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71" r:id="rId2"/>
    <p:sldId id="272" r:id="rId3"/>
    <p:sldId id="261" r:id="rId4"/>
    <p:sldId id="275" r:id="rId5"/>
    <p:sldId id="276" r:id="rId6"/>
    <p:sldId id="310" r:id="rId7"/>
    <p:sldId id="265" r:id="rId8"/>
    <p:sldId id="286" r:id="rId9"/>
    <p:sldId id="289" r:id="rId10"/>
    <p:sldId id="290" r:id="rId11"/>
    <p:sldId id="287" r:id="rId12"/>
    <p:sldId id="309" r:id="rId13"/>
    <p:sldId id="277" r:id="rId14"/>
    <p:sldId id="280" r:id="rId15"/>
    <p:sldId id="302" r:id="rId16"/>
    <p:sldId id="267" r:id="rId17"/>
    <p:sldId id="268" r:id="rId18"/>
    <p:sldId id="281" r:id="rId19"/>
    <p:sldId id="283" r:id="rId20"/>
    <p:sldId id="293" r:id="rId21"/>
    <p:sldId id="282" r:id="rId22"/>
    <p:sldId id="305" r:id="rId23"/>
    <p:sldId id="264" r:id="rId24"/>
    <p:sldId id="306" r:id="rId25"/>
    <p:sldId id="260" r:id="rId26"/>
    <p:sldId id="416" r:id="rId27"/>
    <p:sldId id="435" r:id="rId28"/>
    <p:sldId id="417" r:id="rId29"/>
    <p:sldId id="436" r:id="rId30"/>
    <p:sldId id="437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69223B"/>
    <a:srgbClr val="FFFFFF"/>
    <a:srgbClr val="7F5873"/>
    <a:srgbClr val="010A4F"/>
    <a:srgbClr val="224A90"/>
    <a:srgbClr val="5A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4" autoAdjust="0"/>
    <p:restoredTop sz="94714" autoAdjust="0"/>
  </p:normalViewPr>
  <p:slideViewPr>
    <p:cSldViewPr snapToGrid="0">
      <p:cViewPr varScale="1">
        <p:scale>
          <a:sx n="108" d="100"/>
          <a:sy n="108" d="100"/>
        </p:scale>
        <p:origin x="34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49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E41-4FA5-BED6-3943559C33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41-4FA5-BED6-3943559C33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41-4FA5-BED6-3943559C3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9223B"/>
              </a:solidFill>
            </c:spPr>
            <c:extLst>
              <c:ext xmlns:c16="http://schemas.microsoft.com/office/drawing/2014/chart" uri="{C3380CC4-5D6E-409C-BE32-E72D297353CC}">
                <c16:uniqueId val="{00000001-1003-445F-8050-31AEA142552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03-445F-8050-31AEA14255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3-445F-8050-31AEA1425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A12-404B-B3FD-6F0485CD193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A12-404B-B3FD-6F0485CD19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12-404B-B3FD-6F0485CD1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662CD7-8945-430B-8525-FD12B698D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413FC-DE78-45A4-B05D-35B21A8CC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9B028FD5-AB65-421A-9E64-A8DCDB77E4A0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2177D-274A-46E1-AA96-CA0ED82753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D3611-6525-48A2-ABAB-3ABD0C05A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584CA550-1E3C-4DE0-AB31-5C0AC35C0C5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2D2F97BD-DB9F-4489-AA57-015D20F58816}" type="datetimeFigureOut">
              <a:rPr lang="es-ES" smtClean="0"/>
              <a:pPr/>
              <a:t>03/12/2023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6E652673-6AF1-4554-A3FB-507B1E1F14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39147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61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25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36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52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CD0303-EB0B-4E9E-8EF8-DEBFDCF05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0B2F05-8BC1-4858-B775-67488D076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/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074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44F83B-2EDC-4F8B-9898-4A24C32CF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068D5A-01DD-4955-AB47-4FCAE8824B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70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104E0-31A2-40FB-99E4-6782C4F7A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FF701E-5F67-49D7-851F-3E61E1CCC1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80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A49862-8A7F-4BA4-B533-EA4A6AD30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6C611F-F006-4FDC-BEEB-6D3750D27B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1428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76AAE4-3B88-4C28-9914-4286F1A0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B05A46-E048-4418-8323-0648CFAFE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lvl="0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011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93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98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55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57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49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91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78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E652673-6AF1-4554-A3FB-507B1E1F14F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44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C212F7-184D-4A49-A276-228D2606CDAA}"/>
              </a:ext>
            </a:extLst>
          </p:cNvPr>
          <p:cNvSpPr/>
          <p:nvPr userDrawn="1"/>
        </p:nvSpPr>
        <p:spPr>
          <a:xfrm rot="2710283">
            <a:off x="3230156" y="-3604334"/>
            <a:ext cx="5188206" cy="13481605"/>
          </a:xfrm>
          <a:custGeom>
            <a:avLst/>
            <a:gdLst>
              <a:gd name="connsiteX0" fmla="*/ 4872276 w 5188206"/>
              <a:gd name="connsiteY0" fmla="*/ 0 h 13481605"/>
              <a:gd name="connsiteX1" fmla="*/ 5188206 w 5188206"/>
              <a:gd name="connsiteY1" fmla="*/ 314046 h 13481605"/>
              <a:gd name="connsiteX2" fmla="*/ 5188206 w 5188206"/>
              <a:gd name="connsiteY2" fmla="*/ 9409991 h 13481605"/>
              <a:gd name="connsiteX3" fmla="*/ 1140878 w 5188206"/>
              <a:gd name="connsiteY3" fmla="*/ 13481605 h 13481605"/>
              <a:gd name="connsiteX4" fmla="*/ 0 w 5188206"/>
              <a:gd name="connsiteY4" fmla="*/ 12347532 h 13481605"/>
              <a:gd name="connsiteX5" fmla="*/ 1 w 5188206"/>
              <a:gd name="connsiteY5" fmla="*/ 4901511 h 1348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206" h="13481605">
                <a:moveTo>
                  <a:pt x="4872276" y="0"/>
                </a:moveTo>
                <a:lnTo>
                  <a:pt x="5188206" y="314046"/>
                </a:lnTo>
                <a:lnTo>
                  <a:pt x="5188206" y="9409991"/>
                </a:lnTo>
                <a:lnTo>
                  <a:pt x="1140878" y="13481605"/>
                </a:lnTo>
                <a:lnTo>
                  <a:pt x="0" y="12347532"/>
                </a:lnTo>
                <a:lnTo>
                  <a:pt x="1" y="4901511"/>
                </a:lnTo>
                <a:close/>
              </a:path>
            </a:pathLst>
          </a:cu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63273D-08D0-4F61-9C43-8F313C85A4FB}"/>
              </a:ext>
            </a:extLst>
          </p:cNvPr>
          <p:cNvSpPr/>
          <p:nvPr userDrawn="1"/>
        </p:nvSpPr>
        <p:spPr>
          <a:xfrm rot="18917560">
            <a:off x="8683122" y="3800907"/>
            <a:ext cx="2184922" cy="719634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rgbClr val="7F5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144AE0-43B5-4072-B84A-2621F7237F1E}"/>
              </a:ext>
            </a:extLst>
          </p:cNvPr>
          <p:cNvSpPr/>
          <p:nvPr userDrawn="1"/>
        </p:nvSpPr>
        <p:spPr>
          <a:xfrm rot="18917560">
            <a:off x="294407" y="2237036"/>
            <a:ext cx="2184922" cy="719634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rgbClr val="7F5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7255"/>
            <a:ext cx="12192000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Trapecio 8">
            <a:extLst>
              <a:ext uri="{FF2B5EF4-FFF2-40B4-BE49-F238E27FC236}">
                <a16:creationId xmlns:a16="http://schemas.microsoft.com/office/drawing/2014/main" id="{CE74BE18-3F93-4554-BBB2-1CBBF436721A}"/>
              </a:ext>
            </a:extLst>
          </p:cNvPr>
          <p:cNvSpPr/>
          <p:nvPr userDrawn="1"/>
        </p:nvSpPr>
        <p:spPr>
          <a:xfrm rot="10800000">
            <a:off x="4231393" y="-16567"/>
            <a:ext cx="3669771" cy="241711"/>
          </a:xfrm>
          <a:prstGeom prst="trapezoid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0799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7255"/>
            <a:ext cx="12192000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7C757C-32BA-419F-8126-930332EE7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114261"/>
            <a:ext cx="12192000" cy="17437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453B9D-70F8-42D9-87D9-9C807A041216}"/>
              </a:ext>
            </a:extLst>
          </p:cNvPr>
          <p:cNvSpPr/>
          <p:nvPr userDrawn="1"/>
        </p:nvSpPr>
        <p:spPr>
          <a:xfrm>
            <a:off x="0" y="6570745"/>
            <a:ext cx="12192000" cy="287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97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88732-F221-4BCB-92A3-9748C41CECD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9255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6BD396-32F2-4DF7-87D0-440FB165E71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815384 w 12192000"/>
              <a:gd name="connsiteY0" fmla="*/ 5109296 h 6858000"/>
              <a:gd name="connsiteX1" fmla="*/ 11278504 w 12192000"/>
              <a:gd name="connsiteY1" fmla="*/ 6858000 h 6858000"/>
              <a:gd name="connsiteX2" fmla="*/ 3814616 w 12192000"/>
              <a:gd name="connsiteY2" fmla="*/ 6858000 h 6858000"/>
              <a:gd name="connsiteX3" fmla="*/ 1716697 w 12192000"/>
              <a:gd name="connsiteY3" fmla="*/ 3797337 h 6858000"/>
              <a:gd name="connsiteX4" fmla="*/ 5662832 w 12192000"/>
              <a:gd name="connsiteY4" fmla="*/ 5060465 h 6858000"/>
              <a:gd name="connsiteX5" fmla="*/ 3606193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5009693 h 6858000"/>
              <a:gd name="connsiteX8" fmla="*/ 0 w 12192000"/>
              <a:gd name="connsiteY8" fmla="*/ 3247835 h 6858000"/>
              <a:gd name="connsiteX9" fmla="*/ 1553085 w 12192000"/>
              <a:gd name="connsiteY9" fmla="*/ 3744966 h 6858000"/>
              <a:gd name="connsiteX10" fmla="*/ 0 w 12192000"/>
              <a:gd name="connsiteY10" fmla="*/ 4841777 h 6858000"/>
              <a:gd name="connsiteX11" fmla="*/ 4837708 w 12192000"/>
              <a:gd name="connsiteY11" fmla="*/ 1593232 h 6858000"/>
              <a:gd name="connsiteX12" fmla="*/ 12192000 w 12192000"/>
              <a:gd name="connsiteY12" fmla="*/ 3746650 h 6858000"/>
              <a:gd name="connsiteX13" fmla="*/ 12192000 w 12192000"/>
              <a:gd name="connsiteY13" fmla="*/ 6858000 h 6858000"/>
              <a:gd name="connsiteX14" fmla="*/ 11728421 w 12192000"/>
              <a:gd name="connsiteY14" fmla="*/ 6858000 h 6858000"/>
              <a:gd name="connsiteX15" fmla="*/ 5787340 w 12192000"/>
              <a:gd name="connsiteY15" fmla="*/ 4956304 h 6858000"/>
              <a:gd name="connsiteX16" fmla="*/ 5785030 w 12192000"/>
              <a:gd name="connsiteY16" fmla="*/ 4953661 h 6858000"/>
              <a:gd name="connsiteX17" fmla="*/ 5783436 w 12192000"/>
              <a:gd name="connsiteY17" fmla="*/ 4955054 h 6858000"/>
              <a:gd name="connsiteX18" fmla="*/ 1857020 w 12192000"/>
              <a:gd name="connsiteY18" fmla="*/ 3698238 h 6858000"/>
              <a:gd name="connsiteX19" fmla="*/ 0 w 12192000"/>
              <a:gd name="connsiteY19" fmla="*/ 176698 h 6858000"/>
              <a:gd name="connsiteX20" fmla="*/ 4669629 w 12192000"/>
              <a:gd name="connsiteY20" fmla="*/ 1544017 h 6858000"/>
              <a:gd name="connsiteX21" fmla="*/ 1693410 w 12192000"/>
              <a:gd name="connsiteY21" fmla="*/ 3645867 h 6858000"/>
              <a:gd name="connsiteX22" fmla="*/ 0 w 12192000"/>
              <a:gd name="connsiteY22" fmla="*/ 3103820 h 6858000"/>
              <a:gd name="connsiteX23" fmla="*/ 10316745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3603731 h 6858000"/>
              <a:gd name="connsiteX26" fmla="*/ 7698847 w 12192000"/>
              <a:gd name="connsiteY26" fmla="*/ 2288086 h 6858000"/>
              <a:gd name="connsiteX27" fmla="*/ 0 w 12192000"/>
              <a:gd name="connsiteY27" fmla="*/ 0 h 6858000"/>
              <a:gd name="connsiteX28" fmla="*/ 10108323 w 12192000"/>
              <a:gd name="connsiteY28" fmla="*/ 0 h 6858000"/>
              <a:gd name="connsiteX29" fmla="*/ 7542727 w 12192000"/>
              <a:gd name="connsiteY29" fmla="*/ 2242373 h 6858000"/>
              <a:gd name="connsiteX30" fmla="*/ 0 w 12192000"/>
              <a:gd name="connsiteY30" fmla="*/ 337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5815384" y="5109296"/>
                </a:moveTo>
                <a:lnTo>
                  <a:pt x="11278504" y="6858000"/>
                </a:lnTo>
                <a:lnTo>
                  <a:pt x="3814616" y="6858000"/>
                </a:lnTo>
                <a:close/>
                <a:moveTo>
                  <a:pt x="1716697" y="3797337"/>
                </a:moveTo>
                <a:lnTo>
                  <a:pt x="5662832" y="5060465"/>
                </a:lnTo>
                <a:lnTo>
                  <a:pt x="3606193" y="6858000"/>
                </a:lnTo>
                <a:lnTo>
                  <a:pt x="0" y="6858000"/>
                </a:lnTo>
                <a:lnTo>
                  <a:pt x="0" y="5009693"/>
                </a:lnTo>
                <a:close/>
                <a:moveTo>
                  <a:pt x="0" y="3247835"/>
                </a:moveTo>
                <a:lnTo>
                  <a:pt x="1553085" y="3744966"/>
                </a:lnTo>
                <a:lnTo>
                  <a:pt x="0" y="4841777"/>
                </a:lnTo>
                <a:close/>
                <a:moveTo>
                  <a:pt x="4837708" y="1593232"/>
                </a:moveTo>
                <a:lnTo>
                  <a:pt x="12192000" y="3746650"/>
                </a:lnTo>
                <a:lnTo>
                  <a:pt x="12192000" y="6858000"/>
                </a:lnTo>
                <a:lnTo>
                  <a:pt x="11728421" y="6858000"/>
                </a:lnTo>
                <a:lnTo>
                  <a:pt x="5787340" y="4956304"/>
                </a:lnTo>
                <a:lnTo>
                  <a:pt x="5785030" y="4953661"/>
                </a:lnTo>
                <a:lnTo>
                  <a:pt x="5783436" y="4955054"/>
                </a:lnTo>
                <a:lnTo>
                  <a:pt x="1857020" y="3698238"/>
                </a:lnTo>
                <a:close/>
                <a:moveTo>
                  <a:pt x="0" y="176698"/>
                </a:moveTo>
                <a:lnTo>
                  <a:pt x="4669629" y="1544017"/>
                </a:lnTo>
                <a:lnTo>
                  <a:pt x="1693410" y="3645867"/>
                </a:lnTo>
                <a:lnTo>
                  <a:pt x="0" y="3103820"/>
                </a:lnTo>
                <a:close/>
                <a:moveTo>
                  <a:pt x="10316745" y="0"/>
                </a:moveTo>
                <a:lnTo>
                  <a:pt x="12192000" y="0"/>
                </a:lnTo>
                <a:lnTo>
                  <a:pt x="12192000" y="3603731"/>
                </a:lnTo>
                <a:lnTo>
                  <a:pt x="7698847" y="2288086"/>
                </a:lnTo>
                <a:close/>
                <a:moveTo>
                  <a:pt x="0" y="0"/>
                </a:moveTo>
                <a:lnTo>
                  <a:pt x="10108323" y="0"/>
                </a:lnTo>
                <a:lnTo>
                  <a:pt x="7542727" y="2242373"/>
                </a:lnTo>
                <a:lnTo>
                  <a:pt x="0" y="337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712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9113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105F469-3A51-4580-AB60-EEC0F1858C5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665821" y="2607547"/>
            <a:ext cx="2526179" cy="3865122"/>
          </a:xfrm>
          <a:custGeom>
            <a:avLst/>
            <a:gdLst>
              <a:gd name="connsiteX0" fmla="*/ 2055340 w 2526179"/>
              <a:gd name="connsiteY0" fmla="*/ 0 h 3865122"/>
              <a:gd name="connsiteX1" fmla="*/ 2080562 w 2526179"/>
              <a:gd name="connsiteY1" fmla="*/ 0 h 3865122"/>
              <a:gd name="connsiteX2" fmla="*/ 2526179 w 2526179"/>
              <a:gd name="connsiteY2" fmla="*/ 318877 h 3865122"/>
              <a:gd name="connsiteX3" fmla="*/ 2526179 w 2526179"/>
              <a:gd name="connsiteY3" fmla="*/ 3865122 h 3865122"/>
              <a:gd name="connsiteX4" fmla="*/ 789887 w 2526179"/>
              <a:gd name="connsiteY4" fmla="*/ 3865122 h 3865122"/>
              <a:gd name="connsiteX5" fmla="*/ 0 w 2526179"/>
              <a:gd name="connsiteY5" fmla="*/ 1470768 h 386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179" h="3865122">
                <a:moveTo>
                  <a:pt x="2055340" y="0"/>
                </a:moveTo>
                <a:lnTo>
                  <a:pt x="2080562" y="0"/>
                </a:lnTo>
                <a:lnTo>
                  <a:pt x="2526179" y="318877"/>
                </a:lnTo>
                <a:lnTo>
                  <a:pt x="2526179" y="3865122"/>
                </a:lnTo>
                <a:lnTo>
                  <a:pt x="789887" y="3865122"/>
                </a:lnTo>
                <a:lnTo>
                  <a:pt x="0" y="14707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94F6A6-2481-4966-BA1F-F9E83CD32B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63772" y="0"/>
            <a:ext cx="4055025" cy="2271775"/>
          </a:xfrm>
          <a:custGeom>
            <a:avLst/>
            <a:gdLst>
              <a:gd name="connsiteX0" fmla="*/ 0 w 4055025"/>
              <a:gd name="connsiteY0" fmla="*/ 0 h 2271775"/>
              <a:gd name="connsiteX1" fmla="*/ 4055025 w 4055025"/>
              <a:gd name="connsiteY1" fmla="*/ 0 h 2271775"/>
              <a:gd name="connsiteX2" fmla="*/ 3305576 w 4055025"/>
              <a:gd name="connsiteY2" fmla="*/ 2271775 h 2271775"/>
              <a:gd name="connsiteX3" fmla="*/ 749449 w 4055025"/>
              <a:gd name="connsiteY3" fmla="*/ 2271775 h 22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025" h="2271775">
                <a:moveTo>
                  <a:pt x="0" y="0"/>
                </a:moveTo>
                <a:lnTo>
                  <a:pt x="4055025" y="0"/>
                </a:lnTo>
                <a:lnTo>
                  <a:pt x="3305576" y="2271775"/>
                </a:lnTo>
                <a:lnTo>
                  <a:pt x="749449" y="2271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Graphic 32">
            <a:extLst>
              <a:ext uri="{FF2B5EF4-FFF2-40B4-BE49-F238E27FC236}">
                <a16:creationId xmlns:a16="http://schemas.microsoft.com/office/drawing/2014/main" id="{96C8E82C-FE37-4EBC-B084-62C57FB93761}"/>
              </a:ext>
            </a:extLst>
          </p:cNvPr>
          <p:cNvSpPr/>
          <p:nvPr userDrawn="1"/>
        </p:nvSpPr>
        <p:spPr>
          <a:xfrm rot="10800000" flipH="1">
            <a:off x="512789" y="0"/>
            <a:ext cx="4135909" cy="3874156"/>
          </a:xfrm>
          <a:prstGeom prst="pentagon">
            <a:avLst/>
          </a:prstGeom>
          <a:solidFill>
            <a:srgbClr val="69223B">
              <a:alpha val="30000"/>
            </a:srgbClr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23" name="Graphic 32">
            <a:extLst>
              <a:ext uri="{FF2B5EF4-FFF2-40B4-BE49-F238E27FC236}">
                <a16:creationId xmlns:a16="http://schemas.microsoft.com/office/drawing/2014/main" id="{4B3EA8F9-001C-4E8E-ACD1-A4ABB0D983B8}"/>
              </a:ext>
            </a:extLst>
          </p:cNvPr>
          <p:cNvSpPr/>
          <p:nvPr userDrawn="1"/>
        </p:nvSpPr>
        <p:spPr>
          <a:xfrm rot="10966538" flipH="1">
            <a:off x="7597866" y="0"/>
            <a:ext cx="4135909" cy="3874156"/>
          </a:xfrm>
          <a:prstGeom prst="pentagon">
            <a:avLst/>
          </a:prstGeom>
          <a:solidFill>
            <a:srgbClr val="69223B">
              <a:alpha val="30000"/>
            </a:srgbClr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46BF04-9D34-4C6C-B077-473B77D5DC09}"/>
              </a:ext>
            </a:extLst>
          </p:cNvPr>
          <p:cNvSpPr/>
          <p:nvPr userDrawn="1"/>
        </p:nvSpPr>
        <p:spPr>
          <a:xfrm rot="6507465" flipH="1">
            <a:off x="10861594" y="5866878"/>
            <a:ext cx="809887" cy="1816817"/>
          </a:xfrm>
          <a:custGeom>
            <a:avLst/>
            <a:gdLst>
              <a:gd name="connsiteX0" fmla="*/ 232932 w 809887"/>
              <a:gd name="connsiteY0" fmla="*/ 1816817 h 1816817"/>
              <a:gd name="connsiteX1" fmla="*/ 809887 w 809887"/>
              <a:gd name="connsiteY1" fmla="*/ 67916 h 1816817"/>
              <a:gd name="connsiteX2" fmla="*/ 606409 w 809887"/>
              <a:gd name="connsiteY2" fmla="*/ 0 h 1816817"/>
              <a:gd name="connsiteX3" fmla="*/ 0 w 809887"/>
              <a:gd name="connsiteY3" fmla="*/ 1816816 h 18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87" h="1816816">
                <a:moveTo>
                  <a:pt x="232932" y="1816817"/>
                </a:moveTo>
                <a:lnTo>
                  <a:pt x="809887" y="67916"/>
                </a:lnTo>
                <a:lnTo>
                  <a:pt x="606409" y="0"/>
                </a:lnTo>
                <a:lnTo>
                  <a:pt x="0" y="1816816"/>
                </a:lnTo>
                <a:close/>
              </a:path>
            </a:pathLst>
          </a:custGeom>
          <a:solidFill>
            <a:srgbClr val="69223B">
              <a:alpha val="30000"/>
            </a:srgb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540CB02-97C4-4B87-9366-495F139732A1}"/>
              </a:ext>
            </a:extLst>
          </p:cNvPr>
          <p:cNvSpPr/>
          <p:nvPr userDrawn="1"/>
        </p:nvSpPr>
        <p:spPr>
          <a:xfrm rot="15092535">
            <a:off x="485530" y="5866878"/>
            <a:ext cx="809887" cy="1816817"/>
          </a:xfrm>
          <a:custGeom>
            <a:avLst/>
            <a:gdLst>
              <a:gd name="connsiteX0" fmla="*/ 232932 w 809887"/>
              <a:gd name="connsiteY0" fmla="*/ 1816817 h 1816817"/>
              <a:gd name="connsiteX1" fmla="*/ 809887 w 809887"/>
              <a:gd name="connsiteY1" fmla="*/ 67916 h 1816817"/>
              <a:gd name="connsiteX2" fmla="*/ 606409 w 809887"/>
              <a:gd name="connsiteY2" fmla="*/ 0 h 1816817"/>
              <a:gd name="connsiteX3" fmla="*/ 0 w 809887"/>
              <a:gd name="connsiteY3" fmla="*/ 1816816 h 18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87" h="1816816">
                <a:moveTo>
                  <a:pt x="232932" y="1816817"/>
                </a:moveTo>
                <a:lnTo>
                  <a:pt x="809887" y="67916"/>
                </a:lnTo>
                <a:lnTo>
                  <a:pt x="606409" y="0"/>
                </a:lnTo>
                <a:lnTo>
                  <a:pt x="0" y="1816816"/>
                </a:lnTo>
                <a:close/>
              </a:path>
            </a:pathLst>
          </a:custGeom>
          <a:solidFill>
            <a:srgbClr val="69223B">
              <a:alpha val="30000"/>
            </a:srgb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DA30422-F87E-43A3-861F-CB44E1E991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2607548"/>
            <a:ext cx="2560141" cy="3874146"/>
          </a:xfrm>
          <a:custGeom>
            <a:avLst/>
            <a:gdLst>
              <a:gd name="connsiteX0" fmla="*/ 492190 w 2560141"/>
              <a:gd name="connsiteY0" fmla="*/ 0 h 3874146"/>
              <a:gd name="connsiteX1" fmla="*/ 2560141 w 2560141"/>
              <a:gd name="connsiteY1" fmla="*/ 1479792 h 3874146"/>
              <a:gd name="connsiteX2" fmla="*/ 1770254 w 2560141"/>
              <a:gd name="connsiteY2" fmla="*/ 3874146 h 3874146"/>
              <a:gd name="connsiteX3" fmla="*/ 0 w 2560141"/>
              <a:gd name="connsiteY3" fmla="*/ 3874146 h 3874146"/>
              <a:gd name="connsiteX4" fmla="*/ 0 w 2560141"/>
              <a:gd name="connsiteY4" fmla="*/ 352204 h 38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141" h="3874146">
                <a:moveTo>
                  <a:pt x="492190" y="0"/>
                </a:moveTo>
                <a:lnTo>
                  <a:pt x="2560141" y="1479792"/>
                </a:lnTo>
                <a:lnTo>
                  <a:pt x="1770254" y="3874146"/>
                </a:lnTo>
                <a:lnTo>
                  <a:pt x="0" y="3874146"/>
                </a:lnTo>
                <a:lnTo>
                  <a:pt x="0" y="352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5558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그림 개체 틀 69">
            <a:extLst>
              <a:ext uri="{FF2B5EF4-FFF2-40B4-BE49-F238E27FC236}">
                <a16:creationId xmlns:a16="http://schemas.microsoft.com/office/drawing/2014/main" id="{4CBC11AB-4544-4C2D-AD5A-477B61EAD23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1 w 8265502"/>
              <a:gd name="connsiteY5" fmla="*/ 6338077 h 6858000"/>
              <a:gd name="connsiteX6" fmla="*/ 4102323 w 8265502"/>
              <a:gd name="connsiteY6" fmla="*/ 6858000 h 6858000"/>
              <a:gd name="connsiteX7" fmla="*/ 2859784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7 w 8265502"/>
              <a:gd name="connsiteY30" fmla="*/ 6310563 h 6858000"/>
              <a:gd name="connsiteX31" fmla="*/ 2078889 w 8265502"/>
              <a:gd name="connsiteY31" fmla="*/ 5763125 h 6858000"/>
              <a:gd name="connsiteX32" fmla="*/ 2801505 w 8265502"/>
              <a:gd name="connsiteY32" fmla="*/ 5763125 h 6858000"/>
              <a:gd name="connsiteX33" fmla="*/ 3075224 w 8265502"/>
              <a:gd name="connsiteY33" fmla="*/ 6310563 h 6858000"/>
              <a:gd name="connsiteX34" fmla="*/ 2801505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3 w 8265502"/>
              <a:gd name="connsiteY38" fmla="*/ 5187603 h 6858000"/>
              <a:gd name="connsiteX39" fmla="*/ 4116082 w 8265502"/>
              <a:gd name="connsiteY39" fmla="*/ 5735041 h 6858000"/>
              <a:gd name="connsiteX40" fmla="*/ 3842363 w 8265502"/>
              <a:gd name="connsiteY40" fmla="*/ 6282478 h 6858000"/>
              <a:gd name="connsiteX41" fmla="*/ 3119748 w 8265502"/>
              <a:gd name="connsiteY41" fmla="*/ 6282478 h 6858000"/>
              <a:gd name="connsiteX42" fmla="*/ 2846029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2078891 w 8265502"/>
              <a:gd name="connsiteY49" fmla="*/ 4612651 h 6858000"/>
              <a:gd name="connsiteX50" fmla="*/ 2801507 w 8265502"/>
              <a:gd name="connsiteY50" fmla="*/ 4612651 h 6858000"/>
              <a:gd name="connsiteX51" fmla="*/ 3075227 w 8265502"/>
              <a:gd name="connsiteY51" fmla="*/ 5160089 h 6858000"/>
              <a:gd name="connsiteX52" fmla="*/ 2801507 w 8265502"/>
              <a:gd name="connsiteY52" fmla="*/ 5707526 h 6858000"/>
              <a:gd name="connsiteX53" fmla="*/ 2078891 w 8265502"/>
              <a:gd name="connsiteY53" fmla="*/ 5707526 h 6858000"/>
              <a:gd name="connsiteX54" fmla="*/ 1805171 w 8265502"/>
              <a:gd name="connsiteY54" fmla="*/ 5160089 h 6858000"/>
              <a:gd name="connsiteX55" fmla="*/ 3182 w 8265502"/>
              <a:gd name="connsiteY55" fmla="*/ 4612651 h 6858000"/>
              <a:gd name="connsiteX56" fmla="*/ 725798 w 8265502"/>
              <a:gd name="connsiteY56" fmla="*/ 4612651 h 6858000"/>
              <a:gd name="connsiteX57" fmla="*/ 999517 w 8265502"/>
              <a:gd name="connsiteY57" fmla="*/ 5160089 h 6858000"/>
              <a:gd name="connsiteX58" fmla="*/ 725798 w 8265502"/>
              <a:gd name="connsiteY58" fmla="*/ 5707526 h 6858000"/>
              <a:gd name="connsiteX59" fmla="*/ 3182 w 8265502"/>
              <a:gd name="connsiteY59" fmla="*/ 5707526 h 6858000"/>
              <a:gd name="connsiteX60" fmla="*/ 0 w 8265502"/>
              <a:gd name="connsiteY60" fmla="*/ 5701162 h 6858000"/>
              <a:gd name="connsiteX61" fmla="*/ 0 w 8265502"/>
              <a:gd name="connsiteY61" fmla="*/ 4619015 h 6858000"/>
              <a:gd name="connsiteX62" fmla="*/ 5195456 w 8265502"/>
              <a:gd name="connsiteY62" fmla="*/ 4037129 h 6858000"/>
              <a:gd name="connsiteX63" fmla="*/ 5918073 w 8265502"/>
              <a:gd name="connsiteY63" fmla="*/ 4037129 h 6858000"/>
              <a:gd name="connsiteX64" fmla="*/ 6191792 w 8265502"/>
              <a:gd name="connsiteY64" fmla="*/ 4584567 h 6858000"/>
              <a:gd name="connsiteX65" fmla="*/ 5918073 w 8265502"/>
              <a:gd name="connsiteY65" fmla="*/ 5132004 h 6858000"/>
              <a:gd name="connsiteX66" fmla="*/ 5195456 w 8265502"/>
              <a:gd name="connsiteY66" fmla="*/ 5132004 h 6858000"/>
              <a:gd name="connsiteX67" fmla="*/ 4921737 w 8265502"/>
              <a:gd name="connsiteY67" fmla="*/ 4584567 h 6858000"/>
              <a:gd name="connsiteX68" fmla="*/ 3119749 w 8265502"/>
              <a:gd name="connsiteY68" fmla="*/ 4037129 h 6858000"/>
              <a:gd name="connsiteX69" fmla="*/ 3842364 w 8265502"/>
              <a:gd name="connsiteY69" fmla="*/ 4037129 h 6858000"/>
              <a:gd name="connsiteX70" fmla="*/ 4116083 w 8265502"/>
              <a:gd name="connsiteY70" fmla="*/ 4584567 h 6858000"/>
              <a:gd name="connsiteX71" fmla="*/ 3842364 w 8265502"/>
              <a:gd name="connsiteY71" fmla="*/ 5132004 h 6858000"/>
              <a:gd name="connsiteX72" fmla="*/ 3119749 w 8265502"/>
              <a:gd name="connsiteY72" fmla="*/ 5132004 h 6858000"/>
              <a:gd name="connsiteX73" fmla="*/ 2846030 w 8265502"/>
              <a:gd name="connsiteY73" fmla="*/ 4584567 h 6858000"/>
              <a:gd name="connsiteX74" fmla="*/ 1044040 w 8265502"/>
              <a:gd name="connsiteY74" fmla="*/ 4037129 h 6858000"/>
              <a:gd name="connsiteX75" fmla="*/ 1766657 w 8265502"/>
              <a:gd name="connsiteY75" fmla="*/ 4037129 h 6858000"/>
              <a:gd name="connsiteX76" fmla="*/ 2040376 w 8265502"/>
              <a:gd name="connsiteY76" fmla="*/ 4584567 h 6858000"/>
              <a:gd name="connsiteX77" fmla="*/ 1766657 w 8265502"/>
              <a:gd name="connsiteY77" fmla="*/ 5132004 h 6858000"/>
              <a:gd name="connsiteX78" fmla="*/ 1044040 w 8265502"/>
              <a:gd name="connsiteY78" fmla="*/ 5132004 h 6858000"/>
              <a:gd name="connsiteX79" fmla="*/ 770321 w 8265502"/>
              <a:gd name="connsiteY79" fmla="*/ 4584567 h 6858000"/>
              <a:gd name="connsiteX80" fmla="*/ 2078891 w 8265502"/>
              <a:gd name="connsiteY80" fmla="*/ 3458978 h 6858000"/>
              <a:gd name="connsiteX81" fmla="*/ 2801507 w 8265502"/>
              <a:gd name="connsiteY81" fmla="*/ 3458978 h 6858000"/>
              <a:gd name="connsiteX82" fmla="*/ 3075227 w 8265502"/>
              <a:gd name="connsiteY82" fmla="*/ 4006416 h 6858000"/>
              <a:gd name="connsiteX83" fmla="*/ 2801507 w 8265502"/>
              <a:gd name="connsiteY83" fmla="*/ 4553853 h 6858000"/>
              <a:gd name="connsiteX84" fmla="*/ 2078891 w 8265502"/>
              <a:gd name="connsiteY84" fmla="*/ 4553853 h 6858000"/>
              <a:gd name="connsiteX85" fmla="*/ 1805171 w 8265502"/>
              <a:gd name="connsiteY85" fmla="*/ 4006416 h 6858000"/>
              <a:gd name="connsiteX86" fmla="*/ 3182 w 8265502"/>
              <a:gd name="connsiteY86" fmla="*/ 3458978 h 6858000"/>
              <a:gd name="connsiteX87" fmla="*/ 725798 w 8265502"/>
              <a:gd name="connsiteY87" fmla="*/ 3458978 h 6858000"/>
              <a:gd name="connsiteX88" fmla="*/ 999517 w 8265502"/>
              <a:gd name="connsiteY88" fmla="*/ 4006416 h 6858000"/>
              <a:gd name="connsiteX89" fmla="*/ 725798 w 8265502"/>
              <a:gd name="connsiteY89" fmla="*/ 4553853 h 6858000"/>
              <a:gd name="connsiteX90" fmla="*/ 3182 w 8265502"/>
              <a:gd name="connsiteY90" fmla="*/ 4553853 h 6858000"/>
              <a:gd name="connsiteX91" fmla="*/ 0 w 8265502"/>
              <a:gd name="connsiteY91" fmla="*/ 4547489 h 6858000"/>
              <a:gd name="connsiteX92" fmla="*/ 0 w 8265502"/>
              <a:gd name="connsiteY92" fmla="*/ 3465342 h 6858000"/>
              <a:gd name="connsiteX93" fmla="*/ 1044040 w 8265502"/>
              <a:gd name="connsiteY93" fmla="*/ 2883459 h 6858000"/>
              <a:gd name="connsiteX94" fmla="*/ 1766657 w 8265502"/>
              <a:gd name="connsiteY94" fmla="*/ 2883459 h 6858000"/>
              <a:gd name="connsiteX95" fmla="*/ 2040376 w 8265502"/>
              <a:gd name="connsiteY95" fmla="*/ 3430894 h 6858000"/>
              <a:gd name="connsiteX96" fmla="*/ 1766657 w 8265502"/>
              <a:gd name="connsiteY96" fmla="*/ 3978331 h 6858000"/>
              <a:gd name="connsiteX97" fmla="*/ 1044040 w 8265502"/>
              <a:gd name="connsiteY97" fmla="*/ 3978331 h 6858000"/>
              <a:gd name="connsiteX98" fmla="*/ 770321 w 8265502"/>
              <a:gd name="connsiteY98" fmla="*/ 3430894 h 6858000"/>
              <a:gd name="connsiteX99" fmla="*/ 3119749 w 8265502"/>
              <a:gd name="connsiteY99" fmla="*/ 2883458 h 6858000"/>
              <a:gd name="connsiteX100" fmla="*/ 3842364 w 8265502"/>
              <a:gd name="connsiteY100" fmla="*/ 2883458 h 6858000"/>
              <a:gd name="connsiteX101" fmla="*/ 4116083 w 8265502"/>
              <a:gd name="connsiteY101" fmla="*/ 3430894 h 6858000"/>
              <a:gd name="connsiteX102" fmla="*/ 3842364 w 8265502"/>
              <a:gd name="connsiteY102" fmla="*/ 3978331 h 6858000"/>
              <a:gd name="connsiteX103" fmla="*/ 3119749 w 8265502"/>
              <a:gd name="connsiteY103" fmla="*/ 3978331 h 6858000"/>
              <a:gd name="connsiteX104" fmla="*/ 2846030 w 8265502"/>
              <a:gd name="connsiteY104" fmla="*/ 3430894 h 6858000"/>
              <a:gd name="connsiteX105" fmla="*/ 3182 w 8265502"/>
              <a:gd name="connsiteY105" fmla="*/ 2305308 h 6858000"/>
              <a:gd name="connsiteX106" fmla="*/ 725799 w 8265502"/>
              <a:gd name="connsiteY106" fmla="*/ 2305308 h 6858000"/>
              <a:gd name="connsiteX107" fmla="*/ 999517 w 8265502"/>
              <a:gd name="connsiteY107" fmla="*/ 2852745 h 6858000"/>
              <a:gd name="connsiteX108" fmla="*/ 725799 w 8265502"/>
              <a:gd name="connsiteY108" fmla="*/ 3400180 h 6858000"/>
              <a:gd name="connsiteX109" fmla="*/ 3182 w 8265502"/>
              <a:gd name="connsiteY109" fmla="*/ 3400180 h 6858000"/>
              <a:gd name="connsiteX110" fmla="*/ 0 w 8265502"/>
              <a:gd name="connsiteY110" fmla="*/ 3393816 h 6858000"/>
              <a:gd name="connsiteX111" fmla="*/ 0 w 8265502"/>
              <a:gd name="connsiteY111" fmla="*/ 2311672 h 6858000"/>
              <a:gd name="connsiteX112" fmla="*/ 2078891 w 8265502"/>
              <a:gd name="connsiteY112" fmla="*/ 2305306 h 6858000"/>
              <a:gd name="connsiteX113" fmla="*/ 2801507 w 8265502"/>
              <a:gd name="connsiteY113" fmla="*/ 2305306 h 6858000"/>
              <a:gd name="connsiteX114" fmla="*/ 3075227 w 8265502"/>
              <a:gd name="connsiteY114" fmla="*/ 2852744 h 6858000"/>
              <a:gd name="connsiteX115" fmla="*/ 2801507 w 8265502"/>
              <a:gd name="connsiteY115" fmla="*/ 3400179 h 6858000"/>
              <a:gd name="connsiteX116" fmla="*/ 2078891 w 8265502"/>
              <a:gd name="connsiteY116" fmla="*/ 3400179 h 6858000"/>
              <a:gd name="connsiteX117" fmla="*/ 1805171 w 8265502"/>
              <a:gd name="connsiteY117" fmla="*/ 2852744 h 6858000"/>
              <a:gd name="connsiteX118" fmla="*/ 4154597 w 8265502"/>
              <a:gd name="connsiteY118" fmla="*/ 2305305 h 6858000"/>
              <a:gd name="connsiteX119" fmla="*/ 4877214 w 8265502"/>
              <a:gd name="connsiteY119" fmla="*/ 2305305 h 6858000"/>
              <a:gd name="connsiteX120" fmla="*/ 5150933 w 8265502"/>
              <a:gd name="connsiteY120" fmla="*/ 2852744 h 6858000"/>
              <a:gd name="connsiteX121" fmla="*/ 4877214 w 8265502"/>
              <a:gd name="connsiteY121" fmla="*/ 3400179 h 6858000"/>
              <a:gd name="connsiteX122" fmla="*/ 4154597 w 8265502"/>
              <a:gd name="connsiteY122" fmla="*/ 3400179 h 6858000"/>
              <a:gd name="connsiteX123" fmla="*/ 3880878 w 8265502"/>
              <a:gd name="connsiteY123" fmla="*/ 2852744 h 6858000"/>
              <a:gd name="connsiteX124" fmla="*/ 1044040 w 8265502"/>
              <a:gd name="connsiteY124" fmla="*/ 1729785 h 6858000"/>
              <a:gd name="connsiteX125" fmla="*/ 1766657 w 8265502"/>
              <a:gd name="connsiteY125" fmla="*/ 1729785 h 6858000"/>
              <a:gd name="connsiteX126" fmla="*/ 2040376 w 8265502"/>
              <a:gd name="connsiteY126" fmla="*/ 2277224 h 6858000"/>
              <a:gd name="connsiteX127" fmla="*/ 1766657 w 8265502"/>
              <a:gd name="connsiteY127" fmla="*/ 2824659 h 6858000"/>
              <a:gd name="connsiteX128" fmla="*/ 1044040 w 8265502"/>
              <a:gd name="connsiteY128" fmla="*/ 2824659 h 6858000"/>
              <a:gd name="connsiteX129" fmla="*/ 770321 w 8265502"/>
              <a:gd name="connsiteY129" fmla="*/ 2277224 h 6858000"/>
              <a:gd name="connsiteX130" fmla="*/ 3119749 w 8265502"/>
              <a:gd name="connsiteY130" fmla="*/ 1729784 h 6858000"/>
              <a:gd name="connsiteX131" fmla="*/ 3842364 w 8265502"/>
              <a:gd name="connsiteY131" fmla="*/ 1729784 h 6858000"/>
              <a:gd name="connsiteX132" fmla="*/ 4116083 w 8265502"/>
              <a:gd name="connsiteY132" fmla="*/ 2277222 h 6858000"/>
              <a:gd name="connsiteX133" fmla="*/ 3842364 w 8265502"/>
              <a:gd name="connsiteY133" fmla="*/ 2824659 h 6858000"/>
              <a:gd name="connsiteX134" fmla="*/ 3119749 w 8265502"/>
              <a:gd name="connsiteY134" fmla="*/ 2824659 h 6858000"/>
              <a:gd name="connsiteX135" fmla="*/ 2846030 w 8265502"/>
              <a:gd name="connsiteY135" fmla="*/ 2277222 h 6858000"/>
              <a:gd name="connsiteX136" fmla="*/ 3182 w 8265502"/>
              <a:gd name="connsiteY136" fmla="*/ 1151633 h 6858000"/>
              <a:gd name="connsiteX137" fmla="*/ 725799 w 8265502"/>
              <a:gd name="connsiteY137" fmla="*/ 1151633 h 6858000"/>
              <a:gd name="connsiteX138" fmla="*/ 999517 w 8265502"/>
              <a:gd name="connsiteY138" fmla="*/ 1699071 h 6858000"/>
              <a:gd name="connsiteX139" fmla="*/ 725799 w 8265502"/>
              <a:gd name="connsiteY139" fmla="*/ 2246508 h 6858000"/>
              <a:gd name="connsiteX140" fmla="*/ 3182 w 8265502"/>
              <a:gd name="connsiteY140" fmla="*/ 2246508 h 6858000"/>
              <a:gd name="connsiteX141" fmla="*/ 0 w 8265502"/>
              <a:gd name="connsiteY141" fmla="*/ 2240144 h 6858000"/>
              <a:gd name="connsiteX142" fmla="*/ 0 w 8265502"/>
              <a:gd name="connsiteY142" fmla="*/ 1157997 h 6858000"/>
              <a:gd name="connsiteX143" fmla="*/ 2078891 w 8265502"/>
              <a:gd name="connsiteY143" fmla="*/ 1151632 h 6858000"/>
              <a:gd name="connsiteX144" fmla="*/ 2801507 w 8265502"/>
              <a:gd name="connsiteY144" fmla="*/ 1151632 h 6858000"/>
              <a:gd name="connsiteX145" fmla="*/ 3075227 w 8265502"/>
              <a:gd name="connsiteY145" fmla="*/ 1699069 h 6858000"/>
              <a:gd name="connsiteX146" fmla="*/ 2801507 w 8265502"/>
              <a:gd name="connsiteY146" fmla="*/ 2246507 h 6858000"/>
              <a:gd name="connsiteX147" fmla="*/ 2078891 w 8265502"/>
              <a:gd name="connsiteY147" fmla="*/ 2246507 h 6858000"/>
              <a:gd name="connsiteX148" fmla="*/ 1805172 w 8265502"/>
              <a:gd name="connsiteY148" fmla="*/ 1699069 h 6858000"/>
              <a:gd name="connsiteX149" fmla="*/ 4154597 w 8265502"/>
              <a:gd name="connsiteY149" fmla="*/ 1151631 h 6858000"/>
              <a:gd name="connsiteX150" fmla="*/ 4877214 w 8265502"/>
              <a:gd name="connsiteY150" fmla="*/ 1151631 h 6858000"/>
              <a:gd name="connsiteX151" fmla="*/ 5150933 w 8265502"/>
              <a:gd name="connsiteY151" fmla="*/ 1699069 h 6858000"/>
              <a:gd name="connsiteX152" fmla="*/ 4877214 w 8265502"/>
              <a:gd name="connsiteY152" fmla="*/ 2246506 h 6858000"/>
              <a:gd name="connsiteX153" fmla="*/ 4154597 w 8265502"/>
              <a:gd name="connsiteY153" fmla="*/ 2246506 h 6858000"/>
              <a:gd name="connsiteX154" fmla="*/ 3880878 w 8265502"/>
              <a:gd name="connsiteY154" fmla="*/ 1699069 h 6858000"/>
              <a:gd name="connsiteX155" fmla="*/ 1044040 w 8265502"/>
              <a:gd name="connsiteY155" fmla="*/ 576110 h 6858000"/>
              <a:gd name="connsiteX156" fmla="*/ 1766657 w 8265502"/>
              <a:gd name="connsiteY156" fmla="*/ 576110 h 6858000"/>
              <a:gd name="connsiteX157" fmla="*/ 2040377 w 8265502"/>
              <a:gd name="connsiteY157" fmla="*/ 1123549 h 6858000"/>
              <a:gd name="connsiteX158" fmla="*/ 1766657 w 8265502"/>
              <a:gd name="connsiteY158" fmla="*/ 1670985 h 6858000"/>
              <a:gd name="connsiteX159" fmla="*/ 1044040 w 8265502"/>
              <a:gd name="connsiteY159" fmla="*/ 1670985 h 6858000"/>
              <a:gd name="connsiteX160" fmla="*/ 770321 w 8265502"/>
              <a:gd name="connsiteY160" fmla="*/ 1123549 h 6858000"/>
              <a:gd name="connsiteX161" fmla="*/ 3119749 w 8265502"/>
              <a:gd name="connsiteY161" fmla="*/ 576109 h 6858000"/>
              <a:gd name="connsiteX162" fmla="*/ 3842364 w 8265502"/>
              <a:gd name="connsiteY162" fmla="*/ 576109 h 6858000"/>
              <a:gd name="connsiteX163" fmla="*/ 4116083 w 8265502"/>
              <a:gd name="connsiteY163" fmla="*/ 1123547 h 6858000"/>
              <a:gd name="connsiteX164" fmla="*/ 3842364 w 8265502"/>
              <a:gd name="connsiteY164" fmla="*/ 1670984 h 6858000"/>
              <a:gd name="connsiteX165" fmla="*/ 3119749 w 8265502"/>
              <a:gd name="connsiteY165" fmla="*/ 1670984 h 6858000"/>
              <a:gd name="connsiteX166" fmla="*/ 2846030 w 8265502"/>
              <a:gd name="connsiteY166" fmla="*/ 1123547 h 6858000"/>
              <a:gd name="connsiteX167" fmla="*/ 5195456 w 8265502"/>
              <a:gd name="connsiteY167" fmla="*/ 576108 h 6858000"/>
              <a:gd name="connsiteX168" fmla="*/ 5918073 w 8265502"/>
              <a:gd name="connsiteY168" fmla="*/ 576108 h 6858000"/>
              <a:gd name="connsiteX169" fmla="*/ 6191792 w 8265502"/>
              <a:gd name="connsiteY169" fmla="*/ 1123546 h 6858000"/>
              <a:gd name="connsiteX170" fmla="*/ 5918073 w 8265502"/>
              <a:gd name="connsiteY170" fmla="*/ 1670983 h 6858000"/>
              <a:gd name="connsiteX171" fmla="*/ 5195456 w 8265502"/>
              <a:gd name="connsiteY171" fmla="*/ 1670983 h 6858000"/>
              <a:gd name="connsiteX172" fmla="*/ 4921737 w 8265502"/>
              <a:gd name="connsiteY172" fmla="*/ 1123546 h 6858000"/>
              <a:gd name="connsiteX173" fmla="*/ 7025576 w 8265502"/>
              <a:gd name="connsiteY173" fmla="*/ 0 h 6858000"/>
              <a:gd name="connsiteX174" fmla="*/ 8265502 w 8265502"/>
              <a:gd name="connsiteY174" fmla="*/ 0 h 6858000"/>
              <a:gd name="connsiteX175" fmla="*/ 8006847 w 8265502"/>
              <a:gd name="connsiteY175" fmla="*/ 517308 h 6858000"/>
              <a:gd name="connsiteX176" fmla="*/ 7284230 w 8265502"/>
              <a:gd name="connsiteY176" fmla="*/ 517308 h 6858000"/>
              <a:gd name="connsiteX177" fmla="*/ 6242345 w 8265502"/>
              <a:gd name="connsiteY177" fmla="*/ 0 h 6858000"/>
              <a:gd name="connsiteX178" fmla="*/ 6967007 w 8265502"/>
              <a:gd name="connsiteY178" fmla="*/ 0 h 6858000"/>
              <a:gd name="connsiteX179" fmla="*/ 7239703 w 8265502"/>
              <a:gd name="connsiteY179" fmla="*/ 545393 h 6858000"/>
              <a:gd name="connsiteX180" fmla="*/ 6965984 w 8265502"/>
              <a:gd name="connsiteY180" fmla="*/ 1092830 h 6858000"/>
              <a:gd name="connsiteX181" fmla="*/ 6243367 w 8265502"/>
              <a:gd name="connsiteY181" fmla="*/ 1092830 h 6858000"/>
              <a:gd name="connsiteX182" fmla="*/ 5969648 w 8265502"/>
              <a:gd name="connsiteY182" fmla="*/ 545393 h 6858000"/>
              <a:gd name="connsiteX183" fmla="*/ 4936801 w 8265502"/>
              <a:gd name="connsiteY183" fmla="*/ 0 h 6858000"/>
              <a:gd name="connsiteX184" fmla="*/ 6176728 w 8265502"/>
              <a:gd name="connsiteY184" fmla="*/ 0 h 6858000"/>
              <a:gd name="connsiteX185" fmla="*/ 5918073 w 8265502"/>
              <a:gd name="connsiteY185" fmla="*/ 517309 h 6858000"/>
              <a:gd name="connsiteX186" fmla="*/ 5195456 w 8265502"/>
              <a:gd name="connsiteY186" fmla="*/ 517309 h 6858000"/>
              <a:gd name="connsiteX187" fmla="*/ 4153576 w 8265502"/>
              <a:gd name="connsiteY187" fmla="*/ 0 h 6858000"/>
              <a:gd name="connsiteX188" fmla="*/ 4878236 w 8265502"/>
              <a:gd name="connsiteY188" fmla="*/ 0 h 6858000"/>
              <a:gd name="connsiteX189" fmla="*/ 5150933 w 8265502"/>
              <a:gd name="connsiteY189" fmla="*/ 545395 h 6858000"/>
              <a:gd name="connsiteX190" fmla="*/ 4877214 w 8265502"/>
              <a:gd name="connsiteY190" fmla="*/ 1092832 h 6858000"/>
              <a:gd name="connsiteX191" fmla="*/ 4154597 w 8265502"/>
              <a:gd name="connsiteY191" fmla="*/ 1092832 h 6858000"/>
              <a:gd name="connsiteX192" fmla="*/ 3880878 w 8265502"/>
              <a:gd name="connsiteY192" fmla="*/ 545395 h 6858000"/>
              <a:gd name="connsiteX193" fmla="*/ 2861095 w 8265502"/>
              <a:gd name="connsiteY193" fmla="*/ 0 h 6858000"/>
              <a:gd name="connsiteX194" fmla="*/ 4101020 w 8265502"/>
              <a:gd name="connsiteY194" fmla="*/ 0 h 6858000"/>
              <a:gd name="connsiteX195" fmla="*/ 3842364 w 8265502"/>
              <a:gd name="connsiteY195" fmla="*/ 517310 h 6858000"/>
              <a:gd name="connsiteX196" fmla="*/ 3119749 w 8265502"/>
              <a:gd name="connsiteY196" fmla="*/ 517310 h 6858000"/>
              <a:gd name="connsiteX197" fmla="*/ 2077870 w 8265502"/>
              <a:gd name="connsiteY197" fmla="*/ 0 h 6858000"/>
              <a:gd name="connsiteX198" fmla="*/ 2802528 w 8265502"/>
              <a:gd name="connsiteY198" fmla="*/ 0 h 6858000"/>
              <a:gd name="connsiteX199" fmla="*/ 3075227 w 8265502"/>
              <a:gd name="connsiteY199" fmla="*/ 545396 h 6858000"/>
              <a:gd name="connsiteX200" fmla="*/ 2801507 w 8265502"/>
              <a:gd name="connsiteY200" fmla="*/ 1092833 h 6858000"/>
              <a:gd name="connsiteX201" fmla="*/ 2078891 w 8265502"/>
              <a:gd name="connsiteY201" fmla="*/ 1092833 h 6858000"/>
              <a:gd name="connsiteX202" fmla="*/ 1805172 w 8265502"/>
              <a:gd name="connsiteY202" fmla="*/ 545396 h 6858000"/>
              <a:gd name="connsiteX203" fmla="*/ 785384 w 8265502"/>
              <a:gd name="connsiteY203" fmla="*/ 0 h 6858000"/>
              <a:gd name="connsiteX204" fmla="*/ 2025315 w 8265502"/>
              <a:gd name="connsiteY204" fmla="*/ 0 h 6858000"/>
              <a:gd name="connsiteX205" fmla="*/ 1766657 w 8265502"/>
              <a:gd name="connsiteY205" fmla="*/ 517311 h 6858000"/>
              <a:gd name="connsiteX206" fmla="*/ 1044040 w 8265502"/>
              <a:gd name="connsiteY206" fmla="*/ 517311 h 6858000"/>
              <a:gd name="connsiteX207" fmla="*/ 2162 w 8265502"/>
              <a:gd name="connsiteY207" fmla="*/ 0 h 6858000"/>
              <a:gd name="connsiteX208" fmla="*/ 726820 w 8265502"/>
              <a:gd name="connsiteY208" fmla="*/ 0 h 6858000"/>
              <a:gd name="connsiteX209" fmla="*/ 999517 w 8265502"/>
              <a:gd name="connsiteY209" fmla="*/ 545397 h 6858000"/>
              <a:gd name="connsiteX210" fmla="*/ 725799 w 8265502"/>
              <a:gd name="connsiteY210" fmla="*/ 1092834 h 6858000"/>
              <a:gd name="connsiteX211" fmla="*/ 3182 w 8265502"/>
              <a:gd name="connsiteY211" fmla="*/ 1092834 h 6858000"/>
              <a:gd name="connsiteX212" fmla="*/ 0 w 8265502"/>
              <a:gd name="connsiteY212" fmla="*/ 1086470 h 6858000"/>
              <a:gd name="connsiteX213" fmla="*/ 0 w 8265502"/>
              <a:gd name="connsiteY213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1" y="6338077"/>
                </a:lnTo>
                <a:lnTo>
                  <a:pt x="4102323" y="6858000"/>
                </a:lnTo>
                <a:lnTo>
                  <a:pt x="2859784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7" y="6310563"/>
                </a:lnTo>
                <a:close/>
                <a:moveTo>
                  <a:pt x="2078889" y="5763125"/>
                </a:moveTo>
                <a:lnTo>
                  <a:pt x="2801505" y="5763125"/>
                </a:lnTo>
                <a:lnTo>
                  <a:pt x="3075224" y="6310563"/>
                </a:lnTo>
                <a:lnTo>
                  <a:pt x="2801505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3" y="5187603"/>
                </a:lnTo>
                <a:lnTo>
                  <a:pt x="4116082" y="5735041"/>
                </a:lnTo>
                <a:lnTo>
                  <a:pt x="3842363" y="6282478"/>
                </a:lnTo>
                <a:lnTo>
                  <a:pt x="3119748" y="6282478"/>
                </a:lnTo>
                <a:lnTo>
                  <a:pt x="2846029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49" y="4037129"/>
                </a:moveTo>
                <a:lnTo>
                  <a:pt x="3842364" y="4037129"/>
                </a:lnTo>
                <a:lnTo>
                  <a:pt x="4116083" y="4584567"/>
                </a:lnTo>
                <a:lnTo>
                  <a:pt x="3842364" y="5132004"/>
                </a:lnTo>
                <a:lnTo>
                  <a:pt x="3119749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49" y="2883458"/>
                </a:moveTo>
                <a:lnTo>
                  <a:pt x="3842364" y="2883458"/>
                </a:lnTo>
                <a:lnTo>
                  <a:pt x="4116083" y="3430894"/>
                </a:lnTo>
                <a:lnTo>
                  <a:pt x="3842364" y="3978331"/>
                </a:lnTo>
                <a:lnTo>
                  <a:pt x="3119749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5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8" y="2852744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49" y="1729784"/>
                </a:moveTo>
                <a:lnTo>
                  <a:pt x="3842364" y="1729784"/>
                </a:lnTo>
                <a:lnTo>
                  <a:pt x="4116083" y="2277222"/>
                </a:lnTo>
                <a:lnTo>
                  <a:pt x="3842364" y="2824659"/>
                </a:lnTo>
                <a:lnTo>
                  <a:pt x="3119749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8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49" y="576109"/>
                </a:moveTo>
                <a:lnTo>
                  <a:pt x="3842364" y="576109"/>
                </a:lnTo>
                <a:lnTo>
                  <a:pt x="4116083" y="1123547"/>
                </a:lnTo>
                <a:lnTo>
                  <a:pt x="3842364" y="1670984"/>
                </a:lnTo>
                <a:lnTo>
                  <a:pt x="3119749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8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4" y="517310"/>
                </a:lnTo>
                <a:lnTo>
                  <a:pt x="3119749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4818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defPPr/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1019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877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7759E1B-B7C8-467B-BB07-034E9DC13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/>
          <a:lstStyle>
            <a:defPPr/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91418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22674-29AA-4539-9ADB-F561E3705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"/>
          <a:stretch>
            <a:fillRect/>
          </a:stretch>
        </p:blipFill>
        <p:spPr>
          <a:xfrm>
            <a:off x="2021305" y="0"/>
            <a:ext cx="716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9F7BE84-2A2A-420E-9E6E-D7FB9A8076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405" y="339507"/>
            <a:ext cx="11573195" cy="72424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00402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B980D5C-9A55-4787-98FE-38454E9830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4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54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EB18D2-64B5-4994-AADC-65A8F28A4208}"/>
              </a:ext>
            </a:extLst>
          </p:cNvPr>
          <p:cNvSpPr/>
          <p:nvPr/>
        </p:nvSpPr>
        <p:spPr>
          <a:xfrm>
            <a:off x="354019" y="1131597"/>
            <a:ext cx="3560774" cy="5402558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69223B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313564-3F77-4642-BABF-1D846FBAF240}"/>
              </a:ext>
            </a:extLst>
          </p:cNvPr>
          <p:cNvSpPr/>
          <p:nvPr/>
        </p:nvSpPr>
        <p:spPr>
          <a:xfrm>
            <a:off x="456477" y="1296683"/>
            <a:ext cx="130868" cy="4265758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10D53055-73E9-4DAC-9F98-D6E6B98F59CF}"/>
              </a:ext>
            </a:extLst>
          </p:cNvPr>
          <p:cNvGrpSpPr/>
          <p:nvPr/>
        </p:nvGrpSpPr>
        <p:grpSpPr>
          <a:xfrm>
            <a:off x="1396041" y="1837569"/>
            <a:ext cx="2232242" cy="1861352"/>
            <a:chOff x="1396041" y="1837569"/>
            <a:chExt cx="2232242" cy="186135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8E2B0F-9A19-4B14-ABAC-EF2AB008E961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FEFBCC12-87B7-4FFD-859F-60544A25176E}"/>
                </a:ext>
              </a:extLst>
            </p:cNvPr>
            <p:cNvSpPr txBox="1"/>
            <p:nvPr/>
          </p:nvSpPr>
          <p:spPr>
            <a:xfrm>
              <a:off x="1396041" y="2683261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F7C2BFC-9509-4390-8E79-75F8AFC031E9}"/>
              </a:ext>
            </a:extLst>
          </p:cNvPr>
          <p:cNvSpPr txBox="1"/>
          <p:nvPr/>
        </p:nvSpPr>
        <p:spPr>
          <a:xfrm>
            <a:off x="587345" y="5833889"/>
            <a:ext cx="3257852" cy="40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www.plantillaspowerpoint.org</a:t>
            </a:r>
            <a:endParaRPr lang="en-US" sz="1800" b="0" i="0" u="none" strike="noStrike" kern="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834294A-73E5-4A70-B13F-846C3026131C}"/>
              </a:ext>
            </a:extLst>
          </p:cNvPr>
          <p:cNvSpPr txBox="1"/>
          <p:nvPr/>
        </p:nvSpPr>
        <p:spPr>
          <a:xfrm>
            <a:off x="910998" y="4021924"/>
            <a:ext cx="2717295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8202917-9272-414C-B13D-56C541BD8971}"/>
              </a:ext>
            </a:extLst>
          </p:cNvPr>
          <p:cNvSpPr/>
          <p:nvPr/>
        </p:nvSpPr>
        <p:spPr>
          <a:xfrm rot="5400013">
            <a:off x="2598568" y="5216743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5E1A4C2C-DB23-454E-A2AA-916402FF411A}"/>
              </a:ext>
            </a:extLst>
          </p:cNvPr>
          <p:cNvGrpSpPr/>
          <p:nvPr/>
        </p:nvGrpSpPr>
        <p:grpSpPr>
          <a:xfrm>
            <a:off x="2855935" y="1296684"/>
            <a:ext cx="905777" cy="910366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598A85-47EF-4FE8-8058-E516E77B25DB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8042FD5-6E2F-48DC-BB3E-51759E702EC8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1034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rgbClr val="692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F6A00AF-ECF4-4671-999C-845F2DB0A5CC}"/>
              </a:ext>
            </a:extLst>
          </p:cNvPr>
          <p:cNvSpPr/>
          <p:nvPr/>
        </p:nvSpPr>
        <p:spPr>
          <a:xfrm rot="19800000">
            <a:off x="2765011" y="-257729"/>
            <a:ext cx="1473002" cy="1340484"/>
          </a:xfrm>
          <a:custGeom>
            <a:avLst/>
            <a:gdLst>
              <a:gd name="connsiteX0" fmla="*/ 400635 w 1473002"/>
              <a:gd name="connsiteY0" fmla="*/ 0 h 1340484"/>
              <a:gd name="connsiteX1" fmla="*/ 1467486 w 1473002"/>
              <a:gd name="connsiteY1" fmla="*/ 615947 h 1340484"/>
              <a:gd name="connsiteX2" fmla="*/ 1473002 w 1473002"/>
              <a:gd name="connsiteY2" fmla="*/ 658847 h 1340484"/>
              <a:gd name="connsiteX3" fmla="*/ 1438001 w 1473002"/>
              <a:gd name="connsiteY3" fmla="*/ 791633 h 1340484"/>
              <a:gd name="connsiteX4" fmla="*/ 1201736 w 1473002"/>
              <a:gd name="connsiteY4" fmla="*/ 1207698 h 1340484"/>
              <a:gd name="connsiteX5" fmla="*/ 974223 w 1473002"/>
              <a:gd name="connsiteY5" fmla="*/ 1340484 h 1340484"/>
              <a:gd name="connsiteX6" fmla="*/ 498779 w 1473002"/>
              <a:gd name="connsiteY6" fmla="*/ 1340484 h 1340484"/>
              <a:gd name="connsiteX7" fmla="*/ 271265 w 1473002"/>
              <a:gd name="connsiteY7" fmla="*/ 1207698 h 1340484"/>
              <a:gd name="connsiteX8" fmla="*/ 35002 w 1473002"/>
              <a:gd name="connsiteY8" fmla="*/ 791633 h 1340484"/>
              <a:gd name="connsiteX9" fmla="*/ 35001 w 1473002"/>
              <a:gd name="connsiteY9" fmla="*/ 526060 h 1340484"/>
              <a:gd name="connsiteX10" fmla="*/ 274183 w 1473002"/>
              <a:gd name="connsiteY10" fmla="*/ 109995 h 1340484"/>
              <a:gd name="connsiteX11" fmla="*/ 370438 w 1473002"/>
              <a:gd name="connsiteY11" fmla="*/ 12618 h 134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002" h="1340484">
                <a:moveTo>
                  <a:pt x="400635" y="0"/>
                </a:moveTo>
                <a:lnTo>
                  <a:pt x="1467486" y="615947"/>
                </a:lnTo>
                <a:lnTo>
                  <a:pt x="1473002" y="658847"/>
                </a:lnTo>
                <a:cubicBezTo>
                  <a:pt x="1473002" y="704584"/>
                  <a:pt x="1461335" y="750322"/>
                  <a:pt x="1438001" y="791633"/>
                </a:cubicBezTo>
                <a:lnTo>
                  <a:pt x="1201736" y="1207698"/>
                </a:lnTo>
                <a:cubicBezTo>
                  <a:pt x="1155067" y="1290321"/>
                  <a:pt x="1067562" y="1340484"/>
                  <a:pt x="974223" y="1340484"/>
                </a:cubicBezTo>
                <a:lnTo>
                  <a:pt x="498779" y="1340484"/>
                </a:lnTo>
                <a:cubicBezTo>
                  <a:pt x="405440" y="1340484"/>
                  <a:pt x="317935" y="1290321"/>
                  <a:pt x="271265" y="1207698"/>
                </a:cubicBezTo>
                <a:lnTo>
                  <a:pt x="35002" y="791633"/>
                </a:lnTo>
                <a:cubicBezTo>
                  <a:pt x="-11667" y="709011"/>
                  <a:pt x="-11667" y="608682"/>
                  <a:pt x="35001" y="526060"/>
                </a:cubicBezTo>
                <a:lnTo>
                  <a:pt x="274183" y="109995"/>
                </a:lnTo>
                <a:cubicBezTo>
                  <a:pt x="297517" y="68683"/>
                  <a:pt x="331061" y="35487"/>
                  <a:pt x="370438" y="126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BBBECB6-ECC8-42CB-B401-D32AA86EB232}"/>
              </a:ext>
            </a:extLst>
          </p:cNvPr>
          <p:cNvSpPr/>
          <p:nvPr/>
        </p:nvSpPr>
        <p:spPr>
          <a:xfrm rot="19800000">
            <a:off x="218445" y="-1326328"/>
            <a:ext cx="5148692" cy="3470705"/>
          </a:xfrm>
          <a:custGeom>
            <a:avLst/>
            <a:gdLst>
              <a:gd name="connsiteX0" fmla="*/ 4076327 w 5148692"/>
              <a:gd name="connsiteY0" fmla="*/ 2130220 h 3470705"/>
              <a:gd name="connsiteX1" fmla="*/ 5143176 w 5148692"/>
              <a:gd name="connsiteY1" fmla="*/ 2746166 h 3470705"/>
              <a:gd name="connsiteX2" fmla="*/ 5148692 w 5148692"/>
              <a:gd name="connsiteY2" fmla="*/ 2789067 h 3470705"/>
              <a:gd name="connsiteX3" fmla="*/ 5113691 w 5148692"/>
              <a:gd name="connsiteY3" fmla="*/ 2921853 h 3470705"/>
              <a:gd name="connsiteX4" fmla="*/ 4877428 w 5148692"/>
              <a:gd name="connsiteY4" fmla="*/ 3337918 h 3470705"/>
              <a:gd name="connsiteX5" fmla="*/ 4649913 w 5148692"/>
              <a:gd name="connsiteY5" fmla="*/ 3470704 h 3470705"/>
              <a:gd name="connsiteX6" fmla="*/ 4174471 w 5148692"/>
              <a:gd name="connsiteY6" fmla="*/ 3470705 h 3470705"/>
              <a:gd name="connsiteX7" fmla="*/ 3946956 w 5148692"/>
              <a:gd name="connsiteY7" fmla="*/ 3337918 h 3470705"/>
              <a:gd name="connsiteX8" fmla="*/ 3710692 w 5148692"/>
              <a:gd name="connsiteY8" fmla="*/ 2921853 h 3470705"/>
              <a:gd name="connsiteX9" fmla="*/ 3710692 w 5148692"/>
              <a:gd name="connsiteY9" fmla="*/ 2656280 h 3470705"/>
              <a:gd name="connsiteX10" fmla="*/ 3949873 w 5148692"/>
              <a:gd name="connsiteY10" fmla="*/ 2240215 h 3470705"/>
              <a:gd name="connsiteX11" fmla="*/ 4046129 w 5148692"/>
              <a:gd name="connsiteY11" fmla="*/ 2142838 h 3470705"/>
              <a:gd name="connsiteX12" fmla="*/ 1628272 w 5148692"/>
              <a:gd name="connsiteY12" fmla="*/ 716835 h 3470705"/>
              <a:gd name="connsiteX13" fmla="*/ 2695122 w 5148692"/>
              <a:gd name="connsiteY13" fmla="*/ 1332781 h 3470705"/>
              <a:gd name="connsiteX14" fmla="*/ 2700638 w 5148692"/>
              <a:gd name="connsiteY14" fmla="*/ 1375682 h 3470705"/>
              <a:gd name="connsiteX15" fmla="*/ 2665636 w 5148692"/>
              <a:gd name="connsiteY15" fmla="*/ 1508468 h 3470705"/>
              <a:gd name="connsiteX16" fmla="*/ 2429372 w 5148692"/>
              <a:gd name="connsiteY16" fmla="*/ 1924533 h 3470705"/>
              <a:gd name="connsiteX17" fmla="*/ 2201859 w 5148692"/>
              <a:gd name="connsiteY17" fmla="*/ 2057319 h 3470705"/>
              <a:gd name="connsiteX18" fmla="*/ 1726415 w 5148692"/>
              <a:gd name="connsiteY18" fmla="*/ 2057319 h 3470705"/>
              <a:gd name="connsiteX19" fmla="*/ 1498901 w 5148692"/>
              <a:gd name="connsiteY19" fmla="*/ 1924533 h 3470705"/>
              <a:gd name="connsiteX20" fmla="*/ 1262637 w 5148692"/>
              <a:gd name="connsiteY20" fmla="*/ 1508468 h 3470705"/>
              <a:gd name="connsiteX21" fmla="*/ 1262637 w 5148692"/>
              <a:gd name="connsiteY21" fmla="*/ 1242895 h 3470705"/>
              <a:gd name="connsiteX22" fmla="*/ 1501818 w 5148692"/>
              <a:gd name="connsiteY22" fmla="*/ 826830 h 3470705"/>
              <a:gd name="connsiteX23" fmla="*/ 1598074 w 5148692"/>
              <a:gd name="connsiteY23" fmla="*/ 729453 h 3470705"/>
              <a:gd name="connsiteX24" fmla="*/ 386677 w 5148692"/>
              <a:gd name="connsiteY24" fmla="*/ 0 h 3470705"/>
              <a:gd name="connsiteX25" fmla="*/ 1469415 w 5148692"/>
              <a:gd name="connsiteY25" fmla="*/ 625119 h 3470705"/>
              <a:gd name="connsiteX26" fmla="*/ 1473002 w 5148692"/>
              <a:gd name="connsiteY26" fmla="*/ 653014 h 3470705"/>
              <a:gd name="connsiteX27" fmla="*/ 1438000 w 5148692"/>
              <a:gd name="connsiteY27" fmla="*/ 785800 h 3470705"/>
              <a:gd name="connsiteX28" fmla="*/ 1201737 w 5148692"/>
              <a:gd name="connsiteY28" fmla="*/ 1201865 h 3470705"/>
              <a:gd name="connsiteX29" fmla="*/ 974223 w 5148692"/>
              <a:gd name="connsiteY29" fmla="*/ 1334651 h 3470705"/>
              <a:gd name="connsiteX30" fmla="*/ 498779 w 5148692"/>
              <a:gd name="connsiteY30" fmla="*/ 1334651 h 3470705"/>
              <a:gd name="connsiteX31" fmla="*/ 271265 w 5148692"/>
              <a:gd name="connsiteY31" fmla="*/ 1201865 h 3470705"/>
              <a:gd name="connsiteX32" fmla="*/ 35001 w 5148692"/>
              <a:gd name="connsiteY32" fmla="*/ 785800 h 3470705"/>
              <a:gd name="connsiteX33" fmla="*/ 35001 w 5148692"/>
              <a:gd name="connsiteY33" fmla="*/ 520227 h 3470705"/>
              <a:gd name="connsiteX34" fmla="*/ 274182 w 5148692"/>
              <a:gd name="connsiteY34" fmla="*/ 104162 h 3470705"/>
              <a:gd name="connsiteX35" fmla="*/ 370438 w 5148692"/>
              <a:gd name="connsiteY35" fmla="*/ 6785 h 34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48692" h="3470705">
                <a:moveTo>
                  <a:pt x="4076327" y="2130220"/>
                </a:moveTo>
                <a:lnTo>
                  <a:pt x="5143176" y="2746166"/>
                </a:lnTo>
                <a:lnTo>
                  <a:pt x="5148692" y="2789067"/>
                </a:lnTo>
                <a:cubicBezTo>
                  <a:pt x="5148692" y="2834804"/>
                  <a:pt x="5137025" y="2880542"/>
                  <a:pt x="5113691" y="2921853"/>
                </a:cubicBezTo>
                <a:lnTo>
                  <a:pt x="4877428" y="3337918"/>
                </a:lnTo>
                <a:cubicBezTo>
                  <a:pt x="4830757" y="3420541"/>
                  <a:pt x="4743253" y="3470704"/>
                  <a:pt x="4649913" y="3470704"/>
                </a:cubicBezTo>
                <a:lnTo>
                  <a:pt x="4174471" y="3470705"/>
                </a:lnTo>
                <a:cubicBezTo>
                  <a:pt x="4081130" y="3470704"/>
                  <a:pt x="3993625" y="3420541"/>
                  <a:pt x="3946956" y="3337918"/>
                </a:cubicBezTo>
                <a:lnTo>
                  <a:pt x="3710692" y="2921853"/>
                </a:lnTo>
                <a:cubicBezTo>
                  <a:pt x="3664023" y="2839231"/>
                  <a:pt x="3664023" y="2738902"/>
                  <a:pt x="3710692" y="2656280"/>
                </a:cubicBezTo>
                <a:lnTo>
                  <a:pt x="3949873" y="2240215"/>
                </a:lnTo>
                <a:cubicBezTo>
                  <a:pt x="3973208" y="2198904"/>
                  <a:pt x="4006752" y="2165707"/>
                  <a:pt x="4046129" y="2142838"/>
                </a:cubicBezTo>
                <a:close/>
                <a:moveTo>
                  <a:pt x="1628272" y="716835"/>
                </a:moveTo>
                <a:lnTo>
                  <a:pt x="2695122" y="1332781"/>
                </a:lnTo>
                <a:lnTo>
                  <a:pt x="2700638" y="1375682"/>
                </a:lnTo>
                <a:cubicBezTo>
                  <a:pt x="2700638" y="1421419"/>
                  <a:pt x="2688971" y="1467157"/>
                  <a:pt x="2665636" y="1508468"/>
                </a:cubicBezTo>
                <a:lnTo>
                  <a:pt x="2429372" y="1924533"/>
                </a:lnTo>
                <a:cubicBezTo>
                  <a:pt x="2382703" y="2007156"/>
                  <a:pt x="2295198" y="2057319"/>
                  <a:pt x="2201859" y="2057319"/>
                </a:cubicBezTo>
                <a:lnTo>
                  <a:pt x="1726415" y="2057319"/>
                </a:lnTo>
                <a:cubicBezTo>
                  <a:pt x="1633075" y="2057319"/>
                  <a:pt x="1545571" y="2007156"/>
                  <a:pt x="1498901" y="1924533"/>
                </a:cubicBezTo>
                <a:lnTo>
                  <a:pt x="1262637" y="1508468"/>
                </a:lnTo>
                <a:cubicBezTo>
                  <a:pt x="1215969" y="1425846"/>
                  <a:pt x="1215969" y="1325517"/>
                  <a:pt x="1262637" y="1242895"/>
                </a:cubicBezTo>
                <a:lnTo>
                  <a:pt x="1501818" y="826830"/>
                </a:lnTo>
                <a:cubicBezTo>
                  <a:pt x="1525153" y="785519"/>
                  <a:pt x="1558697" y="752322"/>
                  <a:pt x="1598074" y="729453"/>
                </a:cubicBezTo>
                <a:close/>
                <a:moveTo>
                  <a:pt x="386677" y="0"/>
                </a:moveTo>
                <a:lnTo>
                  <a:pt x="1469415" y="625119"/>
                </a:lnTo>
                <a:lnTo>
                  <a:pt x="1473002" y="653014"/>
                </a:lnTo>
                <a:cubicBezTo>
                  <a:pt x="1473002" y="698751"/>
                  <a:pt x="1461335" y="744489"/>
                  <a:pt x="1438000" y="785800"/>
                </a:cubicBezTo>
                <a:lnTo>
                  <a:pt x="1201737" y="1201865"/>
                </a:lnTo>
                <a:cubicBezTo>
                  <a:pt x="1155067" y="1284488"/>
                  <a:pt x="1067562" y="1334651"/>
                  <a:pt x="974223" y="1334651"/>
                </a:cubicBezTo>
                <a:lnTo>
                  <a:pt x="498779" y="1334651"/>
                </a:lnTo>
                <a:cubicBezTo>
                  <a:pt x="405440" y="1334651"/>
                  <a:pt x="317935" y="1284488"/>
                  <a:pt x="271265" y="1201865"/>
                </a:cubicBezTo>
                <a:lnTo>
                  <a:pt x="35001" y="785800"/>
                </a:lnTo>
                <a:cubicBezTo>
                  <a:pt x="-11667" y="703178"/>
                  <a:pt x="-11667" y="602849"/>
                  <a:pt x="35001" y="520227"/>
                </a:cubicBezTo>
                <a:lnTo>
                  <a:pt x="274182" y="104162"/>
                </a:lnTo>
                <a:cubicBezTo>
                  <a:pt x="297517" y="62851"/>
                  <a:pt x="331061" y="29654"/>
                  <a:pt x="370438" y="6785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22A747D-B653-40F4-A965-5278183F1152}"/>
              </a:ext>
            </a:extLst>
          </p:cNvPr>
          <p:cNvSpPr/>
          <p:nvPr/>
        </p:nvSpPr>
        <p:spPr>
          <a:xfrm rot="19800000">
            <a:off x="-1040163" y="1058484"/>
            <a:ext cx="2361287" cy="3468476"/>
          </a:xfrm>
          <a:custGeom>
            <a:avLst/>
            <a:gdLst>
              <a:gd name="connsiteX0" fmla="*/ 738061 w 2361287"/>
              <a:gd name="connsiteY0" fmla="*/ 2166634 h 3468476"/>
              <a:gd name="connsiteX1" fmla="*/ 808592 w 2361287"/>
              <a:gd name="connsiteY1" fmla="*/ 2237987 h 3468476"/>
              <a:gd name="connsiteX2" fmla="*/ 1041939 w 2361287"/>
              <a:gd name="connsiteY2" fmla="*/ 2654052 h 3468476"/>
              <a:gd name="connsiteX3" fmla="*/ 1041939 w 2361287"/>
              <a:gd name="connsiteY3" fmla="*/ 2919625 h 3468476"/>
              <a:gd name="connsiteX4" fmla="*/ 805676 w 2361287"/>
              <a:gd name="connsiteY4" fmla="*/ 3335690 h 3468476"/>
              <a:gd name="connsiteX5" fmla="*/ 578162 w 2361287"/>
              <a:gd name="connsiteY5" fmla="*/ 3468476 h 3468476"/>
              <a:gd name="connsiteX6" fmla="*/ 102718 w 2361287"/>
              <a:gd name="connsiteY6" fmla="*/ 3468476 h 3468476"/>
              <a:gd name="connsiteX7" fmla="*/ 34354 w 2361287"/>
              <a:gd name="connsiteY7" fmla="*/ 3459347 h 3468476"/>
              <a:gd name="connsiteX8" fmla="*/ 0 w 2361287"/>
              <a:gd name="connsiteY8" fmla="*/ 3444992 h 3468476"/>
              <a:gd name="connsiteX9" fmla="*/ 1996683 w 2361287"/>
              <a:gd name="connsiteY9" fmla="*/ 3224 h 3468476"/>
              <a:gd name="connsiteX10" fmla="*/ 2092939 w 2361287"/>
              <a:gd name="connsiteY10" fmla="*/ 100601 h 3468476"/>
              <a:gd name="connsiteX11" fmla="*/ 2326286 w 2361287"/>
              <a:gd name="connsiteY11" fmla="*/ 516666 h 3468476"/>
              <a:gd name="connsiteX12" fmla="*/ 2326286 w 2361287"/>
              <a:gd name="connsiteY12" fmla="*/ 782239 h 3468476"/>
              <a:gd name="connsiteX13" fmla="*/ 2090023 w 2361287"/>
              <a:gd name="connsiteY13" fmla="*/ 1198304 h 3468476"/>
              <a:gd name="connsiteX14" fmla="*/ 1862508 w 2361287"/>
              <a:gd name="connsiteY14" fmla="*/ 1331090 h 3468476"/>
              <a:gd name="connsiteX15" fmla="*/ 1387065 w 2361287"/>
              <a:gd name="connsiteY15" fmla="*/ 1331090 h 3468476"/>
              <a:gd name="connsiteX16" fmla="*/ 1255807 w 2361287"/>
              <a:gd name="connsiteY16" fmla="*/ 1295681 h 3468476"/>
              <a:gd name="connsiteX17" fmla="*/ 1246400 w 2361287"/>
              <a:gd name="connsiteY17" fmla="*/ 1286164 h 3468476"/>
              <a:gd name="connsiteX18" fmla="*/ 1988967 w 2361287"/>
              <a:gd name="connsiteY18" fmla="*/ 0 h 3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1287" h="3468476">
                <a:moveTo>
                  <a:pt x="738061" y="2166634"/>
                </a:moveTo>
                <a:lnTo>
                  <a:pt x="808592" y="2237987"/>
                </a:lnTo>
                <a:lnTo>
                  <a:pt x="1041939" y="2654052"/>
                </a:lnTo>
                <a:cubicBezTo>
                  <a:pt x="1088608" y="2736674"/>
                  <a:pt x="1088608" y="2837002"/>
                  <a:pt x="1041939" y="2919625"/>
                </a:cubicBezTo>
                <a:lnTo>
                  <a:pt x="805676" y="3335690"/>
                </a:lnTo>
                <a:cubicBezTo>
                  <a:pt x="759006" y="3418313"/>
                  <a:pt x="671501" y="3468476"/>
                  <a:pt x="578162" y="3468476"/>
                </a:cubicBezTo>
                <a:lnTo>
                  <a:pt x="102718" y="3468476"/>
                </a:lnTo>
                <a:cubicBezTo>
                  <a:pt x="79383" y="3468476"/>
                  <a:pt x="56413" y="3465341"/>
                  <a:pt x="34354" y="3459347"/>
                </a:cubicBezTo>
                <a:lnTo>
                  <a:pt x="0" y="3444992"/>
                </a:lnTo>
                <a:close/>
                <a:moveTo>
                  <a:pt x="1996683" y="3224"/>
                </a:moveTo>
                <a:cubicBezTo>
                  <a:pt x="2036061" y="26093"/>
                  <a:pt x="2069604" y="59289"/>
                  <a:pt x="2092939" y="100601"/>
                </a:cubicBezTo>
                <a:lnTo>
                  <a:pt x="2326286" y="516666"/>
                </a:lnTo>
                <a:cubicBezTo>
                  <a:pt x="2372955" y="599288"/>
                  <a:pt x="2372955" y="699617"/>
                  <a:pt x="2326286" y="782239"/>
                </a:cubicBezTo>
                <a:lnTo>
                  <a:pt x="2090023" y="1198304"/>
                </a:lnTo>
                <a:cubicBezTo>
                  <a:pt x="2043353" y="1280927"/>
                  <a:pt x="1955848" y="1331090"/>
                  <a:pt x="1862508" y="1331090"/>
                </a:cubicBezTo>
                <a:lnTo>
                  <a:pt x="1387065" y="1331090"/>
                </a:lnTo>
                <a:cubicBezTo>
                  <a:pt x="1340395" y="1331090"/>
                  <a:pt x="1295184" y="1318549"/>
                  <a:pt x="1255807" y="1295681"/>
                </a:cubicBezTo>
                <a:lnTo>
                  <a:pt x="1246400" y="1286164"/>
                </a:lnTo>
                <a:lnTo>
                  <a:pt x="1988967" y="0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439" name="Graphic 32">
            <a:extLst>
              <a:ext uri="{FF2B5EF4-FFF2-40B4-BE49-F238E27FC236}">
                <a16:creationId xmlns:a16="http://schemas.microsoft.com/office/drawing/2014/main" id="{612C7674-2B0F-4272-9BDF-14802B0C92B9}"/>
              </a:ext>
            </a:extLst>
          </p:cNvPr>
          <p:cNvSpPr/>
          <p:nvPr/>
        </p:nvSpPr>
        <p:spPr>
          <a:xfrm rot="19800000">
            <a:off x="598707" y="894585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440" name="Graphic 32">
            <a:extLst>
              <a:ext uri="{FF2B5EF4-FFF2-40B4-BE49-F238E27FC236}">
                <a16:creationId xmlns:a16="http://schemas.microsoft.com/office/drawing/2014/main" id="{A42716F1-5719-4A12-A9F7-9E742404D9FD}"/>
              </a:ext>
            </a:extLst>
          </p:cNvPr>
          <p:cNvSpPr/>
          <p:nvPr/>
        </p:nvSpPr>
        <p:spPr>
          <a:xfrm rot="19800000">
            <a:off x="2010022" y="894585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441" name="Graphic 32">
            <a:extLst>
              <a:ext uri="{FF2B5EF4-FFF2-40B4-BE49-F238E27FC236}">
                <a16:creationId xmlns:a16="http://schemas.microsoft.com/office/drawing/2014/main" id="{854384BF-DB33-44DC-A119-D3B5EE4F22AC}"/>
              </a:ext>
            </a:extLst>
          </p:cNvPr>
          <p:cNvSpPr/>
          <p:nvPr/>
        </p:nvSpPr>
        <p:spPr>
          <a:xfrm rot="19800000">
            <a:off x="-122152" y="2135171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55FFF89-F704-4026-8DE3-A36D5C5B544E}"/>
              </a:ext>
            </a:extLst>
          </p:cNvPr>
          <p:cNvSpPr/>
          <p:nvPr/>
        </p:nvSpPr>
        <p:spPr>
          <a:xfrm rot="19800000">
            <a:off x="606067" y="5936778"/>
            <a:ext cx="1440702" cy="1230630"/>
          </a:xfrm>
          <a:custGeom>
            <a:avLst/>
            <a:gdLst>
              <a:gd name="connsiteX0" fmla="*/ 1076098 w 1440702"/>
              <a:gd name="connsiteY0" fmla="*/ 35410 h 1230630"/>
              <a:gd name="connsiteX1" fmla="*/ 1172354 w 1440702"/>
              <a:gd name="connsiteY1" fmla="*/ 132786 h 1230630"/>
              <a:gd name="connsiteX2" fmla="*/ 1405701 w 1440702"/>
              <a:gd name="connsiteY2" fmla="*/ 548852 h 1230630"/>
              <a:gd name="connsiteX3" fmla="*/ 1405701 w 1440702"/>
              <a:gd name="connsiteY3" fmla="*/ 814425 h 1230630"/>
              <a:gd name="connsiteX4" fmla="*/ 1169438 w 1440702"/>
              <a:gd name="connsiteY4" fmla="*/ 1230490 h 1230630"/>
              <a:gd name="connsiteX5" fmla="*/ 1169331 w 1440702"/>
              <a:gd name="connsiteY5" fmla="*/ 1230630 h 1230630"/>
              <a:gd name="connsiteX6" fmla="*/ 0 w 1440702"/>
              <a:gd name="connsiteY6" fmla="*/ 555516 h 1230630"/>
              <a:gd name="connsiteX7" fmla="*/ 2702 w 1440702"/>
              <a:gd name="connsiteY7" fmla="*/ 548852 h 1230630"/>
              <a:gd name="connsiteX8" fmla="*/ 241883 w 1440702"/>
              <a:gd name="connsiteY8" fmla="*/ 132787 h 1230630"/>
              <a:gd name="connsiteX9" fmla="*/ 469396 w 1440702"/>
              <a:gd name="connsiteY9" fmla="*/ 1 h 1230630"/>
              <a:gd name="connsiteX10" fmla="*/ 944841 w 1440702"/>
              <a:gd name="connsiteY10" fmla="*/ 0 h 1230630"/>
              <a:gd name="connsiteX11" fmla="*/ 1076098 w 1440702"/>
              <a:gd name="connsiteY11" fmla="*/ 35410 h 123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702" h="1230630">
                <a:moveTo>
                  <a:pt x="1076098" y="35410"/>
                </a:moveTo>
                <a:cubicBezTo>
                  <a:pt x="1115476" y="58279"/>
                  <a:pt x="1149019" y="91476"/>
                  <a:pt x="1172354" y="132786"/>
                </a:cubicBezTo>
                <a:lnTo>
                  <a:pt x="1405701" y="548852"/>
                </a:lnTo>
                <a:cubicBezTo>
                  <a:pt x="1452370" y="631474"/>
                  <a:pt x="1452370" y="731802"/>
                  <a:pt x="1405701" y="814425"/>
                </a:cubicBezTo>
                <a:lnTo>
                  <a:pt x="1169438" y="1230490"/>
                </a:lnTo>
                <a:lnTo>
                  <a:pt x="1169331" y="1230630"/>
                </a:lnTo>
                <a:lnTo>
                  <a:pt x="0" y="555516"/>
                </a:lnTo>
                <a:lnTo>
                  <a:pt x="2702" y="548852"/>
                </a:lnTo>
                <a:lnTo>
                  <a:pt x="241883" y="132787"/>
                </a:lnTo>
                <a:cubicBezTo>
                  <a:pt x="288553" y="50164"/>
                  <a:pt x="376058" y="0"/>
                  <a:pt x="469396" y="1"/>
                </a:cubicBezTo>
                <a:lnTo>
                  <a:pt x="944841" y="0"/>
                </a:lnTo>
                <a:cubicBezTo>
                  <a:pt x="991510" y="1"/>
                  <a:pt x="1036721" y="12542"/>
                  <a:pt x="1076098" y="35410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444" name="Graphic 32">
            <a:extLst>
              <a:ext uri="{FF2B5EF4-FFF2-40B4-BE49-F238E27FC236}">
                <a16:creationId xmlns:a16="http://schemas.microsoft.com/office/drawing/2014/main" id="{19390626-58F2-4BC1-81D4-8981460F61DB}"/>
              </a:ext>
            </a:extLst>
          </p:cNvPr>
          <p:cNvSpPr/>
          <p:nvPr/>
        </p:nvSpPr>
        <p:spPr>
          <a:xfrm rot="19800000">
            <a:off x="555122" y="3387789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445" name="Graphic 32">
            <a:extLst>
              <a:ext uri="{FF2B5EF4-FFF2-40B4-BE49-F238E27FC236}">
                <a16:creationId xmlns:a16="http://schemas.microsoft.com/office/drawing/2014/main" id="{CBC8DF93-252B-49D6-A4F6-1C23A4ADA660}"/>
              </a:ext>
            </a:extLst>
          </p:cNvPr>
          <p:cNvSpPr/>
          <p:nvPr/>
        </p:nvSpPr>
        <p:spPr>
          <a:xfrm rot="19800000">
            <a:off x="1251318" y="4628375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FD5CEE2-4A4D-428F-9418-EF97F7781DD7}"/>
              </a:ext>
            </a:extLst>
          </p:cNvPr>
          <p:cNvSpPr/>
          <p:nvPr/>
        </p:nvSpPr>
        <p:spPr>
          <a:xfrm rot="19800000">
            <a:off x="-219977" y="5821240"/>
            <a:ext cx="835896" cy="1184658"/>
          </a:xfrm>
          <a:custGeom>
            <a:avLst/>
            <a:gdLst>
              <a:gd name="connsiteX0" fmla="*/ 500607 w 835896"/>
              <a:gd name="connsiteY0" fmla="*/ 0 h 1184658"/>
              <a:gd name="connsiteX1" fmla="*/ 567548 w 835896"/>
              <a:gd name="connsiteY1" fmla="*/ 67720 h 1184658"/>
              <a:gd name="connsiteX2" fmla="*/ 800895 w 835896"/>
              <a:gd name="connsiteY2" fmla="*/ 483786 h 1184658"/>
              <a:gd name="connsiteX3" fmla="*/ 800895 w 835896"/>
              <a:gd name="connsiteY3" fmla="*/ 749359 h 1184658"/>
              <a:gd name="connsiteX4" fmla="*/ 564632 w 835896"/>
              <a:gd name="connsiteY4" fmla="*/ 1165424 h 1184658"/>
              <a:gd name="connsiteX5" fmla="*/ 550065 w 835896"/>
              <a:gd name="connsiteY5" fmla="*/ 1184658 h 1184658"/>
              <a:gd name="connsiteX6" fmla="*/ 0 w 835896"/>
              <a:gd name="connsiteY6" fmla="*/ 867077 h 118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896" h="1184658">
                <a:moveTo>
                  <a:pt x="500607" y="0"/>
                </a:moveTo>
                <a:lnTo>
                  <a:pt x="567548" y="67720"/>
                </a:lnTo>
                <a:lnTo>
                  <a:pt x="800895" y="483786"/>
                </a:lnTo>
                <a:cubicBezTo>
                  <a:pt x="847564" y="566408"/>
                  <a:pt x="847564" y="666736"/>
                  <a:pt x="800895" y="749359"/>
                </a:cubicBezTo>
                <a:lnTo>
                  <a:pt x="564632" y="1165424"/>
                </a:lnTo>
                <a:lnTo>
                  <a:pt x="550065" y="1184658"/>
                </a:lnTo>
                <a:lnTo>
                  <a:pt x="0" y="8670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447" name="Graphic 32">
            <a:extLst>
              <a:ext uri="{FF2B5EF4-FFF2-40B4-BE49-F238E27FC236}">
                <a16:creationId xmlns:a16="http://schemas.microsoft.com/office/drawing/2014/main" id="{35DF256D-2729-43AA-8E11-6E25C746DD06}"/>
              </a:ext>
            </a:extLst>
          </p:cNvPr>
          <p:cNvSpPr/>
          <p:nvPr/>
        </p:nvSpPr>
        <p:spPr>
          <a:xfrm rot="19800000">
            <a:off x="-157427" y="4628376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78927C2-2999-44F7-9961-7E8C452A1365}"/>
              </a:ext>
            </a:extLst>
          </p:cNvPr>
          <p:cNvSpPr/>
          <p:nvPr userDrawn="1"/>
        </p:nvSpPr>
        <p:spPr>
          <a:xfrm rot="9000000">
            <a:off x="9345905" y="5859138"/>
            <a:ext cx="1466392" cy="1290756"/>
          </a:xfrm>
          <a:custGeom>
            <a:avLst/>
            <a:gdLst>
              <a:gd name="connsiteX0" fmla="*/ 367521 w 1466392"/>
              <a:gd name="connsiteY0" fmla="*/ 1255347 h 1290756"/>
              <a:gd name="connsiteX1" fmla="*/ 271265 w 1466392"/>
              <a:gd name="connsiteY1" fmla="*/ 1157970 h 1290756"/>
              <a:gd name="connsiteX2" fmla="*/ 35001 w 1466392"/>
              <a:gd name="connsiteY2" fmla="*/ 741905 h 1290756"/>
              <a:gd name="connsiteX3" fmla="*/ 35001 w 1466392"/>
              <a:gd name="connsiteY3" fmla="*/ 476332 h 1290756"/>
              <a:gd name="connsiteX4" fmla="*/ 274182 w 1466392"/>
              <a:gd name="connsiteY4" fmla="*/ 60267 h 1290756"/>
              <a:gd name="connsiteX5" fmla="*/ 316294 w 1466392"/>
              <a:gd name="connsiteY5" fmla="*/ 4663 h 1290756"/>
              <a:gd name="connsiteX6" fmla="*/ 322337 w 1466392"/>
              <a:gd name="connsiteY6" fmla="*/ 0 h 1290756"/>
              <a:gd name="connsiteX7" fmla="*/ 1466392 w 1466392"/>
              <a:gd name="connsiteY7" fmla="*/ 660521 h 1290756"/>
              <a:gd name="connsiteX8" fmla="*/ 1464251 w 1466392"/>
              <a:gd name="connsiteY8" fmla="*/ 677171 h 1290756"/>
              <a:gd name="connsiteX9" fmla="*/ 1438000 w 1466392"/>
              <a:gd name="connsiteY9" fmla="*/ 741905 h 1290756"/>
              <a:gd name="connsiteX10" fmla="*/ 1201736 w 1466392"/>
              <a:gd name="connsiteY10" fmla="*/ 1157970 h 1290756"/>
              <a:gd name="connsiteX11" fmla="*/ 974223 w 1466392"/>
              <a:gd name="connsiteY11" fmla="*/ 1290756 h 1290756"/>
              <a:gd name="connsiteX12" fmla="*/ 498779 w 1466392"/>
              <a:gd name="connsiteY12" fmla="*/ 1290756 h 1290756"/>
              <a:gd name="connsiteX13" fmla="*/ 367521 w 1466392"/>
              <a:gd name="connsiteY13" fmla="*/ 1255347 h 12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6392" h="1290756">
                <a:moveTo>
                  <a:pt x="367521" y="1255347"/>
                </a:moveTo>
                <a:cubicBezTo>
                  <a:pt x="328143" y="1232478"/>
                  <a:pt x="294599" y="1199281"/>
                  <a:pt x="271265" y="1157970"/>
                </a:cubicBezTo>
                <a:lnTo>
                  <a:pt x="35001" y="741905"/>
                </a:lnTo>
                <a:cubicBezTo>
                  <a:pt x="-11667" y="659283"/>
                  <a:pt x="-11667" y="558954"/>
                  <a:pt x="35001" y="476332"/>
                </a:cubicBezTo>
                <a:lnTo>
                  <a:pt x="274182" y="60267"/>
                </a:lnTo>
                <a:cubicBezTo>
                  <a:pt x="285850" y="39611"/>
                  <a:pt x="300070" y="20984"/>
                  <a:pt x="316294" y="4663"/>
                </a:cubicBezTo>
                <a:lnTo>
                  <a:pt x="322337" y="0"/>
                </a:lnTo>
                <a:lnTo>
                  <a:pt x="1466392" y="660521"/>
                </a:lnTo>
                <a:lnTo>
                  <a:pt x="1464251" y="677171"/>
                </a:lnTo>
                <a:cubicBezTo>
                  <a:pt x="1458417" y="699487"/>
                  <a:pt x="1449667" y="721249"/>
                  <a:pt x="1438000" y="741905"/>
                </a:cubicBezTo>
                <a:lnTo>
                  <a:pt x="1201736" y="1157970"/>
                </a:lnTo>
                <a:cubicBezTo>
                  <a:pt x="1155066" y="1240592"/>
                  <a:pt x="1067562" y="1290756"/>
                  <a:pt x="974223" y="1290756"/>
                </a:cubicBezTo>
                <a:lnTo>
                  <a:pt x="498779" y="1290756"/>
                </a:lnTo>
                <a:cubicBezTo>
                  <a:pt x="452109" y="1290756"/>
                  <a:pt x="406898" y="1278215"/>
                  <a:pt x="367521" y="12553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456" name="Graphic 32">
            <a:extLst>
              <a:ext uri="{FF2B5EF4-FFF2-40B4-BE49-F238E27FC236}">
                <a16:creationId xmlns:a16="http://schemas.microsoft.com/office/drawing/2014/main" id="{1249444B-D0D0-4A29-9C47-34CCDC45A94A}"/>
              </a:ext>
            </a:extLst>
          </p:cNvPr>
          <p:cNvSpPr/>
          <p:nvPr userDrawn="1"/>
        </p:nvSpPr>
        <p:spPr>
          <a:xfrm rot="9000000">
            <a:off x="10005071" y="4570224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461" name="Graphic 32">
            <a:extLst>
              <a:ext uri="{FF2B5EF4-FFF2-40B4-BE49-F238E27FC236}">
                <a16:creationId xmlns:a16="http://schemas.microsoft.com/office/drawing/2014/main" id="{6051DEC0-010E-40DD-8BAD-602E02CD9C15}"/>
              </a:ext>
            </a:extLst>
          </p:cNvPr>
          <p:cNvSpPr/>
          <p:nvPr userDrawn="1"/>
        </p:nvSpPr>
        <p:spPr>
          <a:xfrm rot="9000000">
            <a:off x="10763775" y="836434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B110247-17C2-4658-B54F-36292B9201C1}"/>
              </a:ext>
            </a:extLst>
          </p:cNvPr>
          <p:cNvSpPr/>
          <p:nvPr userDrawn="1"/>
        </p:nvSpPr>
        <p:spPr>
          <a:xfrm rot="9000000">
            <a:off x="8119809" y="5152446"/>
            <a:ext cx="3914446" cy="2704141"/>
          </a:xfrm>
          <a:custGeom>
            <a:avLst/>
            <a:gdLst>
              <a:gd name="connsiteX0" fmla="*/ 367521 w 3914446"/>
              <a:gd name="connsiteY0" fmla="*/ 1255347 h 2704141"/>
              <a:gd name="connsiteX1" fmla="*/ 271265 w 3914446"/>
              <a:gd name="connsiteY1" fmla="*/ 1157970 h 2704141"/>
              <a:gd name="connsiteX2" fmla="*/ 35001 w 3914446"/>
              <a:gd name="connsiteY2" fmla="*/ 741905 h 2704141"/>
              <a:gd name="connsiteX3" fmla="*/ 35001 w 3914446"/>
              <a:gd name="connsiteY3" fmla="*/ 476332 h 2704141"/>
              <a:gd name="connsiteX4" fmla="*/ 274182 w 3914446"/>
              <a:gd name="connsiteY4" fmla="*/ 60267 h 2704141"/>
              <a:gd name="connsiteX5" fmla="*/ 316294 w 3914446"/>
              <a:gd name="connsiteY5" fmla="*/ 4663 h 2704141"/>
              <a:gd name="connsiteX6" fmla="*/ 322337 w 3914446"/>
              <a:gd name="connsiteY6" fmla="*/ 0 h 2704141"/>
              <a:gd name="connsiteX7" fmla="*/ 1466392 w 3914446"/>
              <a:gd name="connsiteY7" fmla="*/ 660521 h 2704141"/>
              <a:gd name="connsiteX8" fmla="*/ 1464251 w 3914446"/>
              <a:gd name="connsiteY8" fmla="*/ 677171 h 2704141"/>
              <a:gd name="connsiteX9" fmla="*/ 1438000 w 3914446"/>
              <a:gd name="connsiteY9" fmla="*/ 741905 h 2704141"/>
              <a:gd name="connsiteX10" fmla="*/ 1201736 w 3914446"/>
              <a:gd name="connsiteY10" fmla="*/ 1157970 h 2704141"/>
              <a:gd name="connsiteX11" fmla="*/ 974223 w 3914446"/>
              <a:gd name="connsiteY11" fmla="*/ 1290756 h 2704141"/>
              <a:gd name="connsiteX12" fmla="*/ 498779 w 3914446"/>
              <a:gd name="connsiteY12" fmla="*/ 1290756 h 2704141"/>
              <a:gd name="connsiteX13" fmla="*/ 367521 w 3914446"/>
              <a:gd name="connsiteY13" fmla="*/ 1255347 h 2704141"/>
              <a:gd name="connsiteX14" fmla="*/ 2815576 w 3914446"/>
              <a:gd name="connsiteY14" fmla="*/ 2668732 h 2704141"/>
              <a:gd name="connsiteX15" fmla="*/ 2719319 w 3914446"/>
              <a:gd name="connsiteY15" fmla="*/ 2571355 h 2704141"/>
              <a:gd name="connsiteX16" fmla="*/ 2483056 w 3914446"/>
              <a:gd name="connsiteY16" fmla="*/ 2155290 h 2704141"/>
              <a:gd name="connsiteX17" fmla="*/ 2483056 w 3914446"/>
              <a:gd name="connsiteY17" fmla="*/ 1889717 h 2704141"/>
              <a:gd name="connsiteX18" fmla="*/ 2722237 w 3914446"/>
              <a:gd name="connsiteY18" fmla="*/ 1473652 h 2704141"/>
              <a:gd name="connsiteX19" fmla="*/ 2764349 w 3914446"/>
              <a:gd name="connsiteY19" fmla="*/ 1418047 h 2704141"/>
              <a:gd name="connsiteX20" fmla="*/ 2770392 w 3914446"/>
              <a:gd name="connsiteY20" fmla="*/ 1413385 h 2704141"/>
              <a:gd name="connsiteX21" fmla="*/ 3914446 w 3914446"/>
              <a:gd name="connsiteY21" fmla="*/ 2073906 h 2704141"/>
              <a:gd name="connsiteX22" fmla="*/ 3912306 w 3914446"/>
              <a:gd name="connsiteY22" fmla="*/ 2090556 h 2704141"/>
              <a:gd name="connsiteX23" fmla="*/ 3886055 w 3914446"/>
              <a:gd name="connsiteY23" fmla="*/ 2155290 h 2704141"/>
              <a:gd name="connsiteX24" fmla="*/ 3649791 w 3914446"/>
              <a:gd name="connsiteY24" fmla="*/ 2571355 h 2704141"/>
              <a:gd name="connsiteX25" fmla="*/ 3422277 w 3914446"/>
              <a:gd name="connsiteY25" fmla="*/ 2704141 h 2704141"/>
              <a:gd name="connsiteX26" fmla="*/ 2946833 w 3914446"/>
              <a:gd name="connsiteY26" fmla="*/ 2704141 h 2704141"/>
              <a:gd name="connsiteX27" fmla="*/ 2815576 w 3914446"/>
              <a:gd name="connsiteY27" fmla="*/ 2668732 h 270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14446" h="2704141">
                <a:moveTo>
                  <a:pt x="367521" y="1255347"/>
                </a:moveTo>
                <a:cubicBezTo>
                  <a:pt x="328144" y="1232478"/>
                  <a:pt x="294599" y="1199281"/>
                  <a:pt x="271265" y="1157970"/>
                </a:cubicBezTo>
                <a:lnTo>
                  <a:pt x="35001" y="741905"/>
                </a:lnTo>
                <a:cubicBezTo>
                  <a:pt x="-11667" y="659283"/>
                  <a:pt x="-11667" y="558954"/>
                  <a:pt x="35001" y="476332"/>
                </a:cubicBezTo>
                <a:lnTo>
                  <a:pt x="274182" y="60267"/>
                </a:lnTo>
                <a:cubicBezTo>
                  <a:pt x="285850" y="39612"/>
                  <a:pt x="300070" y="20985"/>
                  <a:pt x="316294" y="4663"/>
                </a:cubicBezTo>
                <a:lnTo>
                  <a:pt x="322337" y="0"/>
                </a:lnTo>
                <a:lnTo>
                  <a:pt x="1466392" y="660521"/>
                </a:lnTo>
                <a:lnTo>
                  <a:pt x="1464251" y="677171"/>
                </a:lnTo>
                <a:cubicBezTo>
                  <a:pt x="1458418" y="699487"/>
                  <a:pt x="1449667" y="721249"/>
                  <a:pt x="1438000" y="741905"/>
                </a:cubicBezTo>
                <a:lnTo>
                  <a:pt x="1201736" y="1157970"/>
                </a:lnTo>
                <a:cubicBezTo>
                  <a:pt x="1155066" y="1240592"/>
                  <a:pt x="1067563" y="1290756"/>
                  <a:pt x="974223" y="1290756"/>
                </a:cubicBezTo>
                <a:lnTo>
                  <a:pt x="498779" y="1290756"/>
                </a:lnTo>
                <a:cubicBezTo>
                  <a:pt x="452109" y="1290756"/>
                  <a:pt x="406898" y="1278215"/>
                  <a:pt x="367521" y="1255347"/>
                </a:cubicBezTo>
                <a:close/>
                <a:moveTo>
                  <a:pt x="2815576" y="2668732"/>
                </a:moveTo>
                <a:cubicBezTo>
                  <a:pt x="2776198" y="2645863"/>
                  <a:pt x="2742654" y="2612666"/>
                  <a:pt x="2719319" y="2571355"/>
                </a:cubicBezTo>
                <a:lnTo>
                  <a:pt x="2483056" y="2155290"/>
                </a:lnTo>
                <a:cubicBezTo>
                  <a:pt x="2436387" y="2072668"/>
                  <a:pt x="2436387" y="1972339"/>
                  <a:pt x="2483056" y="1889717"/>
                </a:cubicBezTo>
                <a:lnTo>
                  <a:pt x="2722237" y="1473652"/>
                </a:lnTo>
                <a:cubicBezTo>
                  <a:pt x="2733904" y="1452996"/>
                  <a:pt x="2748125" y="1434369"/>
                  <a:pt x="2764349" y="1418047"/>
                </a:cubicBezTo>
                <a:lnTo>
                  <a:pt x="2770392" y="1413385"/>
                </a:lnTo>
                <a:lnTo>
                  <a:pt x="3914446" y="2073906"/>
                </a:lnTo>
                <a:lnTo>
                  <a:pt x="3912306" y="2090556"/>
                </a:lnTo>
                <a:cubicBezTo>
                  <a:pt x="3906472" y="2112872"/>
                  <a:pt x="3897722" y="2134634"/>
                  <a:pt x="3886055" y="2155290"/>
                </a:cubicBezTo>
                <a:lnTo>
                  <a:pt x="3649791" y="2571355"/>
                </a:lnTo>
                <a:cubicBezTo>
                  <a:pt x="3603122" y="2653978"/>
                  <a:pt x="3515617" y="2704141"/>
                  <a:pt x="3422277" y="2704141"/>
                </a:cubicBezTo>
                <a:lnTo>
                  <a:pt x="2946833" y="2704141"/>
                </a:lnTo>
                <a:cubicBezTo>
                  <a:pt x="2900164" y="2704141"/>
                  <a:pt x="2854953" y="2691600"/>
                  <a:pt x="2815576" y="2668732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21660B7-CF95-4459-AA89-B1FEF1DA2E01}"/>
              </a:ext>
            </a:extLst>
          </p:cNvPr>
          <p:cNvSpPr/>
          <p:nvPr userDrawn="1"/>
        </p:nvSpPr>
        <p:spPr>
          <a:xfrm rot="9000000">
            <a:off x="8886066" y="-850076"/>
            <a:ext cx="3323559" cy="2654455"/>
          </a:xfrm>
          <a:custGeom>
            <a:avLst/>
            <a:gdLst>
              <a:gd name="connsiteX0" fmla="*/ 529051 w 3323559"/>
              <a:gd name="connsiteY0" fmla="*/ 1224213 h 2654455"/>
              <a:gd name="connsiteX1" fmla="*/ 0 w 3323559"/>
              <a:gd name="connsiteY1" fmla="*/ 918766 h 2654455"/>
              <a:gd name="connsiteX2" fmla="*/ 530449 w 3323559"/>
              <a:gd name="connsiteY2" fmla="*/ 0 h 2654455"/>
              <a:gd name="connsiteX3" fmla="*/ 541125 w 3323559"/>
              <a:gd name="connsiteY3" fmla="*/ 8237 h 2654455"/>
              <a:gd name="connsiteX4" fmla="*/ 583237 w 3323559"/>
              <a:gd name="connsiteY4" fmla="*/ 63841 h 2654455"/>
              <a:gd name="connsiteX5" fmla="*/ 816585 w 3323559"/>
              <a:gd name="connsiteY5" fmla="*/ 479906 h 2654455"/>
              <a:gd name="connsiteX6" fmla="*/ 816584 w 3323559"/>
              <a:gd name="connsiteY6" fmla="*/ 745479 h 2654455"/>
              <a:gd name="connsiteX7" fmla="*/ 580320 w 3323559"/>
              <a:gd name="connsiteY7" fmla="*/ 1161544 h 2654455"/>
              <a:gd name="connsiteX8" fmla="*/ 538208 w 3323559"/>
              <a:gd name="connsiteY8" fmla="*/ 1217149 h 2654455"/>
              <a:gd name="connsiteX9" fmla="*/ 1764827 w 3323559"/>
              <a:gd name="connsiteY9" fmla="*/ 1937689 h 2654455"/>
              <a:gd name="connsiteX10" fmla="*/ 624880 w 3323559"/>
              <a:gd name="connsiteY10" fmla="*/ 1279540 h 2654455"/>
              <a:gd name="connsiteX11" fmla="*/ 628133 w 3323559"/>
              <a:gd name="connsiteY11" fmla="*/ 1254240 h 2654455"/>
              <a:gd name="connsiteX12" fmla="*/ 654384 w 3323559"/>
              <a:gd name="connsiteY12" fmla="*/ 1189507 h 2654455"/>
              <a:gd name="connsiteX13" fmla="*/ 893565 w 3323559"/>
              <a:gd name="connsiteY13" fmla="*/ 773441 h 2654455"/>
              <a:gd name="connsiteX14" fmla="*/ 1121077 w 3323559"/>
              <a:gd name="connsiteY14" fmla="*/ 640655 h 2654455"/>
              <a:gd name="connsiteX15" fmla="*/ 1596522 w 3323559"/>
              <a:gd name="connsiteY15" fmla="*/ 640655 h 2654455"/>
              <a:gd name="connsiteX16" fmla="*/ 1824035 w 3323559"/>
              <a:gd name="connsiteY16" fmla="*/ 773441 h 2654455"/>
              <a:gd name="connsiteX17" fmla="*/ 2057383 w 3323559"/>
              <a:gd name="connsiteY17" fmla="*/ 1189507 h 2654455"/>
              <a:gd name="connsiteX18" fmla="*/ 2057382 w 3323559"/>
              <a:gd name="connsiteY18" fmla="*/ 1455080 h 2654455"/>
              <a:gd name="connsiteX19" fmla="*/ 1821118 w 3323559"/>
              <a:gd name="connsiteY19" fmla="*/ 1871145 h 2654455"/>
              <a:gd name="connsiteX20" fmla="*/ 1779006 w 3323559"/>
              <a:gd name="connsiteY20" fmla="*/ 1926749 h 2654455"/>
              <a:gd name="connsiteX21" fmla="*/ 3006303 w 3323559"/>
              <a:gd name="connsiteY21" fmla="*/ 2654455 h 2654455"/>
              <a:gd name="connsiteX22" fmla="*/ 1857718 w 3323559"/>
              <a:gd name="connsiteY22" fmla="*/ 1991320 h 2654455"/>
              <a:gd name="connsiteX23" fmla="*/ 1859309 w 3323559"/>
              <a:gd name="connsiteY23" fmla="*/ 1978953 h 2654455"/>
              <a:gd name="connsiteX24" fmla="*/ 1885560 w 3323559"/>
              <a:gd name="connsiteY24" fmla="*/ 1914220 h 2654455"/>
              <a:gd name="connsiteX25" fmla="*/ 2124740 w 3323559"/>
              <a:gd name="connsiteY25" fmla="*/ 1498154 h 2654455"/>
              <a:gd name="connsiteX26" fmla="*/ 2352253 w 3323559"/>
              <a:gd name="connsiteY26" fmla="*/ 1365369 h 2654455"/>
              <a:gd name="connsiteX27" fmla="*/ 2827698 w 3323559"/>
              <a:gd name="connsiteY27" fmla="*/ 1365368 h 2654455"/>
              <a:gd name="connsiteX28" fmla="*/ 3055211 w 3323559"/>
              <a:gd name="connsiteY28" fmla="*/ 1498154 h 2654455"/>
              <a:gd name="connsiteX29" fmla="*/ 3288559 w 3323559"/>
              <a:gd name="connsiteY29" fmla="*/ 1914220 h 2654455"/>
              <a:gd name="connsiteX30" fmla="*/ 3288558 w 3323559"/>
              <a:gd name="connsiteY30" fmla="*/ 2179793 h 2654455"/>
              <a:gd name="connsiteX31" fmla="*/ 3052294 w 3323559"/>
              <a:gd name="connsiteY31" fmla="*/ 2595858 h 2654455"/>
              <a:gd name="connsiteX32" fmla="*/ 3010182 w 3323559"/>
              <a:gd name="connsiteY32" fmla="*/ 2651462 h 265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23559" h="2654455">
                <a:moveTo>
                  <a:pt x="529051" y="1224213"/>
                </a:moveTo>
                <a:lnTo>
                  <a:pt x="0" y="918766"/>
                </a:lnTo>
                <a:lnTo>
                  <a:pt x="530449" y="0"/>
                </a:lnTo>
                <a:lnTo>
                  <a:pt x="541125" y="8237"/>
                </a:lnTo>
                <a:cubicBezTo>
                  <a:pt x="557350" y="24558"/>
                  <a:pt x="571570" y="43185"/>
                  <a:pt x="583237" y="63841"/>
                </a:cubicBezTo>
                <a:lnTo>
                  <a:pt x="816585" y="479906"/>
                </a:lnTo>
                <a:cubicBezTo>
                  <a:pt x="863253" y="562529"/>
                  <a:pt x="863253" y="662857"/>
                  <a:pt x="816584" y="745479"/>
                </a:cubicBezTo>
                <a:lnTo>
                  <a:pt x="580320" y="1161544"/>
                </a:lnTo>
                <a:cubicBezTo>
                  <a:pt x="568653" y="1182200"/>
                  <a:pt x="554433" y="1200827"/>
                  <a:pt x="538208" y="1217149"/>
                </a:cubicBezTo>
                <a:close/>
                <a:moveTo>
                  <a:pt x="1764827" y="1937689"/>
                </a:moveTo>
                <a:lnTo>
                  <a:pt x="624880" y="1279540"/>
                </a:lnTo>
                <a:lnTo>
                  <a:pt x="628133" y="1254240"/>
                </a:lnTo>
                <a:cubicBezTo>
                  <a:pt x="633966" y="1231925"/>
                  <a:pt x="642717" y="1210163"/>
                  <a:pt x="654384" y="1189507"/>
                </a:cubicBezTo>
                <a:lnTo>
                  <a:pt x="893565" y="773441"/>
                </a:lnTo>
                <a:cubicBezTo>
                  <a:pt x="940234" y="690819"/>
                  <a:pt x="1027739" y="640656"/>
                  <a:pt x="1121077" y="640655"/>
                </a:cubicBezTo>
                <a:lnTo>
                  <a:pt x="1596522" y="640655"/>
                </a:lnTo>
                <a:cubicBezTo>
                  <a:pt x="1689860" y="640655"/>
                  <a:pt x="1777367" y="690819"/>
                  <a:pt x="1824035" y="773441"/>
                </a:cubicBezTo>
                <a:lnTo>
                  <a:pt x="2057383" y="1189507"/>
                </a:lnTo>
                <a:cubicBezTo>
                  <a:pt x="2104051" y="1272129"/>
                  <a:pt x="2104051" y="1372457"/>
                  <a:pt x="2057382" y="1455080"/>
                </a:cubicBezTo>
                <a:lnTo>
                  <a:pt x="1821118" y="1871145"/>
                </a:lnTo>
                <a:cubicBezTo>
                  <a:pt x="1809450" y="1891800"/>
                  <a:pt x="1795231" y="1910427"/>
                  <a:pt x="1779006" y="1926749"/>
                </a:cubicBezTo>
                <a:close/>
                <a:moveTo>
                  <a:pt x="3006303" y="2654455"/>
                </a:moveTo>
                <a:lnTo>
                  <a:pt x="1857718" y="1991320"/>
                </a:lnTo>
                <a:lnTo>
                  <a:pt x="1859309" y="1978953"/>
                </a:lnTo>
                <a:cubicBezTo>
                  <a:pt x="1865142" y="1956637"/>
                  <a:pt x="1873892" y="1934875"/>
                  <a:pt x="1885560" y="1914220"/>
                </a:cubicBezTo>
                <a:lnTo>
                  <a:pt x="2124740" y="1498154"/>
                </a:lnTo>
                <a:cubicBezTo>
                  <a:pt x="2171410" y="1415532"/>
                  <a:pt x="2258915" y="1365369"/>
                  <a:pt x="2352253" y="1365369"/>
                </a:cubicBezTo>
                <a:lnTo>
                  <a:pt x="2827698" y="1365368"/>
                </a:lnTo>
                <a:cubicBezTo>
                  <a:pt x="2921036" y="1365368"/>
                  <a:pt x="3008543" y="1415532"/>
                  <a:pt x="3055211" y="1498154"/>
                </a:cubicBezTo>
                <a:lnTo>
                  <a:pt x="3288559" y="1914220"/>
                </a:lnTo>
                <a:cubicBezTo>
                  <a:pt x="3335227" y="1996842"/>
                  <a:pt x="3335227" y="2097170"/>
                  <a:pt x="3288558" y="2179793"/>
                </a:cubicBezTo>
                <a:lnTo>
                  <a:pt x="3052294" y="2595858"/>
                </a:lnTo>
                <a:cubicBezTo>
                  <a:pt x="3040626" y="2616513"/>
                  <a:pt x="3026407" y="2635140"/>
                  <a:pt x="3010182" y="2651462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6F1272E-B2CE-4B61-85E6-E09A7F226DC3}"/>
              </a:ext>
            </a:extLst>
          </p:cNvPr>
          <p:cNvSpPr/>
          <p:nvPr userDrawn="1"/>
        </p:nvSpPr>
        <p:spPr>
          <a:xfrm rot="9000000">
            <a:off x="10856727" y="2417082"/>
            <a:ext cx="2348024" cy="3460855"/>
          </a:xfrm>
          <a:custGeom>
            <a:avLst/>
            <a:gdLst>
              <a:gd name="connsiteX0" fmla="*/ 1243802 w 2348024"/>
              <a:gd name="connsiteY0" fmla="*/ 1288585 h 3460855"/>
              <a:gd name="connsiteX1" fmla="*/ 1987767 w 2348024"/>
              <a:gd name="connsiteY1" fmla="*/ 0 h 3460855"/>
              <a:gd name="connsiteX2" fmla="*/ 2079676 w 2348024"/>
              <a:gd name="connsiteY2" fmla="*/ 92979 h 3460855"/>
              <a:gd name="connsiteX3" fmla="*/ 2313024 w 2348024"/>
              <a:gd name="connsiteY3" fmla="*/ 509045 h 3460855"/>
              <a:gd name="connsiteX4" fmla="*/ 2313023 w 2348024"/>
              <a:gd name="connsiteY4" fmla="*/ 774618 h 3460855"/>
              <a:gd name="connsiteX5" fmla="*/ 2076759 w 2348024"/>
              <a:gd name="connsiteY5" fmla="*/ 1190683 h 3460855"/>
              <a:gd name="connsiteX6" fmla="*/ 1849246 w 2348024"/>
              <a:gd name="connsiteY6" fmla="*/ 1323469 h 3460855"/>
              <a:gd name="connsiteX7" fmla="*/ 1373802 w 2348024"/>
              <a:gd name="connsiteY7" fmla="*/ 1323469 h 3460855"/>
              <a:gd name="connsiteX8" fmla="*/ 1305438 w 2348024"/>
              <a:gd name="connsiteY8" fmla="*/ 1314340 h 3460855"/>
              <a:gd name="connsiteX9" fmla="*/ 0 w 2348024"/>
              <a:gd name="connsiteY9" fmla="*/ 3442913 h 3460855"/>
              <a:gd name="connsiteX10" fmla="*/ 735190 w 2348024"/>
              <a:gd name="connsiteY10" fmla="*/ 2169527 h 3460855"/>
              <a:gd name="connsiteX11" fmla="*/ 795328 w 2348024"/>
              <a:gd name="connsiteY11" fmla="*/ 2230365 h 3460855"/>
              <a:gd name="connsiteX12" fmla="*/ 1028676 w 2348024"/>
              <a:gd name="connsiteY12" fmla="*/ 2646430 h 3460855"/>
              <a:gd name="connsiteX13" fmla="*/ 1028675 w 2348024"/>
              <a:gd name="connsiteY13" fmla="*/ 2912002 h 3460855"/>
              <a:gd name="connsiteX14" fmla="*/ 792412 w 2348024"/>
              <a:gd name="connsiteY14" fmla="*/ 3328068 h 3460855"/>
              <a:gd name="connsiteX15" fmla="*/ 564898 w 2348024"/>
              <a:gd name="connsiteY15" fmla="*/ 3460855 h 3460855"/>
              <a:gd name="connsiteX16" fmla="*/ 89454 w 2348024"/>
              <a:gd name="connsiteY16" fmla="*/ 3460855 h 3460855"/>
              <a:gd name="connsiteX17" fmla="*/ 21090 w 2348024"/>
              <a:gd name="connsiteY17" fmla="*/ 3451726 h 3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48024" h="3460855">
                <a:moveTo>
                  <a:pt x="1243802" y="1288585"/>
                </a:moveTo>
                <a:lnTo>
                  <a:pt x="1987767" y="0"/>
                </a:lnTo>
                <a:lnTo>
                  <a:pt x="2079676" y="92979"/>
                </a:lnTo>
                <a:lnTo>
                  <a:pt x="2313024" y="509045"/>
                </a:lnTo>
                <a:cubicBezTo>
                  <a:pt x="2359692" y="591667"/>
                  <a:pt x="2359692" y="691995"/>
                  <a:pt x="2313023" y="774618"/>
                </a:cubicBezTo>
                <a:lnTo>
                  <a:pt x="2076759" y="1190683"/>
                </a:lnTo>
                <a:cubicBezTo>
                  <a:pt x="2030089" y="1273305"/>
                  <a:pt x="1942585" y="1323469"/>
                  <a:pt x="1849246" y="1323469"/>
                </a:cubicBezTo>
                <a:lnTo>
                  <a:pt x="1373802" y="1323469"/>
                </a:lnTo>
                <a:cubicBezTo>
                  <a:pt x="1350467" y="1323469"/>
                  <a:pt x="1327497" y="1320334"/>
                  <a:pt x="1305438" y="1314340"/>
                </a:cubicBezTo>
                <a:close/>
                <a:moveTo>
                  <a:pt x="0" y="3442913"/>
                </a:moveTo>
                <a:lnTo>
                  <a:pt x="735190" y="2169527"/>
                </a:lnTo>
                <a:lnTo>
                  <a:pt x="795328" y="2230365"/>
                </a:lnTo>
                <a:lnTo>
                  <a:pt x="1028676" y="2646430"/>
                </a:lnTo>
                <a:cubicBezTo>
                  <a:pt x="1075344" y="2729053"/>
                  <a:pt x="1075344" y="2829381"/>
                  <a:pt x="1028675" y="2912002"/>
                </a:cubicBezTo>
                <a:lnTo>
                  <a:pt x="792412" y="3328068"/>
                </a:lnTo>
                <a:cubicBezTo>
                  <a:pt x="745742" y="3410691"/>
                  <a:pt x="658237" y="3460855"/>
                  <a:pt x="564898" y="3460855"/>
                </a:cubicBezTo>
                <a:lnTo>
                  <a:pt x="89454" y="3460855"/>
                </a:lnTo>
                <a:cubicBezTo>
                  <a:pt x="66119" y="3460855"/>
                  <a:pt x="43149" y="3457719"/>
                  <a:pt x="21090" y="34517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23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821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7377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1589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99394" y="382791"/>
            <a:ext cx="9292606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60" name="Freeform: Shape 481">
            <a:extLst>
              <a:ext uri="{FF2B5EF4-FFF2-40B4-BE49-F238E27FC236}">
                <a16:creationId xmlns:a16="http://schemas.microsoft.com/office/drawing/2014/main" id="{3AB4DD05-0F58-463C-B685-CF49EA19AF67}"/>
              </a:ext>
            </a:extLst>
          </p:cNvPr>
          <p:cNvSpPr/>
          <p:nvPr userDrawn="1"/>
        </p:nvSpPr>
        <p:spPr>
          <a:xfrm rot="14443387">
            <a:off x="843847" y="4911580"/>
            <a:ext cx="1140072" cy="2962120"/>
          </a:xfrm>
          <a:custGeom>
            <a:avLst/>
            <a:gdLst>
              <a:gd name="connsiteX0" fmla="*/ 1140072 w 1140072"/>
              <a:gd name="connsiteY0" fmla="*/ 2962120 h 2962120"/>
              <a:gd name="connsiteX1" fmla="*/ 0 w 1140072"/>
              <a:gd name="connsiteY1" fmla="*/ 2962120 h 2962120"/>
              <a:gd name="connsiteX2" fmla="*/ 0 w 1140072"/>
              <a:gd name="connsiteY2" fmla="*/ 1495855 h 2962120"/>
              <a:gd name="connsiteX3" fmla="*/ 838641 w 1140072"/>
              <a:gd name="connsiteY3" fmla="*/ 0 h 2962120"/>
              <a:gd name="connsiteX4" fmla="*/ 1140072 w 1140072"/>
              <a:gd name="connsiteY4" fmla="*/ 168995 h 29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72" h="2962120">
                <a:moveTo>
                  <a:pt x="1140072" y="2962120"/>
                </a:moveTo>
                <a:lnTo>
                  <a:pt x="0" y="2962120"/>
                </a:lnTo>
                <a:lnTo>
                  <a:pt x="0" y="1495855"/>
                </a:lnTo>
                <a:lnTo>
                  <a:pt x="838641" y="0"/>
                </a:lnTo>
                <a:lnTo>
                  <a:pt x="1140072" y="168995"/>
                </a:lnTo>
                <a:close/>
              </a:path>
            </a:pathLst>
          </a:custGeom>
          <a:solidFill>
            <a:srgbClr val="69223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1" name="Freeform: Shape 431">
            <a:extLst>
              <a:ext uri="{FF2B5EF4-FFF2-40B4-BE49-F238E27FC236}">
                <a16:creationId xmlns:a16="http://schemas.microsoft.com/office/drawing/2014/main" id="{88FC0DEA-B550-4EAF-89B4-E70BA60AE6D8}"/>
              </a:ext>
            </a:extLst>
          </p:cNvPr>
          <p:cNvSpPr/>
          <p:nvPr userDrawn="1"/>
        </p:nvSpPr>
        <p:spPr>
          <a:xfrm rot="4221030">
            <a:off x="283573" y="565936"/>
            <a:ext cx="768387" cy="1712336"/>
          </a:xfrm>
          <a:custGeom>
            <a:avLst/>
            <a:gdLst>
              <a:gd name="connsiteX0" fmla="*/ 0 w 768387"/>
              <a:gd name="connsiteY0" fmla="*/ 0 h 1712336"/>
              <a:gd name="connsiteX1" fmla="*/ 768387 w 768387"/>
              <a:gd name="connsiteY1" fmla="*/ 0 h 1712336"/>
              <a:gd name="connsiteX2" fmla="*/ 768387 w 768387"/>
              <a:gd name="connsiteY2" fmla="*/ 1712336 h 1712336"/>
              <a:gd name="connsiteX3" fmla="*/ 0 w 768387"/>
              <a:gd name="connsiteY3" fmla="*/ 1437977 h 17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87" h="1712336">
                <a:moveTo>
                  <a:pt x="0" y="0"/>
                </a:moveTo>
                <a:lnTo>
                  <a:pt x="768387" y="0"/>
                </a:lnTo>
                <a:lnTo>
                  <a:pt x="768387" y="1712336"/>
                </a:lnTo>
                <a:lnTo>
                  <a:pt x="0" y="1437977"/>
                </a:lnTo>
                <a:close/>
              </a:path>
            </a:pathLst>
          </a:cu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2" name="Freeform: Shape 487">
            <a:extLst>
              <a:ext uri="{FF2B5EF4-FFF2-40B4-BE49-F238E27FC236}">
                <a16:creationId xmlns:a16="http://schemas.microsoft.com/office/drawing/2014/main" id="{F865F91C-F11E-4AC9-936A-96041784A10B}"/>
              </a:ext>
            </a:extLst>
          </p:cNvPr>
          <p:cNvSpPr/>
          <p:nvPr userDrawn="1"/>
        </p:nvSpPr>
        <p:spPr>
          <a:xfrm rot="7461413">
            <a:off x="142002" y="-203301"/>
            <a:ext cx="777923" cy="1558219"/>
          </a:xfrm>
          <a:custGeom>
            <a:avLst/>
            <a:gdLst>
              <a:gd name="connsiteX0" fmla="*/ 206683 w 777923"/>
              <a:gd name="connsiteY0" fmla="*/ 1558219 h 1558219"/>
              <a:gd name="connsiteX1" fmla="*/ 0 w 777923"/>
              <a:gd name="connsiteY1" fmla="*/ 1255879 h 1558219"/>
              <a:gd name="connsiteX2" fmla="*/ 0 w 777923"/>
              <a:gd name="connsiteY2" fmla="*/ 0 h 1558219"/>
              <a:gd name="connsiteX3" fmla="*/ 777923 w 777923"/>
              <a:gd name="connsiteY3" fmla="*/ 0 h 1558219"/>
              <a:gd name="connsiteX4" fmla="*/ 777923 w 777923"/>
              <a:gd name="connsiteY4" fmla="*/ 1167714 h 155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558219">
                <a:moveTo>
                  <a:pt x="206683" y="1558219"/>
                </a:moveTo>
                <a:lnTo>
                  <a:pt x="0" y="1255879"/>
                </a:lnTo>
                <a:lnTo>
                  <a:pt x="0" y="0"/>
                </a:lnTo>
                <a:lnTo>
                  <a:pt x="777923" y="0"/>
                </a:lnTo>
                <a:lnTo>
                  <a:pt x="777923" y="1167714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3" name="Freeform: Shape 488">
            <a:extLst>
              <a:ext uri="{FF2B5EF4-FFF2-40B4-BE49-F238E27FC236}">
                <a16:creationId xmlns:a16="http://schemas.microsoft.com/office/drawing/2014/main" id="{49C20ADE-99E1-4AB1-828E-0E837C343405}"/>
              </a:ext>
            </a:extLst>
          </p:cNvPr>
          <p:cNvSpPr/>
          <p:nvPr userDrawn="1"/>
        </p:nvSpPr>
        <p:spPr>
          <a:xfrm rot="5977642">
            <a:off x="611731" y="-394577"/>
            <a:ext cx="648786" cy="1199486"/>
          </a:xfrm>
          <a:custGeom>
            <a:avLst/>
            <a:gdLst>
              <a:gd name="connsiteX0" fmla="*/ 203468 w 648786"/>
              <a:gd name="connsiteY0" fmla="*/ 1199486 h 1199486"/>
              <a:gd name="connsiteX1" fmla="*/ 0 w 648786"/>
              <a:gd name="connsiteY1" fmla="*/ 0 h 1199486"/>
              <a:gd name="connsiteX2" fmla="*/ 648786 w 648786"/>
              <a:gd name="connsiteY2" fmla="*/ 0 h 1199486"/>
              <a:gd name="connsiteX3" fmla="*/ 648786 w 648786"/>
              <a:gd name="connsiteY3" fmla="*/ 1199486 h 11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786" h="1199486">
                <a:moveTo>
                  <a:pt x="203468" y="1199486"/>
                </a:moveTo>
                <a:lnTo>
                  <a:pt x="0" y="0"/>
                </a:lnTo>
                <a:lnTo>
                  <a:pt x="648786" y="0"/>
                </a:lnTo>
                <a:lnTo>
                  <a:pt x="648786" y="1199486"/>
                </a:lnTo>
                <a:close/>
              </a:path>
            </a:pathLst>
          </a:cu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4" name="Freeform: Shape 444">
            <a:extLst>
              <a:ext uri="{FF2B5EF4-FFF2-40B4-BE49-F238E27FC236}">
                <a16:creationId xmlns:a16="http://schemas.microsoft.com/office/drawing/2014/main" id="{2BE56F4C-BB25-441F-BC55-69D1453F0D7E}"/>
              </a:ext>
            </a:extLst>
          </p:cNvPr>
          <p:cNvSpPr/>
          <p:nvPr userDrawn="1"/>
        </p:nvSpPr>
        <p:spPr>
          <a:xfrm rot="12074554">
            <a:off x="-24147" y="749004"/>
            <a:ext cx="629447" cy="1637731"/>
          </a:xfrm>
          <a:custGeom>
            <a:avLst/>
            <a:gdLst>
              <a:gd name="connsiteX0" fmla="*/ 629447 w 629447"/>
              <a:gd name="connsiteY0" fmla="*/ 1637731 h 1637731"/>
              <a:gd name="connsiteX1" fmla="*/ 0 w 629447"/>
              <a:gd name="connsiteY1" fmla="*/ 1637731 h 1637731"/>
              <a:gd name="connsiteX2" fmla="*/ 0 w 629447"/>
              <a:gd name="connsiteY2" fmla="*/ 0 h 1637731"/>
              <a:gd name="connsiteX3" fmla="*/ 318200 w 629447"/>
              <a:gd name="connsiteY3" fmla="*/ 0 h 1637731"/>
              <a:gd name="connsiteX4" fmla="*/ 629447 w 629447"/>
              <a:gd name="connsiteY4" fmla="*/ 800677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47" h="1637730">
                <a:moveTo>
                  <a:pt x="629447" y="1637731"/>
                </a:moveTo>
                <a:lnTo>
                  <a:pt x="0" y="1637731"/>
                </a:lnTo>
                <a:lnTo>
                  <a:pt x="0" y="0"/>
                </a:lnTo>
                <a:lnTo>
                  <a:pt x="318200" y="0"/>
                </a:lnTo>
                <a:lnTo>
                  <a:pt x="629447" y="800677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5" name="Freeform: Shape 445">
            <a:extLst>
              <a:ext uri="{FF2B5EF4-FFF2-40B4-BE49-F238E27FC236}">
                <a16:creationId xmlns:a16="http://schemas.microsoft.com/office/drawing/2014/main" id="{C9F9CF9E-848B-4DC2-AF0A-58888280B5D1}"/>
              </a:ext>
            </a:extLst>
          </p:cNvPr>
          <p:cNvSpPr/>
          <p:nvPr userDrawn="1"/>
        </p:nvSpPr>
        <p:spPr>
          <a:xfrm rot="6278811">
            <a:off x="466065" y="1039647"/>
            <a:ext cx="343574" cy="1427681"/>
          </a:xfrm>
          <a:custGeom>
            <a:avLst/>
            <a:gdLst>
              <a:gd name="connsiteX0" fmla="*/ 0 w 343574"/>
              <a:gd name="connsiteY0" fmla="*/ 1427681 h 1427681"/>
              <a:gd name="connsiteX1" fmla="*/ 0 w 343574"/>
              <a:gd name="connsiteY1" fmla="*/ 0 h 1427681"/>
              <a:gd name="connsiteX2" fmla="*/ 343574 w 343574"/>
              <a:gd name="connsiteY2" fmla="*/ 0 h 1427681"/>
              <a:gd name="connsiteX3" fmla="*/ 343574 w 343574"/>
              <a:gd name="connsiteY3" fmla="*/ 1337887 h 14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74" h="1427681">
                <a:moveTo>
                  <a:pt x="0" y="1427681"/>
                </a:moveTo>
                <a:lnTo>
                  <a:pt x="0" y="0"/>
                </a:lnTo>
                <a:lnTo>
                  <a:pt x="343574" y="0"/>
                </a:lnTo>
                <a:lnTo>
                  <a:pt x="343574" y="1337887"/>
                </a:lnTo>
                <a:close/>
              </a:path>
            </a:pathLst>
          </a:cu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6" name="Freeform: Shape 483">
            <a:extLst>
              <a:ext uri="{FF2B5EF4-FFF2-40B4-BE49-F238E27FC236}">
                <a16:creationId xmlns:a16="http://schemas.microsoft.com/office/drawing/2014/main" id="{13398B45-5EB6-4270-A432-5F42F02876CD}"/>
              </a:ext>
            </a:extLst>
          </p:cNvPr>
          <p:cNvSpPr/>
          <p:nvPr userDrawn="1"/>
        </p:nvSpPr>
        <p:spPr>
          <a:xfrm rot="4221030">
            <a:off x="378481" y="5399956"/>
            <a:ext cx="768387" cy="1834429"/>
          </a:xfrm>
          <a:custGeom>
            <a:avLst/>
            <a:gdLst>
              <a:gd name="connsiteX0" fmla="*/ 0 w 768387"/>
              <a:gd name="connsiteY0" fmla="*/ 0 h 1834429"/>
              <a:gd name="connsiteX1" fmla="*/ 768387 w 768387"/>
              <a:gd name="connsiteY1" fmla="*/ 0 h 1834429"/>
              <a:gd name="connsiteX2" fmla="*/ 768387 w 768387"/>
              <a:gd name="connsiteY2" fmla="*/ 1522801 h 1834429"/>
              <a:gd name="connsiteX3" fmla="*/ 657117 w 768387"/>
              <a:gd name="connsiteY3" fmla="*/ 1834429 h 1834429"/>
              <a:gd name="connsiteX4" fmla="*/ 0 w 768387"/>
              <a:gd name="connsiteY4" fmla="*/ 1599801 h 183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87" h="1834429">
                <a:moveTo>
                  <a:pt x="0" y="0"/>
                </a:moveTo>
                <a:lnTo>
                  <a:pt x="768387" y="0"/>
                </a:lnTo>
                <a:lnTo>
                  <a:pt x="768387" y="1522801"/>
                </a:lnTo>
                <a:lnTo>
                  <a:pt x="657117" y="1834429"/>
                </a:lnTo>
                <a:lnTo>
                  <a:pt x="0" y="1599801"/>
                </a:lnTo>
                <a:close/>
              </a:path>
            </a:pathLst>
          </a:cu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E70A7A4C-17ED-4A05-8F34-15438BA57E22}"/>
              </a:ext>
            </a:extLst>
          </p:cNvPr>
          <p:cNvSpPr/>
          <p:nvPr userDrawn="1"/>
        </p:nvSpPr>
        <p:spPr>
          <a:xfrm rot="7145988">
            <a:off x="926400" y="4162862"/>
            <a:ext cx="777923" cy="2298825"/>
          </a:xfrm>
          <a:prstGeom prst="rect">
            <a:avLst/>
          </a:pr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68" name="Freeform: Shape 442">
            <a:extLst>
              <a:ext uri="{FF2B5EF4-FFF2-40B4-BE49-F238E27FC236}">
                <a16:creationId xmlns:a16="http://schemas.microsoft.com/office/drawing/2014/main" id="{748297E7-C9B0-4443-87DF-B1E76786E75C}"/>
              </a:ext>
            </a:extLst>
          </p:cNvPr>
          <p:cNvSpPr/>
          <p:nvPr userDrawn="1"/>
        </p:nvSpPr>
        <p:spPr>
          <a:xfrm rot="7461413">
            <a:off x="261582" y="4609045"/>
            <a:ext cx="777923" cy="1637731"/>
          </a:xfrm>
          <a:custGeom>
            <a:avLst/>
            <a:gdLst>
              <a:gd name="connsiteX0" fmla="*/ 0 w 777923"/>
              <a:gd name="connsiteY0" fmla="*/ 1637731 h 1637731"/>
              <a:gd name="connsiteX1" fmla="*/ 0 w 777923"/>
              <a:gd name="connsiteY1" fmla="*/ 0 h 1637731"/>
              <a:gd name="connsiteX2" fmla="*/ 777923 w 777923"/>
              <a:gd name="connsiteY2" fmla="*/ 0 h 1637731"/>
              <a:gd name="connsiteX3" fmla="*/ 777923 w 777923"/>
              <a:gd name="connsiteY3" fmla="*/ 1352321 h 1637731"/>
              <a:gd name="connsiteX4" fmla="*/ 360418 w 777923"/>
              <a:gd name="connsiteY4" fmla="*/ 1637731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637730">
                <a:moveTo>
                  <a:pt x="0" y="1637731"/>
                </a:moveTo>
                <a:lnTo>
                  <a:pt x="0" y="0"/>
                </a:lnTo>
                <a:lnTo>
                  <a:pt x="777923" y="0"/>
                </a:lnTo>
                <a:lnTo>
                  <a:pt x="777923" y="1352321"/>
                </a:lnTo>
                <a:lnTo>
                  <a:pt x="360418" y="1637731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7F4E947C-B936-4A52-BA5C-54DA803FD527}"/>
              </a:ext>
            </a:extLst>
          </p:cNvPr>
          <p:cNvSpPr/>
          <p:nvPr userDrawn="1"/>
        </p:nvSpPr>
        <p:spPr>
          <a:xfrm rot="5977642">
            <a:off x="710362" y="4416302"/>
            <a:ext cx="777923" cy="1199486"/>
          </a:xfrm>
          <a:prstGeom prst="rect">
            <a:avLst/>
          </a:pr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70" name="Freeform: Shape 482">
            <a:extLst>
              <a:ext uri="{FF2B5EF4-FFF2-40B4-BE49-F238E27FC236}">
                <a16:creationId xmlns:a16="http://schemas.microsoft.com/office/drawing/2014/main" id="{4E7F201B-67EA-4562-B3E3-E5BCB85E0732}"/>
              </a:ext>
            </a:extLst>
          </p:cNvPr>
          <p:cNvSpPr/>
          <p:nvPr userDrawn="1"/>
        </p:nvSpPr>
        <p:spPr>
          <a:xfrm rot="12074554">
            <a:off x="172576" y="5631854"/>
            <a:ext cx="629447" cy="1393063"/>
          </a:xfrm>
          <a:custGeom>
            <a:avLst/>
            <a:gdLst>
              <a:gd name="connsiteX0" fmla="*/ 629447 w 629447"/>
              <a:gd name="connsiteY0" fmla="*/ 1393063 h 1393063"/>
              <a:gd name="connsiteX1" fmla="*/ 0 w 629447"/>
              <a:gd name="connsiteY1" fmla="*/ 1393063 h 1393063"/>
              <a:gd name="connsiteX2" fmla="*/ 0 w 629447"/>
              <a:gd name="connsiteY2" fmla="*/ 224227 h 1393063"/>
              <a:gd name="connsiteX3" fmla="*/ 576820 w 629447"/>
              <a:gd name="connsiteY3" fmla="*/ 0 h 1393063"/>
              <a:gd name="connsiteX4" fmla="*/ 629447 w 629447"/>
              <a:gd name="connsiteY4" fmla="*/ 135383 h 1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47" h="1393063">
                <a:moveTo>
                  <a:pt x="629447" y="1393063"/>
                </a:moveTo>
                <a:lnTo>
                  <a:pt x="0" y="1393063"/>
                </a:lnTo>
                <a:lnTo>
                  <a:pt x="0" y="224227"/>
                </a:lnTo>
                <a:lnTo>
                  <a:pt x="576820" y="0"/>
                </a:lnTo>
                <a:lnTo>
                  <a:pt x="629447" y="135383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1" name="Freeform: Shape 435">
            <a:extLst>
              <a:ext uri="{FF2B5EF4-FFF2-40B4-BE49-F238E27FC236}">
                <a16:creationId xmlns:a16="http://schemas.microsoft.com/office/drawing/2014/main" id="{CE7F6858-BAF5-4984-AFD2-3A3384C4FA18}"/>
              </a:ext>
            </a:extLst>
          </p:cNvPr>
          <p:cNvSpPr/>
          <p:nvPr userDrawn="1"/>
        </p:nvSpPr>
        <p:spPr>
          <a:xfrm rot="9538251">
            <a:off x="-40362" y="5262440"/>
            <a:ext cx="1072551" cy="1186088"/>
          </a:xfrm>
          <a:custGeom>
            <a:avLst/>
            <a:gdLst>
              <a:gd name="connsiteX0" fmla="*/ 0 w 1072551"/>
              <a:gd name="connsiteY0" fmla="*/ 1186088 h 1186088"/>
              <a:gd name="connsiteX1" fmla="*/ 0 w 1072551"/>
              <a:gd name="connsiteY1" fmla="*/ 0 h 1186088"/>
              <a:gd name="connsiteX2" fmla="*/ 1072551 w 1072551"/>
              <a:gd name="connsiteY2" fmla="*/ 0 h 1186088"/>
              <a:gd name="connsiteX3" fmla="*/ 1072551 w 1072551"/>
              <a:gd name="connsiteY3" fmla="*/ 606164 h 1186088"/>
              <a:gd name="connsiteX4" fmla="*/ 849601 w 1072551"/>
              <a:gd name="connsiteY4" fmla="*/ 1186088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1186088">
                <a:moveTo>
                  <a:pt x="0" y="1186088"/>
                </a:moveTo>
                <a:lnTo>
                  <a:pt x="0" y="0"/>
                </a:lnTo>
                <a:lnTo>
                  <a:pt x="1072551" y="0"/>
                </a:lnTo>
                <a:lnTo>
                  <a:pt x="1072551" y="606164"/>
                </a:lnTo>
                <a:lnTo>
                  <a:pt x="849601" y="1186088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2" name="Freeform: Shape 485">
            <a:extLst>
              <a:ext uri="{FF2B5EF4-FFF2-40B4-BE49-F238E27FC236}">
                <a16:creationId xmlns:a16="http://schemas.microsoft.com/office/drawing/2014/main" id="{E7C0C80E-B237-43C7-A37B-12B69F74038F}"/>
              </a:ext>
            </a:extLst>
          </p:cNvPr>
          <p:cNvSpPr/>
          <p:nvPr userDrawn="1"/>
        </p:nvSpPr>
        <p:spPr>
          <a:xfrm rot="6278811">
            <a:off x="542264" y="5815509"/>
            <a:ext cx="343574" cy="1585200"/>
          </a:xfrm>
          <a:custGeom>
            <a:avLst/>
            <a:gdLst>
              <a:gd name="connsiteX0" fmla="*/ 0 w 343574"/>
              <a:gd name="connsiteY0" fmla="*/ 1585200 h 1585200"/>
              <a:gd name="connsiteX1" fmla="*/ 0 w 343574"/>
              <a:gd name="connsiteY1" fmla="*/ 0 h 1585200"/>
              <a:gd name="connsiteX2" fmla="*/ 248379 w 343574"/>
              <a:gd name="connsiteY2" fmla="*/ 0 h 1585200"/>
              <a:gd name="connsiteX3" fmla="*/ 343574 w 343574"/>
              <a:gd name="connsiteY3" fmla="*/ 364238 h 1585200"/>
              <a:gd name="connsiteX4" fmla="*/ 343574 w 343574"/>
              <a:gd name="connsiteY4" fmla="*/ 1495406 h 15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74" h="1585200">
                <a:moveTo>
                  <a:pt x="0" y="1585200"/>
                </a:moveTo>
                <a:lnTo>
                  <a:pt x="0" y="0"/>
                </a:lnTo>
                <a:lnTo>
                  <a:pt x="248379" y="0"/>
                </a:lnTo>
                <a:lnTo>
                  <a:pt x="343574" y="364238"/>
                </a:lnTo>
                <a:lnTo>
                  <a:pt x="343574" y="1495406"/>
                </a:lnTo>
                <a:close/>
              </a:path>
            </a:pathLst>
          </a:cu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3" name="Freeform: Shape 437">
            <a:extLst>
              <a:ext uri="{FF2B5EF4-FFF2-40B4-BE49-F238E27FC236}">
                <a16:creationId xmlns:a16="http://schemas.microsoft.com/office/drawing/2014/main" id="{E9566649-C012-406A-AF58-7E1E6594AD3E}"/>
              </a:ext>
            </a:extLst>
          </p:cNvPr>
          <p:cNvSpPr/>
          <p:nvPr userDrawn="1"/>
        </p:nvSpPr>
        <p:spPr>
          <a:xfrm rot="15742194">
            <a:off x="178781" y="3196514"/>
            <a:ext cx="768387" cy="1257817"/>
          </a:xfrm>
          <a:custGeom>
            <a:avLst/>
            <a:gdLst>
              <a:gd name="connsiteX0" fmla="*/ 768387 w 768387"/>
              <a:gd name="connsiteY0" fmla="*/ 1257817 h 1257817"/>
              <a:gd name="connsiteX1" fmla="*/ 0 w 768387"/>
              <a:gd name="connsiteY1" fmla="*/ 1257817 h 1257817"/>
              <a:gd name="connsiteX2" fmla="*/ 0 w 768387"/>
              <a:gd name="connsiteY2" fmla="*/ 0 h 1257817"/>
              <a:gd name="connsiteX3" fmla="*/ 768387 w 768387"/>
              <a:gd name="connsiteY3" fmla="*/ 102935 h 125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87" h="1257817">
                <a:moveTo>
                  <a:pt x="768387" y="1257817"/>
                </a:moveTo>
                <a:lnTo>
                  <a:pt x="0" y="1257817"/>
                </a:lnTo>
                <a:lnTo>
                  <a:pt x="0" y="0"/>
                </a:lnTo>
                <a:lnTo>
                  <a:pt x="768387" y="102935"/>
                </a:lnTo>
                <a:close/>
              </a:path>
            </a:pathLst>
          </a:cu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4" name="Freeform: Shape 443">
            <a:extLst>
              <a:ext uri="{FF2B5EF4-FFF2-40B4-BE49-F238E27FC236}">
                <a16:creationId xmlns:a16="http://schemas.microsoft.com/office/drawing/2014/main" id="{B9FEF7B3-6863-411F-8B72-ADF26C8CA6A6}"/>
              </a:ext>
            </a:extLst>
          </p:cNvPr>
          <p:cNvSpPr/>
          <p:nvPr userDrawn="1"/>
        </p:nvSpPr>
        <p:spPr>
          <a:xfrm rot="18667152">
            <a:off x="430486" y="1666286"/>
            <a:ext cx="777923" cy="2298825"/>
          </a:xfrm>
          <a:custGeom>
            <a:avLst/>
            <a:gdLst>
              <a:gd name="connsiteX0" fmla="*/ 777923 w 777923"/>
              <a:gd name="connsiteY0" fmla="*/ 0 h 2298825"/>
              <a:gd name="connsiteX1" fmla="*/ 777923 w 777923"/>
              <a:gd name="connsiteY1" fmla="*/ 2298825 h 2298825"/>
              <a:gd name="connsiteX2" fmla="*/ 0 w 777923"/>
              <a:gd name="connsiteY2" fmla="*/ 2298825 h 2298825"/>
              <a:gd name="connsiteX3" fmla="*/ 0 w 777923"/>
              <a:gd name="connsiteY3" fmla="*/ 388791 h 2298825"/>
              <a:gd name="connsiteX4" fmla="*/ 445378 w 777923"/>
              <a:gd name="connsiteY4" fmla="*/ 0 h 2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2298825">
                <a:moveTo>
                  <a:pt x="777923" y="0"/>
                </a:moveTo>
                <a:lnTo>
                  <a:pt x="777923" y="2298825"/>
                </a:lnTo>
                <a:lnTo>
                  <a:pt x="0" y="2298825"/>
                </a:lnTo>
                <a:lnTo>
                  <a:pt x="0" y="388791"/>
                </a:lnTo>
                <a:lnTo>
                  <a:pt x="445378" y="0"/>
                </a:lnTo>
                <a:close/>
              </a:path>
            </a:pathLst>
          </a:cu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5" name="Freeform: Shape 432">
            <a:extLst>
              <a:ext uri="{FF2B5EF4-FFF2-40B4-BE49-F238E27FC236}">
                <a16:creationId xmlns:a16="http://schemas.microsoft.com/office/drawing/2014/main" id="{9AF458BC-9F5B-47AE-8998-40EBE90C218E}"/>
              </a:ext>
            </a:extLst>
          </p:cNvPr>
          <p:cNvSpPr/>
          <p:nvPr userDrawn="1"/>
        </p:nvSpPr>
        <p:spPr>
          <a:xfrm rot="17498806">
            <a:off x="214448" y="1919726"/>
            <a:ext cx="777923" cy="1199486"/>
          </a:xfrm>
          <a:custGeom>
            <a:avLst/>
            <a:gdLst>
              <a:gd name="connsiteX0" fmla="*/ 777923 w 777923"/>
              <a:gd name="connsiteY0" fmla="*/ 0 h 1199486"/>
              <a:gd name="connsiteX1" fmla="*/ 777923 w 777923"/>
              <a:gd name="connsiteY1" fmla="*/ 1199486 h 1199486"/>
              <a:gd name="connsiteX2" fmla="*/ 0 w 777923"/>
              <a:gd name="connsiteY2" fmla="*/ 1199486 h 1199486"/>
              <a:gd name="connsiteX3" fmla="*/ 0 w 777923"/>
              <a:gd name="connsiteY3" fmla="*/ 94855 h 1199486"/>
              <a:gd name="connsiteX4" fmla="*/ 239006 w 777923"/>
              <a:gd name="connsiteY4" fmla="*/ 0 h 11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199486">
                <a:moveTo>
                  <a:pt x="777923" y="0"/>
                </a:moveTo>
                <a:lnTo>
                  <a:pt x="777923" y="1199486"/>
                </a:lnTo>
                <a:lnTo>
                  <a:pt x="0" y="1199486"/>
                </a:lnTo>
                <a:lnTo>
                  <a:pt x="0" y="94855"/>
                </a:lnTo>
                <a:lnTo>
                  <a:pt x="239006" y="0"/>
                </a:lnTo>
                <a:close/>
              </a:path>
            </a:pathLst>
          </a:cu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6" name="Freeform: Shape 433">
            <a:extLst>
              <a:ext uri="{FF2B5EF4-FFF2-40B4-BE49-F238E27FC236}">
                <a16:creationId xmlns:a16="http://schemas.microsoft.com/office/drawing/2014/main" id="{8424B690-7251-46C2-A8E0-F027147CA7B9}"/>
              </a:ext>
            </a:extLst>
          </p:cNvPr>
          <p:cNvSpPr/>
          <p:nvPr userDrawn="1"/>
        </p:nvSpPr>
        <p:spPr>
          <a:xfrm rot="21059416">
            <a:off x="-106172" y="2731977"/>
            <a:ext cx="639777" cy="1186088"/>
          </a:xfrm>
          <a:custGeom>
            <a:avLst/>
            <a:gdLst>
              <a:gd name="connsiteX0" fmla="*/ 639777 w 639777"/>
              <a:gd name="connsiteY0" fmla="*/ 0 h 1186088"/>
              <a:gd name="connsiteX1" fmla="*/ 639777 w 639777"/>
              <a:gd name="connsiteY1" fmla="*/ 1186088 h 1186088"/>
              <a:gd name="connsiteX2" fmla="*/ 0 w 639777"/>
              <a:gd name="connsiteY2" fmla="*/ 1186088 h 1186088"/>
              <a:gd name="connsiteX3" fmla="*/ 188065 w 639777"/>
              <a:gd name="connsiteY3" fmla="*/ 0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777" h="1186088">
                <a:moveTo>
                  <a:pt x="639777" y="0"/>
                </a:moveTo>
                <a:lnTo>
                  <a:pt x="639777" y="1186088"/>
                </a:lnTo>
                <a:lnTo>
                  <a:pt x="0" y="1186088"/>
                </a:lnTo>
                <a:lnTo>
                  <a:pt x="188065" y="0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7" name="Freeform: Shape 441">
            <a:extLst>
              <a:ext uri="{FF2B5EF4-FFF2-40B4-BE49-F238E27FC236}">
                <a16:creationId xmlns:a16="http://schemas.microsoft.com/office/drawing/2014/main" id="{680596BB-A3C8-49F8-A5E6-1CB8DB0843E9}"/>
              </a:ext>
            </a:extLst>
          </p:cNvPr>
          <p:cNvSpPr/>
          <p:nvPr userDrawn="1"/>
        </p:nvSpPr>
        <p:spPr>
          <a:xfrm rot="17799976">
            <a:off x="247236" y="3652905"/>
            <a:ext cx="343574" cy="1131270"/>
          </a:xfrm>
          <a:custGeom>
            <a:avLst/>
            <a:gdLst>
              <a:gd name="connsiteX0" fmla="*/ 343574 w 343574"/>
              <a:gd name="connsiteY0" fmla="*/ 0 h 1131270"/>
              <a:gd name="connsiteX1" fmla="*/ 343574 w 343574"/>
              <a:gd name="connsiteY1" fmla="*/ 1131270 h 1131270"/>
              <a:gd name="connsiteX2" fmla="*/ 0 w 343574"/>
              <a:gd name="connsiteY2" fmla="*/ 1131270 h 1131270"/>
              <a:gd name="connsiteX3" fmla="*/ 0 w 343574"/>
              <a:gd name="connsiteY3" fmla="*/ 172546 h 113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74" h="1131270">
                <a:moveTo>
                  <a:pt x="343574" y="0"/>
                </a:moveTo>
                <a:lnTo>
                  <a:pt x="343574" y="1131270"/>
                </a:lnTo>
                <a:lnTo>
                  <a:pt x="0" y="1131270"/>
                </a:lnTo>
                <a:lnTo>
                  <a:pt x="0" y="172546"/>
                </a:lnTo>
                <a:close/>
              </a:path>
            </a:pathLst>
          </a:cu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78" name="Rectangle 24">
            <a:extLst>
              <a:ext uri="{FF2B5EF4-FFF2-40B4-BE49-F238E27FC236}">
                <a16:creationId xmlns:a16="http://schemas.microsoft.com/office/drawing/2014/main" id="{CE14E20A-3C0B-4EA5-9AF0-670BAF62D331}"/>
              </a:ext>
            </a:extLst>
          </p:cNvPr>
          <p:cNvSpPr/>
          <p:nvPr userDrawn="1"/>
        </p:nvSpPr>
        <p:spPr>
          <a:xfrm rot="5679720">
            <a:off x="1568629" y="5629488"/>
            <a:ext cx="194153" cy="570572"/>
          </a:xfrm>
          <a:prstGeom prst="rect">
            <a:avLst/>
          </a:pr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5B41D0C4-8C4B-4D6E-A466-3C2B36E1DC44}"/>
              </a:ext>
            </a:extLst>
          </p:cNvPr>
          <p:cNvSpPr/>
          <p:nvPr userDrawn="1"/>
        </p:nvSpPr>
        <p:spPr>
          <a:xfrm rot="8604678">
            <a:off x="1264227" y="4237744"/>
            <a:ext cx="193367" cy="533129"/>
          </a:xfrm>
          <a:prstGeom prst="rect">
            <a:avLst/>
          </a:pr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80" name="Freeform: Shape 489">
            <a:extLst>
              <a:ext uri="{FF2B5EF4-FFF2-40B4-BE49-F238E27FC236}">
                <a16:creationId xmlns:a16="http://schemas.microsoft.com/office/drawing/2014/main" id="{3AE8A4DA-D584-4721-BD8E-4D1955255324}"/>
              </a:ext>
            </a:extLst>
          </p:cNvPr>
          <p:cNvSpPr/>
          <p:nvPr userDrawn="1"/>
        </p:nvSpPr>
        <p:spPr>
          <a:xfrm rot="8920103">
            <a:off x="1510758" y="-81786"/>
            <a:ext cx="238958" cy="518707"/>
          </a:xfrm>
          <a:custGeom>
            <a:avLst/>
            <a:gdLst>
              <a:gd name="connsiteX0" fmla="*/ 176418 w 238958"/>
              <a:gd name="connsiteY0" fmla="*/ 518707 h 518707"/>
              <a:gd name="connsiteX1" fmla="*/ 0 w 238958"/>
              <a:gd name="connsiteY1" fmla="*/ 411309 h 518707"/>
              <a:gd name="connsiteX2" fmla="*/ 0 w 238958"/>
              <a:gd name="connsiteY2" fmla="*/ 0 h 518707"/>
              <a:gd name="connsiteX3" fmla="*/ 238958 w 238958"/>
              <a:gd name="connsiteY3" fmla="*/ 0 h 518707"/>
              <a:gd name="connsiteX4" fmla="*/ 238958 w 238958"/>
              <a:gd name="connsiteY4" fmla="*/ 518707 h 5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58" h="518706">
                <a:moveTo>
                  <a:pt x="176418" y="518707"/>
                </a:moveTo>
                <a:lnTo>
                  <a:pt x="0" y="411309"/>
                </a:lnTo>
                <a:lnTo>
                  <a:pt x="0" y="0"/>
                </a:lnTo>
                <a:lnTo>
                  <a:pt x="238958" y="0"/>
                </a:lnTo>
                <a:lnTo>
                  <a:pt x="238958" y="518707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81" name="Freeform: Shape 439">
            <a:extLst>
              <a:ext uri="{FF2B5EF4-FFF2-40B4-BE49-F238E27FC236}">
                <a16:creationId xmlns:a16="http://schemas.microsoft.com/office/drawing/2014/main" id="{220E2A67-8CA0-483D-B270-41F2D3116B23}"/>
              </a:ext>
            </a:extLst>
          </p:cNvPr>
          <p:cNvSpPr/>
          <p:nvPr userDrawn="1"/>
        </p:nvSpPr>
        <p:spPr>
          <a:xfrm rot="5400000">
            <a:off x="-93489" y="4209581"/>
            <a:ext cx="777923" cy="609650"/>
          </a:xfrm>
          <a:custGeom>
            <a:avLst/>
            <a:gdLst>
              <a:gd name="connsiteX0" fmla="*/ 0 w 777923"/>
              <a:gd name="connsiteY0" fmla="*/ 609650 h 609650"/>
              <a:gd name="connsiteX1" fmla="*/ 0 w 777923"/>
              <a:gd name="connsiteY1" fmla="*/ 0 h 609650"/>
              <a:gd name="connsiteX2" fmla="*/ 777923 w 777923"/>
              <a:gd name="connsiteY2" fmla="*/ 0 h 609650"/>
              <a:gd name="connsiteX3" fmla="*/ 777923 w 777923"/>
              <a:gd name="connsiteY3" fmla="*/ 609650 h 6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23" h="609650">
                <a:moveTo>
                  <a:pt x="0" y="609650"/>
                </a:moveTo>
                <a:lnTo>
                  <a:pt x="0" y="0"/>
                </a:lnTo>
                <a:lnTo>
                  <a:pt x="777923" y="0"/>
                </a:lnTo>
                <a:lnTo>
                  <a:pt x="777923" y="609650"/>
                </a:lnTo>
                <a:close/>
              </a:path>
            </a:pathLst>
          </a:cu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82" name="Freeform: Shape 484">
            <a:extLst>
              <a:ext uri="{FF2B5EF4-FFF2-40B4-BE49-F238E27FC236}">
                <a16:creationId xmlns:a16="http://schemas.microsoft.com/office/drawing/2014/main" id="{61488028-6D6F-4B5C-A3A1-99C261FDF95C}"/>
              </a:ext>
            </a:extLst>
          </p:cNvPr>
          <p:cNvSpPr/>
          <p:nvPr userDrawn="1"/>
        </p:nvSpPr>
        <p:spPr>
          <a:xfrm rot="13533244">
            <a:off x="1201777" y="6360525"/>
            <a:ext cx="550616" cy="564416"/>
          </a:xfrm>
          <a:custGeom>
            <a:avLst/>
            <a:gdLst>
              <a:gd name="connsiteX0" fmla="*/ 550616 w 550616"/>
              <a:gd name="connsiteY0" fmla="*/ 564416 h 564416"/>
              <a:gd name="connsiteX1" fmla="*/ 0 w 550616"/>
              <a:gd name="connsiteY1" fmla="*/ 564416 h 564416"/>
              <a:gd name="connsiteX2" fmla="*/ 0 w 550616"/>
              <a:gd name="connsiteY2" fmla="*/ 220300 h 564416"/>
              <a:gd name="connsiteX3" fmla="*/ 216079 w 550616"/>
              <a:gd name="connsiteY3" fmla="*/ 0 h 564416"/>
              <a:gd name="connsiteX4" fmla="*/ 550616 w 550616"/>
              <a:gd name="connsiteY4" fmla="*/ 0 h 5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616" h="564416">
                <a:moveTo>
                  <a:pt x="550616" y="564416"/>
                </a:moveTo>
                <a:lnTo>
                  <a:pt x="0" y="564416"/>
                </a:lnTo>
                <a:lnTo>
                  <a:pt x="0" y="220300"/>
                </a:lnTo>
                <a:lnTo>
                  <a:pt x="216079" y="0"/>
                </a:lnTo>
                <a:lnTo>
                  <a:pt x="550616" y="0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83" name="Freeform: Shape 434">
            <a:extLst>
              <a:ext uri="{FF2B5EF4-FFF2-40B4-BE49-F238E27FC236}">
                <a16:creationId xmlns:a16="http://schemas.microsoft.com/office/drawing/2014/main" id="{51A86688-AFD3-46E2-B240-8AA649C150D0}"/>
              </a:ext>
            </a:extLst>
          </p:cNvPr>
          <p:cNvSpPr/>
          <p:nvPr userDrawn="1"/>
        </p:nvSpPr>
        <p:spPr>
          <a:xfrm rot="15531050">
            <a:off x="-242114" y="4156767"/>
            <a:ext cx="1072551" cy="830086"/>
          </a:xfrm>
          <a:custGeom>
            <a:avLst/>
            <a:gdLst>
              <a:gd name="connsiteX0" fmla="*/ 1072551 w 1072551"/>
              <a:gd name="connsiteY0" fmla="*/ 830086 h 830086"/>
              <a:gd name="connsiteX1" fmla="*/ 0 w 1072551"/>
              <a:gd name="connsiteY1" fmla="*/ 830086 h 830086"/>
              <a:gd name="connsiteX2" fmla="*/ 0 w 1072551"/>
              <a:gd name="connsiteY2" fmla="*/ 0 h 830086"/>
              <a:gd name="connsiteX3" fmla="*/ 699490 w 1072551"/>
              <a:gd name="connsiteY3" fmla="*/ 137858 h 830086"/>
              <a:gd name="connsiteX4" fmla="*/ 1072551 w 1072551"/>
              <a:gd name="connsiteY4" fmla="*/ 211382 h 8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830085">
                <a:moveTo>
                  <a:pt x="1072551" y="830086"/>
                </a:moveTo>
                <a:lnTo>
                  <a:pt x="0" y="830086"/>
                </a:lnTo>
                <a:lnTo>
                  <a:pt x="0" y="0"/>
                </a:lnTo>
                <a:lnTo>
                  <a:pt x="699490" y="137858"/>
                </a:lnTo>
                <a:lnTo>
                  <a:pt x="1072551" y="211382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84" name="Rectangle 30">
            <a:extLst>
              <a:ext uri="{FF2B5EF4-FFF2-40B4-BE49-F238E27FC236}">
                <a16:creationId xmlns:a16="http://schemas.microsoft.com/office/drawing/2014/main" id="{EDFF10B0-1B37-4F7E-9EF5-9C19B11F04E6}"/>
              </a:ext>
            </a:extLst>
          </p:cNvPr>
          <p:cNvSpPr/>
          <p:nvPr userDrawn="1"/>
        </p:nvSpPr>
        <p:spPr>
          <a:xfrm rot="3244216">
            <a:off x="1144173" y="328197"/>
            <a:ext cx="151516" cy="1637731"/>
          </a:xfrm>
          <a:prstGeom prst="rect">
            <a:avLst/>
          </a:pr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85" name="Rombo 84">
            <a:extLst>
              <a:ext uri="{FF2B5EF4-FFF2-40B4-BE49-F238E27FC236}">
                <a16:creationId xmlns:a16="http://schemas.microsoft.com/office/drawing/2014/main" id="{B2DA5488-FE1B-40F7-9FE2-F9CDC5C3DD9F}"/>
              </a:ext>
            </a:extLst>
          </p:cNvPr>
          <p:cNvSpPr/>
          <p:nvPr userDrawn="1"/>
        </p:nvSpPr>
        <p:spPr>
          <a:xfrm>
            <a:off x="217379" y="4738332"/>
            <a:ext cx="1939637" cy="1939637"/>
          </a:xfrm>
          <a:prstGeom prst="diamond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grpSp>
        <p:nvGrpSpPr>
          <p:cNvPr id="86" name="Group 378">
            <a:extLst>
              <a:ext uri="{FF2B5EF4-FFF2-40B4-BE49-F238E27FC236}">
                <a16:creationId xmlns:a16="http://schemas.microsoft.com/office/drawing/2014/main" id="{2134340A-5CE6-4F75-9307-2FB5E4F8BC25}"/>
              </a:ext>
            </a:extLst>
          </p:cNvPr>
          <p:cNvGrpSpPr/>
          <p:nvPr userDrawn="1"/>
        </p:nvGrpSpPr>
        <p:grpSpPr>
          <a:xfrm>
            <a:off x="658926" y="5245757"/>
            <a:ext cx="1035835" cy="1298362"/>
            <a:chOff x="6846896" y="2302630"/>
            <a:chExt cx="2407391" cy="30175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7" name="Oval 379">
              <a:extLst>
                <a:ext uri="{FF2B5EF4-FFF2-40B4-BE49-F238E27FC236}">
                  <a16:creationId xmlns:a16="http://schemas.microsoft.com/office/drawing/2014/main" id="{120CC2AA-B0D0-4A17-B398-C121B4E063FC}"/>
                </a:ext>
              </a:extLst>
            </p:cNvPr>
            <p:cNvSpPr/>
            <p:nvPr/>
          </p:nvSpPr>
          <p:spPr>
            <a:xfrm>
              <a:off x="6858578" y="2310064"/>
              <a:ext cx="2376797" cy="23525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88" name="Freeform: Shape 380">
              <a:extLst>
                <a:ext uri="{FF2B5EF4-FFF2-40B4-BE49-F238E27FC236}">
                  <a16:creationId xmlns:a16="http://schemas.microsoft.com/office/drawing/2014/main" id="{7806DEFD-E7C3-40C9-B203-743E54F3BFAC}"/>
                </a:ext>
              </a:extLst>
            </p:cNvPr>
            <p:cNvSpPr/>
            <p:nvPr/>
          </p:nvSpPr>
          <p:spPr>
            <a:xfrm>
              <a:off x="7009298" y="5253489"/>
              <a:ext cx="76200" cy="66675"/>
            </a:xfrm>
            <a:custGeom>
              <a:avLst/>
              <a:gdLst>
                <a:gd name="connsiteX0" fmla="*/ 63967 w 76200"/>
                <a:gd name="connsiteY0" fmla="*/ 62413 h 66675"/>
                <a:gd name="connsiteX1" fmla="*/ 8722 w 76200"/>
                <a:gd name="connsiteY1" fmla="*/ 30980 h 66675"/>
                <a:gd name="connsiteX2" fmla="*/ 7769 w 76200"/>
                <a:gd name="connsiteY2" fmla="*/ 22408 h 66675"/>
                <a:gd name="connsiteX3" fmla="*/ 43964 w 76200"/>
                <a:gd name="connsiteY3" fmla="*/ 10978 h 66675"/>
                <a:gd name="connsiteX4" fmla="*/ 71587 w 76200"/>
                <a:gd name="connsiteY4" fmla="*/ 52888 h 66675"/>
                <a:gd name="connsiteX5" fmla="*/ 63967 w 76200"/>
                <a:gd name="connsiteY5" fmla="*/ 6241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66675">
                  <a:moveTo>
                    <a:pt x="63967" y="62413"/>
                  </a:moveTo>
                  <a:cubicBezTo>
                    <a:pt x="40154" y="61461"/>
                    <a:pt x="23009" y="48126"/>
                    <a:pt x="8722" y="30980"/>
                  </a:cubicBezTo>
                  <a:cubicBezTo>
                    <a:pt x="6817" y="29076"/>
                    <a:pt x="6817" y="25266"/>
                    <a:pt x="7769" y="22408"/>
                  </a:cubicBezTo>
                  <a:cubicBezTo>
                    <a:pt x="10627" y="9073"/>
                    <a:pt x="33487" y="2405"/>
                    <a:pt x="43964" y="10978"/>
                  </a:cubicBezTo>
                  <a:cubicBezTo>
                    <a:pt x="57299" y="22408"/>
                    <a:pt x="67777" y="35743"/>
                    <a:pt x="71587" y="52888"/>
                  </a:cubicBezTo>
                  <a:cubicBezTo>
                    <a:pt x="71587" y="58603"/>
                    <a:pt x="71587" y="63366"/>
                    <a:pt x="63967" y="6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89" name="Freeform: Shape 381">
              <a:extLst>
                <a:ext uri="{FF2B5EF4-FFF2-40B4-BE49-F238E27FC236}">
                  <a16:creationId xmlns:a16="http://schemas.microsoft.com/office/drawing/2014/main" id="{DA5A9505-65DC-4B88-B406-63CE14782FDD}"/>
                </a:ext>
              </a:extLst>
            </p:cNvPr>
            <p:cNvSpPr/>
            <p:nvPr/>
          </p:nvSpPr>
          <p:spPr>
            <a:xfrm>
              <a:off x="7163010" y="3086576"/>
              <a:ext cx="533400" cy="219075"/>
            </a:xfrm>
            <a:custGeom>
              <a:avLst/>
              <a:gdLst>
                <a:gd name="connsiteX0" fmla="*/ 82508 w 533400"/>
                <a:gd name="connsiteY0" fmla="*/ 8096 h 219075"/>
                <a:gd name="connsiteX1" fmla="*/ 132990 w 533400"/>
                <a:gd name="connsiteY1" fmla="*/ 54769 h 219075"/>
                <a:gd name="connsiteX2" fmla="*/ 449220 w 533400"/>
                <a:gd name="connsiteY2" fmla="*/ 139541 h 219075"/>
                <a:gd name="connsiteX3" fmla="*/ 516848 w 533400"/>
                <a:gd name="connsiteY3" fmla="*/ 149066 h 219075"/>
                <a:gd name="connsiteX4" fmla="*/ 516848 w 533400"/>
                <a:gd name="connsiteY4" fmla="*/ 216694 h 219075"/>
                <a:gd name="connsiteX5" fmla="*/ 441600 w 533400"/>
                <a:gd name="connsiteY5" fmla="*/ 147161 h 219075"/>
                <a:gd name="connsiteX6" fmla="*/ 129180 w 533400"/>
                <a:gd name="connsiteY6" fmla="*/ 64294 h 219075"/>
                <a:gd name="connsiteX7" fmla="*/ 58695 w 533400"/>
                <a:gd name="connsiteY7" fmla="*/ 85249 h 219075"/>
                <a:gd name="connsiteX8" fmla="*/ 23453 w 533400"/>
                <a:gd name="connsiteY8" fmla="*/ 50006 h 219075"/>
                <a:gd name="connsiteX9" fmla="*/ 56790 w 533400"/>
                <a:gd name="connsiteY9" fmla="*/ 33814 h 219075"/>
                <a:gd name="connsiteX10" fmla="*/ 78698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82508" y="8096"/>
                  </a:moveTo>
                  <a:cubicBezTo>
                    <a:pt x="82508" y="8096"/>
                    <a:pt x="93938" y="52864"/>
                    <a:pt x="132990" y="54769"/>
                  </a:cubicBezTo>
                  <a:cubicBezTo>
                    <a:pt x="172043" y="56674"/>
                    <a:pt x="347303" y="93821"/>
                    <a:pt x="449220" y="139541"/>
                  </a:cubicBezTo>
                  <a:cubicBezTo>
                    <a:pt x="449220" y="139541"/>
                    <a:pt x="488273" y="156686"/>
                    <a:pt x="516848" y="149066"/>
                  </a:cubicBezTo>
                  <a:cubicBezTo>
                    <a:pt x="545423" y="141446"/>
                    <a:pt x="516848" y="216694"/>
                    <a:pt x="516848" y="216694"/>
                  </a:cubicBezTo>
                  <a:cubicBezTo>
                    <a:pt x="516848" y="216694"/>
                    <a:pt x="527325" y="178594"/>
                    <a:pt x="441600" y="147161"/>
                  </a:cubicBezTo>
                  <a:cubicBezTo>
                    <a:pt x="367305" y="118586"/>
                    <a:pt x="278723" y="75724"/>
                    <a:pt x="129180" y="64294"/>
                  </a:cubicBezTo>
                  <a:cubicBezTo>
                    <a:pt x="109178" y="62389"/>
                    <a:pt x="82508" y="70009"/>
                    <a:pt x="58695" y="85249"/>
                  </a:cubicBezTo>
                  <a:cubicBezTo>
                    <a:pt x="-30840" y="141446"/>
                    <a:pt x="23453" y="50006"/>
                    <a:pt x="23453" y="50006"/>
                  </a:cubicBezTo>
                  <a:lnTo>
                    <a:pt x="56790" y="33814"/>
                  </a:lnTo>
                  <a:lnTo>
                    <a:pt x="78698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0" name="Freeform: Shape 382">
              <a:extLst>
                <a:ext uri="{FF2B5EF4-FFF2-40B4-BE49-F238E27FC236}">
                  <a16:creationId xmlns:a16="http://schemas.microsoft.com/office/drawing/2014/main" id="{33958D3F-06F3-4BA0-8F33-0554B8FC10B4}"/>
                </a:ext>
              </a:extLst>
            </p:cNvPr>
            <p:cNvSpPr/>
            <p:nvPr/>
          </p:nvSpPr>
          <p:spPr>
            <a:xfrm>
              <a:off x="8437254" y="3084671"/>
              <a:ext cx="533400" cy="219075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1" name="Freeform: Shape 383">
              <a:extLst>
                <a:ext uri="{FF2B5EF4-FFF2-40B4-BE49-F238E27FC236}">
                  <a16:creationId xmlns:a16="http://schemas.microsoft.com/office/drawing/2014/main" id="{15FECFF8-6F4A-4207-9E39-44E8AC66E47E}"/>
                </a:ext>
              </a:extLst>
            </p:cNvPr>
            <p:cNvSpPr/>
            <p:nvPr/>
          </p:nvSpPr>
          <p:spPr>
            <a:xfrm>
              <a:off x="6986914" y="3417981"/>
              <a:ext cx="295275" cy="638175"/>
            </a:xfrm>
            <a:custGeom>
              <a:avLst/>
              <a:gdLst>
                <a:gd name="connsiteX0" fmla="*/ 48101 w 295275"/>
                <a:gd name="connsiteY0" fmla="*/ 46261 h 638175"/>
                <a:gd name="connsiteX1" fmla="*/ 38576 w 295275"/>
                <a:gd name="connsiteY1" fmla="*/ 123413 h 638175"/>
                <a:gd name="connsiteX2" fmla="*/ 177641 w 295275"/>
                <a:gd name="connsiteY2" fmla="*/ 559658 h 638175"/>
                <a:gd name="connsiteX3" fmla="*/ 296704 w 295275"/>
                <a:gd name="connsiteY3" fmla="*/ 633953 h 638175"/>
                <a:gd name="connsiteX4" fmla="*/ 183356 w 295275"/>
                <a:gd name="connsiteY4" fmla="*/ 592043 h 638175"/>
                <a:gd name="connsiteX5" fmla="*/ 120491 w 295275"/>
                <a:gd name="connsiteY5" fmla="*/ 493936 h 638175"/>
                <a:gd name="connsiteX6" fmla="*/ 25241 w 295275"/>
                <a:gd name="connsiteY6" fmla="*/ 98648 h 638175"/>
                <a:gd name="connsiteX7" fmla="*/ 7144 w 295275"/>
                <a:gd name="connsiteY7" fmla="*/ 29116 h 638175"/>
                <a:gd name="connsiteX8" fmla="*/ 29051 w 295275"/>
                <a:gd name="connsiteY8" fmla="*/ 7208 h 638175"/>
                <a:gd name="connsiteX9" fmla="*/ 48101 w 295275"/>
                <a:gd name="connsiteY9" fmla="*/ 4626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48101" y="46261"/>
                  </a:moveTo>
                  <a:cubicBezTo>
                    <a:pt x="48101" y="46261"/>
                    <a:pt x="40481" y="56738"/>
                    <a:pt x="38576" y="123413"/>
                  </a:cubicBezTo>
                  <a:cubicBezTo>
                    <a:pt x="37624" y="191041"/>
                    <a:pt x="73819" y="462503"/>
                    <a:pt x="177641" y="559658"/>
                  </a:cubicBezTo>
                  <a:cubicBezTo>
                    <a:pt x="281464" y="656813"/>
                    <a:pt x="296704" y="633953"/>
                    <a:pt x="296704" y="633953"/>
                  </a:cubicBezTo>
                  <a:lnTo>
                    <a:pt x="183356" y="592043"/>
                  </a:lnTo>
                  <a:cubicBezTo>
                    <a:pt x="183356" y="592043"/>
                    <a:pt x="155734" y="556801"/>
                    <a:pt x="120491" y="493936"/>
                  </a:cubicBezTo>
                  <a:cubicBezTo>
                    <a:pt x="63341" y="390113"/>
                    <a:pt x="28099" y="206281"/>
                    <a:pt x="25241" y="98648"/>
                  </a:cubicBezTo>
                  <a:cubicBezTo>
                    <a:pt x="23336" y="-8984"/>
                    <a:pt x="7144" y="29116"/>
                    <a:pt x="7144" y="29116"/>
                  </a:cubicBezTo>
                  <a:cubicBezTo>
                    <a:pt x="7144" y="29116"/>
                    <a:pt x="25241" y="10066"/>
                    <a:pt x="29051" y="7208"/>
                  </a:cubicBezTo>
                  <a:cubicBezTo>
                    <a:pt x="33814" y="5303"/>
                    <a:pt x="48101" y="46261"/>
                    <a:pt x="48101" y="462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2" name="Freeform: Shape 384">
              <a:extLst>
                <a:ext uri="{FF2B5EF4-FFF2-40B4-BE49-F238E27FC236}">
                  <a16:creationId xmlns:a16="http://schemas.microsoft.com/office/drawing/2014/main" id="{5B9B6717-3073-46EC-8685-575DA058E526}"/>
                </a:ext>
              </a:extLst>
            </p:cNvPr>
            <p:cNvSpPr/>
            <p:nvPr/>
          </p:nvSpPr>
          <p:spPr>
            <a:xfrm>
              <a:off x="8836669" y="3403739"/>
              <a:ext cx="295275" cy="638175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3" name="Freeform: Shape 385">
              <a:extLst>
                <a:ext uri="{FF2B5EF4-FFF2-40B4-BE49-F238E27FC236}">
                  <a16:creationId xmlns:a16="http://schemas.microsoft.com/office/drawing/2014/main" id="{36D47A2D-469E-4DAE-955B-E505EA606A2B}"/>
                </a:ext>
              </a:extLst>
            </p:cNvPr>
            <p:cNvSpPr/>
            <p:nvPr/>
          </p:nvSpPr>
          <p:spPr>
            <a:xfrm>
              <a:off x="7480347" y="3667601"/>
              <a:ext cx="390525" cy="552450"/>
            </a:xfrm>
            <a:custGeom>
              <a:avLst/>
              <a:gdLst>
                <a:gd name="connsiteX0" fmla="*/ 316668 w 390525"/>
                <a:gd name="connsiteY0" fmla="*/ 13811 h 552450"/>
                <a:gd name="connsiteX1" fmla="*/ 304285 w 390525"/>
                <a:gd name="connsiteY1" fmla="*/ 88106 h 552450"/>
                <a:gd name="connsiteX2" fmla="*/ 84258 w 390525"/>
                <a:gd name="connsiteY2" fmla="*/ 420529 h 552450"/>
                <a:gd name="connsiteX3" fmla="*/ 20440 w 390525"/>
                <a:gd name="connsiteY3" fmla="*/ 437674 h 552450"/>
                <a:gd name="connsiteX4" fmla="*/ 90925 w 390525"/>
                <a:gd name="connsiteY4" fmla="*/ 523399 h 552450"/>
                <a:gd name="connsiteX5" fmla="*/ 97593 w 390525"/>
                <a:gd name="connsiteY5" fmla="*/ 550069 h 552450"/>
                <a:gd name="connsiteX6" fmla="*/ 96640 w 390525"/>
                <a:gd name="connsiteY6" fmla="*/ 422434 h 552450"/>
                <a:gd name="connsiteX7" fmla="*/ 314763 w 390525"/>
                <a:gd name="connsiteY7" fmla="*/ 91916 h 552450"/>
                <a:gd name="connsiteX8" fmla="*/ 375723 w 390525"/>
                <a:gd name="connsiteY8" fmla="*/ 48101 h 552450"/>
                <a:gd name="connsiteX9" fmla="*/ 375723 w 390525"/>
                <a:gd name="connsiteY9" fmla="*/ 7144 h 552450"/>
                <a:gd name="connsiteX10" fmla="*/ 316668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316668" y="13811"/>
                  </a:moveTo>
                  <a:cubicBezTo>
                    <a:pt x="316668" y="13811"/>
                    <a:pt x="332860" y="38576"/>
                    <a:pt x="304285" y="88106"/>
                  </a:cubicBezTo>
                  <a:cubicBezTo>
                    <a:pt x="275710" y="137636"/>
                    <a:pt x="84258" y="420529"/>
                    <a:pt x="84258" y="420529"/>
                  </a:cubicBezTo>
                  <a:cubicBezTo>
                    <a:pt x="84258" y="420529"/>
                    <a:pt x="72828" y="438626"/>
                    <a:pt x="20440" y="437674"/>
                  </a:cubicBezTo>
                  <a:cubicBezTo>
                    <a:pt x="-31947" y="436721"/>
                    <a:pt x="87115" y="517684"/>
                    <a:pt x="90925" y="523399"/>
                  </a:cubicBezTo>
                  <a:cubicBezTo>
                    <a:pt x="95688" y="529114"/>
                    <a:pt x="97593" y="550069"/>
                    <a:pt x="97593" y="550069"/>
                  </a:cubicBezTo>
                  <a:cubicBezTo>
                    <a:pt x="97593" y="550069"/>
                    <a:pt x="76638" y="471011"/>
                    <a:pt x="96640" y="422434"/>
                  </a:cubicBezTo>
                  <a:cubicBezTo>
                    <a:pt x="116643" y="372904"/>
                    <a:pt x="314763" y="91916"/>
                    <a:pt x="314763" y="91916"/>
                  </a:cubicBezTo>
                  <a:cubicBezTo>
                    <a:pt x="314763" y="91916"/>
                    <a:pt x="338575" y="59531"/>
                    <a:pt x="375723" y="48101"/>
                  </a:cubicBezTo>
                  <a:cubicBezTo>
                    <a:pt x="411918" y="36671"/>
                    <a:pt x="375723" y="7144"/>
                    <a:pt x="375723" y="7144"/>
                  </a:cubicBezTo>
                  <a:lnTo>
                    <a:pt x="316668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4" name="Freeform: Shape 386">
              <a:extLst>
                <a:ext uri="{FF2B5EF4-FFF2-40B4-BE49-F238E27FC236}">
                  <a16:creationId xmlns:a16="http://schemas.microsoft.com/office/drawing/2014/main" id="{94E0953F-1DB6-4C9E-8A68-47A906E4CA70}"/>
                </a:ext>
              </a:extLst>
            </p:cNvPr>
            <p:cNvSpPr/>
            <p:nvPr/>
          </p:nvSpPr>
          <p:spPr>
            <a:xfrm>
              <a:off x="8236700" y="3652361"/>
              <a:ext cx="390525" cy="552450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5" name="Freeform: Shape 387">
              <a:extLst>
                <a:ext uri="{FF2B5EF4-FFF2-40B4-BE49-F238E27FC236}">
                  <a16:creationId xmlns:a16="http://schemas.microsoft.com/office/drawing/2014/main" id="{8D1CF847-A753-4523-9487-6E37E126F12F}"/>
                </a:ext>
              </a:extLst>
            </p:cNvPr>
            <p:cNvSpPr/>
            <p:nvPr/>
          </p:nvSpPr>
          <p:spPr>
            <a:xfrm>
              <a:off x="7773679" y="4406741"/>
              <a:ext cx="600075" cy="95250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6" name="Freeform: Shape 388">
              <a:extLst>
                <a:ext uri="{FF2B5EF4-FFF2-40B4-BE49-F238E27FC236}">
                  <a16:creationId xmlns:a16="http://schemas.microsoft.com/office/drawing/2014/main" id="{2B6D30CC-C788-43E0-A4CC-52C4FDFB2CC5}"/>
                </a:ext>
              </a:extLst>
            </p:cNvPr>
            <p:cNvSpPr/>
            <p:nvPr/>
          </p:nvSpPr>
          <p:spPr>
            <a:xfrm>
              <a:off x="7213609" y="2436971"/>
              <a:ext cx="523875" cy="381000"/>
            </a:xfrm>
            <a:custGeom>
              <a:avLst/>
              <a:gdLst>
                <a:gd name="connsiteX0" fmla="*/ 27146 w 523875"/>
                <a:gd name="connsiteY0" fmla="*/ 362426 h 381000"/>
                <a:gd name="connsiteX1" fmla="*/ 212884 w 523875"/>
                <a:gd name="connsiteY1" fmla="*/ 131921 h 381000"/>
                <a:gd name="connsiteX2" fmla="*/ 516731 w 523875"/>
                <a:gd name="connsiteY2" fmla="*/ 17621 h 381000"/>
                <a:gd name="connsiteX3" fmla="*/ 516731 w 523875"/>
                <a:gd name="connsiteY3" fmla="*/ 7144 h 381000"/>
                <a:gd name="connsiteX4" fmla="*/ 206216 w 523875"/>
                <a:gd name="connsiteY4" fmla="*/ 130969 h 381000"/>
                <a:gd name="connsiteX5" fmla="*/ 7144 w 523875"/>
                <a:gd name="connsiteY5" fmla="*/ 359569 h 381000"/>
                <a:gd name="connsiteX6" fmla="*/ 7144 w 523875"/>
                <a:gd name="connsiteY6" fmla="*/ 383381 h 381000"/>
                <a:gd name="connsiteX7" fmla="*/ 27146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27146" y="362426"/>
                  </a:moveTo>
                  <a:cubicBezTo>
                    <a:pt x="27146" y="362426"/>
                    <a:pt x="72866" y="230029"/>
                    <a:pt x="212884" y="131921"/>
                  </a:cubicBezTo>
                  <a:cubicBezTo>
                    <a:pt x="352901" y="33814"/>
                    <a:pt x="516731" y="17621"/>
                    <a:pt x="516731" y="17621"/>
                  </a:cubicBezTo>
                  <a:lnTo>
                    <a:pt x="516731" y="7144"/>
                  </a:lnTo>
                  <a:cubicBezTo>
                    <a:pt x="516731" y="7144"/>
                    <a:pt x="345281" y="27146"/>
                    <a:pt x="206216" y="130969"/>
                  </a:cubicBezTo>
                  <a:cubicBezTo>
                    <a:pt x="67151" y="235744"/>
                    <a:pt x="7144" y="359569"/>
                    <a:pt x="7144" y="359569"/>
                  </a:cubicBezTo>
                  <a:lnTo>
                    <a:pt x="7144" y="383381"/>
                  </a:lnTo>
                  <a:lnTo>
                    <a:pt x="27146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7" name="Freeform: Shape 389">
              <a:extLst>
                <a:ext uri="{FF2B5EF4-FFF2-40B4-BE49-F238E27FC236}">
                  <a16:creationId xmlns:a16="http://schemas.microsoft.com/office/drawing/2014/main" id="{8E577D99-46FC-41A9-95B8-81C3D84E9BA6}"/>
                </a:ext>
              </a:extLst>
            </p:cNvPr>
            <p:cNvSpPr/>
            <p:nvPr/>
          </p:nvSpPr>
          <p:spPr>
            <a:xfrm>
              <a:off x="8363276" y="2424588"/>
              <a:ext cx="523875" cy="381000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8" name="Freeform: Shape 390">
              <a:extLst>
                <a:ext uri="{FF2B5EF4-FFF2-40B4-BE49-F238E27FC236}">
                  <a16:creationId xmlns:a16="http://schemas.microsoft.com/office/drawing/2014/main" id="{95040BDB-36BA-442F-9C33-C6CF06D33246}"/>
                </a:ext>
              </a:extLst>
            </p:cNvPr>
            <p:cNvSpPr/>
            <p:nvPr/>
          </p:nvSpPr>
          <p:spPr>
            <a:xfrm>
              <a:off x="7997180" y="2522696"/>
              <a:ext cx="104775" cy="495300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9" name="Freeform: Shape 391">
              <a:extLst>
                <a:ext uri="{FF2B5EF4-FFF2-40B4-BE49-F238E27FC236}">
                  <a16:creationId xmlns:a16="http://schemas.microsoft.com/office/drawing/2014/main" id="{4799F1EA-5806-47EA-9829-58C86502A4C2}"/>
                </a:ext>
              </a:extLst>
            </p:cNvPr>
            <p:cNvSpPr/>
            <p:nvPr/>
          </p:nvSpPr>
          <p:spPr>
            <a:xfrm>
              <a:off x="7554604" y="4539138"/>
              <a:ext cx="76200" cy="95250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0" name="Freeform: Shape 392">
              <a:extLst>
                <a:ext uri="{FF2B5EF4-FFF2-40B4-BE49-F238E27FC236}">
                  <a16:creationId xmlns:a16="http://schemas.microsoft.com/office/drawing/2014/main" id="{5DB42066-BB15-4792-8ED7-11B927B14AB3}"/>
                </a:ext>
              </a:extLst>
            </p:cNvPr>
            <p:cNvSpPr/>
            <p:nvPr/>
          </p:nvSpPr>
          <p:spPr>
            <a:xfrm>
              <a:off x="8489959" y="4535328"/>
              <a:ext cx="76200" cy="95250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1" name="Freeform: Shape 393">
              <a:extLst>
                <a:ext uri="{FF2B5EF4-FFF2-40B4-BE49-F238E27FC236}">
                  <a16:creationId xmlns:a16="http://schemas.microsoft.com/office/drawing/2014/main" id="{703F4C0E-F5DF-4DA9-9EA5-1F3358C5FB06}"/>
                </a:ext>
              </a:extLst>
            </p:cNvPr>
            <p:cNvSpPr/>
            <p:nvPr/>
          </p:nvSpPr>
          <p:spPr>
            <a:xfrm>
              <a:off x="7075496" y="4203858"/>
              <a:ext cx="114300" cy="57150"/>
            </a:xfrm>
            <a:custGeom>
              <a:avLst/>
              <a:gdLst>
                <a:gd name="connsiteX0" fmla="*/ 109061 w 114300"/>
                <a:gd name="connsiteY0" fmla="*/ 48101 h 57150"/>
                <a:gd name="connsiteX1" fmla="*/ 7144 w 114300"/>
                <a:gd name="connsiteY1" fmla="*/ 7144 h 57150"/>
                <a:gd name="connsiteX2" fmla="*/ 112871 w 114300"/>
                <a:gd name="connsiteY2" fmla="*/ 55721 h 57150"/>
                <a:gd name="connsiteX3" fmla="*/ 109061 w 114300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109061" y="48101"/>
                  </a:moveTo>
                  <a:cubicBezTo>
                    <a:pt x="109061" y="48101"/>
                    <a:pt x="47149" y="47149"/>
                    <a:pt x="7144" y="7144"/>
                  </a:cubicBezTo>
                  <a:cubicBezTo>
                    <a:pt x="7144" y="7144"/>
                    <a:pt x="38576" y="50006"/>
                    <a:pt x="112871" y="55721"/>
                  </a:cubicBezTo>
                  <a:lnTo>
                    <a:pt x="109061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2" name="Freeform: Shape 394">
              <a:extLst>
                <a:ext uri="{FF2B5EF4-FFF2-40B4-BE49-F238E27FC236}">
                  <a16:creationId xmlns:a16="http://schemas.microsoft.com/office/drawing/2014/main" id="{2D8AEF08-4FB0-450B-BFA8-D41E24148D56}"/>
                </a:ext>
              </a:extLst>
            </p:cNvPr>
            <p:cNvSpPr/>
            <p:nvPr/>
          </p:nvSpPr>
          <p:spPr>
            <a:xfrm>
              <a:off x="8932871" y="4194333"/>
              <a:ext cx="104775" cy="57150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3" name="Freeform: Shape 395">
              <a:extLst>
                <a:ext uri="{FF2B5EF4-FFF2-40B4-BE49-F238E27FC236}">
                  <a16:creationId xmlns:a16="http://schemas.microsoft.com/office/drawing/2014/main" id="{A5DD694B-B604-48D4-AF46-E28B44D3E88A}"/>
                </a:ext>
              </a:extLst>
            </p:cNvPr>
            <p:cNvSpPr/>
            <p:nvPr/>
          </p:nvSpPr>
          <p:spPr>
            <a:xfrm>
              <a:off x="6846896" y="3349133"/>
              <a:ext cx="66675" cy="95250"/>
            </a:xfrm>
            <a:custGeom>
              <a:avLst/>
              <a:gdLst>
                <a:gd name="connsiteX0" fmla="*/ 59531 w 66675"/>
                <a:gd name="connsiteY0" fmla="*/ 16049 h 95250"/>
                <a:gd name="connsiteX1" fmla="*/ 7144 w 66675"/>
                <a:gd name="connsiteY1" fmla="*/ 93201 h 95250"/>
                <a:gd name="connsiteX2" fmla="*/ 9049 w 66675"/>
                <a:gd name="connsiteY2" fmla="*/ 64626 h 95250"/>
                <a:gd name="connsiteX3" fmla="*/ 59531 w 66675"/>
                <a:gd name="connsiteY3" fmla="*/ 9381 h 95250"/>
                <a:gd name="connsiteX4" fmla="*/ 59531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59531" y="16049"/>
                  </a:moveTo>
                  <a:cubicBezTo>
                    <a:pt x="59531" y="16049"/>
                    <a:pt x="15716" y="57959"/>
                    <a:pt x="7144" y="93201"/>
                  </a:cubicBezTo>
                  <a:lnTo>
                    <a:pt x="9049" y="64626"/>
                  </a:lnTo>
                  <a:cubicBezTo>
                    <a:pt x="9049" y="64626"/>
                    <a:pt x="42386" y="17001"/>
                    <a:pt x="59531" y="9381"/>
                  </a:cubicBezTo>
                  <a:cubicBezTo>
                    <a:pt x="75724" y="1761"/>
                    <a:pt x="59531" y="16049"/>
                    <a:pt x="59531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4" name="Freeform: Shape 396">
              <a:extLst>
                <a:ext uri="{FF2B5EF4-FFF2-40B4-BE49-F238E27FC236}">
                  <a16:creationId xmlns:a16="http://schemas.microsoft.com/office/drawing/2014/main" id="{C2B2DF4F-3EF1-492C-9133-5D0DBB1C7282}"/>
                </a:ext>
              </a:extLst>
            </p:cNvPr>
            <p:cNvSpPr/>
            <p:nvPr/>
          </p:nvSpPr>
          <p:spPr>
            <a:xfrm>
              <a:off x="7052818" y="2791301"/>
              <a:ext cx="28575" cy="85725"/>
            </a:xfrm>
            <a:custGeom>
              <a:avLst/>
              <a:gdLst>
                <a:gd name="connsiteX0" fmla="*/ 9820 w 28575"/>
                <a:gd name="connsiteY0" fmla="*/ 82391 h 85725"/>
                <a:gd name="connsiteX1" fmla="*/ 12677 w 28575"/>
                <a:gd name="connsiteY1" fmla="*/ 30004 h 85725"/>
                <a:gd name="connsiteX2" fmla="*/ 28870 w 28575"/>
                <a:gd name="connsiteY2" fmla="*/ 7144 h 85725"/>
                <a:gd name="connsiteX3" fmla="*/ 9820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9820" y="82391"/>
                  </a:moveTo>
                  <a:cubicBezTo>
                    <a:pt x="9820" y="82391"/>
                    <a:pt x="2200" y="51911"/>
                    <a:pt x="12677" y="30004"/>
                  </a:cubicBezTo>
                  <a:lnTo>
                    <a:pt x="28870" y="7144"/>
                  </a:lnTo>
                  <a:cubicBezTo>
                    <a:pt x="27917" y="7144"/>
                    <a:pt x="3152" y="51911"/>
                    <a:pt x="9820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5" name="Freeform: Shape 397">
              <a:extLst>
                <a:ext uri="{FF2B5EF4-FFF2-40B4-BE49-F238E27FC236}">
                  <a16:creationId xmlns:a16="http://schemas.microsoft.com/office/drawing/2014/main" id="{6711B031-6496-4C83-A02C-1650DF4C8511}"/>
                </a:ext>
              </a:extLst>
            </p:cNvPr>
            <p:cNvSpPr/>
            <p:nvPr/>
          </p:nvSpPr>
          <p:spPr>
            <a:xfrm>
              <a:off x="9187612" y="3347228"/>
              <a:ext cx="66675" cy="95250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6" name="Freeform: Shape 398">
              <a:extLst>
                <a:ext uri="{FF2B5EF4-FFF2-40B4-BE49-F238E27FC236}">
                  <a16:creationId xmlns:a16="http://schemas.microsoft.com/office/drawing/2014/main" id="{9CBE763C-CB0A-490B-896E-EA6D536AF2ED}"/>
                </a:ext>
              </a:extLst>
            </p:cNvPr>
            <p:cNvSpPr/>
            <p:nvPr/>
          </p:nvSpPr>
          <p:spPr>
            <a:xfrm>
              <a:off x="9019549" y="2790348"/>
              <a:ext cx="28575" cy="85725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7" name="Freeform: Shape 399">
              <a:extLst>
                <a:ext uri="{FF2B5EF4-FFF2-40B4-BE49-F238E27FC236}">
                  <a16:creationId xmlns:a16="http://schemas.microsoft.com/office/drawing/2014/main" id="{C6572742-7910-4F69-AC19-FBF9AB79839D}"/>
                </a:ext>
              </a:extLst>
            </p:cNvPr>
            <p:cNvSpPr/>
            <p:nvPr/>
          </p:nvSpPr>
          <p:spPr>
            <a:xfrm>
              <a:off x="7634614" y="2965608"/>
              <a:ext cx="838200" cy="77152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8" name="Freeform: Shape 400">
              <a:extLst>
                <a:ext uri="{FF2B5EF4-FFF2-40B4-BE49-F238E27FC236}">
                  <a16:creationId xmlns:a16="http://schemas.microsoft.com/office/drawing/2014/main" id="{45F71B48-BCC6-48B8-8661-DE9AD694D9D8}"/>
                </a:ext>
              </a:extLst>
            </p:cNvPr>
            <p:cNvSpPr/>
            <p:nvPr/>
          </p:nvSpPr>
          <p:spPr>
            <a:xfrm>
              <a:off x="6892616" y="2763611"/>
              <a:ext cx="371475" cy="742950"/>
            </a:xfrm>
            <a:custGeom>
              <a:avLst/>
              <a:gdLst>
                <a:gd name="connsiteX0" fmla="*/ 171926 w 371475"/>
                <a:gd name="connsiteY0" fmla="*/ 95793 h 742950"/>
                <a:gd name="connsiteX1" fmla="*/ 7144 w 371475"/>
                <a:gd name="connsiteY1" fmla="*/ 599666 h 742950"/>
                <a:gd name="connsiteX2" fmla="*/ 124301 w 371475"/>
                <a:gd name="connsiteY2" fmla="*/ 737778 h 742950"/>
                <a:gd name="connsiteX3" fmla="*/ 372904 w 371475"/>
                <a:gd name="connsiteY3" fmla="*/ 378686 h 742950"/>
                <a:gd name="connsiteX4" fmla="*/ 359569 w 371475"/>
                <a:gd name="connsiteY4" fmla="*/ 7211 h 742950"/>
                <a:gd name="connsiteX5" fmla="*/ 171926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171926" y="95793"/>
                  </a:moveTo>
                  <a:cubicBezTo>
                    <a:pt x="171926" y="95793"/>
                    <a:pt x="9049" y="348206"/>
                    <a:pt x="7144" y="599666"/>
                  </a:cubicBezTo>
                  <a:cubicBezTo>
                    <a:pt x="7144" y="599666"/>
                    <a:pt x="40481" y="712061"/>
                    <a:pt x="124301" y="737778"/>
                  </a:cubicBezTo>
                  <a:cubicBezTo>
                    <a:pt x="124301" y="737778"/>
                    <a:pt x="251936" y="452981"/>
                    <a:pt x="372904" y="378686"/>
                  </a:cubicBezTo>
                  <a:cubicBezTo>
                    <a:pt x="372904" y="378686"/>
                    <a:pt x="304324" y="175803"/>
                    <a:pt x="359569" y="7211"/>
                  </a:cubicBezTo>
                  <a:cubicBezTo>
                    <a:pt x="359569" y="7211"/>
                    <a:pt x="281464" y="1496"/>
                    <a:pt x="171926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9" name="Freeform: Shape 401">
              <a:extLst>
                <a:ext uri="{FF2B5EF4-FFF2-40B4-BE49-F238E27FC236}">
                  <a16:creationId xmlns:a16="http://schemas.microsoft.com/office/drawing/2014/main" id="{2311AB2A-564F-4D9D-81B8-D88738449B0A}"/>
                </a:ext>
              </a:extLst>
            </p:cNvPr>
            <p:cNvSpPr/>
            <p:nvPr/>
          </p:nvSpPr>
          <p:spPr>
            <a:xfrm>
              <a:off x="8837621" y="2763611"/>
              <a:ext cx="371475" cy="742950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10" name="Freeform: Shape 402">
              <a:extLst>
                <a:ext uri="{FF2B5EF4-FFF2-40B4-BE49-F238E27FC236}">
                  <a16:creationId xmlns:a16="http://schemas.microsoft.com/office/drawing/2014/main" id="{E2C37B82-4596-4760-8DD7-A31818EE4BB1}"/>
                </a:ext>
              </a:extLst>
            </p:cNvPr>
            <p:cNvSpPr/>
            <p:nvPr/>
          </p:nvSpPr>
          <p:spPr>
            <a:xfrm>
              <a:off x="7670809" y="2302630"/>
              <a:ext cx="781050" cy="266700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11" name="Freeform: Shape 403">
              <a:extLst>
                <a:ext uri="{FF2B5EF4-FFF2-40B4-BE49-F238E27FC236}">
                  <a16:creationId xmlns:a16="http://schemas.microsoft.com/office/drawing/2014/main" id="{32C7DD36-3CDA-4337-A513-7D1FF3E1709D}"/>
                </a:ext>
              </a:extLst>
            </p:cNvPr>
            <p:cNvSpPr/>
            <p:nvPr/>
          </p:nvSpPr>
          <p:spPr>
            <a:xfrm>
              <a:off x="7143099" y="3983831"/>
              <a:ext cx="676275" cy="581025"/>
            </a:xfrm>
            <a:custGeom>
              <a:avLst/>
              <a:gdLst>
                <a:gd name="connsiteX0" fmla="*/ 25266 w 676275"/>
                <a:gd name="connsiteY0" fmla="*/ 7144 h 581025"/>
                <a:gd name="connsiteX1" fmla="*/ 38601 w 676275"/>
                <a:gd name="connsiteY1" fmla="*/ 274796 h 581025"/>
                <a:gd name="connsiteX2" fmla="*/ 435793 w 676275"/>
                <a:gd name="connsiteY2" fmla="*/ 582454 h 581025"/>
                <a:gd name="connsiteX3" fmla="*/ 669156 w 676275"/>
                <a:gd name="connsiteY3" fmla="*/ 475774 h 581025"/>
                <a:gd name="connsiteX4" fmla="*/ 424363 w 676275"/>
                <a:gd name="connsiteY4" fmla="*/ 116681 h 581025"/>
                <a:gd name="connsiteX5" fmla="*/ 25266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25266" y="7144"/>
                  </a:moveTo>
                  <a:cubicBezTo>
                    <a:pt x="25266" y="7144"/>
                    <a:pt x="-23312" y="113824"/>
                    <a:pt x="38601" y="274796"/>
                  </a:cubicBezTo>
                  <a:cubicBezTo>
                    <a:pt x="38601" y="274796"/>
                    <a:pt x="148138" y="465296"/>
                    <a:pt x="435793" y="582454"/>
                  </a:cubicBezTo>
                  <a:cubicBezTo>
                    <a:pt x="435793" y="582454"/>
                    <a:pt x="585336" y="569119"/>
                    <a:pt x="669156" y="475774"/>
                  </a:cubicBezTo>
                  <a:cubicBezTo>
                    <a:pt x="669156" y="475774"/>
                    <a:pt x="431983" y="238601"/>
                    <a:pt x="424363" y="116681"/>
                  </a:cubicBezTo>
                  <a:cubicBezTo>
                    <a:pt x="424363" y="116681"/>
                    <a:pt x="247198" y="131921"/>
                    <a:pt x="2526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12" name="Freeform: Shape 404">
              <a:extLst>
                <a:ext uri="{FF2B5EF4-FFF2-40B4-BE49-F238E27FC236}">
                  <a16:creationId xmlns:a16="http://schemas.microsoft.com/office/drawing/2014/main" id="{3ADFE862-2625-4618-B96D-50BC6037A353}"/>
                </a:ext>
              </a:extLst>
            </p:cNvPr>
            <p:cNvSpPr/>
            <p:nvPr/>
          </p:nvSpPr>
          <p:spPr>
            <a:xfrm>
              <a:off x="8308984" y="3973353"/>
              <a:ext cx="676275" cy="581025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rgbClr val="FFC0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93F14347-8724-4E0E-B38A-BF49D2989204}"/>
              </a:ext>
            </a:extLst>
          </p:cNvPr>
          <p:cNvSpPr/>
          <p:nvPr userDrawn="1"/>
        </p:nvSpPr>
        <p:spPr>
          <a:xfrm rot="14443387">
            <a:off x="843847" y="4911580"/>
            <a:ext cx="1140072" cy="2962120"/>
          </a:xfrm>
          <a:custGeom>
            <a:avLst/>
            <a:gdLst>
              <a:gd name="connsiteX0" fmla="*/ 1140072 w 1140072"/>
              <a:gd name="connsiteY0" fmla="*/ 2962120 h 2962120"/>
              <a:gd name="connsiteX1" fmla="*/ 0 w 1140072"/>
              <a:gd name="connsiteY1" fmla="*/ 2962120 h 2962120"/>
              <a:gd name="connsiteX2" fmla="*/ 0 w 1140072"/>
              <a:gd name="connsiteY2" fmla="*/ 1495855 h 2962120"/>
              <a:gd name="connsiteX3" fmla="*/ 838641 w 1140072"/>
              <a:gd name="connsiteY3" fmla="*/ 0 h 2962120"/>
              <a:gd name="connsiteX4" fmla="*/ 1140072 w 1140072"/>
              <a:gd name="connsiteY4" fmla="*/ 168995 h 29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72" h="2962120">
                <a:moveTo>
                  <a:pt x="1140072" y="2962120"/>
                </a:moveTo>
                <a:lnTo>
                  <a:pt x="0" y="2962120"/>
                </a:lnTo>
                <a:lnTo>
                  <a:pt x="0" y="1495855"/>
                </a:lnTo>
                <a:lnTo>
                  <a:pt x="838641" y="0"/>
                </a:lnTo>
                <a:lnTo>
                  <a:pt x="1140072" y="168995"/>
                </a:lnTo>
                <a:close/>
              </a:path>
            </a:pathLst>
          </a:custGeom>
          <a:solidFill>
            <a:srgbClr val="69223B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2" name="Freeform: Shape 431">
            <a:extLst>
              <a:ext uri="{FF2B5EF4-FFF2-40B4-BE49-F238E27FC236}">
                <a16:creationId xmlns:a16="http://schemas.microsoft.com/office/drawing/2014/main" id="{7EA5F801-0BB4-4602-A1F4-1851DCFFBA1E}"/>
              </a:ext>
            </a:extLst>
          </p:cNvPr>
          <p:cNvSpPr/>
          <p:nvPr userDrawn="1"/>
        </p:nvSpPr>
        <p:spPr>
          <a:xfrm rot="4221030">
            <a:off x="283573" y="565936"/>
            <a:ext cx="768387" cy="1712336"/>
          </a:xfrm>
          <a:custGeom>
            <a:avLst/>
            <a:gdLst>
              <a:gd name="connsiteX0" fmla="*/ 0 w 768387"/>
              <a:gd name="connsiteY0" fmla="*/ 0 h 1712336"/>
              <a:gd name="connsiteX1" fmla="*/ 768387 w 768387"/>
              <a:gd name="connsiteY1" fmla="*/ 0 h 1712336"/>
              <a:gd name="connsiteX2" fmla="*/ 768387 w 768387"/>
              <a:gd name="connsiteY2" fmla="*/ 1712336 h 1712336"/>
              <a:gd name="connsiteX3" fmla="*/ 0 w 768387"/>
              <a:gd name="connsiteY3" fmla="*/ 1437977 h 17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87" h="1712336">
                <a:moveTo>
                  <a:pt x="0" y="0"/>
                </a:moveTo>
                <a:lnTo>
                  <a:pt x="768387" y="0"/>
                </a:lnTo>
                <a:lnTo>
                  <a:pt x="768387" y="1712336"/>
                </a:lnTo>
                <a:lnTo>
                  <a:pt x="0" y="1437977"/>
                </a:lnTo>
                <a:close/>
              </a:path>
            </a:pathLst>
          </a:cu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AD2F5493-95FF-45A5-8F15-33555CE33354}"/>
              </a:ext>
            </a:extLst>
          </p:cNvPr>
          <p:cNvSpPr/>
          <p:nvPr userDrawn="1"/>
        </p:nvSpPr>
        <p:spPr>
          <a:xfrm rot="7145988">
            <a:off x="774000" y="-711676"/>
            <a:ext cx="777923" cy="2298825"/>
          </a:xfrm>
          <a:custGeom>
            <a:avLst/>
            <a:gdLst>
              <a:gd name="connsiteX0" fmla="*/ 511308 w 777923"/>
              <a:gd name="connsiteY0" fmla="*/ 2298825 h 2298825"/>
              <a:gd name="connsiteX1" fmla="*/ 0 w 777923"/>
              <a:gd name="connsiteY1" fmla="*/ 1380179 h 2298825"/>
              <a:gd name="connsiteX2" fmla="*/ 0 w 777923"/>
              <a:gd name="connsiteY2" fmla="*/ 0 h 2298825"/>
              <a:gd name="connsiteX3" fmla="*/ 777923 w 777923"/>
              <a:gd name="connsiteY3" fmla="*/ 0 h 2298825"/>
              <a:gd name="connsiteX4" fmla="*/ 777923 w 777923"/>
              <a:gd name="connsiteY4" fmla="*/ 2298825 h 2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2298825">
                <a:moveTo>
                  <a:pt x="511308" y="2298825"/>
                </a:moveTo>
                <a:lnTo>
                  <a:pt x="0" y="1380179"/>
                </a:lnTo>
                <a:lnTo>
                  <a:pt x="0" y="0"/>
                </a:lnTo>
                <a:lnTo>
                  <a:pt x="777923" y="0"/>
                </a:lnTo>
                <a:lnTo>
                  <a:pt x="777923" y="2298825"/>
                </a:lnTo>
                <a:close/>
              </a:path>
            </a:pathLst>
          </a:cu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6C72F3B4-1312-46E3-8F4F-29244C1AE652}"/>
              </a:ext>
            </a:extLst>
          </p:cNvPr>
          <p:cNvSpPr/>
          <p:nvPr userDrawn="1"/>
        </p:nvSpPr>
        <p:spPr>
          <a:xfrm rot="7461413">
            <a:off x="142002" y="-203301"/>
            <a:ext cx="777923" cy="1558219"/>
          </a:xfrm>
          <a:custGeom>
            <a:avLst/>
            <a:gdLst>
              <a:gd name="connsiteX0" fmla="*/ 206683 w 777923"/>
              <a:gd name="connsiteY0" fmla="*/ 1558219 h 1558219"/>
              <a:gd name="connsiteX1" fmla="*/ 0 w 777923"/>
              <a:gd name="connsiteY1" fmla="*/ 1255879 h 1558219"/>
              <a:gd name="connsiteX2" fmla="*/ 0 w 777923"/>
              <a:gd name="connsiteY2" fmla="*/ 0 h 1558219"/>
              <a:gd name="connsiteX3" fmla="*/ 777923 w 777923"/>
              <a:gd name="connsiteY3" fmla="*/ 0 h 1558219"/>
              <a:gd name="connsiteX4" fmla="*/ 777923 w 777923"/>
              <a:gd name="connsiteY4" fmla="*/ 1167714 h 155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558219">
                <a:moveTo>
                  <a:pt x="206683" y="1558219"/>
                </a:moveTo>
                <a:lnTo>
                  <a:pt x="0" y="1255879"/>
                </a:lnTo>
                <a:lnTo>
                  <a:pt x="0" y="0"/>
                </a:lnTo>
                <a:lnTo>
                  <a:pt x="777923" y="0"/>
                </a:lnTo>
                <a:lnTo>
                  <a:pt x="777923" y="1167714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C363B2A3-9490-4057-AE0C-F60EF584CA90}"/>
              </a:ext>
            </a:extLst>
          </p:cNvPr>
          <p:cNvSpPr/>
          <p:nvPr userDrawn="1"/>
        </p:nvSpPr>
        <p:spPr>
          <a:xfrm rot="5977642">
            <a:off x="611731" y="-394577"/>
            <a:ext cx="648786" cy="1199486"/>
          </a:xfrm>
          <a:custGeom>
            <a:avLst/>
            <a:gdLst>
              <a:gd name="connsiteX0" fmla="*/ 203468 w 648786"/>
              <a:gd name="connsiteY0" fmla="*/ 1199486 h 1199486"/>
              <a:gd name="connsiteX1" fmla="*/ 0 w 648786"/>
              <a:gd name="connsiteY1" fmla="*/ 0 h 1199486"/>
              <a:gd name="connsiteX2" fmla="*/ 648786 w 648786"/>
              <a:gd name="connsiteY2" fmla="*/ 0 h 1199486"/>
              <a:gd name="connsiteX3" fmla="*/ 648786 w 648786"/>
              <a:gd name="connsiteY3" fmla="*/ 1199486 h 11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786" h="1199486">
                <a:moveTo>
                  <a:pt x="203468" y="1199486"/>
                </a:moveTo>
                <a:lnTo>
                  <a:pt x="0" y="0"/>
                </a:lnTo>
                <a:lnTo>
                  <a:pt x="648786" y="0"/>
                </a:lnTo>
                <a:lnTo>
                  <a:pt x="648786" y="1199486"/>
                </a:lnTo>
                <a:close/>
              </a:path>
            </a:pathLst>
          </a:cu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BEF8D5B6-05AA-4B68-82D9-18EF1C3FB4E2}"/>
              </a:ext>
            </a:extLst>
          </p:cNvPr>
          <p:cNvSpPr/>
          <p:nvPr userDrawn="1"/>
        </p:nvSpPr>
        <p:spPr>
          <a:xfrm rot="12074554">
            <a:off x="-24147" y="749004"/>
            <a:ext cx="629447" cy="1637731"/>
          </a:xfrm>
          <a:custGeom>
            <a:avLst/>
            <a:gdLst>
              <a:gd name="connsiteX0" fmla="*/ 629447 w 629447"/>
              <a:gd name="connsiteY0" fmla="*/ 1637731 h 1637731"/>
              <a:gd name="connsiteX1" fmla="*/ 0 w 629447"/>
              <a:gd name="connsiteY1" fmla="*/ 1637731 h 1637731"/>
              <a:gd name="connsiteX2" fmla="*/ 0 w 629447"/>
              <a:gd name="connsiteY2" fmla="*/ 0 h 1637731"/>
              <a:gd name="connsiteX3" fmla="*/ 318200 w 629447"/>
              <a:gd name="connsiteY3" fmla="*/ 0 h 1637731"/>
              <a:gd name="connsiteX4" fmla="*/ 629447 w 629447"/>
              <a:gd name="connsiteY4" fmla="*/ 800677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47" h="1637730">
                <a:moveTo>
                  <a:pt x="629447" y="1637731"/>
                </a:moveTo>
                <a:lnTo>
                  <a:pt x="0" y="1637731"/>
                </a:lnTo>
                <a:lnTo>
                  <a:pt x="0" y="0"/>
                </a:lnTo>
                <a:lnTo>
                  <a:pt x="318200" y="0"/>
                </a:lnTo>
                <a:lnTo>
                  <a:pt x="629447" y="800677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7156A140-5FB4-4806-A48D-387E9BA5ADDF}"/>
              </a:ext>
            </a:extLst>
          </p:cNvPr>
          <p:cNvSpPr/>
          <p:nvPr userDrawn="1"/>
        </p:nvSpPr>
        <p:spPr>
          <a:xfrm rot="9538251">
            <a:off x="-192762" y="387902"/>
            <a:ext cx="1072551" cy="1186088"/>
          </a:xfrm>
          <a:custGeom>
            <a:avLst/>
            <a:gdLst>
              <a:gd name="connsiteX0" fmla="*/ 0 w 1072551"/>
              <a:gd name="connsiteY0" fmla="*/ 1186088 h 1186088"/>
              <a:gd name="connsiteX1" fmla="*/ 0 w 1072551"/>
              <a:gd name="connsiteY1" fmla="*/ 0 h 1186088"/>
              <a:gd name="connsiteX2" fmla="*/ 1072551 w 1072551"/>
              <a:gd name="connsiteY2" fmla="*/ 0 h 1186088"/>
              <a:gd name="connsiteX3" fmla="*/ 1072551 w 1072551"/>
              <a:gd name="connsiteY3" fmla="*/ 181466 h 1186088"/>
              <a:gd name="connsiteX4" fmla="*/ 686326 w 1072551"/>
              <a:gd name="connsiteY4" fmla="*/ 1186088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1186088">
                <a:moveTo>
                  <a:pt x="0" y="1186088"/>
                </a:moveTo>
                <a:lnTo>
                  <a:pt x="0" y="0"/>
                </a:lnTo>
                <a:lnTo>
                  <a:pt x="1072551" y="0"/>
                </a:lnTo>
                <a:lnTo>
                  <a:pt x="1072551" y="181466"/>
                </a:lnTo>
                <a:lnTo>
                  <a:pt x="686326" y="1186088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33DF524D-17F0-4071-8D15-A3A2F52E3507}"/>
              </a:ext>
            </a:extLst>
          </p:cNvPr>
          <p:cNvSpPr/>
          <p:nvPr userDrawn="1"/>
        </p:nvSpPr>
        <p:spPr>
          <a:xfrm rot="6278811">
            <a:off x="466065" y="1039647"/>
            <a:ext cx="343574" cy="1427681"/>
          </a:xfrm>
          <a:custGeom>
            <a:avLst/>
            <a:gdLst>
              <a:gd name="connsiteX0" fmla="*/ 0 w 343574"/>
              <a:gd name="connsiteY0" fmla="*/ 1427681 h 1427681"/>
              <a:gd name="connsiteX1" fmla="*/ 0 w 343574"/>
              <a:gd name="connsiteY1" fmla="*/ 0 h 1427681"/>
              <a:gd name="connsiteX2" fmla="*/ 343574 w 343574"/>
              <a:gd name="connsiteY2" fmla="*/ 0 h 1427681"/>
              <a:gd name="connsiteX3" fmla="*/ 343574 w 343574"/>
              <a:gd name="connsiteY3" fmla="*/ 1337887 h 14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74" h="1427681">
                <a:moveTo>
                  <a:pt x="0" y="1427681"/>
                </a:moveTo>
                <a:lnTo>
                  <a:pt x="0" y="0"/>
                </a:lnTo>
                <a:lnTo>
                  <a:pt x="343574" y="0"/>
                </a:lnTo>
                <a:lnTo>
                  <a:pt x="343574" y="1337887"/>
                </a:lnTo>
                <a:close/>
              </a:path>
            </a:pathLst>
          </a:cu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40226568-9FBE-46DD-8728-D20FB670880A}"/>
              </a:ext>
            </a:extLst>
          </p:cNvPr>
          <p:cNvSpPr/>
          <p:nvPr userDrawn="1"/>
        </p:nvSpPr>
        <p:spPr>
          <a:xfrm rot="4221030">
            <a:off x="378481" y="5399956"/>
            <a:ext cx="768387" cy="1834429"/>
          </a:xfrm>
          <a:custGeom>
            <a:avLst/>
            <a:gdLst>
              <a:gd name="connsiteX0" fmla="*/ 0 w 768387"/>
              <a:gd name="connsiteY0" fmla="*/ 0 h 1834429"/>
              <a:gd name="connsiteX1" fmla="*/ 768387 w 768387"/>
              <a:gd name="connsiteY1" fmla="*/ 0 h 1834429"/>
              <a:gd name="connsiteX2" fmla="*/ 768387 w 768387"/>
              <a:gd name="connsiteY2" fmla="*/ 1522801 h 1834429"/>
              <a:gd name="connsiteX3" fmla="*/ 657117 w 768387"/>
              <a:gd name="connsiteY3" fmla="*/ 1834429 h 1834429"/>
              <a:gd name="connsiteX4" fmla="*/ 0 w 768387"/>
              <a:gd name="connsiteY4" fmla="*/ 1599801 h 183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87" h="1834429">
                <a:moveTo>
                  <a:pt x="0" y="0"/>
                </a:moveTo>
                <a:lnTo>
                  <a:pt x="768387" y="0"/>
                </a:lnTo>
                <a:lnTo>
                  <a:pt x="768387" y="1522801"/>
                </a:lnTo>
                <a:lnTo>
                  <a:pt x="657117" y="1834429"/>
                </a:lnTo>
                <a:lnTo>
                  <a:pt x="0" y="1599801"/>
                </a:lnTo>
                <a:close/>
              </a:path>
            </a:pathLst>
          </a:cu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E4F8B-0231-43DA-AFD5-190BE61CB8C0}"/>
              </a:ext>
            </a:extLst>
          </p:cNvPr>
          <p:cNvSpPr/>
          <p:nvPr userDrawn="1"/>
        </p:nvSpPr>
        <p:spPr>
          <a:xfrm rot="7145988">
            <a:off x="926400" y="4162862"/>
            <a:ext cx="777923" cy="2298825"/>
          </a:xfrm>
          <a:prstGeom prst="rect">
            <a:avLst/>
          </a:pr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43" name="Freeform: Shape 442">
            <a:extLst>
              <a:ext uri="{FF2B5EF4-FFF2-40B4-BE49-F238E27FC236}">
                <a16:creationId xmlns:a16="http://schemas.microsoft.com/office/drawing/2014/main" id="{0ABE4525-6265-47D4-8C66-EB1437ED984D}"/>
              </a:ext>
            </a:extLst>
          </p:cNvPr>
          <p:cNvSpPr/>
          <p:nvPr userDrawn="1"/>
        </p:nvSpPr>
        <p:spPr>
          <a:xfrm rot="7461413">
            <a:off x="261582" y="4609045"/>
            <a:ext cx="777923" cy="1637731"/>
          </a:xfrm>
          <a:custGeom>
            <a:avLst/>
            <a:gdLst>
              <a:gd name="connsiteX0" fmla="*/ 0 w 777923"/>
              <a:gd name="connsiteY0" fmla="*/ 1637731 h 1637731"/>
              <a:gd name="connsiteX1" fmla="*/ 0 w 777923"/>
              <a:gd name="connsiteY1" fmla="*/ 0 h 1637731"/>
              <a:gd name="connsiteX2" fmla="*/ 777923 w 777923"/>
              <a:gd name="connsiteY2" fmla="*/ 0 h 1637731"/>
              <a:gd name="connsiteX3" fmla="*/ 777923 w 777923"/>
              <a:gd name="connsiteY3" fmla="*/ 1352321 h 1637731"/>
              <a:gd name="connsiteX4" fmla="*/ 360418 w 777923"/>
              <a:gd name="connsiteY4" fmla="*/ 1637731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637730">
                <a:moveTo>
                  <a:pt x="0" y="1637731"/>
                </a:moveTo>
                <a:lnTo>
                  <a:pt x="0" y="0"/>
                </a:lnTo>
                <a:lnTo>
                  <a:pt x="777923" y="0"/>
                </a:lnTo>
                <a:lnTo>
                  <a:pt x="777923" y="1352321"/>
                </a:lnTo>
                <a:lnTo>
                  <a:pt x="360418" y="1637731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04F17F-2249-463C-B7CB-1F5D0D66C3B8}"/>
              </a:ext>
            </a:extLst>
          </p:cNvPr>
          <p:cNvSpPr/>
          <p:nvPr userDrawn="1"/>
        </p:nvSpPr>
        <p:spPr>
          <a:xfrm rot="5977642">
            <a:off x="710362" y="4416302"/>
            <a:ext cx="777923" cy="1199486"/>
          </a:xfrm>
          <a:prstGeom prst="rect">
            <a:avLst/>
          </a:pr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5A61EDBD-3CA5-4D26-B8A6-5FE631F168AC}"/>
              </a:ext>
            </a:extLst>
          </p:cNvPr>
          <p:cNvSpPr/>
          <p:nvPr userDrawn="1"/>
        </p:nvSpPr>
        <p:spPr>
          <a:xfrm rot="12074554">
            <a:off x="172576" y="5631854"/>
            <a:ext cx="629447" cy="1393063"/>
          </a:xfrm>
          <a:custGeom>
            <a:avLst/>
            <a:gdLst>
              <a:gd name="connsiteX0" fmla="*/ 629447 w 629447"/>
              <a:gd name="connsiteY0" fmla="*/ 1393063 h 1393063"/>
              <a:gd name="connsiteX1" fmla="*/ 0 w 629447"/>
              <a:gd name="connsiteY1" fmla="*/ 1393063 h 1393063"/>
              <a:gd name="connsiteX2" fmla="*/ 0 w 629447"/>
              <a:gd name="connsiteY2" fmla="*/ 224227 h 1393063"/>
              <a:gd name="connsiteX3" fmla="*/ 576820 w 629447"/>
              <a:gd name="connsiteY3" fmla="*/ 0 h 1393063"/>
              <a:gd name="connsiteX4" fmla="*/ 629447 w 629447"/>
              <a:gd name="connsiteY4" fmla="*/ 135383 h 1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47" h="1393063">
                <a:moveTo>
                  <a:pt x="629447" y="1393063"/>
                </a:moveTo>
                <a:lnTo>
                  <a:pt x="0" y="1393063"/>
                </a:lnTo>
                <a:lnTo>
                  <a:pt x="0" y="224227"/>
                </a:lnTo>
                <a:lnTo>
                  <a:pt x="576820" y="0"/>
                </a:lnTo>
                <a:lnTo>
                  <a:pt x="629447" y="135383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6" name="Freeform: Shape 435">
            <a:extLst>
              <a:ext uri="{FF2B5EF4-FFF2-40B4-BE49-F238E27FC236}">
                <a16:creationId xmlns:a16="http://schemas.microsoft.com/office/drawing/2014/main" id="{CA96CECD-6623-4A4B-8D85-59E660620F21}"/>
              </a:ext>
            </a:extLst>
          </p:cNvPr>
          <p:cNvSpPr/>
          <p:nvPr userDrawn="1"/>
        </p:nvSpPr>
        <p:spPr>
          <a:xfrm rot="9538251">
            <a:off x="-40362" y="5262440"/>
            <a:ext cx="1072551" cy="1186088"/>
          </a:xfrm>
          <a:custGeom>
            <a:avLst/>
            <a:gdLst>
              <a:gd name="connsiteX0" fmla="*/ 0 w 1072551"/>
              <a:gd name="connsiteY0" fmla="*/ 1186088 h 1186088"/>
              <a:gd name="connsiteX1" fmla="*/ 0 w 1072551"/>
              <a:gd name="connsiteY1" fmla="*/ 0 h 1186088"/>
              <a:gd name="connsiteX2" fmla="*/ 1072551 w 1072551"/>
              <a:gd name="connsiteY2" fmla="*/ 0 h 1186088"/>
              <a:gd name="connsiteX3" fmla="*/ 1072551 w 1072551"/>
              <a:gd name="connsiteY3" fmla="*/ 606164 h 1186088"/>
              <a:gd name="connsiteX4" fmla="*/ 849601 w 1072551"/>
              <a:gd name="connsiteY4" fmla="*/ 1186088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1186088">
                <a:moveTo>
                  <a:pt x="0" y="1186088"/>
                </a:moveTo>
                <a:lnTo>
                  <a:pt x="0" y="0"/>
                </a:lnTo>
                <a:lnTo>
                  <a:pt x="1072551" y="0"/>
                </a:lnTo>
                <a:lnTo>
                  <a:pt x="1072551" y="606164"/>
                </a:lnTo>
                <a:lnTo>
                  <a:pt x="849601" y="1186088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7B9860C4-D992-49C5-90F2-DC11914132AB}"/>
              </a:ext>
            </a:extLst>
          </p:cNvPr>
          <p:cNvSpPr/>
          <p:nvPr userDrawn="1"/>
        </p:nvSpPr>
        <p:spPr>
          <a:xfrm rot="6278811">
            <a:off x="542264" y="5815509"/>
            <a:ext cx="343574" cy="1585200"/>
          </a:xfrm>
          <a:custGeom>
            <a:avLst/>
            <a:gdLst>
              <a:gd name="connsiteX0" fmla="*/ 0 w 343574"/>
              <a:gd name="connsiteY0" fmla="*/ 1585200 h 1585200"/>
              <a:gd name="connsiteX1" fmla="*/ 0 w 343574"/>
              <a:gd name="connsiteY1" fmla="*/ 0 h 1585200"/>
              <a:gd name="connsiteX2" fmla="*/ 248379 w 343574"/>
              <a:gd name="connsiteY2" fmla="*/ 0 h 1585200"/>
              <a:gd name="connsiteX3" fmla="*/ 343574 w 343574"/>
              <a:gd name="connsiteY3" fmla="*/ 364238 h 1585200"/>
              <a:gd name="connsiteX4" fmla="*/ 343574 w 343574"/>
              <a:gd name="connsiteY4" fmla="*/ 1495406 h 15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74" h="1585200">
                <a:moveTo>
                  <a:pt x="0" y="1585200"/>
                </a:moveTo>
                <a:lnTo>
                  <a:pt x="0" y="0"/>
                </a:lnTo>
                <a:lnTo>
                  <a:pt x="248379" y="0"/>
                </a:lnTo>
                <a:lnTo>
                  <a:pt x="343574" y="364238"/>
                </a:lnTo>
                <a:lnTo>
                  <a:pt x="343574" y="1495406"/>
                </a:lnTo>
                <a:close/>
              </a:path>
            </a:pathLst>
          </a:cu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8" name="Freeform: Shape 437">
            <a:extLst>
              <a:ext uri="{FF2B5EF4-FFF2-40B4-BE49-F238E27FC236}">
                <a16:creationId xmlns:a16="http://schemas.microsoft.com/office/drawing/2014/main" id="{87C96BEE-DBCD-4DAC-AD1F-6D2CAA3A5740}"/>
              </a:ext>
            </a:extLst>
          </p:cNvPr>
          <p:cNvSpPr/>
          <p:nvPr userDrawn="1"/>
        </p:nvSpPr>
        <p:spPr>
          <a:xfrm rot="15742194">
            <a:off x="178781" y="3196514"/>
            <a:ext cx="768387" cy="1257817"/>
          </a:xfrm>
          <a:custGeom>
            <a:avLst/>
            <a:gdLst>
              <a:gd name="connsiteX0" fmla="*/ 768387 w 768387"/>
              <a:gd name="connsiteY0" fmla="*/ 1257817 h 1257817"/>
              <a:gd name="connsiteX1" fmla="*/ 0 w 768387"/>
              <a:gd name="connsiteY1" fmla="*/ 1257817 h 1257817"/>
              <a:gd name="connsiteX2" fmla="*/ 0 w 768387"/>
              <a:gd name="connsiteY2" fmla="*/ 0 h 1257817"/>
              <a:gd name="connsiteX3" fmla="*/ 768387 w 768387"/>
              <a:gd name="connsiteY3" fmla="*/ 102935 h 125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87" h="1257817">
                <a:moveTo>
                  <a:pt x="768387" y="1257817"/>
                </a:moveTo>
                <a:lnTo>
                  <a:pt x="0" y="1257817"/>
                </a:lnTo>
                <a:lnTo>
                  <a:pt x="0" y="0"/>
                </a:lnTo>
                <a:lnTo>
                  <a:pt x="768387" y="102935"/>
                </a:lnTo>
                <a:close/>
              </a:path>
            </a:pathLst>
          </a:cu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44" name="Freeform: Shape 443">
            <a:extLst>
              <a:ext uri="{FF2B5EF4-FFF2-40B4-BE49-F238E27FC236}">
                <a16:creationId xmlns:a16="http://schemas.microsoft.com/office/drawing/2014/main" id="{6A38C584-A72C-4284-9728-047586A67C39}"/>
              </a:ext>
            </a:extLst>
          </p:cNvPr>
          <p:cNvSpPr/>
          <p:nvPr userDrawn="1"/>
        </p:nvSpPr>
        <p:spPr>
          <a:xfrm rot="18667152">
            <a:off x="430486" y="1666286"/>
            <a:ext cx="777923" cy="2298825"/>
          </a:xfrm>
          <a:custGeom>
            <a:avLst/>
            <a:gdLst>
              <a:gd name="connsiteX0" fmla="*/ 777923 w 777923"/>
              <a:gd name="connsiteY0" fmla="*/ 0 h 2298825"/>
              <a:gd name="connsiteX1" fmla="*/ 777923 w 777923"/>
              <a:gd name="connsiteY1" fmla="*/ 2298825 h 2298825"/>
              <a:gd name="connsiteX2" fmla="*/ 0 w 777923"/>
              <a:gd name="connsiteY2" fmla="*/ 2298825 h 2298825"/>
              <a:gd name="connsiteX3" fmla="*/ 0 w 777923"/>
              <a:gd name="connsiteY3" fmla="*/ 388791 h 2298825"/>
              <a:gd name="connsiteX4" fmla="*/ 445378 w 777923"/>
              <a:gd name="connsiteY4" fmla="*/ 0 h 2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2298825">
                <a:moveTo>
                  <a:pt x="777923" y="0"/>
                </a:moveTo>
                <a:lnTo>
                  <a:pt x="777923" y="2298825"/>
                </a:lnTo>
                <a:lnTo>
                  <a:pt x="0" y="2298825"/>
                </a:lnTo>
                <a:lnTo>
                  <a:pt x="0" y="388791"/>
                </a:lnTo>
                <a:lnTo>
                  <a:pt x="445378" y="0"/>
                </a:lnTo>
                <a:close/>
              </a:path>
            </a:pathLst>
          </a:cu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9" name="Freeform: Shape 438">
            <a:extLst>
              <a:ext uri="{FF2B5EF4-FFF2-40B4-BE49-F238E27FC236}">
                <a16:creationId xmlns:a16="http://schemas.microsoft.com/office/drawing/2014/main" id="{ABFB93A8-8A91-4CBD-B897-6C42530BC10F}"/>
              </a:ext>
            </a:extLst>
          </p:cNvPr>
          <p:cNvSpPr/>
          <p:nvPr userDrawn="1"/>
        </p:nvSpPr>
        <p:spPr>
          <a:xfrm rot="18982576">
            <a:off x="-174630" y="2261645"/>
            <a:ext cx="777923" cy="1464661"/>
          </a:xfrm>
          <a:custGeom>
            <a:avLst/>
            <a:gdLst>
              <a:gd name="connsiteX0" fmla="*/ 777923 w 777923"/>
              <a:gd name="connsiteY0" fmla="*/ 0 h 1464661"/>
              <a:gd name="connsiteX1" fmla="*/ 777923 w 777923"/>
              <a:gd name="connsiteY1" fmla="*/ 1464661 h 1464661"/>
              <a:gd name="connsiteX2" fmla="*/ 0 w 777923"/>
              <a:gd name="connsiteY2" fmla="*/ 1464661 h 1464661"/>
              <a:gd name="connsiteX3" fmla="*/ 0 w 777923"/>
              <a:gd name="connsiteY3" fmla="*/ 816223 h 146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23" h="1464661">
                <a:moveTo>
                  <a:pt x="777923" y="0"/>
                </a:moveTo>
                <a:lnTo>
                  <a:pt x="777923" y="1464661"/>
                </a:lnTo>
                <a:lnTo>
                  <a:pt x="0" y="1464661"/>
                </a:lnTo>
                <a:lnTo>
                  <a:pt x="0" y="816223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3" name="Freeform: Shape 432">
            <a:extLst>
              <a:ext uri="{FF2B5EF4-FFF2-40B4-BE49-F238E27FC236}">
                <a16:creationId xmlns:a16="http://schemas.microsoft.com/office/drawing/2014/main" id="{FD581728-24C7-4A4B-88F2-95F03A3E9A9F}"/>
              </a:ext>
            </a:extLst>
          </p:cNvPr>
          <p:cNvSpPr/>
          <p:nvPr userDrawn="1"/>
        </p:nvSpPr>
        <p:spPr>
          <a:xfrm rot="17498806">
            <a:off x="214448" y="1919726"/>
            <a:ext cx="777923" cy="1199486"/>
          </a:xfrm>
          <a:custGeom>
            <a:avLst/>
            <a:gdLst>
              <a:gd name="connsiteX0" fmla="*/ 777923 w 777923"/>
              <a:gd name="connsiteY0" fmla="*/ 0 h 1199486"/>
              <a:gd name="connsiteX1" fmla="*/ 777923 w 777923"/>
              <a:gd name="connsiteY1" fmla="*/ 1199486 h 1199486"/>
              <a:gd name="connsiteX2" fmla="*/ 0 w 777923"/>
              <a:gd name="connsiteY2" fmla="*/ 1199486 h 1199486"/>
              <a:gd name="connsiteX3" fmla="*/ 0 w 777923"/>
              <a:gd name="connsiteY3" fmla="*/ 94855 h 1199486"/>
              <a:gd name="connsiteX4" fmla="*/ 239006 w 777923"/>
              <a:gd name="connsiteY4" fmla="*/ 0 h 11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199486">
                <a:moveTo>
                  <a:pt x="777923" y="0"/>
                </a:moveTo>
                <a:lnTo>
                  <a:pt x="777923" y="1199486"/>
                </a:lnTo>
                <a:lnTo>
                  <a:pt x="0" y="1199486"/>
                </a:lnTo>
                <a:lnTo>
                  <a:pt x="0" y="94855"/>
                </a:lnTo>
                <a:lnTo>
                  <a:pt x="239006" y="0"/>
                </a:lnTo>
                <a:close/>
              </a:path>
            </a:pathLst>
          </a:cu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41" name="Freeform: Shape 440">
            <a:extLst>
              <a:ext uri="{FF2B5EF4-FFF2-40B4-BE49-F238E27FC236}">
                <a16:creationId xmlns:a16="http://schemas.microsoft.com/office/drawing/2014/main" id="{736ABA4F-EC1A-4AB3-8CDA-8E6CBC546160}"/>
              </a:ext>
            </a:extLst>
          </p:cNvPr>
          <p:cNvSpPr/>
          <p:nvPr userDrawn="1"/>
        </p:nvSpPr>
        <p:spPr>
          <a:xfrm rot="1995718">
            <a:off x="-252890" y="3161248"/>
            <a:ext cx="629447" cy="1219214"/>
          </a:xfrm>
          <a:custGeom>
            <a:avLst/>
            <a:gdLst>
              <a:gd name="connsiteX0" fmla="*/ 0 w 629447"/>
              <a:gd name="connsiteY0" fmla="*/ 0 h 1219214"/>
              <a:gd name="connsiteX1" fmla="*/ 629447 w 629447"/>
              <a:gd name="connsiteY1" fmla="*/ 0 h 1219214"/>
              <a:gd name="connsiteX2" fmla="*/ 629447 w 629447"/>
              <a:gd name="connsiteY2" fmla="*/ 1219214 h 1219214"/>
              <a:gd name="connsiteX3" fmla="*/ 0 w 629447"/>
              <a:gd name="connsiteY3" fmla="*/ 259585 h 121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47" h="1219214">
                <a:moveTo>
                  <a:pt x="0" y="0"/>
                </a:moveTo>
                <a:lnTo>
                  <a:pt x="629447" y="0"/>
                </a:lnTo>
                <a:lnTo>
                  <a:pt x="629447" y="1219214"/>
                </a:lnTo>
                <a:lnTo>
                  <a:pt x="0" y="259585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4" name="Freeform: Shape 433">
            <a:extLst>
              <a:ext uri="{FF2B5EF4-FFF2-40B4-BE49-F238E27FC236}">
                <a16:creationId xmlns:a16="http://schemas.microsoft.com/office/drawing/2014/main" id="{B5E3C639-2344-43E7-8D39-78FA9041BA4F}"/>
              </a:ext>
            </a:extLst>
          </p:cNvPr>
          <p:cNvSpPr/>
          <p:nvPr userDrawn="1"/>
        </p:nvSpPr>
        <p:spPr>
          <a:xfrm rot="21059416">
            <a:off x="-106172" y="2731977"/>
            <a:ext cx="639777" cy="1186088"/>
          </a:xfrm>
          <a:custGeom>
            <a:avLst/>
            <a:gdLst>
              <a:gd name="connsiteX0" fmla="*/ 639777 w 639777"/>
              <a:gd name="connsiteY0" fmla="*/ 0 h 1186088"/>
              <a:gd name="connsiteX1" fmla="*/ 639777 w 639777"/>
              <a:gd name="connsiteY1" fmla="*/ 1186088 h 1186088"/>
              <a:gd name="connsiteX2" fmla="*/ 0 w 639777"/>
              <a:gd name="connsiteY2" fmla="*/ 1186088 h 1186088"/>
              <a:gd name="connsiteX3" fmla="*/ 188065 w 639777"/>
              <a:gd name="connsiteY3" fmla="*/ 0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777" h="1186088">
                <a:moveTo>
                  <a:pt x="639777" y="0"/>
                </a:moveTo>
                <a:lnTo>
                  <a:pt x="639777" y="1186088"/>
                </a:lnTo>
                <a:lnTo>
                  <a:pt x="0" y="1186088"/>
                </a:lnTo>
                <a:lnTo>
                  <a:pt x="188065" y="0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42" name="Freeform: Shape 441">
            <a:extLst>
              <a:ext uri="{FF2B5EF4-FFF2-40B4-BE49-F238E27FC236}">
                <a16:creationId xmlns:a16="http://schemas.microsoft.com/office/drawing/2014/main" id="{CB35D7B4-E4D9-45A2-B418-16A030E0011F}"/>
              </a:ext>
            </a:extLst>
          </p:cNvPr>
          <p:cNvSpPr/>
          <p:nvPr userDrawn="1"/>
        </p:nvSpPr>
        <p:spPr>
          <a:xfrm rot="17799976">
            <a:off x="247236" y="3652905"/>
            <a:ext cx="343574" cy="1131270"/>
          </a:xfrm>
          <a:custGeom>
            <a:avLst/>
            <a:gdLst>
              <a:gd name="connsiteX0" fmla="*/ 343574 w 343574"/>
              <a:gd name="connsiteY0" fmla="*/ 0 h 1131270"/>
              <a:gd name="connsiteX1" fmla="*/ 343574 w 343574"/>
              <a:gd name="connsiteY1" fmla="*/ 1131270 h 1131270"/>
              <a:gd name="connsiteX2" fmla="*/ 0 w 343574"/>
              <a:gd name="connsiteY2" fmla="*/ 1131270 h 1131270"/>
              <a:gd name="connsiteX3" fmla="*/ 0 w 343574"/>
              <a:gd name="connsiteY3" fmla="*/ 172546 h 113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74" h="1131270">
                <a:moveTo>
                  <a:pt x="343574" y="0"/>
                </a:moveTo>
                <a:lnTo>
                  <a:pt x="343574" y="1131270"/>
                </a:lnTo>
                <a:lnTo>
                  <a:pt x="0" y="1131270"/>
                </a:lnTo>
                <a:lnTo>
                  <a:pt x="0" y="172546"/>
                </a:lnTo>
                <a:close/>
              </a:path>
            </a:pathLst>
          </a:cu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96029A-C8FF-4786-BCB3-428F268524C7}"/>
              </a:ext>
            </a:extLst>
          </p:cNvPr>
          <p:cNvSpPr/>
          <p:nvPr userDrawn="1"/>
        </p:nvSpPr>
        <p:spPr>
          <a:xfrm rot="5679720">
            <a:off x="1568629" y="5629488"/>
            <a:ext cx="194153" cy="570572"/>
          </a:xfrm>
          <a:prstGeom prst="rect">
            <a:avLst/>
          </a:prstGeom>
          <a:solidFill>
            <a:srgbClr val="692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2A9AB5-79DA-46F0-BE4F-C0D77E1460E5}"/>
              </a:ext>
            </a:extLst>
          </p:cNvPr>
          <p:cNvSpPr/>
          <p:nvPr userDrawn="1"/>
        </p:nvSpPr>
        <p:spPr>
          <a:xfrm rot="8604678">
            <a:off x="1264227" y="4237744"/>
            <a:ext cx="193367" cy="533129"/>
          </a:xfrm>
          <a:prstGeom prst="rect">
            <a:avLst/>
          </a:prstGeom>
          <a:solidFill>
            <a:srgbClr val="69223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8DF1FB72-2314-403F-8449-A3B3A95E091C}"/>
              </a:ext>
            </a:extLst>
          </p:cNvPr>
          <p:cNvSpPr/>
          <p:nvPr userDrawn="1"/>
        </p:nvSpPr>
        <p:spPr>
          <a:xfrm rot="8920103">
            <a:off x="1510758" y="-81786"/>
            <a:ext cx="238958" cy="518707"/>
          </a:xfrm>
          <a:custGeom>
            <a:avLst/>
            <a:gdLst>
              <a:gd name="connsiteX0" fmla="*/ 176418 w 238958"/>
              <a:gd name="connsiteY0" fmla="*/ 518707 h 518707"/>
              <a:gd name="connsiteX1" fmla="*/ 0 w 238958"/>
              <a:gd name="connsiteY1" fmla="*/ 411309 h 518707"/>
              <a:gd name="connsiteX2" fmla="*/ 0 w 238958"/>
              <a:gd name="connsiteY2" fmla="*/ 0 h 518707"/>
              <a:gd name="connsiteX3" fmla="*/ 238958 w 238958"/>
              <a:gd name="connsiteY3" fmla="*/ 0 h 518707"/>
              <a:gd name="connsiteX4" fmla="*/ 238958 w 238958"/>
              <a:gd name="connsiteY4" fmla="*/ 518707 h 5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58" h="518706">
                <a:moveTo>
                  <a:pt x="176418" y="518707"/>
                </a:moveTo>
                <a:lnTo>
                  <a:pt x="0" y="411309"/>
                </a:lnTo>
                <a:lnTo>
                  <a:pt x="0" y="0"/>
                </a:lnTo>
                <a:lnTo>
                  <a:pt x="238958" y="0"/>
                </a:lnTo>
                <a:lnTo>
                  <a:pt x="238958" y="518707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40" name="Freeform: Shape 439">
            <a:extLst>
              <a:ext uri="{FF2B5EF4-FFF2-40B4-BE49-F238E27FC236}">
                <a16:creationId xmlns:a16="http://schemas.microsoft.com/office/drawing/2014/main" id="{043F568C-17B0-41DA-914B-253F67DB3ECC}"/>
              </a:ext>
            </a:extLst>
          </p:cNvPr>
          <p:cNvSpPr/>
          <p:nvPr userDrawn="1"/>
        </p:nvSpPr>
        <p:spPr>
          <a:xfrm rot="5400000">
            <a:off x="-93489" y="4209581"/>
            <a:ext cx="777923" cy="609650"/>
          </a:xfrm>
          <a:custGeom>
            <a:avLst/>
            <a:gdLst>
              <a:gd name="connsiteX0" fmla="*/ 0 w 777923"/>
              <a:gd name="connsiteY0" fmla="*/ 609650 h 609650"/>
              <a:gd name="connsiteX1" fmla="*/ 0 w 777923"/>
              <a:gd name="connsiteY1" fmla="*/ 0 h 609650"/>
              <a:gd name="connsiteX2" fmla="*/ 777923 w 777923"/>
              <a:gd name="connsiteY2" fmla="*/ 0 h 609650"/>
              <a:gd name="connsiteX3" fmla="*/ 777923 w 777923"/>
              <a:gd name="connsiteY3" fmla="*/ 609650 h 6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23" h="609650">
                <a:moveTo>
                  <a:pt x="0" y="609650"/>
                </a:moveTo>
                <a:lnTo>
                  <a:pt x="0" y="0"/>
                </a:lnTo>
                <a:lnTo>
                  <a:pt x="777923" y="0"/>
                </a:lnTo>
                <a:lnTo>
                  <a:pt x="777923" y="609650"/>
                </a:lnTo>
                <a:close/>
              </a:path>
            </a:pathLst>
          </a:custGeom>
          <a:solidFill>
            <a:srgbClr val="69223B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1D3AC447-2913-495C-B8BA-42508EDB8247}"/>
              </a:ext>
            </a:extLst>
          </p:cNvPr>
          <p:cNvSpPr/>
          <p:nvPr userDrawn="1"/>
        </p:nvSpPr>
        <p:spPr>
          <a:xfrm rot="13533244">
            <a:off x="1201777" y="6360525"/>
            <a:ext cx="550616" cy="564416"/>
          </a:xfrm>
          <a:custGeom>
            <a:avLst/>
            <a:gdLst>
              <a:gd name="connsiteX0" fmla="*/ 550616 w 550616"/>
              <a:gd name="connsiteY0" fmla="*/ 564416 h 564416"/>
              <a:gd name="connsiteX1" fmla="*/ 0 w 550616"/>
              <a:gd name="connsiteY1" fmla="*/ 564416 h 564416"/>
              <a:gd name="connsiteX2" fmla="*/ 0 w 550616"/>
              <a:gd name="connsiteY2" fmla="*/ 220300 h 564416"/>
              <a:gd name="connsiteX3" fmla="*/ 216079 w 550616"/>
              <a:gd name="connsiteY3" fmla="*/ 0 h 564416"/>
              <a:gd name="connsiteX4" fmla="*/ 550616 w 550616"/>
              <a:gd name="connsiteY4" fmla="*/ 0 h 5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616" h="564416">
                <a:moveTo>
                  <a:pt x="550616" y="564416"/>
                </a:moveTo>
                <a:lnTo>
                  <a:pt x="0" y="564416"/>
                </a:lnTo>
                <a:lnTo>
                  <a:pt x="0" y="220300"/>
                </a:lnTo>
                <a:lnTo>
                  <a:pt x="216079" y="0"/>
                </a:lnTo>
                <a:lnTo>
                  <a:pt x="550616" y="0"/>
                </a:lnTo>
                <a:close/>
              </a:path>
            </a:pathLst>
          </a:custGeom>
          <a:solidFill>
            <a:srgbClr val="69223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435" name="Freeform: Shape 434">
            <a:extLst>
              <a:ext uri="{FF2B5EF4-FFF2-40B4-BE49-F238E27FC236}">
                <a16:creationId xmlns:a16="http://schemas.microsoft.com/office/drawing/2014/main" id="{FA13820A-23F1-4235-82CF-A1E31C6EE266}"/>
              </a:ext>
            </a:extLst>
          </p:cNvPr>
          <p:cNvSpPr/>
          <p:nvPr userDrawn="1"/>
        </p:nvSpPr>
        <p:spPr>
          <a:xfrm rot="15531050">
            <a:off x="-242114" y="4156767"/>
            <a:ext cx="1072551" cy="830086"/>
          </a:xfrm>
          <a:custGeom>
            <a:avLst/>
            <a:gdLst>
              <a:gd name="connsiteX0" fmla="*/ 1072551 w 1072551"/>
              <a:gd name="connsiteY0" fmla="*/ 830086 h 830086"/>
              <a:gd name="connsiteX1" fmla="*/ 0 w 1072551"/>
              <a:gd name="connsiteY1" fmla="*/ 830086 h 830086"/>
              <a:gd name="connsiteX2" fmla="*/ 0 w 1072551"/>
              <a:gd name="connsiteY2" fmla="*/ 0 h 830086"/>
              <a:gd name="connsiteX3" fmla="*/ 699490 w 1072551"/>
              <a:gd name="connsiteY3" fmla="*/ 137858 h 830086"/>
              <a:gd name="connsiteX4" fmla="*/ 1072551 w 1072551"/>
              <a:gd name="connsiteY4" fmla="*/ 211382 h 8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830085">
                <a:moveTo>
                  <a:pt x="1072551" y="830086"/>
                </a:moveTo>
                <a:lnTo>
                  <a:pt x="0" y="830086"/>
                </a:lnTo>
                <a:lnTo>
                  <a:pt x="0" y="0"/>
                </a:lnTo>
                <a:lnTo>
                  <a:pt x="699490" y="137858"/>
                </a:lnTo>
                <a:lnTo>
                  <a:pt x="1072551" y="211382"/>
                </a:lnTo>
                <a:close/>
              </a:path>
            </a:pathLst>
          </a:custGeom>
          <a:solidFill>
            <a:srgbClr val="69223B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F6B0E6-D2DE-4273-9530-E87A35FE6034}"/>
              </a:ext>
            </a:extLst>
          </p:cNvPr>
          <p:cNvSpPr/>
          <p:nvPr userDrawn="1"/>
        </p:nvSpPr>
        <p:spPr>
          <a:xfrm rot="3244216">
            <a:off x="1144173" y="328197"/>
            <a:ext cx="151516" cy="1637731"/>
          </a:xfrm>
          <a:prstGeom prst="rect">
            <a:avLst/>
          </a:prstGeom>
          <a:solidFill>
            <a:srgbClr val="69223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" name="Rombo 1">
            <a:extLst>
              <a:ext uri="{FF2B5EF4-FFF2-40B4-BE49-F238E27FC236}">
                <a16:creationId xmlns:a16="http://schemas.microsoft.com/office/drawing/2014/main" id="{DCBE6D74-279A-4757-BD14-4088BA6C54A7}"/>
              </a:ext>
            </a:extLst>
          </p:cNvPr>
          <p:cNvSpPr/>
          <p:nvPr userDrawn="1"/>
        </p:nvSpPr>
        <p:spPr>
          <a:xfrm>
            <a:off x="217379" y="4738332"/>
            <a:ext cx="1939637" cy="1939637"/>
          </a:xfrm>
          <a:prstGeom prst="diamond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981B30B4-AD3E-4088-8A90-A9BF6CD7FB3E}"/>
              </a:ext>
            </a:extLst>
          </p:cNvPr>
          <p:cNvGrpSpPr/>
          <p:nvPr userDrawn="1"/>
        </p:nvGrpSpPr>
        <p:grpSpPr>
          <a:xfrm>
            <a:off x="658926" y="5245757"/>
            <a:ext cx="1035835" cy="1298362"/>
            <a:chOff x="6846896" y="2302630"/>
            <a:chExt cx="2407391" cy="30175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C43FE14-DADE-4E33-8173-07C811DB49F3}"/>
                </a:ext>
              </a:extLst>
            </p:cNvPr>
            <p:cNvSpPr/>
            <p:nvPr/>
          </p:nvSpPr>
          <p:spPr>
            <a:xfrm>
              <a:off x="6858578" y="2310064"/>
              <a:ext cx="2376797" cy="23525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53E186B-3759-492F-A532-95BDDACB610D}"/>
                </a:ext>
              </a:extLst>
            </p:cNvPr>
            <p:cNvSpPr/>
            <p:nvPr/>
          </p:nvSpPr>
          <p:spPr>
            <a:xfrm>
              <a:off x="7009298" y="5253489"/>
              <a:ext cx="76200" cy="66675"/>
            </a:xfrm>
            <a:custGeom>
              <a:avLst/>
              <a:gdLst>
                <a:gd name="connsiteX0" fmla="*/ 63967 w 76200"/>
                <a:gd name="connsiteY0" fmla="*/ 62413 h 66675"/>
                <a:gd name="connsiteX1" fmla="*/ 8722 w 76200"/>
                <a:gd name="connsiteY1" fmla="*/ 30980 h 66675"/>
                <a:gd name="connsiteX2" fmla="*/ 7769 w 76200"/>
                <a:gd name="connsiteY2" fmla="*/ 22408 h 66675"/>
                <a:gd name="connsiteX3" fmla="*/ 43964 w 76200"/>
                <a:gd name="connsiteY3" fmla="*/ 10978 h 66675"/>
                <a:gd name="connsiteX4" fmla="*/ 71587 w 76200"/>
                <a:gd name="connsiteY4" fmla="*/ 52888 h 66675"/>
                <a:gd name="connsiteX5" fmla="*/ 63967 w 76200"/>
                <a:gd name="connsiteY5" fmla="*/ 6241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66675">
                  <a:moveTo>
                    <a:pt x="63967" y="62413"/>
                  </a:moveTo>
                  <a:cubicBezTo>
                    <a:pt x="40154" y="61461"/>
                    <a:pt x="23009" y="48126"/>
                    <a:pt x="8722" y="30980"/>
                  </a:cubicBezTo>
                  <a:cubicBezTo>
                    <a:pt x="6817" y="29076"/>
                    <a:pt x="6817" y="25266"/>
                    <a:pt x="7769" y="22408"/>
                  </a:cubicBezTo>
                  <a:cubicBezTo>
                    <a:pt x="10627" y="9073"/>
                    <a:pt x="33487" y="2405"/>
                    <a:pt x="43964" y="10978"/>
                  </a:cubicBezTo>
                  <a:cubicBezTo>
                    <a:pt x="57299" y="22408"/>
                    <a:pt x="67777" y="35743"/>
                    <a:pt x="71587" y="52888"/>
                  </a:cubicBezTo>
                  <a:cubicBezTo>
                    <a:pt x="71587" y="58603"/>
                    <a:pt x="71587" y="63366"/>
                    <a:pt x="63967" y="6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F01CDF6-5A18-413F-B000-72F108EFA69A}"/>
                </a:ext>
              </a:extLst>
            </p:cNvPr>
            <p:cNvSpPr/>
            <p:nvPr/>
          </p:nvSpPr>
          <p:spPr>
            <a:xfrm>
              <a:off x="7163010" y="3086576"/>
              <a:ext cx="533400" cy="219075"/>
            </a:xfrm>
            <a:custGeom>
              <a:avLst/>
              <a:gdLst>
                <a:gd name="connsiteX0" fmla="*/ 82508 w 533400"/>
                <a:gd name="connsiteY0" fmla="*/ 8096 h 219075"/>
                <a:gd name="connsiteX1" fmla="*/ 132990 w 533400"/>
                <a:gd name="connsiteY1" fmla="*/ 54769 h 219075"/>
                <a:gd name="connsiteX2" fmla="*/ 449220 w 533400"/>
                <a:gd name="connsiteY2" fmla="*/ 139541 h 219075"/>
                <a:gd name="connsiteX3" fmla="*/ 516848 w 533400"/>
                <a:gd name="connsiteY3" fmla="*/ 149066 h 219075"/>
                <a:gd name="connsiteX4" fmla="*/ 516848 w 533400"/>
                <a:gd name="connsiteY4" fmla="*/ 216694 h 219075"/>
                <a:gd name="connsiteX5" fmla="*/ 441600 w 533400"/>
                <a:gd name="connsiteY5" fmla="*/ 147161 h 219075"/>
                <a:gd name="connsiteX6" fmla="*/ 129180 w 533400"/>
                <a:gd name="connsiteY6" fmla="*/ 64294 h 219075"/>
                <a:gd name="connsiteX7" fmla="*/ 58695 w 533400"/>
                <a:gd name="connsiteY7" fmla="*/ 85249 h 219075"/>
                <a:gd name="connsiteX8" fmla="*/ 23453 w 533400"/>
                <a:gd name="connsiteY8" fmla="*/ 50006 h 219075"/>
                <a:gd name="connsiteX9" fmla="*/ 56790 w 533400"/>
                <a:gd name="connsiteY9" fmla="*/ 33814 h 219075"/>
                <a:gd name="connsiteX10" fmla="*/ 78698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82508" y="8096"/>
                  </a:moveTo>
                  <a:cubicBezTo>
                    <a:pt x="82508" y="8096"/>
                    <a:pt x="93938" y="52864"/>
                    <a:pt x="132990" y="54769"/>
                  </a:cubicBezTo>
                  <a:cubicBezTo>
                    <a:pt x="172043" y="56674"/>
                    <a:pt x="347303" y="93821"/>
                    <a:pt x="449220" y="139541"/>
                  </a:cubicBezTo>
                  <a:cubicBezTo>
                    <a:pt x="449220" y="139541"/>
                    <a:pt x="488273" y="156686"/>
                    <a:pt x="516848" y="149066"/>
                  </a:cubicBezTo>
                  <a:cubicBezTo>
                    <a:pt x="545423" y="141446"/>
                    <a:pt x="516848" y="216694"/>
                    <a:pt x="516848" y="216694"/>
                  </a:cubicBezTo>
                  <a:cubicBezTo>
                    <a:pt x="516848" y="216694"/>
                    <a:pt x="527325" y="178594"/>
                    <a:pt x="441600" y="147161"/>
                  </a:cubicBezTo>
                  <a:cubicBezTo>
                    <a:pt x="367305" y="118586"/>
                    <a:pt x="278723" y="75724"/>
                    <a:pt x="129180" y="64294"/>
                  </a:cubicBezTo>
                  <a:cubicBezTo>
                    <a:pt x="109178" y="62389"/>
                    <a:pt x="82508" y="70009"/>
                    <a:pt x="58695" y="85249"/>
                  </a:cubicBezTo>
                  <a:cubicBezTo>
                    <a:pt x="-30840" y="141446"/>
                    <a:pt x="23453" y="50006"/>
                    <a:pt x="23453" y="50006"/>
                  </a:cubicBezTo>
                  <a:lnTo>
                    <a:pt x="56790" y="33814"/>
                  </a:lnTo>
                  <a:lnTo>
                    <a:pt x="78698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0D15B99-7E1B-4B26-BCDB-9AC870C2A704}"/>
                </a:ext>
              </a:extLst>
            </p:cNvPr>
            <p:cNvSpPr/>
            <p:nvPr/>
          </p:nvSpPr>
          <p:spPr>
            <a:xfrm>
              <a:off x="8437254" y="3084671"/>
              <a:ext cx="533400" cy="219075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D102F8A-0599-44C4-97EF-4E6D26F37CCA}"/>
                </a:ext>
              </a:extLst>
            </p:cNvPr>
            <p:cNvSpPr/>
            <p:nvPr/>
          </p:nvSpPr>
          <p:spPr>
            <a:xfrm>
              <a:off x="6986914" y="3417981"/>
              <a:ext cx="295275" cy="638175"/>
            </a:xfrm>
            <a:custGeom>
              <a:avLst/>
              <a:gdLst>
                <a:gd name="connsiteX0" fmla="*/ 48101 w 295275"/>
                <a:gd name="connsiteY0" fmla="*/ 46261 h 638175"/>
                <a:gd name="connsiteX1" fmla="*/ 38576 w 295275"/>
                <a:gd name="connsiteY1" fmla="*/ 123413 h 638175"/>
                <a:gd name="connsiteX2" fmla="*/ 177641 w 295275"/>
                <a:gd name="connsiteY2" fmla="*/ 559658 h 638175"/>
                <a:gd name="connsiteX3" fmla="*/ 296704 w 295275"/>
                <a:gd name="connsiteY3" fmla="*/ 633953 h 638175"/>
                <a:gd name="connsiteX4" fmla="*/ 183356 w 295275"/>
                <a:gd name="connsiteY4" fmla="*/ 592043 h 638175"/>
                <a:gd name="connsiteX5" fmla="*/ 120491 w 295275"/>
                <a:gd name="connsiteY5" fmla="*/ 493936 h 638175"/>
                <a:gd name="connsiteX6" fmla="*/ 25241 w 295275"/>
                <a:gd name="connsiteY6" fmla="*/ 98648 h 638175"/>
                <a:gd name="connsiteX7" fmla="*/ 7144 w 295275"/>
                <a:gd name="connsiteY7" fmla="*/ 29116 h 638175"/>
                <a:gd name="connsiteX8" fmla="*/ 29051 w 295275"/>
                <a:gd name="connsiteY8" fmla="*/ 7208 h 638175"/>
                <a:gd name="connsiteX9" fmla="*/ 48101 w 295275"/>
                <a:gd name="connsiteY9" fmla="*/ 4626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48101" y="46261"/>
                  </a:moveTo>
                  <a:cubicBezTo>
                    <a:pt x="48101" y="46261"/>
                    <a:pt x="40481" y="56738"/>
                    <a:pt x="38576" y="123413"/>
                  </a:cubicBezTo>
                  <a:cubicBezTo>
                    <a:pt x="37624" y="191041"/>
                    <a:pt x="73819" y="462503"/>
                    <a:pt x="177641" y="559658"/>
                  </a:cubicBezTo>
                  <a:cubicBezTo>
                    <a:pt x="281464" y="656813"/>
                    <a:pt x="296704" y="633953"/>
                    <a:pt x="296704" y="633953"/>
                  </a:cubicBezTo>
                  <a:lnTo>
                    <a:pt x="183356" y="592043"/>
                  </a:lnTo>
                  <a:cubicBezTo>
                    <a:pt x="183356" y="592043"/>
                    <a:pt x="155734" y="556801"/>
                    <a:pt x="120491" y="493936"/>
                  </a:cubicBezTo>
                  <a:cubicBezTo>
                    <a:pt x="63341" y="390113"/>
                    <a:pt x="28099" y="206281"/>
                    <a:pt x="25241" y="98648"/>
                  </a:cubicBezTo>
                  <a:cubicBezTo>
                    <a:pt x="23336" y="-8984"/>
                    <a:pt x="7144" y="29116"/>
                    <a:pt x="7144" y="29116"/>
                  </a:cubicBezTo>
                  <a:cubicBezTo>
                    <a:pt x="7144" y="29116"/>
                    <a:pt x="25241" y="10066"/>
                    <a:pt x="29051" y="7208"/>
                  </a:cubicBezTo>
                  <a:cubicBezTo>
                    <a:pt x="33814" y="5303"/>
                    <a:pt x="48101" y="46261"/>
                    <a:pt x="48101" y="462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2EAEFBC-D1CA-4748-9281-BB88178FFC99}"/>
                </a:ext>
              </a:extLst>
            </p:cNvPr>
            <p:cNvSpPr/>
            <p:nvPr/>
          </p:nvSpPr>
          <p:spPr>
            <a:xfrm>
              <a:off x="8836669" y="3403739"/>
              <a:ext cx="295275" cy="638175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44718A5-89F4-4D76-B152-F20E0CA42248}"/>
                </a:ext>
              </a:extLst>
            </p:cNvPr>
            <p:cNvSpPr/>
            <p:nvPr/>
          </p:nvSpPr>
          <p:spPr>
            <a:xfrm>
              <a:off x="7480347" y="3667601"/>
              <a:ext cx="390525" cy="552450"/>
            </a:xfrm>
            <a:custGeom>
              <a:avLst/>
              <a:gdLst>
                <a:gd name="connsiteX0" fmla="*/ 316668 w 390525"/>
                <a:gd name="connsiteY0" fmla="*/ 13811 h 552450"/>
                <a:gd name="connsiteX1" fmla="*/ 304285 w 390525"/>
                <a:gd name="connsiteY1" fmla="*/ 88106 h 552450"/>
                <a:gd name="connsiteX2" fmla="*/ 84258 w 390525"/>
                <a:gd name="connsiteY2" fmla="*/ 420529 h 552450"/>
                <a:gd name="connsiteX3" fmla="*/ 20440 w 390525"/>
                <a:gd name="connsiteY3" fmla="*/ 437674 h 552450"/>
                <a:gd name="connsiteX4" fmla="*/ 90925 w 390525"/>
                <a:gd name="connsiteY4" fmla="*/ 523399 h 552450"/>
                <a:gd name="connsiteX5" fmla="*/ 97593 w 390525"/>
                <a:gd name="connsiteY5" fmla="*/ 550069 h 552450"/>
                <a:gd name="connsiteX6" fmla="*/ 96640 w 390525"/>
                <a:gd name="connsiteY6" fmla="*/ 422434 h 552450"/>
                <a:gd name="connsiteX7" fmla="*/ 314763 w 390525"/>
                <a:gd name="connsiteY7" fmla="*/ 91916 h 552450"/>
                <a:gd name="connsiteX8" fmla="*/ 375723 w 390525"/>
                <a:gd name="connsiteY8" fmla="*/ 48101 h 552450"/>
                <a:gd name="connsiteX9" fmla="*/ 375723 w 390525"/>
                <a:gd name="connsiteY9" fmla="*/ 7144 h 552450"/>
                <a:gd name="connsiteX10" fmla="*/ 316668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316668" y="13811"/>
                  </a:moveTo>
                  <a:cubicBezTo>
                    <a:pt x="316668" y="13811"/>
                    <a:pt x="332860" y="38576"/>
                    <a:pt x="304285" y="88106"/>
                  </a:cubicBezTo>
                  <a:cubicBezTo>
                    <a:pt x="275710" y="137636"/>
                    <a:pt x="84258" y="420529"/>
                    <a:pt x="84258" y="420529"/>
                  </a:cubicBezTo>
                  <a:cubicBezTo>
                    <a:pt x="84258" y="420529"/>
                    <a:pt x="72828" y="438626"/>
                    <a:pt x="20440" y="437674"/>
                  </a:cubicBezTo>
                  <a:cubicBezTo>
                    <a:pt x="-31947" y="436721"/>
                    <a:pt x="87115" y="517684"/>
                    <a:pt x="90925" y="523399"/>
                  </a:cubicBezTo>
                  <a:cubicBezTo>
                    <a:pt x="95688" y="529114"/>
                    <a:pt x="97593" y="550069"/>
                    <a:pt x="97593" y="550069"/>
                  </a:cubicBezTo>
                  <a:cubicBezTo>
                    <a:pt x="97593" y="550069"/>
                    <a:pt x="76638" y="471011"/>
                    <a:pt x="96640" y="422434"/>
                  </a:cubicBezTo>
                  <a:cubicBezTo>
                    <a:pt x="116643" y="372904"/>
                    <a:pt x="314763" y="91916"/>
                    <a:pt x="314763" y="91916"/>
                  </a:cubicBezTo>
                  <a:cubicBezTo>
                    <a:pt x="314763" y="91916"/>
                    <a:pt x="338575" y="59531"/>
                    <a:pt x="375723" y="48101"/>
                  </a:cubicBezTo>
                  <a:cubicBezTo>
                    <a:pt x="411918" y="36671"/>
                    <a:pt x="375723" y="7144"/>
                    <a:pt x="375723" y="7144"/>
                  </a:cubicBezTo>
                  <a:lnTo>
                    <a:pt x="316668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A8D6745-6ECD-434F-876A-54F43923B852}"/>
                </a:ext>
              </a:extLst>
            </p:cNvPr>
            <p:cNvSpPr/>
            <p:nvPr/>
          </p:nvSpPr>
          <p:spPr>
            <a:xfrm>
              <a:off x="8236700" y="3652361"/>
              <a:ext cx="390525" cy="552450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E87765FF-B10D-488D-BAA8-02582595E1B4}"/>
                </a:ext>
              </a:extLst>
            </p:cNvPr>
            <p:cNvSpPr/>
            <p:nvPr/>
          </p:nvSpPr>
          <p:spPr>
            <a:xfrm>
              <a:off x="7773679" y="4406741"/>
              <a:ext cx="600075" cy="95250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4F4337A-E770-4B68-8B0C-4BE9E18CB948}"/>
                </a:ext>
              </a:extLst>
            </p:cNvPr>
            <p:cNvSpPr/>
            <p:nvPr/>
          </p:nvSpPr>
          <p:spPr>
            <a:xfrm>
              <a:off x="7213609" y="2436971"/>
              <a:ext cx="523875" cy="381000"/>
            </a:xfrm>
            <a:custGeom>
              <a:avLst/>
              <a:gdLst>
                <a:gd name="connsiteX0" fmla="*/ 27146 w 523875"/>
                <a:gd name="connsiteY0" fmla="*/ 362426 h 381000"/>
                <a:gd name="connsiteX1" fmla="*/ 212884 w 523875"/>
                <a:gd name="connsiteY1" fmla="*/ 131921 h 381000"/>
                <a:gd name="connsiteX2" fmla="*/ 516731 w 523875"/>
                <a:gd name="connsiteY2" fmla="*/ 17621 h 381000"/>
                <a:gd name="connsiteX3" fmla="*/ 516731 w 523875"/>
                <a:gd name="connsiteY3" fmla="*/ 7144 h 381000"/>
                <a:gd name="connsiteX4" fmla="*/ 206216 w 523875"/>
                <a:gd name="connsiteY4" fmla="*/ 130969 h 381000"/>
                <a:gd name="connsiteX5" fmla="*/ 7144 w 523875"/>
                <a:gd name="connsiteY5" fmla="*/ 359569 h 381000"/>
                <a:gd name="connsiteX6" fmla="*/ 7144 w 523875"/>
                <a:gd name="connsiteY6" fmla="*/ 383381 h 381000"/>
                <a:gd name="connsiteX7" fmla="*/ 27146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27146" y="362426"/>
                  </a:moveTo>
                  <a:cubicBezTo>
                    <a:pt x="27146" y="362426"/>
                    <a:pt x="72866" y="230029"/>
                    <a:pt x="212884" y="131921"/>
                  </a:cubicBezTo>
                  <a:cubicBezTo>
                    <a:pt x="352901" y="33814"/>
                    <a:pt x="516731" y="17621"/>
                    <a:pt x="516731" y="17621"/>
                  </a:cubicBezTo>
                  <a:lnTo>
                    <a:pt x="516731" y="7144"/>
                  </a:lnTo>
                  <a:cubicBezTo>
                    <a:pt x="516731" y="7144"/>
                    <a:pt x="345281" y="27146"/>
                    <a:pt x="206216" y="130969"/>
                  </a:cubicBezTo>
                  <a:cubicBezTo>
                    <a:pt x="67151" y="235744"/>
                    <a:pt x="7144" y="359569"/>
                    <a:pt x="7144" y="359569"/>
                  </a:cubicBezTo>
                  <a:lnTo>
                    <a:pt x="7144" y="383381"/>
                  </a:lnTo>
                  <a:lnTo>
                    <a:pt x="27146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3EA84EDB-71AA-4B09-9267-E6E5A52601DA}"/>
                </a:ext>
              </a:extLst>
            </p:cNvPr>
            <p:cNvSpPr/>
            <p:nvPr/>
          </p:nvSpPr>
          <p:spPr>
            <a:xfrm>
              <a:off x="8363276" y="2424588"/>
              <a:ext cx="523875" cy="381000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12E4EDC-005E-4749-A46A-BFB0BE363A5D}"/>
                </a:ext>
              </a:extLst>
            </p:cNvPr>
            <p:cNvSpPr/>
            <p:nvPr/>
          </p:nvSpPr>
          <p:spPr>
            <a:xfrm>
              <a:off x="7997180" y="2522696"/>
              <a:ext cx="104775" cy="495300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AA10048-C1AD-498A-8B8E-E7EAC0248F1C}"/>
                </a:ext>
              </a:extLst>
            </p:cNvPr>
            <p:cNvSpPr/>
            <p:nvPr/>
          </p:nvSpPr>
          <p:spPr>
            <a:xfrm>
              <a:off x="7554604" y="4539138"/>
              <a:ext cx="76200" cy="95250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D288128-0B08-453F-B092-5F6D8D737B64}"/>
                </a:ext>
              </a:extLst>
            </p:cNvPr>
            <p:cNvSpPr/>
            <p:nvPr/>
          </p:nvSpPr>
          <p:spPr>
            <a:xfrm>
              <a:off x="8489959" y="4535328"/>
              <a:ext cx="76200" cy="95250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7F919C5-98A9-4086-8481-9B3BE52A816C}"/>
                </a:ext>
              </a:extLst>
            </p:cNvPr>
            <p:cNvSpPr/>
            <p:nvPr/>
          </p:nvSpPr>
          <p:spPr>
            <a:xfrm>
              <a:off x="7075496" y="4203858"/>
              <a:ext cx="114300" cy="57150"/>
            </a:xfrm>
            <a:custGeom>
              <a:avLst/>
              <a:gdLst>
                <a:gd name="connsiteX0" fmla="*/ 109061 w 114300"/>
                <a:gd name="connsiteY0" fmla="*/ 48101 h 57150"/>
                <a:gd name="connsiteX1" fmla="*/ 7144 w 114300"/>
                <a:gd name="connsiteY1" fmla="*/ 7144 h 57150"/>
                <a:gd name="connsiteX2" fmla="*/ 112871 w 114300"/>
                <a:gd name="connsiteY2" fmla="*/ 55721 h 57150"/>
                <a:gd name="connsiteX3" fmla="*/ 109061 w 114300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109061" y="48101"/>
                  </a:moveTo>
                  <a:cubicBezTo>
                    <a:pt x="109061" y="48101"/>
                    <a:pt x="47149" y="47149"/>
                    <a:pt x="7144" y="7144"/>
                  </a:cubicBezTo>
                  <a:cubicBezTo>
                    <a:pt x="7144" y="7144"/>
                    <a:pt x="38576" y="50006"/>
                    <a:pt x="112871" y="55721"/>
                  </a:cubicBezTo>
                  <a:lnTo>
                    <a:pt x="109061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B0AED30-C0CF-48B9-8876-0ABF1C7A6498}"/>
                </a:ext>
              </a:extLst>
            </p:cNvPr>
            <p:cNvSpPr/>
            <p:nvPr/>
          </p:nvSpPr>
          <p:spPr>
            <a:xfrm>
              <a:off x="8932871" y="4194333"/>
              <a:ext cx="104775" cy="57150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2F7D5D0-6935-4912-A014-DF0DB6E8595B}"/>
                </a:ext>
              </a:extLst>
            </p:cNvPr>
            <p:cNvSpPr/>
            <p:nvPr/>
          </p:nvSpPr>
          <p:spPr>
            <a:xfrm>
              <a:off x="6846896" y="3349133"/>
              <a:ext cx="66675" cy="95250"/>
            </a:xfrm>
            <a:custGeom>
              <a:avLst/>
              <a:gdLst>
                <a:gd name="connsiteX0" fmla="*/ 59531 w 66675"/>
                <a:gd name="connsiteY0" fmla="*/ 16049 h 95250"/>
                <a:gd name="connsiteX1" fmla="*/ 7144 w 66675"/>
                <a:gd name="connsiteY1" fmla="*/ 93201 h 95250"/>
                <a:gd name="connsiteX2" fmla="*/ 9049 w 66675"/>
                <a:gd name="connsiteY2" fmla="*/ 64626 h 95250"/>
                <a:gd name="connsiteX3" fmla="*/ 59531 w 66675"/>
                <a:gd name="connsiteY3" fmla="*/ 9381 h 95250"/>
                <a:gd name="connsiteX4" fmla="*/ 59531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59531" y="16049"/>
                  </a:moveTo>
                  <a:cubicBezTo>
                    <a:pt x="59531" y="16049"/>
                    <a:pt x="15716" y="57959"/>
                    <a:pt x="7144" y="93201"/>
                  </a:cubicBezTo>
                  <a:lnTo>
                    <a:pt x="9049" y="64626"/>
                  </a:lnTo>
                  <a:cubicBezTo>
                    <a:pt x="9049" y="64626"/>
                    <a:pt x="42386" y="17001"/>
                    <a:pt x="59531" y="9381"/>
                  </a:cubicBezTo>
                  <a:cubicBezTo>
                    <a:pt x="75724" y="1761"/>
                    <a:pt x="59531" y="16049"/>
                    <a:pt x="59531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A9A0496-705E-49A1-961D-523680025B37}"/>
                </a:ext>
              </a:extLst>
            </p:cNvPr>
            <p:cNvSpPr/>
            <p:nvPr/>
          </p:nvSpPr>
          <p:spPr>
            <a:xfrm>
              <a:off x="7052818" y="2791301"/>
              <a:ext cx="28575" cy="85725"/>
            </a:xfrm>
            <a:custGeom>
              <a:avLst/>
              <a:gdLst>
                <a:gd name="connsiteX0" fmla="*/ 9820 w 28575"/>
                <a:gd name="connsiteY0" fmla="*/ 82391 h 85725"/>
                <a:gd name="connsiteX1" fmla="*/ 12677 w 28575"/>
                <a:gd name="connsiteY1" fmla="*/ 30004 h 85725"/>
                <a:gd name="connsiteX2" fmla="*/ 28870 w 28575"/>
                <a:gd name="connsiteY2" fmla="*/ 7144 h 85725"/>
                <a:gd name="connsiteX3" fmla="*/ 9820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9820" y="82391"/>
                  </a:moveTo>
                  <a:cubicBezTo>
                    <a:pt x="9820" y="82391"/>
                    <a:pt x="2200" y="51911"/>
                    <a:pt x="12677" y="30004"/>
                  </a:cubicBezTo>
                  <a:lnTo>
                    <a:pt x="28870" y="7144"/>
                  </a:lnTo>
                  <a:cubicBezTo>
                    <a:pt x="27917" y="7144"/>
                    <a:pt x="3152" y="51911"/>
                    <a:pt x="9820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122BC1B8-8D9A-4695-9641-D7C2FBB39215}"/>
                </a:ext>
              </a:extLst>
            </p:cNvPr>
            <p:cNvSpPr/>
            <p:nvPr/>
          </p:nvSpPr>
          <p:spPr>
            <a:xfrm>
              <a:off x="9187612" y="3347228"/>
              <a:ext cx="66675" cy="95250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E6EC69E-773F-4890-8924-E4FEDDFC45FC}"/>
                </a:ext>
              </a:extLst>
            </p:cNvPr>
            <p:cNvSpPr/>
            <p:nvPr/>
          </p:nvSpPr>
          <p:spPr>
            <a:xfrm>
              <a:off x="9019549" y="2790348"/>
              <a:ext cx="28575" cy="85725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91E01CE-8180-4F1A-9C71-24ECA43C02DD}"/>
                </a:ext>
              </a:extLst>
            </p:cNvPr>
            <p:cNvSpPr/>
            <p:nvPr/>
          </p:nvSpPr>
          <p:spPr>
            <a:xfrm>
              <a:off x="7634614" y="2965608"/>
              <a:ext cx="838200" cy="77152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17877603-5AD2-4EB3-9648-58A4A4BCF5A5}"/>
                </a:ext>
              </a:extLst>
            </p:cNvPr>
            <p:cNvSpPr/>
            <p:nvPr/>
          </p:nvSpPr>
          <p:spPr>
            <a:xfrm>
              <a:off x="6892616" y="2763611"/>
              <a:ext cx="371475" cy="742950"/>
            </a:xfrm>
            <a:custGeom>
              <a:avLst/>
              <a:gdLst>
                <a:gd name="connsiteX0" fmla="*/ 171926 w 371475"/>
                <a:gd name="connsiteY0" fmla="*/ 95793 h 742950"/>
                <a:gd name="connsiteX1" fmla="*/ 7144 w 371475"/>
                <a:gd name="connsiteY1" fmla="*/ 599666 h 742950"/>
                <a:gd name="connsiteX2" fmla="*/ 124301 w 371475"/>
                <a:gd name="connsiteY2" fmla="*/ 737778 h 742950"/>
                <a:gd name="connsiteX3" fmla="*/ 372904 w 371475"/>
                <a:gd name="connsiteY3" fmla="*/ 378686 h 742950"/>
                <a:gd name="connsiteX4" fmla="*/ 359569 w 371475"/>
                <a:gd name="connsiteY4" fmla="*/ 7211 h 742950"/>
                <a:gd name="connsiteX5" fmla="*/ 171926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171926" y="95793"/>
                  </a:moveTo>
                  <a:cubicBezTo>
                    <a:pt x="171926" y="95793"/>
                    <a:pt x="9049" y="348206"/>
                    <a:pt x="7144" y="599666"/>
                  </a:cubicBezTo>
                  <a:cubicBezTo>
                    <a:pt x="7144" y="599666"/>
                    <a:pt x="40481" y="712061"/>
                    <a:pt x="124301" y="737778"/>
                  </a:cubicBezTo>
                  <a:cubicBezTo>
                    <a:pt x="124301" y="737778"/>
                    <a:pt x="251936" y="452981"/>
                    <a:pt x="372904" y="378686"/>
                  </a:cubicBezTo>
                  <a:cubicBezTo>
                    <a:pt x="372904" y="378686"/>
                    <a:pt x="304324" y="175803"/>
                    <a:pt x="359569" y="7211"/>
                  </a:cubicBezTo>
                  <a:cubicBezTo>
                    <a:pt x="359569" y="7211"/>
                    <a:pt x="281464" y="1496"/>
                    <a:pt x="171926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F0AEECD-A51D-4F4C-ACAD-CD20A9E9AF6A}"/>
                </a:ext>
              </a:extLst>
            </p:cNvPr>
            <p:cNvSpPr/>
            <p:nvPr/>
          </p:nvSpPr>
          <p:spPr>
            <a:xfrm>
              <a:off x="8837621" y="2763611"/>
              <a:ext cx="371475" cy="742950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9FF6D04-A2EB-4334-8F37-DDA941623956}"/>
                </a:ext>
              </a:extLst>
            </p:cNvPr>
            <p:cNvSpPr/>
            <p:nvPr/>
          </p:nvSpPr>
          <p:spPr>
            <a:xfrm>
              <a:off x="7670809" y="2302630"/>
              <a:ext cx="781050" cy="266700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7B464D2-4A66-4AC9-BCF0-4C3E3DFDFB30}"/>
                </a:ext>
              </a:extLst>
            </p:cNvPr>
            <p:cNvSpPr/>
            <p:nvPr/>
          </p:nvSpPr>
          <p:spPr>
            <a:xfrm>
              <a:off x="7143099" y="3983831"/>
              <a:ext cx="676275" cy="581025"/>
            </a:xfrm>
            <a:custGeom>
              <a:avLst/>
              <a:gdLst>
                <a:gd name="connsiteX0" fmla="*/ 25266 w 676275"/>
                <a:gd name="connsiteY0" fmla="*/ 7144 h 581025"/>
                <a:gd name="connsiteX1" fmla="*/ 38601 w 676275"/>
                <a:gd name="connsiteY1" fmla="*/ 274796 h 581025"/>
                <a:gd name="connsiteX2" fmla="*/ 435793 w 676275"/>
                <a:gd name="connsiteY2" fmla="*/ 582454 h 581025"/>
                <a:gd name="connsiteX3" fmla="*/ 669156 w 676275"/>
                <a:gd name="connsiteY3" fmla="*/ 475774 h 581025"/>
                <a:gd name="connsiteX4" fmla="*/ 424363 w 676275"/>
                <a:gd name="connsiteY4" fmla="*/ 116681 h 581025"/>
                <a:gd name="connsiteX5" fmla="*/ 25266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25266" y="7144"/>
                  </a:moveTo>
                  <a:cubicBezTo>
                    <a:pt x="25266" y="7144"/>
                    <a:pt x="-23312" y="113824"/>
                    <a:pt x="38601" y="274796"/>
                  </a:cubicBezTo>
                  <a:cubicBezTo>
                    <a:pt x="38601" y="274796"/>
                    <a:pt x="148138" y="465296"/>
                    <a:pt x="435793" y="582454"/>
                  </a:cubicBezTo>
                  <a:cubicBezTo>
                    <a:pt x="435793" y="582454"/>
                    <a:pt x="585336" y="569119"/>
                    <a:pt x="669156" y="475774"/>
                  </a:cubicBezTo>
                  <a:cubicBezTo>
                    <a:pt x="669156" y="475774"/>
                    <a:pt x="431983" y="238601"/>
                    <a:pt x="424363" y="116681"/>
                  </a:cubicBezTo>
                  <a:cubicBezTo>
                    <a:pt x="424363" y="116681"/>
                    <a:pt x="247198" y="131921"/>
                    <a:pt x="2526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C1C3010-6A1F-4BE0-ABE9-C3E2CED8FCAE}"/>
                </a:ext>
              </a:extLst>
            </p:cNvPr>
            <p:cNvSpPr/>
            <p:nvPr/>
          </p:nvSpPr>
          <p:spPr>
            <a:xfrm>
              <a:off x="8308984" y="3973353"/>
              <a:ext cx="676275" cy="581025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38083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414811" y="260690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85770" y="5470580"/>
            <a:ext cx="1387938" cy="3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42" r:id="rId4"/>
    <p:sldLayoutId id="2147483740" r:id="rId5"/>
    <p:sldLayoutId id="2147483736" r:id="rId6"/>
    <p:sldLayoutId id="2147483737" r:id="rId7"/>
    <p:sldLayoutId id="2147483732" r:id="rId8"/>
    <p:sldLayoutId id="2147483745" r:id="rId9"/>
    <p:sldLayoutId id="2147483741" r:id="rId10"/>
    <p:sldLayoutId id="2147483743" r:id="rId11"/>
    <p:sldLayoutId id="2147483746" r:id="rId12"/>
    <p:sldLayoutId id="2147483752" r:id="rId13"/>
    <p:sldLayoutId id="2147483751" r:id="rId14"/>
    <p:sldLayoutId id="2147483749" r:id="rId15"/>
    <p:sldLayoutId id="2147483748" r:id="rId16"/>
    <p:sldLayoutId id="2147483750" r:id="rId17"/>
    <p:sldLayoutId id="2147483735" r:id="rId18"/>
    <p:sldLayoutId id="2147483753" r:id="rId19"/>
    <p:sldLayoutId id="2147483754" r:id="rId20"/>
    <p:sldLayoutId id="2147483755" r:id="rId21"/>
  </p:sldLayoutIdLst>
  <p:transition/>
  <p:txStyles>
    <p:titleStyle>
      <a:defPPr/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ndial Qatar 2022: detalles y fotos de los estadios de la Copa del Mundo -  TyC Sports">
            <a:extLst>
              <a:ext uri="{FF2B5EF4-FFF2-40B4-BE49-F238E27FC236}">
                <a16:creationId xmlns:a16="http://schemas.microsoft.com/office/drawing/2014/main" id="{ECB80767-B6AA-48ED-96B0-CF8FDBEF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176"/>
            <a:ext cx="12192000" cy="6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473F9F3-C095-4FF4-BA55-F29214A752E3}"/>
              </a:ext>
            </a:extLst>
          </p:cNvPr>
          <p:cNvSpPr/>
          <p:nvPr/>
        </p:nvSpPr>
        <p:spPr>
          <a:xfrm>
            <a:off x="176530" y="182605"/>
            <a:ext cx="11776364" cy="5891867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 w="76200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573471" y="4385450"/>
            <a:ext cx="48176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800" b="1">
                <a:solidFill>
                  <a:srgbClr val="FFFFFF"/>
                </a:solidFill>
                <a:cs typeface="Arial" panose="020B0604020202020204" pitchFamily="34" charset="0"/>
              </a:rPr>
              <a:t>QATAR 2022</a:t>
            </a:r>
            <a:endParaRPr lang="ko-KR" altLang="en-US" sz="4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-27635" y="739956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B91914A5-9458-4350-89F0-7679413B7F82}"/>
              </a:ext>
            </a:extLst>
          </p:cNvPr>
          <p:cNvGrpSpPr/>
          <p:nvPr/>
        </p:nvGrpSpPr>
        <p:grpSpPr>
          <a:xfrm>
            <a:off x="4620032" y="969481"/>
            <a:ext cx="2763170" cy="2800448"/>
            <a:chOff x="4521135" y="1001531"/>
            <a:chExt cx="3406600" cy="3452558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13162AD-172F-4138-A519-DA52C0A0FBCE}"/>
                </a:ext>
              </a:extLst>
            </p:cNvPr>
            <p:cNvSpPr/>
            <p:nvPr/>
          </p:nvSpPr>
          <p:spPr>
            <a:xfrm rot="18900000">
              <a:off x="4521135" y="1001531"/>
              <a:ext cx="3406600" cy="3406600"/>
            </a:xfrm>
            <a:custGeom>
              <a:avLst/>
              <a:gdLst>
                <a:gd name="connsiteX0" fmla="*/ 3406600 w 3406600"/>
                <a:gd name="connsiteY0" fmla="*/ 0 h 3406600"/>
                <a:gd name="connsiteX1" fmla="*/ 3406600 w 3406600"/>
                <a:gd name="connsiteY1" fmla="*/ 3406600 h 3406600"/>
                <a:gd name="connsiteX2" fmla="*/ 2847806 w 3406600"/>
                <a:gd name="connsiteY2" fmla="*/ 3406600 h 3406600"/>
                <a:gd name="connsiteX3" fmla="*/ 2579775 w 3406600"/>
                <a:gd name="connsiteY3" fmla="*/ 3138569 h 3406600"/>
                <a:gd name="connsiteX4" fmla="*/ 3138569 w 3406600"/>
                <a:gd name="connsiteY4" fmla="*/ 3138569 h 3406600"/>
                <a:gd name="connsiteX5" fmla="*/ 3138569 w 3406600"/>
                <a:gd name="connsiteY5" fmla="*/ 268031 h 3406600"/>
                <a:gd name="connsiteX6" fmla="*/ 268031 w 3406600"/>
                <a:gd name="connsiteY6" fmla="*/ 268031 h 3406600"/>
                <a:gd name="connsiteX7" fmla="*/ 268031 w 3406600"/>
                <a:gd name="connsiteY7" fmla="*/ 826825 h 3406600"/>
                <a:gd name="connsiteX8" fmla="*/ 0 w 3406600"/>
                <a:gd name="connsiteY8" fmla="*/ 558794 h 3406600"/>
                <a:gd name="connsiteX9" fmla="*/ 0 w 3406600"/>
                <a:gd name="connsiteY9" fmla="*/ 0 h 340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6600" h="3406600">
                  <a:moveTo>
                    <a:pt x="3406600" y="0"/>
                  </a:moveTo>
                  <a:lnTo>
                    <a:pt x="3406600" y="3406600"/>
                  </a:lnTo>
                  <a:lnTo>
                    <a:pt x="2847806" y="3406600"/>
                  </a:lnTo>
                  <a:lnTo>
                    <a:pt x="2579775" y="3138569"/>
                  </a:lnTo>
                  <a:lnTo>
                    <a:pt x="3138569" y="3138569"/>
                  </a:lnTo>
                  <a:lnTo>
                    <a:pt x="3138569" y="268031"/>
                  </a:lnTo>
                  <a:lnTo>
                    <a:pt x="268031" y="268031"/>
                  </a:lnTo>
                  <a:lnTo>
                    <a:pt x="268031" y="826825"/>
                  </a:lnTo>
                  <a:lnTo>
                    <a:pt x="0" y="558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223B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2BC4A5-D679-499B-9BE3-4F177893EE9D}"/>
                </a:ext>
              </a:extLst>
            </p:cNvPr>
            <p:cNvSpPr/>
            <p:nvPr/>
          </p:nvSpPr>
          <p:spPr>
            <a:xfrm rot="18900000">
              <a:off x="4644633" y="1293196"/>
              <a:ext cx="3160893" cy="3160893"/>
            </a:xfrm>
            <a:custGeom>
              <a:avLst/>
              <a:gdLst>
                <a:gd name="connsiteX0" fmla="*/ 0 w 3160893"/>
                <a:gd name="connsiteY0" fmla="*/ 0 h 3160893"/>
                <a:gd name="connsiteX1" fmla="*/ 268031 w 3160893"/>
                <a:gd name="connsiteY1" fmla="*/ 268031 h 3160893"/>
                <a:gd name="connsiteX2" fmla="*/ 268031 w 3160893"/>
                <a:gd name="connsiteY2" fmla="*/ 2892862 h 3160893"/>
                <a:gd name="connsiteX3" fmla="*/ 2892862 w 3160893"/>
                <a:gd name="connsiteY3" fmla="*/ 2892862 h 3160893"/>
                <a:gd name="connsiteX4" fmla="*/ 3160893 w 3160893"/>
                <a:gd name="connsiteY4" fmla="*/ 3160893 h 3160893"/>
                <a:gd name="connsiteX5" fmla="*/ 0 w 3160893"/>
                <a:gd name="connsiteY5" fmla="*/ 3160893 h 316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0893" h="3160893">
                  <a:moveTo>
                    <a:pt x="0" y="0"/>
                  </a:moveTo>
                  <a:lnTo>
                    <a:pt x="268031" y="268031"/>
                  </a:lnTo>
                  <a:lnTo>
                    <a:pt x="268031" y="2892862"/>
                  </a:lnTo>
                  <a:lnTo>
                    <a:pt x="2892862" y="2892862"/>
                  </a:lnTo>
                  <a:lnTo>
                    <a:pt x="3160893" y="3160893"/>
                  </a:lnTo>
                  <a:lnTo>
                    <a:pt x="0" y="316089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04E2DBBB-FCAA-40E2-9158-93AF86197A9B}"/>
              </a:ext>
            </a:extLst>
          </p:cNvPr>
          <p:cNvSpPr txBox="1"/>
          <p:nvPr/>
        </p:nvSpPr>
        <p:spPr>
          <a:xfrm>
            <a:off x="4712852" y="5350663"/>
            <a:ext cx="255177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Free Template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72DE4F1E-C46D-48F6-8BE2-1547B3ADD663}"/>
              </a:ext>
            </a:extLst>
          </p:cNvPr>
          <p:cNvGrpSpPr/>
          <p:nvPr/>
        </p:nvGrpSpPr>
        <p:grpSpPr>
          <a:xfrm>
            <a:off x="5321733" y="1148121"/>
            <a:ext cx="1359767" cy="2172279"/>
            <a:chOff x="-1084263" y="-1466851"/>
            <a:chExt cx="1676401" cy="2678114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6D42373-7766-47C3-B154-89D73C170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44525" y="-1466851"/>
              <a:ext cx="863600" cy="1692276"/>
            </a:xfrm>
            <a:custGeom>
              <a:avLst/>
              <a:gdLst>
                <a:gd name="T0" fmla="*/ 956 w 1135"/>
                <a:gd name="T1" fmla="*/ 2115 h 2223"/>
                <a:gd name="T2" fmla="*/ 1134 w 1135"/>
                <a:gd name="T3" fmla="*/ 2086 h 2223"/>
                <a:gd name="T4" fmla="*/ 1018 w 1135"/>
                <a:gd name="T5" fmla="*/ 2212 h 2223"/>
                <a:gd name="T6" fmla="*/ 925 w 1135"/>
                <a:gd name="T7" fmla="*/ 2190 h 2223"/>
                <a:gd name="T8" fmla="*/ 307 w 1135"/>
                <a:gd name="T9" fmla="*/ 2189 h 2223"/>
                <a:gd name="T10" fmla="*/ 297 w 1135"/>
                <a:gd name="T11" fmla="*/ 1848 h 2223"/>
                <a:gd name="T12" fmla="*/ 320 w 1135"/>
                <a:gd name="T13" fmla="*/ 1813 h 2223"/>
                <a:gd name="T14" fmla="*/ 89 w 1135"/>
                <a:gd name="T15" fmla="*/ 728 h 2223"/>
                <a:gd name="T16" fmla="*/ 37 w 1135"/>
                <a:gd name="T17" fmla="*/ 462 h 2223"/>
                <a:gd name="T18" fmla="*/ 18 w 1135"/>
                <a:gd name="T19" fmla="*/ 356 h 2223"/>
                <a:gd name="T20" fmla="*/ 70 w 1135"/>
                <a:gd name="T21" fmla="*/ 289 h 2223"/>
                <a:gd name="T22" fmla="*/ 104 w 1135"/>
                <a:gd name="T23" fmla="*/ 242 h 2223"/>
                <a:gd name="T24" fmla="*/ 939 w 1135"/>
                <a:gd name="T25" fmla="*/ 136 h 2223"/>
                <a:gd name="T26" fmla="*/ 562 w 1135"/>
                <a:gd name="T27" fmla="*/ 452 h 2223"/>
                <a:gd name="T28" fmla="*/ 685 w 1135"/>
                <a:gd name="T29" fmla="*/ 1141 h 2223"/>
                <a:gd name="T30" fmla="*/ 718 w 1135"/>
                <a:gd name="T31" fmla="*/ 1062 h 2223"/>
                <a:gd name="T32" fmla="*/ 945 w 1135"/>
                <a:gd name="T33" fmla="*/ 575 h 2223"/>
                <a:gd name="T34" fmla="*/ 458 w 1135"/>
                <a:gd name="T35" fmla="*/ 671 h 2223"/>
                <a:gd name="T36" fmla="*/ 761 w 1135"/>
                <a:gd name="T37" fmla="*/ 715 h 2223"/>
                <a:gd name="T38" fmla="*/ 869 w 1135"/>
                <a:gd name="T39" fmla="*/ 521 h 2223"/>
                <a:gd name="T40" fmla="*/ 961 w 1135"/>
                <a:gd name="T41" fmla="*/ 402 h 2223"/>
                <a:gd name="T42" fmla="*/ 953 w 1135"/>
                <a:gd name="T43" fmla="*/ 793 h 2223"/>
                <a:gd name="T44" fmla="*/ 824 w 1135"/>
                <a:gd name="T45" fmla="*/ 1254 h 2223"/>
                <a:gd name="T46" fmla="*/ 860 w 1135"/>
                <a:gd name="T47" fmla="*/ 1901 h 2223"/>
                <a:gd name="T48" fmla="*/ 1018 w 1135"/>
                <a:gd name="T49" fmla="*/ 1809 h 2223"/>
                <a:gd name="T50" fmla="*/ 422 w 1135"/>
                <a:gd name="T51" fmla="*/ 856 h 2223"/>
                <a:gd name="T52" fmla="*/ 240 w 1135"/>
                <a:gd name="T53" fmla="*/ 685 h 2223"/>
                <a:gd name="T54" fmla="*/ 356 w 1135"/>
                <a:gd name="T55" fmla="*/ 553 h 2223"/>
                <a:gd name="T56" fmla="*/ 526 w 1135"/>
                <a:gd name="T57" fmla="*/ 336 h 2223"/>
                <a:gd name="T58" fmla="*/ 259 w 1135"/>
                <a:gd name="T59" fmla="*/ 383 h 2223"/>
                <a:gd name="T60" fmla="*/ 582 w 1135"/>
                <a:gd name="T61" fmla="*/ 290 h 2223"/>
                <a:gd name="T62" fmla="*/ 402 w 1135"/>
                <a:gd name="T63" fmla="*/ 469 h 2223"/>
                <a:gd name="T64" fmla="*/ 878 w 1135"/>
                <a:gd name="T65" fmla="*/ 152 h 2223"/>
                <a:gd name="T66" fmla="*/ 190 w 1135"/>
                <a:gd name="T67" fmla="*/ 237 h 2223"/>
                <a:gd name="T68" fmla="*/ 219 w 1135"/>
                <a:gd name="T69" fmla="*/ 384 h 2223"/>
                <a:gd name="T70" fmla="*/ 155 w 1135"/>
                <a:gd name="T71" fmla="*/ 407 h 2223"/>
                <a:gd name="T72" fmla="*/ 291 w 1135"/>
                <a:gd name="T73" fmla="*/ 449 h 2223"/>
                <a:gd name="T74" fmla="*/ 226 w 1135"/>
                <a:gd name="T75" fmla="*/ 548 h 2223"/>
                <a:gd name="T76" fmla="*/ 146 w 1135"/>
                <a:gd name="T77" fmla="*/ 542 h 2223"/>
                <a:gd name="T78" fmla="*/ 383 w 1135"/>
                <a:gd name="T79" fmla="*/ 969 h 2223"/>
                <a:gd name="T80" fmla="*/ 884 w 1135"/>
                <a:gd name="T81" fmla="*/ 2155 h 2223"/>
                <a:gd name="T82" fmla="*/ 868 w 1135"/>
                <a:gd name="T83" fmla="*/ 2016 h 2223"/>
                <a:gd name="T84" fmla="*/ 469 w 1135"/>
                <a:gd name="T85" fmla="*/ 2069 h 2223"/>
                <a:gd name="T86" fmla="*/ 424 w 1135"/>
                <a:gd name="T87" fmla="*/ 1241 h 2223"/>
                <a:gd name="T88" fmla="*/ 522 w 1135"/>
                <a:gd name="T89" fmla="*/ 1688 h 2223"/>
                <a:gd name="T90" fmla="*/ 252 w 1135"/>
                <a:gd name="T91" fmla="*/ 958 h 2223"/>
                <a:gd name="T92" fmla="*/ 423 w 1135"/>
                <a:gd name="T93" fmla="*/ 1648 h 2223"/>
                <a:gd name="T94" fmla="*/ 615 w 1135"/>
                <a:gd name="T95" fmla="*/ 1757 h 2223"/>
                <a:gd name="T96" fmla="*/ 533 w 1135"/>
                <a:gd name="T97" fmla="*/ 1807 h 2223"/>
                <a:gd name="T98" fmla="*/ 465 w 1135"/>
                <a:gd name="T99" fmla="*/ 1561 h 2223"/>
                <a:gd name="T100" fmla="*/ 690 w 1135"/>
                <a:gd name="T101" fmla="*/ 1720 h 2223"/>
                <a:gd name="T102" fmla="*/ 737 w 1135"/>
                <a:gd name="T103" fmla="*/ 1624 h 2223"/>
                <a:gd name="T104" fmla="*/ 141 w 1135"/>
                <a:gd name="T105" fmla="*/ 313 h 2223"/>
                <a:gd name="T106" fmla="*/ 177 w 1135"/>
                <a:gd name="T107" fmla="*/ 322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5" h="2223">
                  <a:moveTo>
                    <a:pt x="1089" y="1862"/>
                  </a:moveTo>
                  <a:cubicBezTo>
                    <a:pt x="1060" y="1916"/>
                    <a:pt x="1022" y="1958"/>
                    <a:pt x="968" y="1987"/>
                  </a:cubicBezTo>
                  <a:cubicBezTo>
                    <a:pt x="966" y="1988"/>
                    <a:pt x="964" y="1989"/>
                    <a:pt x="961" y="1990"/>
                  </a:cubicBezTo>
                  <a:cubicBezTo>
                    <a:pt x="919" y="2012"/>
                    <a:pt x="918" y="2012"/>
                    <a:pt x="933" y="2057"/>
                  </a:cubicBezTo>
                  <a:cubicBezTo>
                    <a:pt x="939" y="2077"/>
                    <a:pt x="945" y="2097"/>
                    <a:pt x="956" y="2115"/>
                  </a:cubicBezTo>
                  <a:cubicBezTo>
                    <a:pt x="963" y="2127"/>
                    <a:pt x="973" y="2132"/>
                    <a:pt x="987" y="2127"/>
                  </a:cubicBezTo>
                  <a:cubicBezTo>
                    <a:pt x="1020" y="2115"/>
                    <a:pt x="1052" y="2105"/>
                    <a:pt x="1079" y="2084"/>
                  </a:cubicBezTo>
                  <a:cubicBezTo>
                    <a:pt x="1086" y="2079"/>
                    <a:pt x="1094" y="2069"/>
                    <a:pt x="1104" y="2082"/>
                  </a:cubicBezTo>
                  <a:cubicBezTo>
                    <a:pt x="1108" y="2087"/>
                    <a:pt x="1114" y="2080"/>
                    <a:pt x="1118" y="2077"/>
                  </a:cubicBezTo>
                  <a:cubicBezTo>
                    <a:pt x="1128" y="2072"/>
                    <a:pt x="1133" y="2074"/>
                    <a:pt x="1134" y="2086"/>
                  </a:cubicBezTo>
                  <a:cubicBezTo>
                    <a:pt x="1135" y="2098"/>
                    <a:pt x="1131" y="2107"/>
                    <a:pt x="1121" y="2115"/>
                  </a:cubicBezTo>
                  <a:cubicBezTo>
                    <a:pt x="1095" y="2136"/>
                    <a:pt x="1066" y="2153"/>
                    <a:pt x="1034" y="2164"/>
                  </a:cubicBezTo>
                  <a:cubicBezTo>
                    <a:pt x="1018" y="2170"/>
                    <a:pt x="1016" y="2177"/>
                    <a:pt x="1028" y="2189"/>
                  </a:cubicBezTo>
                  <a:cubicBezTo>
                    <a:pt x="1033" y="2193"/>
                    <a:pt x="1039" y="2199"/>
                    <a:pt x="1036" y="2206"/>
                  </a:cubicBezTo>
                  <a:cubicBezTo>
                    <a:pt x="1033" y="2213"/>
                    <a:pt x="1025" y="2211"/>
                    <a:pt x="1018" y="2212"/>
                  </a:cubicBezTo>
                  <a:cubicBezTo>
                    <a:pt x="975" y="2217"/>
                    <a:pt x="932" y="2223"/>
                    <a:pt x="889" y="2220"/>
                  </a:cubicBezTo>
                  <a:cubicBezTo>
                    <a:pt x="883" y="2219"/>
                    <a:pt x="875" y="2222"/>
                    <a:pt x="874" y="2214"/>
                  </a:cubicBezTo>
                  <a:cubicBezTo>
                    <a:pt x="873" y="2207"/>
                    <a:pt x="881" y="2206"/>
                    <a:pt x="887" y="2204"/>
                  </a:cubicBezTo>
                  <a:cubicBezTo>
                    <a:pt x="900" y="2202"/>
                    <a:pt x="913" y="2201"/>
                    <a:pt x="925" y="2196"/>
                  </a:cubicBezTo>
                  <a:cubicBezTo>
                    <a:pt x="925" y="2194"/>
                    <a:pt x="925" y="2192"/>
                    <a:pt x="925" y="2190"/>
                  </a:cubicBezTo>
                  <a:cubicBezTo>
                    <a:pt x="902" y="2190"/>
                    <a:pt x="880" y="2190"/>
                    <a:pt x="857" y="2190"/>
                  </a:cubicBezTo>
                  <a:cubicBezTo>
                    <a:pt x="771" y="2187"/>
                    <a:pt x="687" y="2165"/>
                    <a:pt x="602" y="2154"/>
                  </a:cubicBezTo>
                  <a:cubicBezTo>
                    <a:pt x="522" y="2144"/>
                    <a:pt x="443" y="2138"/>
                    <a:pt x="364" y="2160"/>
                  </a:cubicBezTo>
                  <a:cubicBezTo>
                    <a:pt x="348" y="2164"/>
                    <a:pt x="333" y="2167"/>
                    <a:pt x="343" y="2191"/>
                  </a:cubicBezTo>
                  <a:cubicBezTo>
                    <a:pt x="330" y="2178"/>
                    <a:pt x="318" y="2187"/>
                    <a:pt x="307" y="2189"/>
                  </a:cubicBezTo>
                  <a:cubicBezTo>
                    <a:pt x="281" y="2191"/>
                    <a:pt x="256" y="2188"/>
                    <a:pt x="231" y="2187"/>
                  </a:cubicBezTo>
                  <a:cubicBezTo>
                    <a:pt x="219" y="2187"/>
                    <a:pt x="216" y="2181"/>
                    <a:pt x="223" y="2172"/>
                  </a:cubicBezTo>
                  <a:cubicBezTo>
                    <a:pt x="234" y="2157"/>
                    <a:pt x="245" y="2142"/>
                    <a:pt x="256" y="2127"/>
                  </a:cubicBezTo>
                  <a:cubicBezTo>
                    <a:pt x="270" y="2107"/>
                    <a:pt x="277" y="2085"/>
                    <a:pt x="271" y="2062"/>
                  </a:cubicBezTo>
                  <a:cubicBezTo>
                    <a:pt x="249" y="1987"/>
                    <a:pt x="269" y="1916"/>
                    <a:pt x="297" y="1848"/>
                  </a:cubicBezTo>
                  <a:cubicBezTo>
                    <a:pt x="351" y="1719"/>
                    <a:pt x="359" y="1588"/>
                    <a:pt x="326" y="1453"/>
                  </a:cubicBezTo>
                  <a:cubicBezTo>
                    <a:pt x="314" y="1405"/>
                    <a:pt x="306" y="1357"/>
                    <a:pt x="296" y="1308"/>
                  </a:cubicBezTo>
                  <a:cubicBezTo>
                    <a:pt x="300" y="1308"/>
                    <a:pt x="302" y="1308"/>
                    <a:pt x="302" y="1309"/>
                  </a:cubicBezTo>
                  <a:cubicBezTo>
                    <a:pt x="327" y="1404"/>
                    <a:pt x="353" y="1499"/>
                    <a:pt x="357" y="1598"/>
                  </a:cubicBezTo>
                  <a:cubicBezTo>
                    <a:pt x="361" y="1672"/>
                    <a:pt x="348" y="1744"/>
                    <a:pt x="320" y="1813"/>
                  </a:cubicBezTo>
                  <a:cubicBezTo>
                    <a:pt x="313" y="1830"/>
                    <a:pt x="308" y="1847"/>
                    <a:pt x="304" y="1864"/>
                  </a:cubicBezTo>
                  <a:cubicBezTo>
                    <a:pt x="331" y="1802"/>
                    <a:pt x="358" y="1741"/>
                    <a:pt x="361" y="1672"/>
                  </a:cubicBezTo>
                  <a:cubicBezTo>
                    <a:pt x="367" y="1530"/>
                    <a:pt x="347" y="1392"/>
                    <a:pt x="295" y="1261"/>
                  </a:cubicBezTo>
                  <a:cubicBezTo>
                    <a:pt x="263" y="1181"/>
                    <a:pt x="228" y="1103"/>
                    <a:pt x="194" y="1025"/>
                  </a:cubicBezTo>
                  <a:cubicBezTo>
                    <a:pt x="151" y="929"/>
                    <a:pt x="117" y="829"/>
                    <a:pt x="89" y="728"/>
                  </a:cubicBezTo>
                  <a:cubicBezTo>
                    <a:pt x="88" y="723"/>
                    <a:pt x="87" y="719"/>
                    <a:pt x="85" y="713"/>
                  </a:cubicBezTo>
                  <a:cubicBezTo>
                    <a:pt x="78" y="726"/>
                    <a:pt x="90" y="738"/>
                    <a:pt x="80" y="754"/>
                  </a:cubicBezTo>
                  <a:cubicBezTo>
                    <a:pt x="55" y="639"/>
                    <a:pt x="26" y="530"/>
                    <a:pt x="76" y="418"/>
                  </a:cubicBezTo>
                  <a:cubicBezTo>
                    <a:pt x="64" y="427"/>
                    <a:pt x="57" y="437"/>
                    <a:pt x="54" y="449"/>
                  </a:cubicBezTo>
                  <a:cubicBezTo>
                    <a:pt x="51" y="457"/>
                    <a:pt x="48" y="464"/>
                    <a:pt x="37" y="462"/>
                  </a:cubicBezTo>
                  <a:cubicBezTo>
                    <a:pt x="25" y="460"/>
                    <a:pt x="11" y="458"/>
                    <a:pt x="4" y="446"/>
                  </a:cubicBezTo>
                  <a:cubicBezTo>
                    <a:pt x="0" y="440"/>
                    <a:pt x="6" y="438"/>
                    <a:pt x="11" y="438"/>
                  </a:cubicBezTo>
                  <a:cubicBezTo>
                    <a:pt x="31" y="440"/>
                    <a:pt x="34" y="424"/>
                    <a:pt x="40" y="411"/>
                  </a:cubicBezTo>
                  <a:cubicBezTo>
                    <a:pt x="47" y="396"/>
                    <a:pt x="43" y="384"/>
                    <a:pt x="30" y="375"/>
                  </a:cubicBezTo>
                  <a:cubicBezTo>
                    <a:pt x="24" y="370"/>
                    <a:pt x="19" y="364"/>
                    <a:pt x="18" y="356"/>
                  </a:cubicBezTo>
                  <a:cubicBezTo>
                    <a:pt x="17" y="343"/>
                    <a:pt x="22" y="334"/>
                    <a:pt x="38" y="337"/>
                  </a:cubicBezTo>
                  <a:cubicBezTo>
                    <a:pt x="52" y="339"/>
                    <a:pt x="67" y="342"/>
                    <a:pt x="65" y="319"/>
                  </a:cubicBezTo>
                  <a:cubicBezTo>
                    <a:pt x="65" y="313"/>
                    <a:pt x="70" y="311"/>
                    <a:pt x="74" y="309"/>
                  </a:cubicBezTo>
                  <a:cubicBezTo>
                    <a:pt x="79" y="307"/>
                    <a:pt x="83" y="303"/>
                    <a:pt x="82" y="297"/>
                  </a:cubicBezTo>
                  <a:cubicBezTo>
                    <a:pt x="81" y="291"/>
                    <a:pt x="75" y="290"/>
                    <a:pt x="70" y="289"/>
                  </a:cubicBezTo>
                  <a:cubicBezTo>
                    <a:pt x="60" y="287"/>
                    <a:pt x="51" y="287"/>
                    <a:pt x="42" y="291"/>
                  </a:cubicBezTo>
                  <a:cubicBezTo>
                    <a:pt x="33" y="295"/>
                    <a:pt x="26" y="292"/>
                    <a:pt x="23" y="283"/>
                  </a:cubicBezTo>
                  <a:cubicBezTo>
                    <a:pt x="20" y="274"/>
                    <a:pt x="28" y="270"/>
                    <a:pt x="35" y="267"/>
                  </a:cubicBezTo>
                  <a:cubicBezTo>
                    <a:pt x="52" y="260"/>
                    <a:pt x="72" y="264"/>
                    <a:pt x="89" y="256"/>
                  </a:cubicBezTo>
                  <a:cubicBezTo>
                    <a:pt x="96" y="253"/>
                    <a:pt x="102" y="250"/>
                    <a:pt x="104" y="242"/>
                  </a:cubicBezTo>
                  <a:cubicBezTo>
                    <a:pt x="111" y="223"/>
                    <a:pt x="126" y="217"/>
                    <a:pt x="142" y="231"/>
                  </a:cubicBezTo>
                  <a:cubicBezTo>
                    <a:pt x="156" y="243"/>
                    <a:pt x="160" y="235"/>
                    <a:pt x="166" y="224"/>
                  </a:cubicBezTo>
                  <a:cubicBezTo>
                    <a:pt x="237" y="103"/>
                    <a:pt x="345" y="35"/>
                    <a:pt x="482" y="13"/>
                  </a:cubicBezTo>
                  <a:cubicBezTo>
                    <a:pt x="568" y="0"/>
                    <a:pt x="653" y="12"/>
                    <a:pt x="737" y="35"/>
                  </a:cubicBezTo>
                  <a:cubicBezTo>
                    <a:pt x="811" y="55"/>
                    <a:pt x="881" y="84"/>
                    <a:pt x="939" y="136"/>
                  </a:cubicBezTo>
                  <a:cubicBezTo>
                    <a:pt x="988" y="181"/>
                    <a:pt x="1013" y="238"/>
                    <a:pt x="1011" y="305"/>
                  </a:cubicBezTo>
                  <a:cubicBezTo>
                    <a:pt x="1009" y="340"/>
                    <a:pt x="989" y="364"/>
                    <a:pt x="956" y="377"/>
                  </a:cubicBezTo>
                  <a:cubicBezTo>
                    <a:pt x="915" y="394"/>
                    <a:pt x="872" y="396"/>
                    <a:pt x="828" y="400"/>
                  </a:cubicBezTo>
                  <a:cubicBezTo>
                    <a:pt x="779" y="404"/>
                    <a:pt x="730" y="408"/>
                    <a:pt x="681" y="413"/>
                  </a:cubicBezTo>
                  <a:cubicBezTo>
                    <a:pt x="639" y="418"/>
                    <a:pt x="600" y="435"/>
                    <a:pt x="562" y="452"/>
                  </a:cubicBezTo>
                  <a:cubicBezTo>
                    <a:pt x="535" y="464"/>
                    <a:pt x="509" y="478"/>
                    <a:pt x="482" y="490"/>
                  </a:cubicBezTo>
                  <a:cubicBezTo>
                    <a:pt x="448" y="505"/>
                    <a:pt x="412" y="515"/>
                    <a:pt x="372" y="493"/>
                  </a:cubicBezTo>
                  <a:cubicBezTo>
                    <a:pt x="381" y="563"/>
                    <a:pt x="387" y="629"/>
                    <a:pt x="424" y="689"/>
                  </a:cubicBezTo>
                  <a:cubicBezTo>
                    <a:pt x="469" y="761"/>
                    <a:pt x="521" y="830"/>
                    <a:pt x="562" y="906"/>
                  </a:cubicBezTo>
                  <a:cubicBezTo>
                    <a:pt x="605" y="984"/>
                    <a:pt x="653" y="1058"/>
                    <a:pt x="685" y="1141"/>
                  </a:cubicBezTo>
                  <a:cubicBezTo>
                    <a:pt x="702" y="1184"/>
                    <a:pt x="712" y="1228"/>
                    <a:pt x="722" y="1272"/>
                  </a:cubicBezTo>
                  <a:cubicBezTo>
                    <a:pt x="723" y="1277"/>
                    <a:pt x="725" y="1282"/>
                    <a:pt x="727" y="1290"/>
                  </a:cubicBezTo>
                  <a:cubicBezTo>
                    <a:pt x="732" y="1263"/>
                    <a:pt x="732" y="1242"/>
                    <a:pt x="722" y="1218"/>
                  </a:cubicBezTo>
                  <a:cubicBezTo>
                    <a:pt x="705" y="1174"/>
                    <a:pt x="707" y="1125"/>
                    <a:pt x="705" y="1078"/>
                  </a:cubicBezTo>
                  <a:cubicBezTo>
                    <a:pt x="704" y="1069"/>
                    <a:pt x="709" y="1063"/>
                    <a:pt x="718" y="1062"/>
                  </a:cubicBezTo>
                  <a:cubicBezTo>
                    <a:pt x="735" y="1060"/>
                    <a:pt x="750" y="1053"/>
                    <a:pt x="767" y="1063"/>
                  </a:cubicBezTo>
                  <a:cubicBezTo>
                    <a:pt x="777" y="1069"/>
                    <a:pt x="776" y="1057"/>
                    <a:pt x="778" y="1052"/>
                  </a:cubicBezTo>
                  <a:cubicBezTo>
                    <a:pt x="793" y="1016"/>
                    <a:pt x="804" y="978"/>
                    <a:pt x="820" y="942"/>
                  </a:cubicBezTo>
                  <a:cubicBezTo>
                    <a:pt x="864" y="845"/>
                    <a:pt x="904" y="746"/>
                    <a:pt x="932" y="643"/>
                  </a:cubicBezTo>
                  <a:cubicBezTo>
                    <a:pt x="939" y="621"/>
                    <a:pt x="942" y="599"/>
                    <a:pt x="945" y="575"/>
                  </a:cubicBezTo>
                  <a:cubicBezTo>
                    <a:pt x="928" y="588"/>
                    <a:pt x="910" y="599"/>
                    <a:pt x="906" y="622"/>
                  </a:cubicBezTo>
                  <a:cubicBezTo>
                    <a:pt x="899" y="669"/>
                    <a:pt x="870" y="701"/>
                    <a:pt x="832" y="726"/>
                  </a:cubicBezTo>
                  <a:cubicBezTo>
                    <a:pt x="757" y="774"/>
                    <a:pt x="676" y="790"/>
                    <a:pt x="589" y="765"/>
                  </a:cubicBezTo>
                  <a:cubicBezTo>
                    <a:pt x="567" y="758"/>
                    <a:pt x="548" y="747"/>
                    <a:pt x="533" y="728"/>
                  </a:cubicBezTo>
                  <a:cubicBezTo>
                    <a:pt x="513" y="703"/>
                    <a:pt x="491" y="680"/>
                    <a:pt x="458" y="671"/>
                  </a:cubicBezTo>
                  <a:cubicBezTo>
                    <a:pt x="455" y="670"/>
                    <a:pt x="449" y="669"/>
                    <a:pt x="451" y="663"/>
                  </a:cubicBezTo>
                  <a:cubicBezTo>
                    <a:pt x="452" y="659"/>
                    <a:pt x="456" y="658"/>
                    <a:pt x="460" y="657"/>
                  </a:cubicBezTo>
                  <a:cubicBezTo>
                    <a:pt x="479" y="654"/>
                    <a:pt x="495" y="662"/>
                    <a:pt x="511" y="671"/>
                  </a:cubicBezTo>
                  <a:cubicBezTo>
                    <a:pt x="535" y="683"/>
                    <a:pt x="560" y="693"/>
                    <a:pt x="584" y="704"/>
                  </a:cubicBezTo>
                  <a:cubicBezTo>
                    <a:pt x="642" y="732"/>
                    <a:pt x="701" y="730"/>
                    <a:pt x="761" y="715"/>
                  </a:cubicBezTo>
                  <a:cubicBezTo>
                    <a:pt x="796" y="707"/>
                    <a:pt x="827" y="694"/>
                    <a:pt x="854" y="671"/>
                  </a:cubicBezTo>
                  <a:cubicBezTo>
                    <a:pt x="866" y="661"/>
                    <a:pt x="876" y="651"/>
                    <a:pt x="884" y="639"/>
                  </a:cubicBezTo>
                  <a:cubicBezTo>
                    <a:pt x="903" y="609"/>
                    <a:pt x="903" y="604"/>
                    <a:pt x="879" y="579"/>
                  </a:cubicBezTo>
                  <a:cubicBezTo>
                    <a:pt x="865" y="565"/>
                    <a:pt x="853" y="551"/>
                    <a:pt x="860" y="530"/>
                  </a:cubicBezTo>
                  <a:cubicBezTo>
                    <a:pt x="862" y="526"/>
                    <a:pt x="863" y="520"/>
                    <a:pt x="869" y="521"/>
                  </a:cubicBezTo>
                  <a:cubicBezTo>
                    <a:pt x="874" y="522"/>
                    <a:pt x="874" y="527"/>
                    <a:pt x="874" y="531"/>
                  </a:cubicBezTo>
                  <a:cubicBezTo>
                    <a:pt x="875" y="538"/>
                    <a:pt x="874" y="546"/>
                    <a:pt x="879" y="552"/>
                  </a:cubicBezTo>
                  <a:cubicBezTo>
                    <a:pt x="892" y="572"/>
                    <a:pt x="907" y="572"/>
                    <a:pt x="926" y="558"/>
                  </a:cubicBezTo>
                  <a:cubicBezTo>
                    <a:pt x="948" y="541"/>
                    <a:pt x="954" y="521"/>
                    <a:pt x="954" y="494"/>
                  </a:cubicBezTo>
                  <a:cubicBezTo>
                    <a:pt x="954" y="463"/>
                    <a:pt x="958" y="433"/>
                    <a:pt x="961" y="402"/>
                  </a:cubicBezTo>
                  <a:cubicBezTo>
                    <a:pt x="961" y="397"/>
                    <a:pt x="961" y="390"/>
                    <a:pt x="968" y="384"/>
                  </a:cubicBezTo>
                  <a:cubicBezTo>
                    <a:pt x="979" y="408"/>
                    <a:pt x="978" y="434"/>
                    <a:pt x="985" y="463"/>
                  </a:cubicBezTo>
                  <a:cubicBezTo>
                    <a:pt x="991" y="434"/>
                    <a:pt x="987" y="409"/>
                    <a:pt x="996" y="384"/>
                  </a:cubicBezTo>
                  <a:cubicBezTo>
                    <a:pt x="1040" y="437"/>
                    <a:pt x="1010" y="743"/>
                    <a:pt x="957" y="810"/>
                  </a:cubicBezTo>
                  <a:cubicBezTo>
                    <a:pt x="951" y="806"/>
                    <a:pt x="960" y="799"/>
                    <a:pt x="953" y="793"/>
                  </a:cubicBezTo>
                  <a:cubicBezTo>
                    <a:pt x="925" y="870"/>
                    <a:pt x="883" y="940"/>
                    <a:pt x="854" y="1017"/>
                  </a:cubicBezTo>
                  <a:cubicBezTo>
                    <a:pt x="830" y="1083"/>
                    <a:pt x="822" y="1152"/>
                    <a:pt x="816" y="1222"/>
                  </a:cubicBezTo>
                  <a:cubicBezTo>
                    <a:pt x="818" y="1214"/>
                    <a:pt x="821" y="1206"/>
                    <a:pt x="823" y="1197"/>
                  </a:cubicBezTo>
                  <a:cubicBezTo>
                    <a:pt x="825" y="1198"/>
                    <a:pt x="827" y="1198"/>
                    <a:pt x="828" y="1198"/>
                  </a:cubicBezTo>
                  <a:cubicBezTo>
                    <a:pt x="827" y="1217"/>
                    <a:pt x="826" y="1235"/>
                    <a:pt x="824" y="1254"/>
                  </a:cubicBezTo>
                  <a:cubicBezTo>
                    <a:pt x="816" y="1321"/>
                    <a:pt x="808" y="1389"/>
                    <a:pt x="809" y="1457"/>
                  </a:cubicBezTo>
                  <a:cubicBezTo>
                    <a:pt x="812" y="1546"/>
                    <a:pt x="826" y="1634"/>
                    <a:pt x="840" y="1722"/>
                  </a:cubicBezTo>
                  <a:cubicBezTo>
                    <a:pt x="848" y="1769"/>
                    <a:pt x="855" y="1815"/>
                    <a:pt x="862" y="1861"/>
                  </a:cubicBezTo>
                  <a:cubicBezTo>
                    <a:pt x="864" y="1870"/>
                    <a:pt x="866" y="1880"/>
                    <a:pt x="860" y="1890"/>
                  </a:cubicBezTo>
                  <a:cubicBezTo>
                    <a:pt x="858" y="1893"/>
                    <a:pt x="857" y="1898"/>
                    <a:pt x="860" y="1901"/>
                  </a:cubicBezTo>
                  <a:cubicBezTo>
                    <a:pt x="864" y="1906"/>
                    <a:pt x="868" y="1902"/>
                    <a:pt x="872" y="1900"/>
                  </a:cubicBezTo>
                  <a:cubicBezTo>
                    <a:pt x="900" y="1888"/>
                    <a:pt x="923" y="1869"/>
                    <a:pt x="946" y="1849"/>
                  </a:cubicBezTo>
                  <a:cubicBezTo>
                    <a:pt x="959" y="1838"/>
                    <a:pt x="970" y="1825"/>
                    <a:pt x="983" y="1812"/>
                  </a:cubicBezTo>
                  <a:cubicBezTo>
                    <a:pt x="990" y="1805"/>
                    <a:pt x="996" y="1796"/>
                    <a:pt x="1006" y="1810"/>
                  </a:cubicBezTo>
                  <a:cubicBezTo>
                    <a:pt x="1010" y="1816"/>
                    <a:pt x="1014" y="1812"/>
                    <a:pt x="1018" y="1809"/>
                  </a:cubicBezTo>
                  <a:cubicBezTo>
                    <a:pt x="1029" y="1797"/>
                    <a:pt x="1035" y="1804"/>
                    <a:pt x="1040" y="1814"/>
                  </a:cubicBezTo>
                  <a:cubicBezTo>
                    <a:pt x="1045" y="1826"/>
                    <a:pt x="1049" y="1838"/>
                    <a:pt x="1058" y="1848"/>
                  </a:cubicBezTo>
                  <a:cubicBezTo>
                    <a:pt x="1066" y="1856"/>
                    <a:pt x="1073" y="1868"/>
                    <a:pt x="1089" y="1862"/>
                  </a:cubicBezTo>
                  <a:close/>
                  <a:moveTo>
                    <a:pt x="445" y="899"/>
                  </a:moveTo>
                  <a:cubicBezTo>
                    <a:pt x="441" y="883"/>
                    <a:pt x="433" y="869"/>
                    <a:pt x="422" y="856"/>
                  </a:cubicBezTo>
                  <a:cubicBezTo>
                    <a:pt x="419" y="848"/>
                    <a:pt x="416" y="840"/>
                    <a:pt x="412" y="832"/>
                  </a:cubicBezTo>
                  <a:cubicBezTo>
                    <a:pt x="377" y="767"/>
                    <a:pt x="350" y="698"/>
                    <a:pt x="335" y="625"/>
                  </a:cubicBezTo>
                  <a:cubicBezTo>
                    <a:pt x="334" y="622"/>
                    <a:pt x="335" y="616"/>
                    <a:pt x="329" y="615"/>
                  </a:cubicBezTo>
                  <a:cubicBezTo>
                    <a:pt x="298" y="664"/>
                    <a:pt x="257" y="704"/>
                    <a:pt x="209" y="736"/>
                  </a:cubicBezTo>
                  <a:cubicBezTo>
                    <a:pt x="210" y="713"/>
                    <a:pt x="223" y="698"/>
                    <a:pt x="240" y="685"/>
                  </a:cubicBezTo>
                  <a:cubicBezTo>
                    <a:pt x="275" y="658"/>
                    <a:pt x="298" y="622"/>
                    <a:pt x="315" y="581"/>
                  </a:cubicBezTo>
                  <a:cubicBezTo>
                    <a:pt x="329" y="549"/>
                    <a:pt x="317" y="516"/>
                    <a:pt x="321" y="483"/>
                  </a:cubicBezTo>
                  <a:cubicBezTo>
                    <a:pt x="322" y="476"/>
                    <a:pt x="318" y="467"/>
                    <a:pt x="327" y="460"/>
                  </a:cubicBezTo>
                  <a:cubicBezTo>
                    <a:pt x="349" y="512"/>
                    <a:pt x="343" y="569"/>
                    <a:pt x="364" y="626"/>
                  </a:cubicBezTo>
                  <a:cubicBezTo>
                    <a:pt x="361" y="597"/>
                    <a:pt x="358" y="575"/>
                    <a:pt x="356" y="553"/>
                  </a:cubicBezTo>
                  <a:cubicBezTo>
                    <a:pt x="354" y="530"/>
                    <a:pt x="353" y="508"/>
                    <a:pt x="352" y="485"/>
                  </a:cubicBezTo>
                  <a:cubicBezTo>
                    <a:pt x="351" y="477"/>
                    <a:pt x="347" y="472"/>
                    <a:pt x="342" y="466"/>
                  </a:cubicBezTo>
                  <a:cubicBezTo>
                    <a:pt x="325" y="447"/>
                    <a:pt x="325" y="445"/>
                    <a:pt x="349" y="434"/>
                  </a:cubicBezTo>
                  <a:cubicBezTo>
                    <a:pt x="383" y="419"/>
                    <a:pt x="419" y="405"/>
                    <a:pt x="454" y="390"/>
                  </a:cubicBezTo>
                  <a:cubicBezTo>
                    <a:pt x="482" y="378"/>
                    <a:pt x="509" y="363"/>
                    <a:pt x="526" y="336"/>
                  </a:cubicBezTo>
                  <a:cubicBezTo>
                    <a:pt x="538" y="318"/>
                    <a:pt x="536" y="314"/>
                    <a:pt x="514" y="313"/>
                  </a:cubicBezTo>
                  <a:cubicBezTo>
                    <a:pt x="482" y="311"/>
                    <a:pt x="450" y="306"/>
                    <a:pt x="421" y="293"/>
                  </a:cubicBezTo>
                  <a:cubicBezTo>
                    <a:pt x="409" y="288"/>
                    <a:pt x="402" y="290"/>
                    <a:pt x="394" y="301"/>
                  </a:cubicBezTo>
                  <a:cubicBezTo>
                    <a:pt x="369" y="335"/>
                    <a:pt x="336" y="363"/>
                    <a:pt x="303" y="391"/>
                  </a:cubicBezTo>
                  <a:cubicBezTo>
                    <a:pt x="287" y="404"/>
                    <a:pt x="271" y="402"/>
                    <a:pt x="259" y="383"/>
                  </a:cubicBezTo>
                  <a:cubicBezTo>
                    <a:pt x="248" y="366"/>
                    <a:pt x="268" y="365"/>
                    <a:pt x="275" y="358"/>
                  </a:cubicBezTo>
                  <a:cubicBezTo>
                    <a:pt x="278" y="354"/>
                    <a:pt x="284" y="352"/>
                    <a:pt x="288" y="348"/>
                  </a:cubicBezTo>
                  <a:cubicBezTo>
                    <a:pt x="319" y="324"/>
                    <a:pt x="353" y="305"/>
                    <a:pt x="373" y="269"/>
                  </a:cubicBezTo>
                  <a:cubicBezTo>
                    <a:pt x="386" y="243"/>
                    <a:pt x="400" y="237"/>
                    <a:pt x="427" y="244"/>
                  </a:cubicBezTo>
                  <a:cubicBezTo>
                    <a:pt x="479" y="259"/>
                    <a:pt x="530" y="275"/>
                    <a:pt x="582" y="290"/>
                  </a:cubicBezTo>
                  <a:cubicBezTo>
                    <a:pt x="596" y="294"/>
                    <a:pt x="596" y="302"/>
                    <a:pt x="590" y="313"/>
                  </a:cubicBezTo>
                  <a:cubicBezTo>
                    <a:pt x="576" y="336"/>
                    <a:pt x="558" y="355"/>
                    <a:pt x="537" y="372"/>
                  </a:cubicBezTo>
                  <a:cubicBezTo>
                    <a:pt x="497" y="407"/>
                    <a:pt x="450" y="429"/>
                    <a:pt x="401" y="445"/>
                  </a:cubicBezTo>
                  <a:cubicBezTo>
                    <a:pt x="395" y="447"/>
                    <a:pt x="385" y="448"/>
                    <a:pt x="385" y="456"/>
                  </a:cubicBezTo>
                  <a:cubicBezTo>
                    <a:pt x="386" y="465"/>
                    <a:pt x="395" y="467"/>
                    <a:pt x="402" y="469"/>
                  </a:cubicBezTo>
                  <a:cubicBezTo>
                    <a:pt x="423" y="475"/>
                    <a:pt x="442" y="467"/>
                    <a:pt x="461" y="458"/>
                  </a:cubicBezTo>
                  <a:cubicBezTo>
                    <a:pt x="562" y="405"/>
                    <a:pt x="668" y="369"/>
                    <a:pt x="784" y="370"/>
                  </a:cubicBezTo>
                  <a:cubicBezTo>
                    <a:pt x="831" y="370"/>
                    <a:pt x="878" y="365"/>
                    <a:pt x="920" y="338"/>
                  </a:cubicBezTo>
                  <a:cubicBezTo>
                    <a:pt x="946" y="323"/>
                    <a:pt x="958" y="298"/>
                    <a:pt x="955" y="271"/>
                  </a:cubicBezTo>
                  <a:cubicBezTo>
                    <a:pt x="948" y="220"/>
                    <a:pt x="929" y="176"/>
                    <a:pt x="878" y="152"/>
                  </a:cubicBezTo>
                  <a:cubicBezTo>
                    <a:pt x="866" y="147"/>
                    <a:pt x="853" y="140"/>
                    <a:pt x="842" y="132"/>
                  </a:cubicBezTo>
                  <a:cubicBezTo>
                    <a:pt x="723" y="51"/>
                    <a:pt x="591" y="47"/>
                    <a:pt x="455" y="61"/>
                  </a:cubicBezTo>
                  <a:cubicBezTo>
                    <a:pt x="380" y="69"/>
                    <a:pt x="327" y="123"/>
                    <a:pt x="266" y="160"/>
                  </a:cubicBezTo>
                  <a:cubicBezTo>
                    <a:pt x="264" y="161"/>
                    <a:pt x="262" y="164"/>
                    <a:pt x="261" y="166"/>
                  </a:cubicBezTo>
                  <a:cubicBezTo>
                    <a:pt x="245" y="197"/>
                    <a:pt x="220" y="220"/>
                    <a:pt x="190" y="237"/>
                  </a:cubicBezTo>
                  <a:cubicBezTo>
                    <a:pt x="175" y="245"/>
                    <a:pt x="175" y="260"/>
                    <a:pt x="170" y="273"/>
                  </a:cubicBezTo>
                  <a:cubicBezTo>
                    <a:pt x="167" y="283"/>
                    <a:pt x="181" y="283"/>
                    <a:pt x="185" y="290"/>
                  </a:cubicBezTo>
                  <a:cubicBezTo>
                    <a:pt x="190" y="298"/>
                    <a:pt x="199" y="302"/>
                    <a:pt x="206" y="308"/>
                  </a:cubicBezTo>
                  <a:cubicBezTo>
                    <a:pt x="225" y="323"/>
                    <a:pt x="230" y="346"/>
                    <a:pt x="232" y="368"/>
                  </a:cubicBezTo>
                  <a:cubicBezTo>
                    <a:pt x="233" y="374"/>
                    <a:pt x="230" y="386"/>
                    <a:pt x="219" y="384"/>
                  </a:cubicBezTo>
                  <a:cubicBezTo>
                    <a:pt x="209" y="383"/>
                    <a:pt x="200" y="380"/>
                    <a:pt x="202" y="366"/>
                  </a:cubicBezTo>
                  <a:cubicBezTo>
                    <a:pt x="204" y="359"/>
                    <a:pt x="203" y="353"/>
                    <a:pt x="198" y="348"/>
                  </a:cubicBezTo>
                  <a:cubicBezTo>
                    <a:pt x="194" y="342"/>
                    <a:pt x="190" y="335"/>
                    <a:pt x="183" y="336"/>
                  </a:cubicBezTo>
                  <a:cubicBezTo>
                    <a:pt x="174" y="338"/>
                    <a:pt x="178" y="347"/>
                    <a:pt x="178" y="353"/>
                  </a:cubicBezTo>
                  <a:cubicBezTo>
                    <a:pt x="178" y="375"/>
                    <a:pt x="180" y="397"/>
                    <a:pt x="155" y="407"/>
                  </a:cubicBezTo>
                  <a:cubicBezTo>
                    <a:pt x="153" y="408"/>
                    <a:pt x="151" y="413"/>
                    <a:pt x="150" y="416"/>
                  </a:cubicBezTo>
                  <a:cubicBezTo>
                    <a:pt x="145" y="441"/>
                    <a:pt x="141" y="467"/>
                    <a:pt x="145" y="495"/>
                  </a:cubicBezTo>
                  <a:cubicBezTo>
                    <a:pt x="162" y="471"/>
                    <a:pt x="182" y="452"/>
                    <a:pt x="203" y="434"/>
                  </a:cubicBezTo>
                  <a:cubicBezTo>
                    <a:pt x="225" y="415"/>
                    <a:pt x="248" y="416"/>
                    <a:pt x="274" y="426"/>
                  </a:cubicBezTo>
                  <a:cubicBezTo>
                    <a:pt x="285" y="430"/>
                    <a:pt x="290" y="437"/>
                    <a:pt x="291" y="449"/>
                  </a:cubicBezTo>
                  <a:cubicBezTo>
                    <a:pt x="294" y="489"/>
                    <a:pt x="285" y="525"/>
                    <a:pt x="264" y="558"/>
                  </a:cubicBezTo>
                  <a:cubicBezTo>
                    <a:pt x="240" y="595"/>
                    <a:pt x="208" y="624"/>
                    <a:pt x="182" y="659"/>
                  </a:cubicBezTo>
                  <a:cubicBezTo>
                    <a:pt x="175" y="668"/>
                    <a:pt x="170" y="665"/>
                    <a:pt x="167" y="655"/>
                  </a:cubicBezTo>
                  <a:cubicBezTo>
                    <a:pt x="161" y="633"/>
                    <a:pt x="165" y="612"/>
                    <a:pt x="180" y="595"/>
                  </a:cubicBezTo>
                  <a:cubicBezTo>
                    <a:pt x="195" y="579"/>
                    <a:pt x="211" y="564"/>
                    <a:pt x="226" y="548"/>
                  </a:cubicBezTo>
                  <a:cubicBezTo>
                    <a:pt x="239" y="533"/>
                    <a:pt x="250" y="518"/>
                    <a:pt x="248" y="496"/>
                  </a:cubicBezTo>
                  <a:cubicBezTo>
                    <a:pt x="246" y="475"/>
                    <a:pt x="240" y="470"/>
                    <a:pt x="220" y="476"/>
                  </a:cubicBezTo>
                  <a:cubicBezTo>
                    <a:pt x="204" y="481"/>
                    <a:pt x="192" y="489"/>
                    <a:pt x="184" y="503"/>
                  </a:cubicBezTo>
                  <a:cubicBezTo>
                    <a:pt x="176" y="516"/>
                    <a:pt x="170" y="529"/>
                    <a:pt x="163" y="542"/>
                  </a:cubicBezTo>
                  <a:cubicBezTo>
                    <a:pt x="157" y="553"/>
                    <a:pt x="152" y="551"/>
                    <a:pt x="146" y="542"/>
                  </a:cubicBezTo>
                  <a:cubicBezTo>
                    <a:pt x="140" y="532"/>
                    <a:pt x="144" y="519"/>
                    <a:pt x="136" y="510"/>
                  </a:cubicBezTo>
                  <a:cubicBezTo>
                    <a:pt x="113" y="551"/>
                    <a:pt x="165" y="765"/>
                    <a:pt x="212" y="827"/>
                  </a:cubicBezTo>
                  <a:cubicBezTo>
                    <a:pt x="214" y="806"/>
                    <a:pt x="202" y="789"/>
                    <a:pt x="205" y="770"/>
                  </a:cubicBezTo>
                  <a:cubicBezTo>
                    <a:pt x="220" y="796"/>
                    <a:pt x="234" y="821"/>
                    <a:pt x="252" y="844"/>
                  </a:cubicBezTo>
                  <a:cubicBezTo>
                    <a:pt x="289" y="892"/>
                    <a:pt x="335" y="931"/>
                    <a:pt x="383" y="969"/>
                  </a:cubicBezTo>
                  <a:cubicBezTo>
                    <a:pt x="440" y="1013"/>
                    <a:pt x="499" y="1055"/>
                    <a:pt x="546" y="1110"/>
                  </a:cubicBezTo>
                  <a:cubicBezTo>
                    <a:pt x="568" y="1136"/>
                    <a:pt x="587" y="1164"/>
                    <a:pt x="607" y="1193"/>
                  </a:cubicBezTo>
                  <a:cubicBezTo>
                    <a:pt x="592" y="1148"/>
                    <a:pt x="568" y="1108"/>
                    <a:pt x="543" y="1069"/>
                  </a:cubicBezTo>
                  <a:cubicBezTo>
                    <a:pt x="507" y="1014"/>
                    <a:pt x="476" y="957"/>
                    <a:pt x="445" y="899"/>
                  </a:cubicBezTo>
                  <a:close/>
                  <a:moveTo>
                    <a:pt x="884" y="2155"/>
                  </a:moveTo>
                  <a:cubicBezTo>
                    <a:pt x="898" y="2156"/>
                    <a:pt x="918" y="2154"/>
                    <a:pt x="938" y="2151"/>
                  </a:cubicBezTo>
                  <a:cubicBezTo>
                    <a:pt x="942" y="2150"/>
                    <a:pt x="949" y="2152"/>
                    <a:pt x="947" y="2144"/>
                  </a:cubicBezTo>
                  <a:cubicBezTo>
                    <a:pt x="944" y="2136"/>
                    <a:pt x="947" y="2127"/>
                    <a:pt x="940" y="2120"/>
                  </a:cubicBezTo>
                  <a:cubicBezTo>
                    <a:pt x="916" y="2092"/>
                    <a:pt x="903" y="2058"/>
                    <a:pt x="885" y="2027"/>
                  </a:cubicBezTo>
                  <a:cubicBezTo>
                    <a:pt x="881" y="2020"/>
                    <a:pt x="876" y="2017"/>
                    <a:pt x="868" y="2016"/>
                  </a:cubicBezTo>
                  <a:cubicBezTo>
                    <a:pt x="780" y="2013"/>
                    <a:pt x="694" y="1994"/>
                    <a:pt x="607" y="1982"/>
                  </a:cubicBezTo>
                  <a:cubicBezTo>
                    <a:pt x="536" y="1972"/>
                    <a:pt x="465" y="1967"/>
                    <a:pt x="394" y="1981"/>
                  </a:cubicBezTo>
                  <a:cubicBezTo>
                    <a:pt x="337" y="1992"/>
                    <a:pt x="337" y="1993"/>
                    <a:pt x="338" y="2051"/>
                  </a:cubicBezTo>
                  <a:cubicBezTo>
                    <a:pt x="338" y="2069"/>
                    <a:pt x="345" y="2072"/>
                    <a:pt x="361" y="2070"/>
                  </a:cubicBezTo>
                  <a:cubicBezTo>
                    <a:pt x="397" y="2065"/>
                    <a:pt x="433" y="2065"/>
                    <a:pt x="469" y="2069"/>
                  </a:cubicBezTo>
                  <a:cubicBezTo>
                    <a:pt x="539" y="2077"/>
                    <a:pt x="606" y="2098"/>
                    <a:pt x="673" y="2116"/>
                  </a:cubicBezTo>
                  <a:cubicBezTo>
                    <a:pt x="740" y="2134"/>
                    <a:pt x="807" y="2156"/>
                    <a:pt x="884" y="2155"/>
                  </a:cubicBezTo>
                  <a:close/>
                  <a:moveTo>
                    <a:pt x="348" y="1082"/>
                  </a:moveTo>
                  <a:cubicBezTo>
                    <a:pt x="349" y="1083"/>
                    <a:pt x="351" y="1085"/>
                    <a:pt x="351" y="1087"/>
                  </a:cubicBezTo>
                  <a:cubicBezTo>
                    <a:pt x="360" y="1145"/>
                    <a:pt x="391" y="1193"/>
                    <a:pt x="424" y="1241"/>
                  </a:cubicBezTo>
                  <a:cubicBezTo>
                    <a:pt x="442" y="1267"/>
                    <a:pt x="461" y="1293"/>
                    <a:pt x="474" y="1322"/>
                  </a:cubicBezTo>
                  <a:cubicBezTo>
                    <a:pt x="507" y="1393"/>
                    <a:pt x="503" y="1467"/>
                    <a:pt x="496" y="1542"/>
                  </a:cubicBezTo>
                  <a:cubicBezTo>
                    <a:pt x="492" y="1589"/>
                    <a:pt x="491" y="1636"/>
                    <a:pt x="498" y="1683"/>
                  </a:cubicBezTo>
                  <a:cubicBezTo>
                    <a:pt x="500" y="1690"/>
                    <a:pt x="499" y="1700"/>
                    <a:pt x="506" y="1702"/>
                  </a:cubicBezTo>
                  <a:cubicBezTo>
                    <a:pt x="516" y="1705"/>
                    <a:pt x="518" y="1694"/>
                    <a:pt x="522" y="1688"/>
                  </a:cubicBezTo>
                  <a:cubicBezTo>
                    <a:pt x="539" y="1663"/>
                    <a:pt x="554" y="1637"/>
                    <a:pt x="563" y="1608"/>
                  </a:cubicBezTo>
                  <a:cubicBezTo>
                    <a:pt x="598" y="1489"/>
                    <a:pt x="584" y="1378"/>
                    <a:pt x="510" y="1277"/>
                  </a:cubicBezTo>
                  <a:cubicBezTo>
                    <a:pt x="486" y="1244"/>
                    <a:pt x="471" y="1211"/>
                    <a:pt x="472" y="1169"/>
                  </a:cubicBezTo>
                  <a:cubicBezTo>
                    <a:pt x="473" y="1155"/>
                    <a:pt x="474" y="1140"/>
                    <a:pt x="462" y="1126"/>
                  </a:cubicBezTo>
                  <a:cubicBezTo>
                    <a:pt x="402" y="1059"/>
                    <a:pt x="330" y="1008"/>
                    <a:pt x="252" y="958"/>
                  </a:cubicBezTo>
                  <a:cubicBezTo>
                    <a:pt x="283" y="1040"/>
                    <a:pt x="321" y="1117"/>
                    <a:pt x="351" y="1197"/>
                  </a:cubicBezTo>
                  <a:cubicBezTo>
                    <a:pt x="341" y="1159"/>
                    <a:pt x="337" y="1120"/>
                    <a:pt x="348" y="1082"/>
                  </a:cubicBezTo>
                  <a:close/>
                  <a:moveTo>
                    <a:pt x="359" y="1223"/>
                  </a:moveTo>
                  <a:cubicBezTo>
                    <a:pt x="389" y="1303"/>
                    <a:pt x="400" y="1387"/>
                    <a:pt x="417" y="1470"/>
                  </a:cubicBezTo>
                  <a:cubicBezTo>
                    <a:pt x="430" y="1529"/>
                    <a:pt x="429" y="1589"/>
                    <a:pt x="423" y="1648"/>
                  </a:cubicBezTo>
                  <a:cubicBezTo>
                    <a:pt x="418" y="1708"/>
                    <a:pt x="402" y="1765"/>
                    <a:pt x="392" y="1823"/>
                  </a:cubicBezTo>
                  <a:cubicBezTo>
                    <a:pt x="389" y="1839"/>
                    <a:pt x="392" y="1848"/>
                    <a:pt x="409" y="1849"/>
                  </a:cubicBezTo>
                  <a:cubicBezTo>
                    <a:pt x="443" y="1851"/>
                    <a:pt x="474" y="1864"/>
                    <a:pt x="504" y="1877"/>
                  </a:cubicBezTo>
                  <a:cubicBezTo>
                    <a:pt x="517" y="1882"/>
                    <a:pt x="526" y="1881"/>
                    <a:pt x="535" y="1872"/>
                  </a:cubicBezTo>
                  <a:cubicBezTo>
                    <a:pt x="573" y="1841"/>
                    <a:pt x="599" y="1803"/>
                    <a:pt x="615" y="1757"/>
                  </a:cubicBezTo>
                  <a:cubicBezTo>
                    <a:pt x="633" y="1708"/>
                    <a:pt x="643" y="1656"/>
                    <a:pt x="651" y="1604"/>
                  </a:cubicBezTo>
                  <a:cubicBezTo>
                    <a:pt x="652" y="1598"/>
                    <a:pt x="654" y="1591"/>
                    <a:pt x="649" y="1587"/>
                  </a:cubicBezTo>
                  <a:cubicBezTo>
                    <a:pt x="635" y="1573"/>
                    <a:pt x="627" y="1555"/>
                    <a:pt x="616" y="1533"/>
                  </a:cubicBezTo>
                  <a:cubicBezTo>
                    <a:pt x="603" y="1595"/>
                    <a:pt x="575" y="1646"/>
                    <a:pt x="548" y="1697"/>
                  </a:cubicBezTo>
                  <a:cubicBezTo>
                    <a:pt x="529" y="1731"/>
                    <a:pt x="525" y="1768"/>
                    <a:pt x="533" y="1807"/>
                  </a:cubicBezTo>
                  <a:cubicBezTo>
                    <a:pt x="534" y="1811"/>
                    <a:pt x="538" y="1817"/>
                    <a:pt x="532" y="1819"/>
                  </a:cubicBezTo>
                  <a:cubicBezTo>
                    <a:pt x="527" y="1821"/>
                    <a:pt x="524" y="1816"/>
                    <a:pt x="521" y="1813"/>
                  </a:cubicBezTo>
                  <a:cubicBezTo>
                    <a:pt x="518" y="1810"/>
                    <a:pt x="516" y="1807"/>
                    <a:pt x="514" y="1803"/>
                  </a:cubicBezTo>
                  <a:cubicBezTo>
                    <a:pt x="486" y="1755"/>
                    <a:pt x="465" y="1706"/>
                    <a:pt x="465" y="1649"/>
                  </a:cubicBezTo>
                  <a:cubicBezTo>
                    <a:pt x="465" y="1620"/>
                    <a:pt x="464" y="1590"/>
                    <a:pt x="465" y="1561"/>
                  </a:cubicBezTo>
                  <a:cubicBezTo>
                    <a:pt x="466" y="1519"/>
                    <a:pt x="460" y="1477"/>
                    <a:pt x="450" y="1436"/>
                  </a:cubicBezTo>
                  <a:cubicBezTo>
                    <a:pt x="432" y="1361"/>
                    <a:pt x="396" y="1292"/>
                    <a:pt x="359" y="1223"/>
                  </a:cubicBezTo>
                  <a:close/>
                  <a:moveTo>
                    <a:pt x="731" y="1553"/>
                  </a:moveTo>
                  <a:cubicBezTo>
                    <a:pt x="725" y="1557"/>
                    <a:pt x="726" y="1562"/>
                    <a:pt x="726" y="1566"/>
                  </a:cubicBezTo>
                  <a:cubicBezTo>
                    <a:pt x="720" y="1619"/>
                    <a:pt x="707" y="1670"/>
                    <a:pt x="690" y="1720"/>
                  </a:cubicBezTo>
                  <a:cubicBezTo>
                    <a:pt x="668" y="1787"/>
                    <a:pt x="630" y="1844"/>
                    <a:pt x="576" y="1889"/>
                  </a:cubicBezTo>
                  <a:cubicBezTo>
                    <a:pt x="566" y="1898"/>
                    <a:pt x="568" y="1901"/>
                    <a:pt x="579" y="1904"/>
                  </a:cubicBezTo>
                  <a:cubicBezTo>
                    <a:pt x="642" y="1924"/>
                    <a:pt x="707" y="1940"/>
                    <a:pt x="775" y="1934"/>
                  </a:cubicBezTo>
                  <a:cubicBezTo>
                    <a:pt x="801" y="1932"/>
                    <a:pt x="802" y="1930"/>
                    <a:pt x="793" y="1905"/>
                  </a:cubicBezTo>
                  <a:cubicBezTo>
                    <a:pt x="763" y="1814"/>
                    <a:pt x="743" y="1720"/>
                    <a:pt x="737" y="1624"/>
                  </a:cubicBezTo>
                  <a:cubicBezTo>
                    <a:pt x="735" y="1601"/>
                    <a:pt x="733" y="1577"/>
                    <a:pt x="731" y="1553"/>
                  </a:cubicBezTo>
                  <a:close/>
                  <a:moveTo>
                    <a:pt x="213" y="373"/>
                  </a:moveTo>
                  <a:cubicBezTo>
                    <a:pt x="224" y="354"/>
                    <a:pt x="220" y="340"/>
                    <a:pt x="208" y="329"/>
                  </a:cubicBezTo>
                  <a:cubicBezTo>
                    <a:pt x="200" y="321"/>
                    <a:pt x="192" y="315"/>
                    <a:pt x="184" y="307"/>
                  </a:cubicBezTo>
                  <a:cubicBezTo>
                    <a:pt x="160" y="285"/>
                    <a:pt x="160" y="285"/>
                    <a:pt x="141" y="313"/>
                  </a:cubicBezTo>
                  <a:cubicBezTo>
                    <a:pt x="133" y="324"/>
                    <a:pt x="128" y="336"/>
                    <a:pt x="136" y="350"/>
                  </a:cubicBezTo>
                  <a:cubicBezTo>
                    <a:pt x="138" y="353"/>
                    <a:pt x="141" y="357"/>
                    <a:pt x="145" y="354"/>
                  </a:cubicBezTo>
                  <a:cubicBezTo>
                    <a:pt x="151" y="350"/>
                    <a:pt x="146" y="348"/>
                    <a:pt x="142" y="346"/>
                  </a:cubicBezTo>
                  <a:cubicBezTo>
                    <a:pt x="136" y="343"/>
                    <a:pt x="137" y="337"/>
                    <a:pt x="141" y="335"/>
                  </a:cubicBezTo>
                  <a:cubicBezTo>
                    <a:pt x="152" y="328"/>
                    <a:pt x="165" y="320"/>
                    <a:pt x="177" y="322"/>
                  </a:cubicBezTo>
                  <a:cubicBezTo>
                    <a:pt x="200" y="324"/>
                    <a:pt x="214" y="346"/>
                    <a:pt x="213" y="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785C11E-7AC1-45F8-B38C-43D19B1FC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44525" y="-1466851"/>
              <a:ext cx="863600" cy="1692276"/>
            </a:xfrm>
            <a:custGeom>
              <a:avLst/>
              <a:gdLst>
                <a:gd name="T0" fmla="*/ 956 w 1135"/>
                <a:gd name="T1" fmla="*/ 2115 h 2223"/>
                <a:gd name="T2" fmla="*/ 1134 w 1135"/>
                <a:gd name="T3" fmla="*/ 2086 h 2223"/>
                <a:gd name="T4" fmla="*/ 1018 w 1135"/>
                <a:gd name="T5" fmla="*/ 2212 h 2223"/>
                <a:gd name="T6" fmla="*/ 925 w 1135"/>
                <a:gd name="T7" fmla="*/ 2190 h 2223"/>
                <a:gd name="T8" fmla="*/ 307 w 1135"/>
                <a:gd name="T9" fmla="*/ 2189 h 2223"/>
                <a:gd name="T10" fmla="*/ 297 w 1135"/>
                <a:gd name="T11" fmla="*/ 1848 h 2223"/>
                <a:gd name="T12" fmla="*/ 320 w 1135"/>
                <a:gd name="T13" fmla="*/ 1813 h 2223"/>
                <a:gd name="T14" fmla="*/ 89 w 1135"/>
                <a:gd name="T15" fmla="*/ 728 h 2223"/>
                <a:gd name="T16" fmla="*/ 37 w 1135"/>
                <a:gd name="T17" fmla="*/ 462 h 2223"/>
                <a:gd name="T18" fmla="*/ 18 w 1135"/>
                <a:gd name="T19" fmla="*/ 356 h 2223"/>
                <a:gd name="T20" fmla="*/ 70 w 1135"/>
                <a:gd name="T21" fmla="*/ 289 h 2223"/>
                <a:gd name="T22" fmla="*/ 104 w 1135"/>
                <a:gd name="T23" fmla="*/ 242 h 2223"/>
                <a:gd name="T24" fmla="*/ 939 w 1135"/>
                <a:gd name="T25" fmla="*/ 136 h 2223"/>
                <a:gd name="T26" fmla="*/ 562 w 1135"/>
                <a:gd name="T27" fmla="*/ 452 h 2223"/>
                <a:gd name="T28" fmla="*/ 685 w 1135"/>
                <a:gd name="T29" fmla="*/ 1141 h 2223"/>
                <a:gd name="T30" fmla="*/ 718 w 1135"/>
                <a:gd name="T31" fmla="*/ 1062 h 2223"/>
                <a:gd name="T32" fmla="*/ 945 w 1135"/>
                <a:gd name="T33" fmla="*/ 575 h 2223"/>
                <a:gd name="T34" fmla="*/ 458 w 1135"/>
                <a:gd name="T35" fmla="*/ 671 h 2223"/>
                <a:gd name="T36" fmla="*/ 761 w 1135"/>
                <a:gd name="T37" fmla="*/ 715 h 2223"/>
                <a:gd name="T38" fmla="*/ 869 w 1135"/>
                <a:gd name="T39" fmla="*/ 521 h 2223"/>
                <a:gd name="T40" fmla="*/ 961 w 1135"/>
                <a:gd name="T41" fmla="*/ 402 h 2223"/>
                <a:gd name="T42" fmla="*/ 953 w 1135"/>
                <a:gd name="T43" fmla="*/ 793 h 2223"/>
                <a:gd name="T44" fmla="*/ 824 w 1135"/>
                <a:gd name="T45" fmla="*/ 1254 h 2223"/>
                <a:gd name="T46" fmla="*/ 860 w 1135"/>
                <a:gd name="T47" fmla="*/ 1901 h 2223"/>
                <a:gd name="T48" fmla="*/ 1018 w 1135"/>
                <a:gd name="T49" fmla="*/ 1809 h 2223"/>
                <a:gd name="T50" fmla="*/ 422 w 1135"/>
                <a:gd name="T51" fmla="*/ 856 h 2223"/>
                <a:gd name="T52" fmla="*/ 240 w 1135"/>
                <a:gd name="T53" fmla="*/ 685 h 2223"/>
                <a:gd name="T54" fmla="*/ 356 w 1135"/>
                <a:gd name="T55" fmla="*/ 553 h 2223"/>
                <a:gd name="T56" fmla="*/ 526 w 1135"/>
                <a:gd name="T57" fmla="*/ 336 h 2223"/>
                <a:gd name="T58" fmla="*/ 259 w 1135"/>
                <a:gd name="T59" fmla="*/ 383 h 2223"/>
                <a:gd name="T60" fmla="*/ 582 w 1135"/>
                <a:gd name="T61" fmla="*/ 290 h 2223"/>
                <a:gd name="T62" fmla="*/ 402 w 1135"/>
                <a:gd name="T63" fmla="*/ 469 h 2223"/>
                <a:gd name="T64" fmla="*/ 878 w 1135"/>
                <a:gd name="T65" fmla="*/ 152 h 2223"/>
                <a:gd name="T66" fmla="*/ 190 w 1135"/>
                <a:gd name="T67" fmla="*/ 237 h 2223"/>
                <a:gd name="T68" fmla="*/ 219 w 1135"/>
                <a:gd name="T69" fmla="*/ 384 h 2223"/>
                <a:gd name="T70" fmla="*/ 155 w 1135"/>
                <a:gd name="T71" fmla="*/ 407 h 2223"/>
                <a:gd name="T72" fmla="*/ 291 w 1135"/>
                <a:gd name="T73" fmla="*/ 449 h 2223"/>
                <a:gd name="T74" fmla="*/ 226 w 1135"/>
                <a:gd name="T75" fmla="*/ 548 h 2223"/>
                <a:gd name="T76" fmla="*/ 146 w 1135"/>
                <a:gd name="T77" fmla="*/ 542 h 2223"/>
                <a:gd name="T78" fmla="*/ 383 w 1135"/>
                <a:gd name="T79" fmla="*/ 969 h 2223"/>
                <a:gd name="T80" fmla="*/ 884 w 1135"/>
                <a:gd name="T81" fmla="*/ 2155 h 2223"/>
                <a:gd name="T82" fmla="*/ 868 w 1135"/>
                <a:gd name="T83" fmla="*/ 2016 h 2223"/>
                <a:gd name="T84" fmla="*/ 469 w 1135"/>
                <a:gd name="T85" fmla="*/ 2069 h 2223"/>
                <a:gd name="T86" fmla="*/ 424 w 1135"/>
                <a:gd name="T87" fmla="*/ 1241 h 2223"/>
                <a:gd name="T88" fmla="*/ 522 w 1135"/>
                <a:gd name="T89" fmla="*/ 1688 h 2223"/>
                <a:gd name="T90" fmla="*/ 252 w 1135"/>
                <a:gd name="T91" fmla="*/ 958 h 2223"/>
                <a:gd name="T92" fmla="*/ 423 w 1135"/>
                <a:gd name="T93" fmla="*/ 1648 h 2223"/>
                <a:gd name="T94" fmla="*/ 615 w 1135"/>
                <a:gd name="T95" fmla="*/ 1757 h 2223"/>
                <a:gd name="T96" fmla="*/ 533 w 1135"/>
                <a:gd name="T97" fmla="*/ 1807 h 2223"/>
                <a:gd name="T98" fmla="*/ 465 w 1135"/>
                <a:gd name="T99" fmla="*/ 1561 h 2223"/>
                <a:gd name="T100" fmla="*/ 690 w 1135"/>
                <a:gd name="T101" fmla="*/ 1720 h 2223"/>
                <a:gd name="T102" fmla="*/ 737 w 1135"/>
                <a:gd name="T103" fmla="*/ 1624 h 2223"/>
                <a:gd name="T104" fmla="*/ 141 w 1135"/>
                <a:gd name="T105" fmla="*/ 313 h 2223"/>
                <a:gd name="T106" fmla="*/ 177 w 1135"/>
                <a:gd name="T107" fmla="*/ 322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5" h="2223">
                  <a:moveTo>
                    <a:pt x="1089" y="1862"/>
                  </a:moveTo>
                  <a:cubicBezTo>
                    <a:pt x="1060" y="1916"/>
                    <a:pt x="1022" y="1958"/>
                    <a:pt x="968" y="1987"/>
                  </a:cubicBezTo>
                  <a:cubicBezTo>
                    <a:pt x="966" y="1988"/>
                    <a:pt x="964" y="1989"/>
                    <a:pt x="961" y="1990"/>
                  </a:cubicBezTo>
                  <a:cubicBezTo>
                    <a:pt x="919" y="2012"/>
                    <a:pt x="918" y="2012"/>
                    <a:pt x="933" y="2057"/>
                  </a:cubicBezTo>
                  <a:cubicBezTo>
                    <a:pt x="939" y="2077"/>
                    <a:pt x="945" y="2097"/>
                    <a:pt x="956" y="2115"/>
                  </a:cubicBezTo>
                  <a:cubicBezTo>
                    <a:pt x="963" y="2127"/>
                    <a:pt x="973" y="2132"/>
                    <a:pt x="987" y="2127"/>
                  </a:cubicBezTo>
                  <a:cubicBezTo>
                    <a:pt x="1020" y="2115"/>
                    <a:pt x="1052" y="2105"/>
                    <a:pt x="1079" y="2084"/>
                  </a:cubicBezTo>
                  <a:cubicBezTo>
                    <a:pt x="1086" y="2079"/>
                    <a:pt x="1094" y="2069"/>
                    <a:pt x="1104" y="2082"/>
                  </a:cubicBezTo>
                  <a:cubicBezTo>
                    <a:pt x="1108" y="2087"/>
                    <a:pt x="1114" y="2080"/>
                    <a:pt x="1118" y="2077"/>
                  </a:cubicBezTo>
                  <a:cubicBezTo>
                    <a:pt x="1128" y="2072"/>
                    <a:pt x="1133" y="2074"/>
                    <a:pt x="1134" y="2086"/>
                  </a:cubicBezTo>
                  <a:cubicBezTo>
                    <a:pt x="1135" y="2098"/>
                    <a:pt x="1131" y="2107"/>
                    <a:pt x="1121" y="2115"/>
                  </a:cubicBezTo>
                  <a:cubicBezTo>
                    <a:pt x="1095" y="2136"/>
                    <a:pt x="1066" y="2153"/>
                    <a:pt x="1034" y="2164"/>
                  </a:cubicBezTo>
                  <a:cubicBezTo>
                    <a:pt x="1018" y="2170"/>
                    <a:pt x="1016" y="2177"/>
                    <a:pt x="1028" y="2189"/>
                  </a:cubicBezTo>
                  <a:cubicBezTo>
                    <a:pt x="1033" y="2193"/>
                    <a:pt x="1039" y="2199"/>
                    <a:pt x="1036" y="2206"/>
                  </a:cubicBezTo>
                  <a:cubicBezTo>
                    <a:pt x="1033" y="2213"/>
                    <a:pt x="1025" y="2211"/>
                    <a:pt x="1018" y="2212"/>
                  </a:cubicBezTo>
                  <a:cubicBezTo>
                    <a:pt x="975" y="2217"/>
                    <a:pt x="932" y="2223"/>
                    <a:pt x="889" y="2220"/>
                  </a:cubicBezTo>
                  <a:cubicBezTo>
                    <a:pt x="883" y="2219"/>
                    <a:pt x="875" y="2222"/>
                    <a:pt x="874" y="2214"/>
                  </a:cubicBezTo>
                  <a:cubicBezTo>
                    <a:pt x="873" y="2207"/>
                    <a:pt x="881" y="2206"/>
                    <a:pt x="887" y="2204"/>
                  </a:cubicBezTo>
                  <a:cubicBezTo>
                    <a:pt x="900" y="2202"/>
                    <a:pt x="913" y="2201"/>
                    <a:pt x="925" y="2196"/>
                  </a:cubicBezTo>
                  <a:cubicBezTo>
                    <a:pt x="925" y="2194"/>
                    <a:pt x="925" y="2192"/>
                    <a:pt x="925" y="2190"/>
                  </a:cubicBezTo>
                  <a:cubicBezTo>
                    <a:pt x="902" y="2190"/>
                    <a:pt x="880" y="2190"/>
                    <a:pt x="857" y="2190"/>
                  </a:cubicBezTo>
                  <a:cubicBezTo>
                    <a:pt x="771" y="2187"/>
                    <a:pt x="687" y="2165"/>
                    <a:pt x="602" y="2154"/>
                  </a:cubicBezTo>
                  <a:cubicBezTo>
                    <a:pt x="522" y="2144"/>
                    <a:pt x="443" y="2138"/>
                    <a:pt x="364" y="2160"/>
                  </a:cubicBezTo>
                  <a:cubicBezTo>
                    <a:pt x="348" y="2164"/>
                    <a:pt x="333" y="2167"/>
                    <a:pt x="343" y="2191"/>
                  </a:cubicBezTo>
                  <a:cubicBezTo>
                    <a:pt x="330" y="2178"/>
                    <a:pt x="318" y="2187"/>
                    <a:pt x="307" y="2189"/>
                  </a:cubicBezTo>
                  <a:cubicBezTo>
                    <a:pt x="281" y="2191"/>
                    <a:pt x="256" y="2188"/>
                    <a:pt x="231" y="2187"/>
                  </a:cubicBezTo>
                  <a:cubicBezTo>
                    <a:pt x="219" y="2187"/>
                    <a:pt x="216" y="2181"/>
                    <a:pt x="223" y="2172"/>
                  </a:cubicBezTo>
                  <a:cubicBezTo>
                    <a:pt x="234" y="2157"/>
                    <a:pt x="245" y="2142"/>
                    <a:pt x="256" y="2127"/>
                  </a:cubicBezTo>
                  <a:cubicBezTo>
                    <a:pt x="270" y="2107"/>
                    <a:pt x="277" y="2085"/>
                    <a:pt x="271" y="2062"/>
                  </a:cubicBezTo>
                  <a:cubicBezTo>
                    <a:pt x="249" y="1987"/>
                    <a:pt x="269" y="1916"/>
                    <a:pt x="297" y="1848"/>
                  </a:cubicBezTo>
                  <a:cubicBezTo>
                    <a:pt x="351" y="1719"/>
                    <a:pt x="359" y="1588"/>
                    <a:pt x="326" y="1453"/>
                  </a:cubicBezTo>
                  <a:cubicBezTo>
                    <a:pt x="314" y="1405"/>
                    <a:pt x="306" y="1357"/>
                    <a:pt x="296" y="1308"/>
                  </a:cubicBezTo>
                  <a:cubicBezTo>
                    <a:pt x="300" y="1308"/>
                    <a:pt x="302" y="1308"/>
                    <a:pt x="302" y="1309"/>
                  </a:cubicBezTo>
                  <a:cubicBezTo>
                    <a:pt x="327" y="1404"/>
                    <a:pt x="353" y="1499"/>
                    <a:pt x="357" y="1598"/>
                  </a:cubicBezTo>
                  <a:cubicBezTo>
                    <a:pt x="361" y="1672"/>
                    <a:pt x="348" y="1744"/>
                    <a:pt x="320" y="1813"/>
                  </a:cubicBezTo>
                  <a:cubicBezTo>
                    <a:pt x="313" y="1830"/>
                    <a:pt x="308" y="1847"/>
                    <a:pt x="304" y="1864"/>
                  </a:cubicBezTo>
                  <a:cubicBezTo>
                    <a:pt x="331" y="1802"/>
                    <a:pt x="358" y="1741"/>
                    <a:pt x="361" y="1672"/>
                  </a:cubicBezTo>
                  <a:cubicBezTo>
                    <a:pt x="367" y="1530"/>
                    <a:pt x="347" y="1392"/>
                    <a:pt x="295" y="1261"/>
                  </a:cubicBezTo>
                  <a:cubicBezTo>
                    <a:pt x="263" y="1181"/>
                    <a:pt x="228" y="1103"/>
                    <a:pt x="194" y="1025"/>
                  </a:cubicBezTo>
                  <a:cubicBezTo>
                    <a:pt x="151" y="929"/>
                    <a:pt x="117" y="829"/>
                    <a:pt x="89" y="728"/>
                  </a:cubicBezTo>
                  <a:cubicBezTo>
                    <a:pt x="88" y="723"/>
                    <a:pt x="87" y="719"/>
                    <a:pt x="85" y="713"/>
                  </a:cubicBezTo>
                  <a:cubicBezTo>
                    <a:pt x="78" y="726"/>
                    <a:pt x="90" y="738"/>
                    <a:pt x="80" y="754"/>
                  </a:cubicBezTo>
                  <a:cubicBezTo>
                    <a:pt x="55" y="639"/>
                    <a:pt x="26" y="530"/>
                    <a:pt x="76" y="418"/>
                  </a:cubicBezTo>
                  <a:cubicBezTo>
                    <a:pt x="64" y="427"/>
                    <a:pt x="57" y="437"/>
                    <a:pt x="54" y="449"/>
                  </a:cubicBezTo>
                  <a:cubicBezTo>
                    <a:pt x="51" y="457"/>
                    <a:pt x="48" y="464"/>
                    <a:pt x="37" y="462"/>
                  </a:cubicBezTo>
                  <a:cubicBezTo>
                    <a:pt x="25" y="460"/>
                    <a:pt x="11" y="458"/>
                    <a:pt x="4" y="446"/>
                  </a:cubicBezTo>
                  <a:cubicBezTo>
                    <a:pt x="0" y="440"/>
                    <a:pt x="6" y="438"/>
                    <a:pt x="11" y="438"/>
                  </a:cubicBezTo>
                  <a:cubicBezTo>
                    <a:pt x="31" y="440"/>
                    <a:pt x="34" y="424"/>
                    <a:pt x="40" y="411"/>
                  </a:cubicBezTo>
                  <a:cubicBezTo>
                    <a:pt x="47" y="396"/>
                    <a:pt x="43" y="384"/>
                    <a:pt x="30" y="375"/>
                  </a:cubicBezTo>
                  <a:cubicBezTo>
                    <a:pt x="24" y="370"/>
                    <a:pt x="19" y="364"/>
                    <a:pt x="18" y="356"/>
                  </a:cubicBezTo>
                  <a:cubicBezTo>
                    <a:pt x="17" y="343"/>
                    <a:pt x="22" y="334"/>
                    <a:pt x="38" y="337"/>
                  </a:cubicBezTo>
                  <a:cubicBezTo>
                    <a:pt x="52" y="339"/>
                    <a:pt x="67" y="342"/>
                    <a:pt x="65" y="319"/>
                  </a:cubicBezTo>
                  <a:cubicBezTo>
                    <a:pt x="65" y="313"/>
                    <a:pt x="70" y="311"/>
                    <a:pt x="74" y="309"/>
                  </a:cubicBezTo>
                  <a:cubicBezTo>
                    <a:pt x="79" y="307"/>
                    <a:pt x="83" y="303"/>
                    <a:pt x="82" y="297"/>
                  </a:cubicBezTo>
                  <a:cubicBezTo>
                    <a:pt x="81" y="291"/>
                    <a:pt x="75" y="290"/>
                    <a:pt x="70" y="289"/>
                  </a:cubicBezTo>
                  <a:cubicBezTo>
                    <a:pt x="60" y="287"/>
                    <a:pt x="51" y="287"/>
                    <a:pt x="42" y="291"/>
                  </a:cubicBezTo>
                  <a:cubicBezTo>
                    <a:pt x="33" y="295"/>
                    <a:pt x="26" y="292"/>
                    <a:pt x="23" y="283"/>
                  </a:cubicBezTo>
                  <a:cubicBezTo>
                    <a:pt x="20" y="274"/>
                    <a:pt x="28" y="270"/>
                    <a:pt x="35" y="267"/>
                  </a:cubicBezTo>
                  <a:cubicBezTo>
                    <a:pt x="52" y="260"/>
                    <a:pt x="72" y="264"/>
                    <a:pt x="89" y="256"/>
                  </a:cubicBezTo>
                  <a:cubicBezTo>
                    <a:pt x="96" y="253"/>
                    <a:pt x="102" y="250"/>
                    <a:pt x="104" y="242"/>
                  </a:cubicBezTo>
                  <a:cubicBezTo>
                    <a:pt x="111" y="223"/>
                    <a:pt x="126" y="217"/>
                    <a:pt x="142" y="231"/>
                  </a:cubicBezTo>
                  <a:cubicBezTo>
                    <a:pt x="156" y="243"/>
                    <a:pt x="160" y="235"/>
                    <a:pt x="166" y="224"/>
                  </a:cubicBezTo>
                  <a:cubicBezTo>
                    <a:pt x="237" y="103"/>
                    <a:pt x="345" y="35"/>
                    <a:pt x="482" y="13"/>
                  </a:cubicBezTo>
                  <a:cubicBezTo>
                    <a:pt x="568" y="0"/>
                    <a:pt x="653" y="12"/>
                    <a:pt x="737" y="35"/>
                  </a:cubicBezTo>
                  <a:cubicBezTo>
                    <a:pt x="811" y="55"/>
                    <a:pt x="881" y="84"/>
                    <a:pt x="939" y="136"/>
                  </a:cubicBezTo>
                  <a:cubicBezTo>
                    <a:pt x="988" y="181"/>
                    <a:pt x="1013" y="238"/>
                    <a:pt x="1011" y="305"/>
                  </a:cubicBezTo>
                  <a:cubicBezTo>
                    <a:pt x="1009" y="340"/>
                    <a:pt x="989" y="364"/>
                    <a:pt x="956" y="377"/>
                  </a:cubicBezTo>
                  <a:cubicBezTo>
                    <a:pt x="915" y="394"/>
                    <a:pt x="872" y="396"/>
                    <a:pt x="828" y="400"/>
                  </a:cubicBezTo>
                  <a:cubicBezTo>
                    <a:pt x="779" y="404"/>
                    <a:pt x="730" y="408"/>
                    <a:pt x="681" y="413"/>
                  </a:cubicBezTo>
                  <a:cubicBezTo>
                    <a:pt x="639" y="418"/>
                    <a:pt x="600" y="435"/>
                    <a:pt x="562" y="452"/>
                  </a:cubicBezTo>
                  <a:cubicBezTo>
                    <a:pt x="535" y="464"/>
                    <a:pt x="509" y="478"/>
                    <a:pt x="482" y="490"/>
                  </a:cubicBezTo>
                  <a:cubicBezTo>
                    <a:pt x="448" y="505"/>
                    <a:pt x="412" y="515"/>
                    <a:pt x="372" y="493"/>
                  </a:cubicBezTo>
                  <a:cubicBezTo>
                    <a:pt x="381" y="563"/>
                    <a:pt x="387" y="629"/>
                    <a:pt x="424" y="689"/>
                  </a:cubicBezTo>
                  <a:cubicBezTo>
                    <a:pt x="469" y="761"/>
                    <a:pt x="521" y="830"/>
                    <a:pt x="562" y="906"/>
                  </a:cubicBezTo>
                  <a:cubicBezTo>
                    <a:pt x="605" y="984"/>
                    <a:pt x="653" y="1058"/>
                    <a:pt x="685" y="1141"/>
                  </a:cubicBezTo>
                  <a:cubicBezTo>
                    <a:pt x="702" y="1184"/>
                    <a:pt x="712" y="1228"/>
                    <a:pt x="722" y="1272"/>
                  </a:cubicBezTo>
                  <a:cubicBezTo>
                    <a:pt x="723" y="1277"/>
                    <a:pt x="725" y="1282"/>
                    <a:pt x="727" y="1290"/>
                  </a:cubicBezTo>
                  <a:cubicBezTo>
                    <a:pt x="732" y="1263"/>
                    <a:pt x="732" y="1242"/>
                    <a:pt x="722" y="1218"/>
                  </a:cubicBezTo>
                  <a:cubicBezTo>
                    <a:pt x="705" y="1174"/>
                    <a:pt x="707" y="1125"/>
                    <a:pt x="705" y="1078"/>
                  </a:cubicBezTo>
                  <a:cubicBezTo>
                    <a:pt x="704" y="1069"/>
                    <a:pt x="709" y="1063"/>
                    <a:pt x="718" y="1062"/>
                  </a:cubicBezTo>
                  <a:cubicBezTo>
                    <a:pt x="735" y="1060"/>
                    <a:pt x="750" y="1053"/>
                    <a:pt x="767" y="1063"/>
                  </a:cubicBezTo>
                  <a:cubicBezTo>
                    <a:pt x="777" y="1069"/>
                    <a:pt x="776" y="1057"/>
                    <a:pt x="778" y="1052"/>
                  </a:cubicBezTo>
                  <a:cubicBezTo>
                    <a:pt x="793" y="1016"/>
                    <a:pt x="804" y="978"/>
                    <a:pt x="820" y="942"/>
                  </a:cubicBezTo>
                  <a:cubicBezTo>
                    <a:pt x="864" y="845"/>
                    <a:pt x="904" y="746"/>
                    <a:pt x="932" y="643"/>
                  </a:cubicBezTo>
                  <a:cubicBezTo>
                    <a:pt x="939" y="621"/>
                    <a:pt x="942" y="599"/>
                    <a:pt x="945" y="575"/>
                  </a:cubicBezTo>
                  <a:cubicBezTo>
                    <a:pt x="928" y="588"/>
                    <a:pt x="910" y="599"/>
                    <a:pt x="906" y="622"/>
                  </a:cubicBezTo>
                  <a:cubicBezTo>
                    <a:pt x="899" y="669"/>
                    <a:pt x="870" y="701"/>
                    <a:pt x="832" y="726"/>
                  </a:cubicBezTo>
                  <a:cubicBezTo>
                    <a:pt x="757" y="774"/>
                    <a:pt x="676" y="790"/>
                    <a:pt x="589" y="765"/>
                  </a:cubicBezTo>
                  <a:cubicBezTo>
                    <a:pt x="567" y="758"/>
                    <a:pt x="548" y="747"/>
                    <a:pt x="533" y="728"/>
                  </a:cubicBezTo>
                  <a:cubicBezTo>
                    <a:pt x="513" y="703"/>
                    <a:pt x="491" y="680"/>
                    <a:pt x="458" y="671"/>
                  </a:cubicBezTo>
                  <a:cubicBezTo>
                    <a:pt x="455" y="670"/>
                    <a:pt x="449" y="669"/>
                    <a:pt x="451" y="663"/>
                  </a:cubicBezTo>
                  <a:cubicBezTo>
                    <a:pt x="452" y="659"/>
                    <a:pt x="456" y="658"/>
                    <a:pt x="460" y="657"/>
                  </a:cubicBezTo>
                  <a:cubicBezTo>
                    <a:pt x="479" y="654"/>
                    <a:pt x="495" y="662"/>
                    <a:pt x="511" y="671"/>
                  </a:cubicBezTo>
                  <a:cubicBezTo>
                    <a:pt x="535" y="683"/>
                    <a:pt x="560" y="693"/>
                    <a:pt x="584" y="704"/>
                  </a:cubicBezTo>
                  <a:cubicBezTo>
                    <a:pt x="642" y="732"/>
                    <a:pt x="701" y="730"/>
                    <a:pt x="761" y="715"/>
                  </a:cubicBezTo>
                  <a:cubicBezTo>
                    <a:pt x="796" y="707"/>
                    <a:pt x="827" y="694"/>
                    <a:pt x="854" y="671"/>
                  </a:cubicBezTo>
                  <a:cubicBezTo>
                    <a:pt x="866" y="661"/>
                    <a:pt x="876" y="651"/>
                    <a:pt x="884" y="639"/>
                  </a:cubicBezTo>
                  <a:cubicBezTo>
                    <a:pt x="903" y="609"/>
                    <a:pt x="903" y="604"/>
                    <a:pt x="879" y="579"/>
                  </a:cubicBezTo>
                  <a:cubicBezTo>
                    <a:pt x="865" y="565"/>
                    <a:pt x="853" y="551"/>
                    <a:pt x="860" y="530"/>
                  </a:cubicBezTo>
                  <a:cubicBezTo>
                    <a:pt x="862" y="526"/>
                    <a:pt x="863" y="520"/>
                    <a:pt x="869" y="521"/>
                  </a:cubicBezTo>
                  <a:cubicBezTo>
                    <a:pt x="874" y="522"/>
                    <a:pt x="874" y="527"/>
                    <a:pt x="874" y="531"/>
                  </a:cubicBezTo>
                  <a:cubicBezTo>
                    <a:pt x="875" y="538"/>
                    <a:pt x="874" y="546"/>
                    <a:pt x="879" y="552"/>
                  </a:cubicBezTo>
                  <a:cubicBezTo>
                    <a:pt x="892" y="572"/>
                    <a:pt x="907" y="572"/>
                    <a:pt x="926" y="558"/>
                  </a:cubicBezTo>
                  <a:cubicBezTo>
                    <a:pt x="948" y="541"/>
                    <a:pt x="954" y="521"/>
                    <a:pt x="954" y="494"/>
                  </a:cubicBezTo>
                  <a:cubicBezTo>
                    <a:pt x="954" y="463"/>
                    <a:pt x="958" y="433"/>
                    <a:pt x="961" y="402"/>
                  </a:cubicBezTo>
                  <a:cubicBezTo>
                    <a:pt x="961" y="397"/>
                    <a:pt x="961" y="390"/>
                    <a:pt x="968" y="384"/>
                  </a:cubicBezTo>
                  <a:cubicBezTo>
                    <a:pt x="979" y="408"/>
                    <a:pt x="978" y="434"/>
                    <a:pt x="985" y="463"/>
                  </a:cubicBezTo>
                  <a:cubicBezTo>
                    <a:pt x="991" y="434"/>
                    <a:pt x="987" y="409"/>
                    <a:pt x="996" y="384"/>
                  </a:cubicBezTo>
                  <a:cubicBezTo>
                    <a:pt x="1040" y="437"/>
                    <a:pt x="1010" y="743"/>
                    <a:pt x="957" y="810"/>
                  </a:cubicBezTo>
                  <a:cubicBezTo>
                    <a:pt x="951" y="806"/>
                    <a:pt x="960" y="799"/>
                    <a:pt x="953" y="793"/>
                  </a:cubicBezTo>
                  <a:cubicBezTo>
                    <a:pt x="925" y="870"/>
                    <a:pt x="883" y="940"/>
                    <a:pt x="854" y="1017"/>
                  </a:cubicBezTo>
                  <a:cubicBezTo>
                    <a:pt x="830" y="1083"/>
                    <a:pt x="822" y="1152"/>
                    <a:pt x="816" y="1222"/>
                  </a:cubicBezTo>
                  <a:cubicBezTo>
                    <a:pt x="818" y="1214"/>
                    <a:pt x="821" y="1206"/>
                    <a:pt x="823" y="1197"/>
                  </a:cubicBezTo>
                  <a:cubicBezTo>
                    <a:pt x="825" y="1198"/>
                    <a:pt x="827" y="1198"/>
                    <a:pt x="828" y="1198"/>
                  </a:cubicBezTo>
                  <a:cubicBezTo>
                    <a:pt x="827" y="1217"/>
                    <a:pt x="826" y="1235"/>
                    <a:pt x="824" y="1254"/>
                  </a:cubicBezTo>
                  <a:cubicBezTo>
                    <a:pt x="816" y="1321"/>
                    <a:pt x="808" y="1389"/>
                    <a:pt x="809" y="1457"/>
                  </a:cubicBezTo>
                  <a:cubicBezTo>
                    <a:pt x="812" y="1546"/>
                    <a:pt x="826" y="1634"/>
                    <a:pt x="840" y="1722"/>
                  </a:cubicBezTo>
                  <a:cubicBezTo>
                    <a:pt x="848" y="1769"/>
                    <a:pt x="855" y="1815"/>
                    <a:pt x="862" y="1861"/>
                  </a:cubicBezTo>
                  <a:cubicBezTo>
                    <a:pt x="864" y="1870"/>
                    <a:pt x="866" y="1880"/>
                    <a:pt x="860" y="1890"/>
                  </a:cubicBezTo>
                  <a:cubicBezTo>
                    <a:pt x="858" y="1893"/>
                    <a:pt x="857" y="1898"/>
                    <a:pt x="860" y="1901"/>
                  </a:cubicBezTo>
                  <a:cubicBezTo>
                    <a:pt x="864" y="1906"/>
                    <a:pt x="868" y="1902"/>
                    <a:pt x="872" y="1900"/>
                  </a:cubicBezTo>
                  <a:cubicBezTo>
                    <a:pt x="900" y="1888"/>
                    <a:pt x="923" y="1869"/>
                    <a:pt x="946" y="1849"/>
                  </a:cubicBezTo>
                  <a:cubicBezTo>
                    <a:pt x="959" y="1838"/>
                    <a:pt x="970" y="1825"/>
                    <a:pt x="983" y="1812"/>
                  </a:cubicBezTo>
                  <a:cubicBezTo>
                    <a:pt x="990" y="1805"/>
                    <a:pt x="996" y="1796"/>
                    <a:pt x="1006" y="1810"/>
                  </a:cubicBezTo>
                  <a:cubicBezTo>
                    <a:pt x="1010" y="1816"/>
                    <a:pt x="1014" y="1812"/>
                    <a:pt x="1018" y="1809"/>
                  </a:cubicBezTo>
                  <a:cubicBezTo>
                    <a:pt x="1029" y="1797"/>
                    <a:pt x="1035" y="1804"/>
                    <a:pt x="1040" y="1814"/>
                  </a:cubicBezTo>
                  <a:cubicBezTo>
                    <a:pt x="1045" y="1826"/>
                    <a:pt x="1049" y="1838"/>
                    <a:pt x="1058" y="1848"/>
                  </a:cubicBezTo>
                  <a:cubicBezTo>
                    <a:pt x="1066" y="1856"/>
                    <a:pt x="1073" y="1868"/>
                    <a:pt x="1089" y="1862"/>
                  </a:cubicBezTo>
                  <a:close/>
                  <a:moveTo>
                    <a:pt x="445" y="899"/>
                  </a:moveTo>
                  <a:cubicBezTo>
                    <a:pt x="441" y="883"/>
                    <a:pt x="433" y="869"/>
                    <a:pt x="422" y="856"/>
                  </a:cubicBezTo>
                  <a:cubicBezTo>
                    <a:pt x="419" y="848"/>
                    <a:pt x="416" y="840"/>
                    <a:pt x="412" y="832"/>
                  </a:cubicBezTo>
                  <a:cubicBezTo>
                    <a:pt x="377" y="767"/>
                    <a:pt x="350" y="698"/>
                    <a:pt x="335" y="625"/>
                  </a:cubicBezTo>
                  <a:cubicBezTo>
                    <a:pt x="334" y="622"/>
                    <a:pt x="335" y="616"/>
                    <a:pt x="329" y="615"/>
                  </a:cubicBezTo>
                  <a:cubicBezTo>
                    <a:pt x="298" y="664"/>
                    <a:pt x="257" y="704"/>
                    <a:pt x="209" y="736"/>
                  </a:cubicBezTo>
                  <a:cubicBezTo>
                    <a:pt x="210" y="713"/>
                    <a:pt x="223" y="698"/>
                    <a:pt x="240" y="685"/>
                  </a:cubicBezTo>
                  <a:cubicBezTo>
                    <a:pt x="275" y="658"/>
                    <a:pt x="298" y="622"/>
                    <a:pt x="315" y="581"/>
                  </a:cubicBezTo>
                  <a:cubicBezTo>
                    <a:pt x="329" y="549"/>
                    <a:pt x="317" y="516"/>
                    <a:pt x="321" y="483"/>
                  </a:cubicBezTo>
                  <a:cubicBezTo>
                    <a:pt x="322" y="476"/>
                    <a:pt x="318" y="467"/>
                    <a:pt x="327" y="460"/>
                  </a:cubicBezTo>
                  <a:cubicBezTo>
                    <a:pt x="349" y="512"/>
                    <a:pt x="343" y="569"/>
                    <a:pt x="364" y="626"/>
                  </a:cubicBezTo>
                  <a:cubicBezTo>
                    <a:pt x="361" y="597"/>
                    <a:pt x="358" y="575"/>
                    <a:pt x="356" y="553"/>
                  </a:cubicBezTo>
                  <a:cubicBezTo>
                    <a:pt x="354" y="530"/>
                    <a:pt x="353" y="508"/>
                    <a:pt x="352" y="485"/>
                  </a:cubicBezTo>
                  <a:cubicBezTo>
                    <a:pt x="351" y="477"/>
                    <a:pt x="347" y="472"/>
                    <a:pt x="342" y="466"/>
                  </a:cubicBezTo>
                  <a:cubicBezTo>
                    <a:pt x="325" y="447"/>
                    <a:pt x="325" y="445"/>
                    <a:pt x="349" y="434"/>
                  </a:cubicBezTo>
                  <a:cubicBezTo>
                    <a:pt x="383" y="419"/>
                    <a:pt x="419" y="405"/>
                    <a:pt x="454" y="390"/>
                  </a:cubicBezTo>
                  <a:cubicBezTo>
                    <a:pt x="482" y="378"/>
                    <a:pt x="509" y="363"/>
                    <a:pt x="526" y="336"/>
                  </a:cubicBezTo>
                  <a:cubicBezTo>
                    <a:pt x="538" y="318"/>
                    <a:pt x="536" y="314"/>
                    <a:pt x="514" y="313"/>
                  </a:cubicBezTo>
                  <a:cubicBezTo>
                    <a:pt x="482" y="311"/>
                    <a:pt x="450" y="306"/>
                    <a:pt x="421" y="293"/>
                  </a:cubicBezTo>
                  <a:cubicBezTo>
                    <a:pt x="409" y="288"/>
                    <a:pt x="402" y="290"/>
                    <a:pt x="394" y="301"/>
                  </a:cubicBezTo>
                  <a:cubicBezTo>
                    <a:pt x="369" y="335"/>
                    <a:pt x="336" y="363"/>
                    <a:pt x="303" y="391"/>
                  </a:cubicBezTo>
                  <a:cubicBezTo>
                    <a:pt x="287" y="404"/>
                    <a:pt x="271" y="402"/>
                    <a:pt x="259" y="383"/>
                  </a:cubicBezTo>
                  <a:cubicBezTo>
                    <a:pt x="248" y="366"/>
                    <a:pt x="268" y="365"/>
                    <a:pt x="275" y="358"/>
                  </a:cubicBezTo>
                  <a:cubicBezTo>
                    <a:pt x="278" y="354"/>
                    <a:pt x="284" y="352"/>
                    <a:pt x="288" y="348"/>
                  </a:cubicBezTo>
                  <a:cubicBezTo>
                    <a:pt x="319" y="324"/>
                    <a:pt x="353" y="305"/>
                    <a:pt x="373" y="269"/>
                  </a:cubicBezTo>
                  <a:cubicBezTo>
                    <a:pt x="386" y="243"/>
                    <a:pt x="400" y="237"/>
                    <a:pt x="427" y="244"/>
                  </a:cubicBezTo>
                  <a:cubicBezTo>
                    <a:pt x="479" y="259"/>
                    <a:pt x="530" y="275"/>
                    <a:pt x="582" y="290"/>
                  </a:cubicBezTo>
                  <a:cubicBezTo>
                    <a:pt x="596" y="294"/>
                    <a:pt x="596" y="302"/>
                    <a:pt x="590" y="313"/>
                  </a:cubicBezTo>
                  <a:cubicBezTo>
                    <a:pt x="576" y="336"/>
                    <a:pt x="558" y="355"/>
                    <a:pt x="537" y="372"/>
                  </a:cubicBezTo>
                  <a:cubicBezTo>
                    <a:pt x="497" y="407"/>
                    <a:pt x="450" y="429"/>
                    <a:pt x="401" y="445"/>
                  </a:cubicBezTo>
                  <a:cubicBezTo>
                    <a:pt x="395" y="447"/>
                    <a:pt x="385" y="448"/>
                    <a:pt x="385" y="456"/>
                  </a:cubicBezTo>
                  <a:cubicBezTo>
                    <a:pt x="386" y="465"/>
                    <a:pt x="395" y="467"/>
                    <a:pt x="402" y="469"/>
                  </a:cubicBezTo>
                  <a:cubicBezTo>
                    <a:pt x="423" y="475"/>
                    <a:pt x="442" y="467"/>
                    <a:pt x="461" y="458"/>
                  </a:cubicBezTo>
                  <a:cubicBezTo>
                    <a:pt x="562" y="405"/>
                    <a:pt x="668" y="369"/>
                    <a:pt x="784" y="370"/>
                  </a:cubicBezTo>
                  <a:cubicBezTo>
                    <a:pt x="831" y="370"/>
                    <a:pt x="878" y="365"/>
                    <a:pt x="920" y="338"/>
                  </a:cubicBezTo>
                  <a:cubicBezTo>
                    <a:pt x="946" y="323"/>
                    <a:pt x="958" y="298"/>
                    <a:pt x="955" y="271"/>
                  </a:cubicBezTo>
                  <a:cubicBezTo>
                    <a:pt x="948" y="220"/>
                    <a:pt x="929" y="176"/>
                    <a:pt x="878" y="152"/>
                  </a:cubicBezTo>
                  <a:cubicBezTo>
                    <a:pt x="866" y="147"/>
                    <a:pt x="853" y="140"/>
                    <a:pt x="842" y="132"/>
                  </a:cubicBezTo>
                  <a:cubicBezTo>
                    <a:pt x="723" y="51"/>
                    <a:pt x="591" y="47"/>
                    <a:pt x="455" y="61"/>
                  </a:cubicBezTo>
                  <a:cubicBezTo>
                    <a:pt x="380" y="69"/>
                    <a:pt x="327" y="123"/>
                    <a:pt x="266" y="160"/>
                  </a:cubicBezTo>
                  <a:cubicBezTo>
                    <a:pt x="264" y="161"/>
                    <a:pt x="262" y="164"/>
                    <a:pt x="261" y="166"/>
                  </a:cubicBezTo>
                  <a:cubicBezTo>
                    <a:pt x="245" y="197"/>
                    <a:pt x="220" y="220"/>
                    <a:pt x="190" y="237"/>
                  </a:cubicBezTo>
                  <a:cubicBezTo>
                    <a:pt x="175" y="245"/>
                    <a:pt x="175" y="260"/>
                    <a:pt x="170" y="273"/>
                  </a:cubicBezTo>
                  <a:cubicBezTo>
                    <a:pt x="167" y="283"/>
                    <a:pt x="181" y="283"/>
                    <a:pt x="185" y="290"/>
                  </a:cubicBezTo>
                  <a:cubicBezTo>
                    <a:pt x="190" y="298"/>
                    <a:pt x="199" y="302"/>
                    <a:pt x="206" y="308"/>
                  </a:cubicBezTo>
                  <a:cubicBezTo>
                    <a:pt x="225" y="323"/>
                    <a:pt x="230" y="346"/>
                    <a:pt x="232" y="368"/>
                  </a:cubicBezTo>
                  <a:cubicBezTo>
                    <a:pt x="233" y="374"/>
                    <a:pt x="230" y="386"/>
                    <a:pt x="219" y="384"/>
                  </a:cubicBezTo>
                  <a:cubicBezTo>
                    <a:pt x="209" y="383"/>
                    <a:pt x="200" y="380"/>
                    <a:pt x="202" y="366"/>
                  </a:cubicBezTo>
                  <a:cubicBezTo>
                    <a:pt x="204" y="359"/>
                    <a:pt x="203" y="353"/>
                    <a:pt x="198" y="348"/>
                  </a:cubicBezTo>
                  <a:cubicBezTo>
                    <a:pt x="194" y="342"/>
                    <a:pt x="190" y="335"/>
                    <a:pt x="183" y="336"/>
                  </a:cubicBezTo>
                  <a:cubicBezTo>
                    <a:pt x="174" y="338"/>
                    <a:pt x="178" y="347"/>
                    <a:pt x="178" y="353"/>
                  </a:cubicBezTo>
                  <a:cubicBezTo>
                    <a:pt x="178" y="375"/>
                    <a:pt x="180" y="397"/>
                    <a:pt x="155" y="407"/>
                  </a:cubicBezTo>
                  <a:cubicBezTo>
                    <a:pt x="153" y="408"/>
                    <a:pt x="151" y="413"/>
                    <a:pt x="150" y="416"/>
                  </a:cubicBezTo>
                  <a:cubicBezTo>
                    <a:pt x="145" y="441"/>
                    <a:pt x="141" y="467"/>
                    <a:pt x="145" y="495"/>
                  </a:cubicBezTo>
                  <a:cubicBezTo>
                    <a:pt x="162" y="471"/>
                    <a:pt x="182" y="452"/>
                    <a:pt x="203" y="434"/>
                  </a:cubicBezTo>
                  <a:cubicBezTo>
                    <a:pt x="225" y="415"/>
                    <a:pt x="248" y="416"/>
                    <a:pt x="274" y="426"/>
                  </a:cubicBezTo>
                  <a:cubicBezTo>
                    <a:pt x="285" y="430"/>
                    <a:pt x="290" y="437"/>
                    <a:pt x="291" y="449"/>
                  </a:cubicBezTo>
                  <a:cubicBezTo>
                    <a:pt x="294" y="489"/>
                    <a:pt x="285" y="525"/>
                    <a:pt x="264" y="558"/>
                  </a:cubicBezTo>
                  <a:cubicBezTo>
                    <a:pt x="240" y="595"/>
                    <a:pt x="208" y="624"/>
                    <a:pt x="182" y="659"/>
                  </a:cubicBezTo>
                  <a:cubicBezTo>
                    <a:pt x="175" y="668"/>
                    <a:pt x="170" y="665"/>
                    <a:pt x="167" y="655"/>
                  </a:cubicBezTo>
                  <a:cubicBezTo>
                    <a:pt x="161" y="633"/>
                    <a:pt x="165" y="612"/>
                    <a:pt x="180" y="595"/>
                  </a:cubicBezTo>
                  <a:cubicBezTo>
                    <a:pt x="195" y="579"/>
                    <a:pt x="211" y="564"/>
                    <a:pt x="226" y="548"/>
                  </a:cubicBezTo>
                  <a:cubicBezTo>
                    <a:pt x="239" y="533"/>
                    <a:pt x="250" y="518"/>
                    <a:pt x="248" y="496"/>
                  </a:cubicBezTo>
                  <a:cubicBezTo>
                    <a:pt x="246" y="475"/>
                    <a:pt x="240" y="470"/>
                    <a:pt x="220" y="476"/>
                  </a:cubicBezTo>
                  <a:cubicBezTo>
                    <a:pt x="204" y="481"/>
                    <a:pt x="192" y="489"/>
                    <a:pt x="184" y="503"/>
                  </a:cubicBezTo>
                  <a:cubicBezTo>
                    <a:pt x="176" y="516"/>
                    <a:pt x="170" y="529"/>
                    <a:pt x="163" y="542"/>
                  </a:cubicBezTo>
                  <a:cubicBezTo>
                    <a:pt x="157" y="553"/>
                    <a:pt x="152" y="551"/>
                    <a:pt x="146" y="542"/>
                  </a:cubicBezTo>
                  <a:cubicBezTo>
                    <a:pt x="140" y="532"/>
                    <a:pt x="144" y="519"/>
                    <a:pt x="136" y="510"/>
                  </a:cubicBezTo>
                  <a:cubicBezTo>
                    <a:pt x="113" y="551"/>
                    <a:pt x="165" y="765"/>
                    <a:pt x="212" y="827"/>
                  </a:cubicBezTo>
                  <a:cubicBezTo>
                    <a:pt x="214" y="806"/>
                    <a:pt x="202" y="789"/>
                    <a:pt x="205" y="770"/>
                  </a:cubicBezTo>
                  <a:cubicBezTo>
                    <a:pt x="220" y="796"/>
                    <a:pt x="234" y="821"/>
                    <a:pt x="252" y="844"/>
                  </a:cubicBezTo>
                  <a:cubicBezTo>
                    <a:pt x="289" y="892"/>
                    <a:pt x="335" y="931"/>
                    <a:pt x="383" y="969"/>
                  </a:cubicBezTo>
                  <a:cubicBezTo>
                    <a:pt x="440" y="1013"/>
                    <a:pt x="499" y="1055"/>
                    <a:pt x="546" y="1110"/>
                  </a:cubicBezTo>
                  <a:cubicBezTo>
                    <a:pt x="568" y="1136"/>
                    <a:pt x="587" y="1164"/>
                    <a:pt x="607" y="1193"/>
                  </a:cubicBezTo>
                  <a:cubicBezTo>
                    <a:pt x="592" y="1148"/>
                    <a:pt x="568" y="1108"/>
                    <a:pt x="543" y="1069"/>
                  </a:cubicBezTo>
                  <a:cubicBezTo>
                    <a:pt x="507" y="1014"/>
                    <a:pt x="476" y="957"/>
                    <a:pt x="445" y="899"/>
                  </a:cubicBezTo>
                  <a:close/>
                  <a:moveTo>
                    <a:pt x="884" y="2155"/>
                  </a:moveTo>
                  <a:cubicBezTo>
                    <a:pt x="898" y="2156"/>
                    <a:pt x="918" y="2154"/>
                    <a:pt x="938" y="2151"/>
                  </a:cubicBezTo>
                  <a:cubicBezTo>
                    <a:pt x="942" y="2150"/>
                    <a:pt x="949" y="2152"/>
                    <a:pt x="947" y="2144"/>
                  </a:cubicBezTo>
                  <a:cubicBezTo>
                    <a:pt x="944" y="2136"/>
                    <a:pt x="947" y="2127"/>
                    <a:pt x="940" y="2120"/>
                  </a:cubicBezTo>
                  <a:cubicBezTo>
                    <a:pt x="916" y="2092"/>
                    <a:pt x="903" y="2058"/>
                    <a:pt x="885" y="2027"/>
                  </a:cubicBezTo>
                  <a:cubicBezTo>
                    <a:pt x="881" y="2020"/>
                    <a:pt x="876" y="2017"/>
                    <a:pt x="868" y="2016"/>
                  </a:cubicBezTo>
                  <a:cubicBezTo>
                    <a:pt x="780" y="2013"/>
                    <a:pt x="694" y="1994"/>
                    <a:pt x="607" y="1982"/>
                  </a:cubicBezTo>
                  <a:cubicBezTo>
                    <a:pt x="536" y="1972"/>
                    <a:pt x="465" y="1967"/>
                    <a:pt x="394" y="1981"/>
                  </a:cubicBezTo>
                  <a:cubicBezTo>
                    <a:pt x="337" y="1992"/>
                    <a:pt x="337" y="1993"/>
                    <a:pt x="338" y="2051"/>
                  </a:cubicBezTo>
                  <a:cubicBezTo>
                    <a:pt x="338" y="2069"/>
                    <a:pt x="345" y="2072"/>
                    <a:pt x="361" y="2070"/>
                  </a:cubicBezTo>
                  <a:cubicBezTo>
                    <a:pt x="397" y="2065"/>
                    <a:pt x="433" y="2065"/>
                    <a:pt x="469" y="2069"/>
                  </a:cubicBezTo>
                  <a:cubicBezTo>
                    <a:pt x="539" y="2077"/>
                    <a:pt x="606" y="2098"/>
                    <a:pt x="673" y="2116"/>
                  </a:cubicBezTo>
                  <a:cubicBezTo>
                    <a:pt x="740" y="2134"/>
                    <a:pt x="807" y="2156"/>
                    <a:pt x="884" y="2155"/>
                  </a:cubicBezTo>
                  <a:close/>
                  <a:moveTo>
                    <a:pt x="348" y="1082"/>
                  </a:moveTo>
                  <a:cubicBezTo>
                    <a:pt x="349" y="1083"/>
                    <a:pt x="351" y="1085"/>
                    <a:pt x="351" y="1087"/>
                  </a:cubicBezTo>
                  <a:cubicBezTo>
                    <a:pt x="360" y="1145"/>
                    <a:pt x="391" y="1193"/>
                    <a:pt x="424" y="1241"/>
                  </a:cubicBezTo>
                  <a:cubicBezTo>
                    <a:pt x="442" y="1267"/>
                    <a:pt x="461" y="1293"/>
                    <a:pt x="474" y="1322"/>
                  </a:cubicBezTo>
                  <a:cubicBezTo>
                    <a:pt x="507" y="1393"/>
                    <a:pt x="503" y="1467"/>
                    <a:pt x="496" y="1542"/>
                  </a:cubicBezTo>
                  <a:cubicBezTo>
                    <a:pt x="492" y="1589"/>
                    <a:pt x="491" y="1636"/>
                    <a:pt x="498" y="1683"/>
                  </a:cubicBezTo>
                  <a:cubicBezTo>
                    <a:pt x="500" y="1690"/>
                    <a:pt x="499" y="1700"/>
                    <a:pt x="506" y="1702"/>
                  </a:cubicBezTo>
                  <a:cubicBezTo>
                    <a:pt x="516" y="1705"/>
                    <a:pt x="518" y="1694"/>
                    <a:pt x="522" y="1688"/>
                  </a:cubicBezTo>
                  <a:cubicBezTo>
                    <a:pt x="539" y="1663"/>
                    <a:pt x="554" y="1637"/>
                    <a:pt x="563" y="1608"/>
                  </a:cubicBezTo>
                  <a:cubicBezTo>
                    <a:pt x="598" y="1489"/>
                    <a:pt x="584" y="1378"/>
                    <a:pt x="510" y="1277"/>
                  </a:cubicBezTo>
                  <a:cubicBezTo>
                    <a:pt x="486" y="1244"/>
                    <a:pt x="471" y="1211"/>
                    <a:pt x="472" y="1169"/>
                  </a:cubicBezTo>
                  <a:cubicBezTo>
                    <a:pt x="473" y="1155"/>
                    <a:pt x="474" y="1140"/>
                    <a:pt x="462" y="1126"/>
                  </a:cubicBezTo>
                  <a:cubicBezTo>
                    <a:pt x="402" y="1059"/>
                    <a:pt x="330" y="1008"/>
                    <a:pt x="252" y="958"/>
                  </a:cubicBezTo>
                  <a:cubicBezTo>
                    <a:pt x="283" y="1040"/>
                    <a:pt x="321" y="1117"/>
                    <a:pt x="351" y="1197"/>
                  </a:cubicBezTo>
                  <a:cubicBezTo>
                    <a:pt x="341" y="1159"/>
                    <a:pt x="337" y="1120"/>
                    <a:pt x="348" y="1082"/>
                  </a:cubicBezTo>
                  <a:close/>
                  <a:moveTo>
                    <a:pt x="359" y="1223"/>
                  </a:moveTo>
                  <a:cubicBezTo>
                    <a:pt x="389" y="1303"/>
                    <a:pt x="400" y="1387"/>
                    <a:pt x="417" y="1470"/>
                  </a:cubicBezTo>
                  <a:cubicBezTo>
                    <a:pt x="430" y="1529"/>
                    <a:pt x="429" y="1589"/>
                    <a:pt x="423" y="1648"/>
                  </a:cubicBezTo>
                  <a:cubicBezTo>
                    <a:pt x="418" y="1708"/>
                    <a:pt x="402" y="1765"/>
                    <a:pt x="392" y="1823"/>
                  </a:cubicBezTo>
                  <a:cubicBezTo>
                    <a:pt x="389" y="1839"/>
                    <a:pt x="392" y="1848"/>
                    <a:pt x="409" y="1849"/>
                  </a:cubicBezTo>
                  <a:cubicBezTo>
                    <a:pt x="443" y="1851"/>
                    <a:pt x="474" y="1864"/>
                    <a:pt x="504" y="1877"/>
                  </a:cubicBezTo>
                  <a:cubicBezTo>
                    <a:pt x="517" y="1882"/>
                    <a:pt x="526" y="1881"/>
                    <a:pt x="535" y="1872"/>
                  </a:cubicBezTo>
                  <a:cubicBezTo>
                    <a:pt x="573" y="1841"/>
                    <a:pt x="599" y="1803"/>
                    <a:pt x="615" y="1757"/>
                  </a:cubicBezTo>
                  <a:cubicBezTo>
                    <a:pt x="633" y="1708"/>
                    <a:pt x="643" y="1656"/>
                    <a:pt x="651" y="1604"/>
                  </a:cubicBezTo>
                  <a:cubicBezTo>
                    <a:pt x="652" y="1598"/>
                    <a:pt x="654" y="1591"/>
                    <a:pt x="649" y="1587"/>
                  </a:cubicBezTo>
                  <a:cubicBezTo>
                    <a:pt x="635" y="1573"/>
                    <a:pt x="627" y="1555"/>
                    <a:pt x="616" y="1533"/>
                  </a:cubicBezTo>
                  <a:cubicBezTo>
                    <a:pt x="603" y="1595"/>
                    <a:pt x="575" y="1646"/>
                    <a:pt x="548" y="1697"/>
                  </a:cubicBezTo>
                  <a:cubicBezTo>
                    <a:pt x="529" y="1731"/>
                    <a:pt x="525" y="1768"/>
                    <a:pt x="533" y="1807"/>
                  </a:cubicBezTo>
                  <a:cubicBezTo>
                    <a:pt x="534" y="1811"/>
                    <a:pt x="538" y="1817"/>
                    <a:pt x="532" y="1819"/>
                  </a:cubicBezTo>
                  <a:cubicBezTo>
                    <a:pt x="527" y="1821"/>
                    <a:pt x="524" y="1816"/>
                    <a:pt x="521" y="1813"/>
                  </a:cubicBezTo>
                  <a:cubicBezTo>
                    <a:pt x="518" y="1810"/>
                    <a:pt x="516" y="1807"/>
                    <a:pt x="514" y="1803"/>
                  </a:cubicBezTo>
                  <a:cubicBezTo>
                    <a:pt x="486" y="1755"/>
                    <a:pt x="465" y="1706"/>
                    <a:pt x="465" y="1649"/>
                  </a:cubicBezTo>
                  <a:cubicBezTo>
                    <a:pt x="465" y="1620"/>
                    <a:pt x="464" y="1590"/>
                    <a:pt x="465" y="1561"/>
                  </a:cubicBezTo>
                  <a:cubicBezTo>
                    <a:pt x="466" y="1519"/>
                    <a:pt x="460" y="1477"/>
                    <a:pt x="450" y="1436"/>
                  </a:cubicBezTo>
                  <a:cubicBezTo>
                    <a:pt x="432" y="1361"/>
                    <a:pt x="396" y="1292"/>
                    <a:pt x="359" y="1223"/>
                  </a:cubicBezTo>
                  <a:close/>
                  <a:moveTo>
                    <a:pt x="731" y="1553"/>
                  </a:moveTo>
                  <a:cubicBezTo>
                    <a:pt x="725" y="1557"/>
                    <a:pt x="726" y="1562"/>
                    <a:pt x="726" y="1566"/>
                  </a:cubicBezTo>
                  <a:cubicBezTo>
                    <a:pt x="720" y="1619"/>
                    <a:pt x="707" y="1670"/>
                    <a:pt x="690" y="1720"/>
                  </a:cubicBezTo>
                  <a:cubicBezTo>
                    <a:pt x="668" y="1787"/>
                    <a:pt x="630" y="1844"/>
                    <a:pt x="576" y="1889"/>
                  </a:cubicBezTo>
                  <a:cubicBezTo>
                    <a:pt x="566" y="1898"/>
                    <a:pt x="568" y="1901"/>
                    <a:pt x="579" y="1904"/>
                  </a:cubicBezTo>
                  <a:cubicBezTo>
                    <a:pt x="642" y="1924"/>
                    <a:pt x="707" y="1940"/>
                    <a:pt x="775" y="1934"/>
                  </a:cubicBezTo>
                  <a:cubicBezTo>
                    <a:pt x="801" y="1932"/>
                    <a:pt x="802" y="1930"/>
                    <a:pt x="793" y="1905"/>
                  </a:cubicBezTo>
                  <a:cubicBezTo>
                    <a:pt x="763" y="1814"/>
                    <a:pt x="743" y="1720"/>
                    <a:pt x="737" y="1624"/>
                  </a:cubicBezTo>
                  <a:cubicBezTo>
                    <a:pt x="735" y="1601"/>
                    <a:pt x="733" y="1577"/>
                    <a:pt x="731" y="1553"/>
                  </a:cubicBezTo>
                  <a:close/>
                  <a:moveTo>
                    <a:pt x="213" y="373"/>
                  </a:moveTo>
                  <a:cubicBezTo>
                    <a:pt x="224" y="354"/>
                    <a:pt x="220" y="340"/>
                    <a:pt x="208" y="329"/>
                  </a:cubicBezTo>
                  <a:cubicBezTo>
                    <a:pt x="200" y="321"/>
                    <a:pt x="192" y="315"/>
                    <a:pt x="184" y="307"/>
                  </a:cubicBezTo>
                  <a:cubicBezTo>
                    <a:pt x="160" y="285"/>
                    <a:pt x="160" y="285"/>
                    <a:pt x="141" y="313"/>
                  </a:cubicBezTo>
                  <a:cubicBezTo>
                    <a:pt x="133" y="324"/>
                    <a:pt x="128" y="336"/>
                    <a:pt x="136" y="350"/>
                  </a:cubicBezTo>
                  <a:cubicBezTo>
                    <a:pt x="138" y="353"/>
                    <a:pt x="141" y="357"/>
                    <a:pt x="145" y="354"/>
                  </a:cubicBezTo>
                  <a:cubicBezTo>
                    <a:pt x="151" y="350"/>
                    <a:pt x="146" y="348"/>
                    <a:pt x="142" y="346"/>
                  </a:cubicBezTo>
                  <a:cubicBezTo>
                    <a:pt x="136" y="343"/>
                    <a:pt x="137" y="337"/>
                    <a:pt x="141" y="335"/>
                  </a:cubicBezTo>
                  <a:cubicBezTo>
                    <a:pt x="152" y="328"/>
                    <a:pt x="165" y="320"/>
                    <a:pt x="177" y="322"/>
                  </a:cubicBezTo>
                  <a:cubicBezTo>
                    <a:pt x="200" y="324"/>
                    <a:pt x="214" y="346"/>
                    <a:pt x="213" y="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40FFD83-F6A2-4F68-8F38-A016BCBA3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84263" y="431800"/>
              <a:ext cx="896938" cy="542925"/>
            </a:xfrm>
            <a:custGeom>
              <a:avLst/>
              <a:gdLst>
                <a:gd name="T0" fmla="*/ 948 w 1177"/>
                <a:gd name="T1" fmla="*/ 30 h 713"/>
                <a:gd name="T2" fmla="*/ 946 w 1177"/>
                <a:gd name="T3" fmla="*/ 74 h 713"/>
                <a:gd name="T4" fmla="*/ 1119 w 1177"/>
                <a:gd name="T5" fmla="*/ 500 h 713"/>
                <a:gd name="T6" fmla="*/ 1170 w 1177"/>
                <a:gd name="T7" fmla="*/ 628 h 713"/>
                <a:gd name="T8" fmla="*/ 1172 w 1177"/>
                <a:gd name="T9" fmla="*/ 647 h 713"/>
                <a:gd name="T10" fmla="*/ 1097 w 1177"/>
                <a:gd name="T11" fmla="*/ 620 h 713"/>
                <a:gd name="T12" fmla="*/ 1072 w 1177"/>
                <a:gd name="T13" fmla="*/ 598 h 713"/>
                <a:gd name="T14" fmla="*/ 1006 w 1177"/>
                <a:gd name="T15" fmla="*/ 470 h 713"/>
                <a:gd name="T16" fmla="*/ 848 w 1177"/>
                <a:gd name="T17" fmla="*/ 359 h 713"/>
                <a:gd name="T18" fmla="*/ 817 w 1177"/>
                <a:gd name="T19" fmla="*/ 379 h 713"/>
                <a:gd name="T20" fmla="*/ 736 w 1177"/>
                <a:gd name="T21" fmla="*/ 594 h 713"/>
                <a:gd name="T22" fmla="*/ 747 w 1177"/>
                <a:gd name="T23" fmla="*/ 616 h 713"/>
                <a:gd name="T24" fmla="*/ 770 w 1177"/>
                <a:gd name="T25" fmla="*/ 620 h 713"/>
                <a:gd name="T26" fmla="*/ 742 w 1177"/>
                <a:gd name="T27" fmla="*/ 632 h 713"/>
                <a:gd name="T28" fmla="*/ 711 w 1177"/>
                <a:gd name="T29" fmla="*/ 651 h 713"/>
                <a:gd name="T30" fmla="*/ 652 w 1177"/>
                <a:gd name="T31" fmla="*/ 692 h 713"/>
                <a:gd name="T32" fmla="*/ 564 w 1177"/>
                <a:gd name="T33" fmla="*/ 713 h 713"/>
                <a:gd name="T34" fmla="*/ 571 w 1177"/>
                <a:gd name="T35" fmla="*/ 702 h 713"/>
                <a:gd name="T36" fmla="*/ 595 w 1177"/>
                <a:gd name="T37" fmla="*/ 682 h 713"/>
                <a:gd name="T38" fmla="*/ 578 w 1177"/>
                <a:gd name="T39" fmla="*/ 591 h 713"/>
                <a:gd name="T40" fmla="*/ 554 w 1177"/>
                <a:gd name="T41" fmla="*/ 594 h 713"/>
                <a:gd name="T42" fmla="*/ 244 w 1177"/>
                <a:gd name="T43" fmla="*/ 615 h 713"/>
                <a:gd name="T44" fmla="*/ 89 w 1177"/>
                <a:gd name="T45" fmla="*/ 451 h 713"/>
                <a:gd name="T46" fmla="*/ 344 w 1177"/>
                <a:gd name="T47" fmla="*/ 17 h 713"/>
                <a:gd name="T48" fmla="*/ 687 w 1177"/>
                <a:gd name="T49" fmla="*/ 284 h 713"/>
                <a:gd name="T50" fmla="*/ 636 w 1177"/>
                <a:gd name="T51" fmla="*/ 504 h 713"/>
                <a:gd name="T52" fmla="*/ 654 w 1177"/>
                <a:gd name="T53" fmla="*/ 542 h 713"/>
                <a:gd name="T54" fmla="*/ 664 w 1177"/>
                <a:gd name="T55" fmla="*/ 529 h 713"/>
                <a:gd name="T56" fmla="*/ 722 w 1177"/>
                <a:gd name="T57" fmla="*/ 382 h 713"/>
                <a:gd name="T58" fmla="*/ 852 w 1177"/>
                <a:gd name="T59" fmla="*/ 51 h 713"/>
                <a:gd name="T60" fmla="*/ 884 w 1177"/>
                <a:gd name="T61" fmla="*/ 29 h 713"/>
                <a:gd name="T62" fmla="*/ 948 w 1177"/>
                <a:gd name="T63" fmla="*/ 30 h 713"/>
                <a:gd name="T64" fmla="*/ 287 w 1177"/>
                <a:gd name="T65" fmla="*/ 361 h 713"/>
                <a:gd name="T66" fmla="*/ 298 w 1177"/>
                <a:gd name="T67" fmla="*/ 354 h 713"/>
                <a:gd name="T68" fmla="*/ 367 w 1177"/>
                <a:gd name="T69" fmla="*/ 345 h 713"/>
                <a:gd name="T70" fmla="*/ 472 w 1177"/>
                <a:gd name="T71" fmla="*/ 384 h 713"/>
                <a:gd name="T72" fmla="*/ 543 w 1177"/>
                <a:gd name="T73" fmla="*/ 448 h 713"/>
                <a:gd name="T74" fmla="*/ 568 w 1177"/>
                <a:gd name="T75" fmla="*/ 444 h 713"/>
                <a:gd name="T76" fmla="*/ 597 w 1177"/>
                <a:gd name="T77" fmla="*/ 327 h 713"/>
                <a:gd name="T78" fmla="*/ 297 w 1177"/>
                <a:gd name="T79" fmla="*/ 124 h 713"/>
                <a:gd name="T80" fmla="*/ 204 w 1177"/>
                <a:gd name="T81" fmla="*/ 466 h 713"/>
                <a:gd name="T82" fmla="*/ 479 w 1177"/>
                <a:gd name="T83" fmla="*/ 529 h 713"/>
                <a:gd name="T84" fmla="*/ 485 w 1177"/>
                <a:gd name="T85" fmla="*/ 510 h 713"/>
                <a:gd name="T86" fmla="*/ 287 w 1177"/>
                <a:gd name="T87" fmla="*/ 361 h 713"/>
                <a:gd name="T88" fmla="*/ 905 w 1177"/>
                <a:gd name="T89" fmla="*/ 146 h 713"/>
                <a:gd name="T90" fmla="*/ 900 w 1177"/>
                <a:gd name="T91" fmla="*/ 151 h 713"/>
                <a:gd name="T92" fmla="*/ 837 w 1177"/>
                <a:gd name="T93" fmla="*/ 327 h 713"/>
                <a:gd name="T94" fmla="*/ 851 w 1177"/>
                <a:gd name="T95" fmla="*/ 341 h 713"/>
                <a:gd name="T96" fmla="*/ 931 w 1177"/>
                <a:gd name="T97" fmla="*/ 341 h 713"/>
                <a:gd name="T98" fmla="*/ 960 w 1177"/>
                <a:gd name="T99" fmla="*/ 302 h 713"/>
                <a:gd name="T100" fmla="*/ 905 w 1177"/>
                <a:gd name="T101" fmla="*/ 14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7" h="713">
                  <a:moveTo>
                    <a:pt x="948" y="30"/>
                  </a:moveTo>
                  <a:cubicBezTo>
                    <a:pt x="934" y="47"/>
                    <a:pt x="940" y="60"/>
                    <a:pt x="946" y="74"/>
                  </a:cubicBezTo>
                  <a:cubicBezTo>
                    <a:pt x="1004" y="216"/>
                    <a:pt x="1061" y="358"/>
                    <a:pt x="1119" y="500"/>
                  </a:cubicBezTo>
                  <a:cubicBezTo>
                    <a:pt x="1136" y="542"/>
                    <a:pt x="1153" y="585"/>
                    <a:pt x="1170" y="628"/>
                  </a:cubicBezTo>
                  <a:cubicBezTo>
                    <a:pt x="1172" y="633"/>
                    <a:pt x="1177" y="638"/>
                    <a:pt x="1172" y="647"/>
                  </a:cubicBezTo>
                  <a:cubicBezTo>
                    <a:pt x="1150" y="628"/>
                    <a:pt x="1123" y="626"/>
                    <a:pt x="1097" y="620"/>
                  </a:cubicBezTo>
                  <a:cubicBezTo>
                    <a:pt x="1085" y="617"/>
                    <a:pt x="1077" y="609"/>
                    <a:pt x="1072" y="598"/>
                  </a:cubicBezTo>
                  <a:cubicBezTo>
                    <a:pt x="1050" y="555"/>
                    <a:pt x="1026" y="513"/>
                    <a:pt x="1006" y="470"/>
                  </a:cubicBezTo>
                  <a:cubicBezTo>
                    <a:pt x="974" y="403"/>
                    <a:pt x="920" y="369"/>
                    <a:pt x="848" y="359"/>
                  </a:cubicBezTo>
                  <a:cubicBezTo>
                    <a:pt x="832" y="357"/>
                    <a:pt x="823" y="363"/>
                    <a:pt x="817" y="379"/>
                  </a:cubicBezTo>
                  <a:cubicBezTo>
                    <a:pt x="791" y="451"/>
                    <a:pt x="763" y="522"/>
                    <a:pt x="736" y="594"/>
                  </a:cubicBezTo>
                  <a:cubicBezTo>
                    <a:pt x="731" y="606"/>
                    <a:pt x="735" y="613"/>
                    <a:pt x="747" y="616"/>
                  </a:cubicBezTo>
                  <a:cubicBezTo>
                    <a:pt x="754" y="618"/>
                    <a:pt x="761" y="619"/>
                    <a:pt x="770" y="620"/>
                  </a:cubicBezTo>
                  <a:cubicBezTo>
                    <a:pt x="762" y="631"/>
                    <a:pt x="751" y="631"/>
                    <a:pt x="742" y="632"/>
                  </a:cubicBezTo>
                  <a:cubicBezTo>
                    <a:pt x="728" y="635"/>
                    <a:pt x="719" y="640"/>
                    <a:pt x="711" y="651"/>
                  </a:cubicBezTo>
                  <a:cubicBezTo>
                    <a:pt x="697" y="672"/>
                    <a:pt x="675" y="682"/>
                    <a:pt x="652" y="692"/>
                  </a:cubicBezTo>
                  <a:cubicBezTo>
                    <a:pt x="624" y="703"/>
                    <a:pt x="594" y="710"/>
                    <a:pt x="564" y="713"/>
                  </a:cubicBezTo>
                  <a:cubicBezTo>
                    <a:pt x="561" y="705"/>
                    <a:pt x="567" y="704"/>
                    <a:pt x="571" y="702"/>
                  </a:cubicBezTo>
                  <a:cubicBezTo>
                    <a:pt x="580" y="696"/>
                    <a:pt x="589" y="690"/>
                    <a:pt x="595" y="682"/>
                  </a:cubicBezTo>
                  <a:cubicBezTo>
                    <a:pt x="631" y="640"/>
                    <a:pt x="626" y="617"/>
                    <a:pt x="578" y="591"/>
                  </a:cubicBezTo>
                  <a:cubicBezTo>
                    <a:pt x="568" y="586"/>
                    <a:pt x="561" y="590"/>
                    <a:pt x="554" y="594"/>
                  </a:cubicBezTo>
                  <a:cubicBezTo>
                    <a:pt x="454" y="649"/>
                    <a:pt x="351" y="660"/>
                    <a:pt x="244" y="615"/>
                  </a:cubicBezTo>
                  <a:cubicBezTo>
                    <a:pt x="169" y="583"/>
                    <a:pt x="121" y="524"/>
                    <a:pt x="89" y="451"/>
                  </a:cubicBezTo>
                  <a:cubicBezTo>
                    <a:pt x="0" y="254"/>
                    <a:pt x="144" y="37"/>
                    <a:pt x="344" y="17"/>
                  </a:cubicBezTo>
                  <a:cubicBezTo>
                    <a:pt x="509" y="0"/>
                    <a:pt x="663" y="119"/>
                    <a:pt x="687" y="284"/>
                  </a:cubicBezTo>
                  <a:cubicBezTo>
                    <a:pt x="699" y="363"/>
                    <a:pt x="682" y="437"/>
                    <a:pt x="636" y="504"/>
                  </a:cubicBezTo>
                  <a:cubicBezTo>
                    <a:pt x="628" y="515"/>
                    <a:pt x="640" y="541"/>
                    <a:pt x="654" y="542"/>
                  </a:cubicBezTo>
                  <a:cubicBezTo>
                    <a:pt x="663" y="543"/>
                    <a:pt x="662" y="534"/>
                    <a:pt x="664" y="529"/>
                  </a:cubicBezTo>
                  <a:cubicBezTo>
                    <a:pt x="684" y="480"/>
                    <a:pt x="702" y="431"/>
                    <a:pt x="722" y="382"/>
                  </a:cubicBezTo>
                  <a:cubicBezTo>
                    <a:pt x="765" y="272"/>
                    <a:pt x="809" y="162"/>
                    <a:pt x="852" y="51"/>
                  </a:cubicBezTo>
                  <a:cubicBezTo>
                    <a:pt x="858" y="35"/>
                    <a:pt x="866" y="28"/>
                    <a:pt x="884" y="29"/>
                  </a:cubicBezTo>
                  <a:cubicBezTo>
                    <a:pt x="904" y="31"/>
                    <a:pt x="924" y="30"/>
                    <a:pt x="948" y="30"/>
                  </a:cubicBezTo>
                  <a:close/>
                  <a:moveTo>
                    <a:pt x="287" y="361"/>
                  </a:moveTo>
                  <a:cubicBezTo>
                    <a:pt x="288" y="355"/>
                    <a:pt x="293" y="355"/>
                    <a:pt x="298" y="354"/>
                  </a:cubicBezTo>
                  <a:cubicBezTo>
                    <a:pt x="320" y="348"/>
                    <a:pt x="343" y="344"/>
                    <a:pt x="367" y="345"/>
                  </a:cubicBezTo>
                  <a:cubicBezTo>
                    <a:pt x="406" y="346"/>
                    <a:pt x="443" y="353"/>
                    <a:pt x="472" y="384"/>
                  </a:cubicBezTo>
                  <a:cubicBezTo>
                    <a:pt x="494" y="407"/>
                    <a:pt x="520" y="427"/>
                    <a:pt x="543" y="448"/>
                  </a:cubicBezTo>
                  <a:cubicBezTo>
                    <a:pt x="554" y="458"/>
                    <a:pt x="561" y="458"/>
                    <a:pt x="568" y="444"/>
                  </a:cubicBezTo>
                  <a:cubicBezTo>
                    <a:pt x="586" y="407"/>
                    <a:pt x="598" y="368"/>
                    <a:pt x="597" y="327"/>
                  </a:cubicBezTo>
                  <a:cubicBezTo>
                    <a:pt x="592" y="181"/>
                    <a:pt x="451" y="67"/>
                    <a:pt x="297" y="124"/>
                  </a:cubicBezTo>
                  <a:cubicBezTo>
                    <a:pt x="159" y="175"/>
                    <a:pt x="112" y="351"/>
                    <a:pt x="204" y="466"/>
                  </a:cubicBezTo>
                  <a:cubicBezTo>
                    <a:pt x="272" y="551"/>
                    <a:pt x="380" y="576"/>
                    <a:pt x="479" y="529"/>
                  </a:cubicBezTo>
                  <a:cubicBezTo>
                    <a:pt x="488" y="525"/>
                    <a:pt x="499" y="521"/>
                    <a:pt x="485" y="510"/>
                  </a:cubicBezTo>
                  <a:cubicBezTo>
                    <a:pt x="420" y="460"/>
                    <a:pt x="371" y="387"/>
                    <a:pt x="287" y="361"/>
                  </a:cubicBezTo>
                  <a:close/>
                  <a:moveTo>
                    <a:pt x="905" y="146"/>
                  </a:moveTo>
                  <a:cubicBezTo>
                    <a:pt x="902" y="149"/>
                    <a:pt x="900" y="150"/>
                    <a:pt x="900" y="151"/>
                  </a:cubicBezTo>
                  <a:cubicBezTo>
                    <a:pt x="879" y="210"/>
                    <a:pt x="858" y="268"/>
                    <a:pt x="837" y="327"/>
                  </a:cubicBezTo>
                  <a:cubicBezTo>
                    <a:pt x="833" y="339"/>
                    <a:pt x="841" y="341"/>
                    <a:pt x="851" y="341"/>
                  </a:cubicBezTo>
                  <a:cubicBezTo>
                    <a:pt x="878" y="341"/>
                    <a:pt x="904" y="341"/>
                    <a:pt x="931" y="341"/>
                  </a:cubicBezTo>
                  <a:cubicBezTo>
                    <a:pt x="973" y="341"/>
                    <a:pt x="974" y="341"/>
                    <a:pt x="960" y="302"/>
                  </a:cubicBezTo>
                  <a:cubicBezTo>
                    <a:pt x="942" y="250"/>
                    <a:pt x="924" y="199"/>
                    <a:pt x="905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C7DDF9A-678C-40BC-8D3E-ABA457055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1600" y="454025"/>
              <a:ext cx="693738" cy="527050"/>
            </a:xfrm>
            <a:custGeom>
              <a:avLst/>
              <a:gdLst>
                <a:gd name="T0" fmla="*/ 481 w 910"/>
                <a:gd name="T1" fmla="*/ 411 h 692"/>
                <a:gd name="T2" fmla="*/ 481 w 910"/>
                <a:gd name="T3" fmla="*/ 334 h 692"/>
                <a:gd name="T4" fmla="*/ 480 w 910"/>
                <a:gd name="T5" fmla="*/ 64 h 692"/>
                <a:gd name="T6" fmla="*/ 457 w 910"/>
                <a:gd name="T7" fmla="*/ 11 h 692"/>
                <a:gd name="T8" fmla="*/ 474 w 910"/>
                <a:gd name="T9" fmla="*/ 5 h 692"/>
                <a:gd name="T10" fmla="*/ 700 w 910"/>
                <a:gd name="T11" fmla="*/ 4 h 692"/>
                <a:gd name="T12" fmla="*/ 899 w 910"/>
                <a:gd name="T13" fmla="*/ 193 h 692"/>
                <a:gd name="T14" fmla="*/ 772 w 910"/>
                <a:gd name="T15" fmla="*/ 375 h 692"/>
                <a:gd name="T16" fmla="*/ 763 w 910"/>
                <a:gd name="T17" fmla="*/ 402 h 692"/>
                <a:gd name="T18" fmla="*/ 897 w 910"/>
                <a:gd name="T19" fmla="*/ 576 h 692"/>
                <a:gd name="T20" fmla="*/ 910 w 910"/>
                <a:gd name="T21" fmla="*/ 601 h 692"/>
                <a:gd name="T22" fmla="*/ 841 w 910"/>
                <a:gd name="T23" fmla="*/ 591 h 692"/>
                <a:gd name="T24" fmla="*/ 786 w 910"/>
                <a:gd name="T25" fmla="*/ 561 h 692"/>
                <a:gd name="T26" fmla="*/ 667 w 910"/>
                <a:gd name="T27" fmla="*/ 395 h 692"/>
                <a:gd name="T28" fmla="*/ 579 w 910"/>
                <a:gd name="T29" fmla="*/ 300 h 692"/>
                <a:gd name="T30" fmla="*/ 641 w 910"/>
                <a:gd name="T31" fmla="*/ 297 h 692"/>
                <a:gd name="T32" fmla="*/ 701 w 910"/>
                <a:gd name="T33" fmla="*/ 297 h 692"/>
                <a:gd name="T34" fmla="*/ 807 w 910"/>
                <a:gd name="T35" fmla="*/ 201 h 692"/>
                <a:gd name="T36" fmla="*/ 712 w 910"/>
                <a:gd name="T37" fmla="*/ 98 h 692"/>
                <a:gd name="T38" fmla="*/ 586 w 910"/>
                <a:gd name="T39" fmla="*/ 97 h 692"/>
                <a:gd name="T40" fmla="*/ 570 w 910"/>
                <a:gd name="T41" fmla="*/ 119 h 692"/>
                <a:gd name="T42" fmla="*/ 573 w 910"/>
                <a:gd name="T43" fmla="*/ 318 h 692"/>
                <a:gd name="T44" fmla="*/ 573 w 910"/>
                <a:gd name="T45" fmla="*/ 452 h 692"/>
                <a:gd name="T46" fmla="*/ 550 w 910"/>
                <a:gd name="T47" fmla="*/ 510 h 692"/>
                <a:gd name="T48" fmla="*/ 544 w 910"/>
                <a:gd name="T49" fmla="*/ 567 h 692"/>
                <a:gd name="T50" fmla="*/ 717 w 910"/>
                <a:gd name="T51" fmla="*/ 646 h 692"/>
                <a:gd name="T52" fmla="*/ 808 w 910"/>
                <a:gd name="T53" fmla="*/ 625 h 692"/>
                <a:gd name="T54" fmla="*/ 825 w 910"/>
                <a:gd name="T55" fmla="*/ 625 h 692"/>
                <a:gd name="T56" fmla="*/ 784 w 910"/>
                <a:gd name="T57" fmla="*/ 648 h 692"/>
                <a:gd name="T58" fmla="*/ 591 w 910"/>
                <a:gd name="T59" fmla="*/ 681 h 692"/>
                <a:gd name="T60" fmla="*/ 449 w 910"/>
                <a:gd name="T61" fmla="*/ 577 h 692"/>
                <a:gd name="T62" fmla="*/ 396 w 910"/>
                <a:gd name="T63" fmla="*/ 455 h 692"/>
                <a:gd name="T64" fmla="*/ 224 w 910"/>
                <a:gd name="T65" fmla="*/ 331 h 692"/>
                <a:gd name="T66" fmla="*/ 204 w 910"/>
                <a:gd name="T67" fmla="*/ 348 h 692"/>
                <a:gd name="T68" fmla="*/ 131 w 910"/>
                <a:gd name="T69" fmla="*/ 542 h 692"/>
                <a:gd name="T70" fmla="*/ 66 w 910"/>
                <a:gd name="T71" fmla="*/ 598 h 692"/>
                <a:gd name="T72" fmla="*/ 0 w 910"/>
                <a:gd name="T73" fmla="*/ 623 h 692"/>
                <a:gd name="T74" fmla="*/ 20 w 910"/>
                <a:gd name="T75" fmla="*/ 572 h 692"/>
                <a:gd name="T76" fmla="*/ 146 w 910"/>
                <a:gd name="T77" fmla="*/ 252 h 692"/>
                <a:gd name="T78" fmla="*/ 238 w 910"/>
                <a:gd name="T79" fmla="*/ 20 h 692"/>
                <a:gd name="T80" fmla="*/ 266 w 910"/>
                <a:gd name="T81" fmla="*/ 1 h 692"/>
                <a:gd name="T82" fmla="*/ 318 w 910"/>
                <a:gd name="T83" fmla="*/ 1 h 692"/>
                <a:gd name="T84" fmla="*/ 327 w 910"/>
                <a:gd name="T85" fmla="*/ 13 h 692"/>
                <a:gd name="T86" fmla="*/ 328 w 910"/>
                <a:gd name="T87" fmla="*/ 42 h 692"/>
                <a:gd name="T88" fmla="*/ 473 w 910"/>
                <a:gd name="T89" fmla="*/ 400 h 692"/>
                <a:gd name="T90" fmla="*/ 481 w 910"/>
                <a:gd name="T91" fmla="*/ 411 h 692"/>
                <a:gd name="T92" fmla="*/ 289 w 910"/>
                <a:gd name="T93" fmla="*/ 118 h 692"/>
                <a:gd name="T94" fmla="*/ 285 w 910"/>
                <a:gd name="T95" fmla="*/ 118 h 692"/>
                <a:gd name="T96" fmla="*/ 222 w 910"/>
                <a:gd name="T97" fmla="*/ 301 h 692"/>
                <a:gd name="T98" fmla="*/ 234 w 910"/>
                <a:gd name="T99" fmla="*/ 313 h 692"/>
                <a:gd name="T100" fmla="*/ 340 w 910"/>
                <a:gd name="T101" fmla="*/ 312 h 692"/>
                <a:gd name="T102" fmla="*/ 352 w 910"/>
                <a:gd name="T103" fmla="*/ 295 h 692"/>
                <a:gd name="T104" fmla="*/ 323 w 910"/>
                <a:gd name="T105" fmla="*/ 212 h 692"/>
                <a:gd name="T106" fmla="*/ 289 w 910"/>
                <a:gd name="T107" fmla="*/ 11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0" h="692">
                  <a:moveTo>
                    <a:pt x="481" y="411"/>
                  </a:moveTo>
                  <a:cubicBezTo>
                    <a:pt x="481" y="381"/>
                    <a:pt x="481" y="358"/>
                    <a:pt x="481" y="334"/>
                  </a:cubicBezTo>
                  <a:cubicBezTo>
                    <a:pt x="480" y="244"/>
                    <a:pt x="480" y="154"/>
                    <a:pt x="480" y="64"/>
                  </a:cubicBezTo>
                  <a:cubicBezTo>
                    <a:pt x="480" y="42"/>
                    <a:pt x="478" y="23"/>
                    <a:pt x="457" y="11"/>
                  </a:cubicBezTo>
                  <a:cubicBezTo>
                    <a:pt x="461" y="2"/>
                    <a:pt x="469" y="5"/>
                    <a:pt x="474" y="5"/>
                  </a:cubicBezTo>
                  <a:cubicBezTo>
                    <a:pt x="549" y="9"/>
                    <a:pt x="625" y="4"/>
                    <a:pt x="700" y="4"/>
                  </a:cubicBezTo>
                  <a:cubicBezTo>
                    <a:pt x="812" y="5"/>
                    <a:pt x="894" y="81"/>
                    <a:pt x="899" y="193"/>
                  </a:cubicBezTo>
                  <a:cubicBezTo>
                    <a:pt x="903" y="273"/>
                    <a:pt x="848" y="351"/>
                    <a:pt x="772" y="375"/>
                  </a:cubicBezTo>
                  <a:cubicBezTo>
                    <a:pt x="749" y="382"/>
                    <a:pt x="749" y="382"/>
                    <a:pt x="763" y="402"/>
                  </a:cubicBezTo>
                  <a:cubicBezTo>
                    <a:pt x="808" y="460"/>
                    <a:pt x="853" y="518"/>
                    <a:pt x="897" y="576"/>
                  </a:cubicBezTo>
                  <a:cubicBezTo>
                    <a:pt x="902" y="582"/>
                    <a:pt x="908" y="587"/>
                    <a:pt x="910" y="601"/>
                  </a:cubicBezTo>
                  <a:cubicBezTo>
                    <a:pt x="887" y="586"/>
                    <a:pt x="864" y="593"/>
                    <a:pt x="841" y="591"/>
                  </a:cubicBezTo>
                  <a:cubicBezTo>
                    <a:pt x="819" y="589"/>
                    <a:pt x="800" y="581"/>
                    <a:pt x="786" y="561"/>
                  </a:cubicBezTo>
                  <a:cubicBezTo>
                    <a:pt x="747" y="505"/>
                    <a:pt x="707" y="450"/>
                    <a:pt x="667" y="395"/>
                  </a:cubicBezTo>
                  <a:cubicBezTo>
                    <a:pt x="642" y="362"/>
                    <a:pt x="622" y="324"/>
                    <a:pt x="579" y="300"/>
                  </a:cubicBezTo>
                  <a:cubicBezTo>
                    <a:pt x="603" y="295"/>
                    <a:pt x="622" y="299"/>
                    <a:pt x="641" y="297"/>
                  </a:cubicBezTo>
                  <a:cubicBezTo>
                    <a:pt x="660" y="295"/>
                    <a:pt x="681" y="297"/>
                    <a:pt x="701" y="297"/>
                  </a:cubicBezTo>
                  <a:cubicBezTo>
                    <a:pt x="759" y="300"/>
                    <a:pt x="802" y="261"/>
                    <a:pt x="807" y="201"/>
                  </a:cubicBezTo>
                  <a:cubicBezTo>
                    <a:pt x="811" y="149"/>
                    <a:pt x="768" y="101"/>
                    <a:pt x="712" y="98"/>
                  </a:cubicBezTo>
                  <a:cubicBezTo>
                    <a:pt x="670" y="96"/>
                    <a:pt x="628" y="98"/>
                    <a:pt x="586" y="97"/>
                  </a:cubicBezTo>
                  <a:cubicBezTo>
                    <a:pt x="570" y="97"/>
                    <a:pt x="569" y="107"/>
                    <a:pt x="570" y="119"/>
                  </a:cubicBezTo>
                  <a:cubicBezTo>
                    <a:pt x="574" y="185"/>
                    <a:pt x="572" y="252"/>
                    <a:pt x="573" y="318"/>
                  </a:cubicBezTo>
                  <a:cubicBezTo>
                    <a:pt x="573" y="363"/>
                    <a:pt x="573" y="408"/>
                    <a:pt x="573" y="452"/>
                  </a:cubicBezTo>
                  <a:cubicBezTo>
                    <a:pt x="573" y="475"/>
                    <a:pt x="567" y="493"/>
                    <a:pt x="550" y="510"/>
                  </a:cubicBezTo>
                  <a:cubicBezTo>
                    <a:pt x="525" y="534"/>
                    <a:pt x="525" y="538"/>
                    <a:pt x="544" y="567"/>
                  </a:cubicBezTo>
                  <a:cubicBezTo>
                    <a:pt x="590" y="639"/>
                    <a:pt x="639" y="657"/>
                    <a:pt x="717" y="646"/>
                  </a:cubicBezTo>
                  <a:cubicBezTo>
                    <a:pt x="748" y="642"/>
                    <a:pt x="778" y="636"/>
                    <a:pt x="808" y="625"/>
                  </a:cubicBezTo>
                  <a:cubicBezTo>
                    <a:pt x="813" y="624"/>
                    <a:pt x="818" y="620"/>
                    <a:pt x="825" y="625"/>
                  </a:cubicBezTo>
                  <a:cubicBezTo>
                    <a:pt x="814" y="638"/>
                    <a:pt x="798" y="642"/>
                    <a:pt x="784" y="648"/>
                  </a:cubicBezTo>
                  <a:cubicBezTo>
                    <a:pt x="722" y="673"/>
                    <a:pt x="659" y="692"/>
                    <a:pt x="591" y="681"/>
                  </a:cubicBezTo>
                  <a:cubicBezTo>
                    <a:pt x="526" y="671"/>
                    <a:pt x="478" y="637"/>
                    <a:pt x="449" y="577"/>
                  </a:cubicBezTo>
                  <a:cubicBezTo>
                    <a:pt x="429" y="537"/>
                    <a:pt x="412" y="496"/>
                    <a:pt x="396" y="455"/>
                  </a:cubicBezTo>
                  <a:cubicBezTo>
                    <a:pt x="364" y="377"/>
                    <a:pt x="305" y="339"/>
                    <a:pt x="224" y="331"/>
                  </a:cubicBezTo>
                  <a:cubicBezTo>
                    <a:pt x="210" y="329"/>
                    <a:pt x="207" y="338"/>
                    <a:pt x="204" y="348"/>
                  </a:cubicBezTo>
                  <a:cubicBezTo>
                    <a:pt x="179" y="412"/>
                    <a:pt x="153" y="477"/>
                    <a:pt x="131" y="542"/>
                  </a:cubicBezTo>
                  <a:cubicBezTo>
                    <a:pt x="119" y="575"/>
                    <a:pt x="101" y="594"/>
                    <a:pt x="66" y="598"/>
                  </a:cubicBezTo>
                  <a:cubicBezTo>
                    <a:pt x="44" y="601"/>
                    <a:pt x="24" y="610"/>
                    <a:pt x="0" y="623"/>
                  </a:cubicBezTo>
                  <a:cubicBezTo>
                    <a:pt x="8" y="603"/>
                    <a:pt x="14" y="588"/>
                    <a:pt x="20" y="572"/>
                  </a:cubicBezTo>
                  <a:cubicBezTo>
                    <a:pt x="62" y="465"/>
                    <a:pt x="104" y="359"/>
                    <a:pt x="146" y="252"/>
                  </a:cubicBezTo>
                  <a:cubicBezTo>
                    <a:pt x="177" y="175"/>
                    <a:pt x="208" y="97"/>
                    <a:pt x="238" y="20"/>
                  </a:cubicBezTo>
                  <a:cubicBezTo>
                    <a:pt x="243" y="6"/>
                    <a:pt x="252" y="0"/>
                    <a:pt x="266" y="1"/>
                  </a:cubicBezTo>
                  <a:cubicBezTo>
                    <a:pt x="283" y="1"/>
                    <a:pt x="301" y="1"/>
                    <a:pt x="318" y="1"/>
                  </a:cubicBezTo>
                  <a:cubicBezTo>
                    <a:pt x="326" y="1"/>
                    <a:pt x="331" y="3"/>
                    <a:pt x="327" y="13"/>
                  </a:cubicBezTo>
                  <a:cubicBezTo>
                    <a:pt x="323" y="23"/>
                    <a:pt x="324" y="33"/>
                    <a:pt x="328" y="42"/>
                  </a:cubicBezTo>
                  <a:cubicBezTo>
                    <a:pt x="376" y="161"/>
                    <a:pt x="424" y="281"/>
                    <a:pt x="473" y="400"/>
                  </a:cubicBezTo>
                  <a:cubicBezTo>
                    <a:pt x="474" y="402"/>
                    <a:pt x="476" y="404"/>
                    <a:pt x="481" y="411"/>
                  </a:cubicBezTo>
                  <a:close/>
                  <a:moveTo>
                    <a:pt x="289" y="118"/>
                  </a:moveTo>
                  <a:cubicBezTo>
                    <a:pt x="288" y="118"/>
                    <a:pt x="286" y="118"/>
                    <a:pt x="285" y="118"/>
                  </a:cubicBezTo>
                  <a:cubicBezTo>
                    <a:pt x="264" y="179"/>
                    <a:pt x="243" y="240"/>
                    <a:pt x="222" y="301"/>
                  </a:cubicBezTo>
                  <a:cubicBezTo>
                    <a:pt x="218" y="312"/>
                    <a:pt x="226" y="313"/>
                    <a:pt x="234" y="313"/>
                  </a:cubicBezTo>
                  <a:cubicBezTo>
                    <a:pt x="269" y="313"/>
                    <a:pt x="304" y="312"/>
                    <a:pt x="340" y="312"/>
                  </a:cubicBezTo>
                  <a:cubicBezTo>
                    <a:pt x="352" y="312"/>
                    <a:pt x="356" y="308"/>
                    <a:pt x="352" y="295"/>
                  </a:cubicBezTo>
                  <a:cubicBezTo>
                    <a:pt x="342" y="267"/>
                    <a:pt x="333" y="239"/>
                    <a:pt x="323" y="212"/>
                  </a:cubicBezTo>
                  <a:cubicBezTo>
                    <a:pt x="312" y="180"/>
                    <a:pt x="301" y="149"/>
                    <a:pt x="289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269D0DC-46EB-4D1E-930A-6E6EF90557DD}"/>
                </a:ext>
              </a:extLst>
            </p:cNvPr>
            <p:cNvSpPr/>
            <p:nvPr/>
          </p:nvSpPr>
          <p:spPr bwMode="auto">
            <a:xfrm>
              <a:off x="-327025" y="449263"/>
              <a:ext cx="393700" cy="465138"/>
            </a:xfrm>
            <a:custGeom>
              <a:avLst/>
              <a:gdLst>
                <a:gd name="T0" fmla="*/ 270 w 517"/>
                <a:gd name="T1" fmla="*/ 611 h 611"/>
                <a:gd name="T2" fmla="*/ 225 w 517"/>
                <a:gd name="T3" fmla="*/ 584 h 611"/>
                <a:gd name="T4" fmla="*/ 180 w 517"/>
                <a:gd name="T5" fmla="*/ 516 h 611"/>
                <a:gd name="T6" fmla="*/ 180 w 517"/>
                <a:gd name="T7" fmla="*/ 118 h 611"/>
                <a:gd name="T8" fmla="*/ 154 w 517"/>
                <a:gd name="T9" fmla="*/ 91 h 611"/>
                <a:gd name="T10" fmla="*/ 26 w 517"/>
                <a:gd name="T11" fmla="*/ 91 h 611"/>
                <a:gd name="T12" fmla="*/ 3 w 517"/>
                <a:gd name="T13" fmla="*/ 70 h 611"/>
                <a:gd name="T14" fmla="*/ 1 w 517"/>
                <a:gd name="T15" fmla="*/ 26 h 611"/>
                <a:gd name="T16" fmla="*/ 21 w 517"/>
                <a:gd name="T17" fmla="*/ 6 h 611"/>
                <a:gd name="T18" fmla="*/ 203 w 517"/>
                <a:gd name="T19" fmla="*/ 5 h 611"/>
                <a:gd name="T20" fmla="*/ 307 w 517"/>
                <a:gd name="T21" fmla="*/ 3 h 611"/>
                <a:gd name="T22" fmla="*/ 496 w 517"/>
                <a:gd name="T23" fmla="*/ 3 h 611"/>
                <a:gd name="T24" fmla="*/ 517 w 517"/>
                <a:gd name="T25" fmla="*/ 9 h 611"/>
                <a:gd name="T26" fmla="*/ 478 w 517"/>
                <a:gd name="T27" fmla="*/ 66 h 611"/>
                <a:gd name="T28" fmla="*/ 442 w 517"/>
                <a:gd name="T29" fmla="*/ 88 h 611"/>
                <a:gd name="T30" fmla="*/ 294 w 517"/>
                <a:gd name="T31" fmla="*/ 91 h 611"/>
                <a:gd name="T32" fmla="*/ 273 w 517"/>
                <a:gd name="T33" fmla="*/ 113 h 611"/>
                <a:gd name="T34" fmla="*/ 275 w 517"/>
                <a:gd name="T35" fmla="*/ 343 h 611"/>
                <a:gd name="T36" fmla="*/ 276 w 517"/>
                <a:gd name="T37" fmla="*/ 592 h 611"/>
                <a:gd name="T38" fmla="*/ 270 w 517"/>
                <a:gd name="T39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7" h="611">
                  <a:moveTo>
                    <a:pt x="270" y="611"/>
                  </a:moveTo>
                  <a:cubicBezTo>
                    <a:pt x="258" y="597"/>
                    <a:pt x="241" y="592"/>
                    <a:pt x="225" y="584"/>
                  </a:cubicBezTo>
                  <a:cubicBezTo>
                    <a:pt x="195" y="571"/>
                    <a:pt x="180" y="551"/>
                    <a:pt x="180" y="516"/>
                  </a:cubicBezTo>
                  <a:cubicBezTo>
                    <a:pt x="181" y="383"/>
                    <a:pt x="181" y="251"/>
                    <a:pt x="180" y="118"/>
                  </a:cubicBezTo>
                  <a:cubicBezTo>
                    <a:pt x="180" y="92"/>
                    <a:pt x="180" y="91"/>
                    <a:pt x="154" y="91"/>
                  </a:cubicBezTo>
                  <a:cubicBezTo>
                    <a:pt x="111" y="91"/>
                    <a:pt x="68" y="90"/>
                    <a:pt x="26" y="91"/>
                  </a:cubicBezTo>
                  <a:cubicBezTo>
                    <a:pt x="10" y="92"/>
                    <a:pt x="1" y="89"/>
                    <a:pt x="3" y="70"/>
                  </a:cubicBezTo>
                  <a:cubicBezTo>
                    <a:pt x="4" y="55"/>
                    <a:pt x="1" y="41"/>
                    <a:pt x="1" y="26"/>
                  </a:cubicBezTo>
                  <a:cubicBezTo>
                    <a:pt x="0" y="12"/>
                    <a:pt x="6" y="6"/>
                    <a:pt x="21" y="6"/>
                  </a:cubicBezTo>
                  <a:cubicBezTo>
                    <a:pt x="82" y="6"/>
                    <a:pt x="142" y="5"/>
                    <a:pt x="203" y="5"/>
                  </a:cubicBezTo>
                  <a:cubicBezTo>
                    <a:pt x="237" y="5"/>
                    <a:pt x="272" y="2"/>
                    <a:pt x="307" y="3"/>
                  </a:cubicBezTo>
                  <a:cubicBezTo>
                    <a:pt x="370" y="5"/>
                    <a:pt x="433" y="2"/>
                    <a:pt x="496" y="3"/>
                  </a:cubicBezTo>
                  <a:cubicBezTo>
                    <a:pt x="502" y="3"/>
                    <a:pt x="509" y="0"/>
                    <a:pt x="517" y="9"/>
                  </a:cubicBezTo>
                  <a:cubicBezTo>
                    <a:pt x="489" y="18"/>
                    <a:pt x="483" y="40"/>
                    <a:pt x="478" y="66"/>
                  </a:cubicBezTo>
                  <a:cubicBezTo>
                    <a:pt x="475" y="83"/>
                    <a:pt x="459" y="89"/>
                    <a:pt x="442" y="88"/>
                  </a:cubicBezTo>
                  <a:cubicBezTo>
                    <a:pt x="393" y="86"/>
                    <a:pt x="344" y="93"/>
                    <a:pt x="294" y="91"/>
                  </a:cubicBezTo>
                  <a:cubicBezTo>
                    <a:pt x="278" y="90"/>
                    <a:pt x="272" y="97"/>
                    <a:pt x="273" y="113"/>
                  </a:cubicBezTo>
                  <a:cubicBezTo>
                    <a:pt x="275" y="189"/>
                    <a:pt x="274" y="266"/>
                    <a:pt x="275" y="343"/>
                  </a:cubicBezTo>
                  <a:cubicBezTo>
                    <a:pt x="276" y="426"/>
                    <a:pt x="278" y="509"/>
                    <a:pt x="276" y="592"/>
                  </a:cubicBezTo>
                  <a:cubicBezTo>
                    <a:pt x="276" y="599"/>
                    <a:pt x="278" y="606"/>
                    <a:pt x="270" y="6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099D2DC-F2B2-466C-9A5A-8B39585CA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2588" y="935038"/>
              <a:ext cx="274638" cy="276225"/>
            </a:xfrm>
            <a:custGeom>
              <a:avLst/>
              <a:gdLst>
                <a:gd name="T0" fmla="*/ 354 w 360"/>
                <a:gd name="T1" fmla="*/ 186 h 363"/>
                <a:gd name="T2" fmla="*/ 176 w 360"/>
                <a:gd name="T3" fmla="*/ 362 h 363"/>
                <a:gd name="T4" fmla="*/ 2 w 360"/>
                <a:gd name="T5" fmla="*/ 185 h 363"/>
                <a:gd name="T6" fmla="*/ 186 w 360"/>
                <a:gd name="T7" fmla="*/ 2 h 363"/>
                <a:gd name="T8" fmla="*/ 354 w 360"/>
                <a:gd name="T9" fmla="*/ 186 h 363"/>
                <a:gd name="T10" fmla="*/ 298 w 360"/>
                <a:gd name="T11" fmla="*/ 171 h 363"/>
                <a:gd name="T12" fmla="*/ 282 w 360"/>
                <a:gd name="T13" fmla="*/ 101 h 363"/>
                <a:gd name="T14" fmla="*/ 187 w 360"/>
                <a:gd name="T15" fmla="*/ 22 h 363"/>
                <a:gd name="T16" fmla="*/ 86 w 360"/>
                <a:gd name="T17" fmla="*/ 81 h 363"/>
                <a:gd name="T18" fmla="*/ 90 w 360"/>
                <a:gd name="T19" fmla="*/ 292 h 363"/>
                <a:gd name="T20" fmla="*/ 262 w 360"/>
                <a:gd name="T21" fmla="*/ 299 h 363"/>
                <a:gd name="T22" fmla="*/ 298 w 360"/>
                <a:gd name="T23" fmla="*/ 17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363">
                  <a:moveTo>
                    <a:pt x="354" y="186"/>
                  </a:moveTo>
                  <a:cubicBezTo>
                    <a:pt x="360" y="266"/>
                    <a:pt x="287" y="363"/>
                    <a:pt x="176" y="362"/>
                  </a:cubicBezTo>
                  <a:cubicBezTo>
                    <a:pt x="83" y="361"/>
                    <a:pt x="0" y="279"/>
                    <a:pt x="2" y="185"/>
                  </a:cubicBezTo>
                  <a:cubicBezTo>
                    <a:pt x="4" y="73"/>
                    <a:pt x="85" y="0"/>
                    <a:pt x="186" y="2"/>
                  </a:cubicBezTo>
                  <a:cubicBezTo>
                    <a:pt x="275" y="4"/>
                    <a:pt x="357" y="77"/>
                    <a:pt x="354" y="186"/>
                  </a:cubicBezTo>
                  <a:close/>
                  <a:moveTo>
                    <a:pt x="298" y="171"/>
                  </a:moveTo>
                  <a:cubicBezTo>
                    <a:pt x="299" y="153"/>
                    <a:pt x="294" y="126"/>
                    <a:pt x="282" y="101"/>
                  </a:cubicBezTo>
                  <a:cubicBezTo>
                    <a:pt x="263" y="60"/>
                    <a:pt x="237" y="26"/>
                    <a:pt x="187" y="22"/>
                  </a:cubicBezTo>
                  <a:cubicBezTo>
                    <a:pt x="141" y="19"/>
                    <a:pt x="107" y="43"/>
                    <a:pt x="86" y="81"/>
                  </a:cubicBezTo>
                  <a:cubicBezTo>
                    <a:pt x="48" y="151"/>
                    <a:pt x="47" y="223"/>
                    <a:pt x="90" y="292"/>
                  </a:cubicBezTo>
                  <a:cubicBezTo>
                    <a:pt x="131" y="361"/>
                    <a:pt x="214" y="363"/>
                    <a:pt x="262" y="299"/>
                  </a:cubicBezTo>
                  <a:cubicBezTo>
                    <a:pt x="289" y="263"/>
                    <a:pt x="297" y="224"/>
                    <a:pt x="298" y="1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D8C197A-99ED-4D2A-A7CC-80F7E859660B}"/>
                </a:ext>
              </a:extLst>
            </p:cNvPr>
            <p:cNvSpPr/>
            <p:nvPr/>
          </p:nvSpPr>
          <p:spPr bwMode="auto">
            <a:xfrm>
              <a:off x="100012" y="938213"/>
              <a:ext cx="211138" cy="268288"/>
            </a:xfrm>
            <a:custGeom>
              <a:avLst/>
              <a:gdLst>
                <a:gd name="T0" fmla="*/ 5 w 277"/>
                <a:gd name="T1" fmla="*/ 89 h 352"/>
                <a:gd name="T2" fmla="*/ 98 w 277"/>
                <a:gd name="T3" fmla="*/ 2 h 352"/>
                <a:gd name="T4" fmla="*/ 154 w 277"/>
                <a:gd name="T5" fmla="*/ 2 h 352"/>
                <a:gd name="T6" fmla="*/ 218 w 277"/>
                <a:gd name="T7" fmla="*/ 164 h 352"/>
                <a:gd name="T8" fmla="*/ 140 w 277"/>
                <a:gd name="T9" fmla="*/ 244 h 352"/>
                <a:gd name="T10" fmla="*/ 96 w 277"/>
                <a:gd name="T11" fmla="*/ 287 h 352"/>
                <a:gd name="T12" fmla="*/ 91 w 277"/>
                <a:gd name="T13" fmla="*/ 299 h 352"/>
                <a:gd name="T14" fmla="*/ 103 w 277"/>
                <a:gd name="T15" fmla="*/ 304 h 352"/>
                <a:gd name="T16" fmla="*/ 232 w 277"/>
                <a:gd name="T17" fmla="*/ 304 h 352"/>
                <a:gd name="T18" fmla="*/ 277 w 277"/>
                <a:gd name="T19" fmla="*/ 276 h 352"/>
                <a:gd name="T20" fmla="*/ 259 w 277"/>
                <a:gd name="T21" fmla="*/ 337 h 352"/>
                <a:gd name="T22" fmla="*/ 232 w 277"/>
                <a:gd name="T23" fmla="*/ 350 h 352"/>
                <a:gd name="T24" fmla="*/ 20 w 277"/>
                <a:gd name="T25" fmla="*/ 349 h 352"/>
                <a:gd name="T26" fmla="*/ 2 w 277"/>
                <a:gd name="T27" fmla="*/ 344 h 352"/>
                <a:gd name="T28" fmla="*/ 14 w 277"/>
                <a:gd name="T29" fmla="*/ 329 h 352"/>
                <a:gd name="T30" fmla="*/ 172 w 277"/>
                <a:gd name="T31" fmla="*/ 169 h 352"/>
                <a:gd name="T32" fmla="*/ 178 w 277"/>
                <a:gd name="T33" fmla="*/ 76 h 352"/>
                <a:gd name="T34" fmla="*/ 86 w 277"/>
                <a:gd name="T35" fmla="*/ 40 h 352"/>
                <a:gd name="T36" fmla="*/ 43 w 277"/>
                <a:gd name="T37" fmla="*/ 57 h 352"/>
                <a:gd name="T38" fmla="*/ 5 w 277"/>
                <a:gd name="T39" fmla="*/ 8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7" h="352">
                  <a:moveTo>
                    <a:pt x="5" y="89"/>
                  </a:moveTo>
                  <a:cubicBezTo>
                    <a:pt x="15" y="44"/>
                    <a:pt x="57" y="6"/>
                    <a:pt x="98" y="2"/>
                  </a:cubicBezTo>
                  <a:cubicBezTo>
                    <a:pt x="117" y="0"/>
                    <a:pt x="136" y="0"/>
                    <a:pt x="154" y="2"/>
                  </a:cubicBezTo>
                  <a:cubicBezTo>
                    <a:pt x="222" y="11"/>
                    <a:pt x="276" y="85"/>
                    <a:pt x="218" y="164"/>
                  </a:cubicBezTo>
                  <a:cubicBezTo>
                    <a:pt x="196" y="194"/>
                    <a:pt x="167" y="219"/>
                    <a:pt x="140" y="244"/>
                  </a:cubicBezTo>
                  <a:cubicBezTo>
                    <a:pt x="126" y="258"/>
                    <a:pt x="111" y="273"/>
                    <a:pt x="96" y="287"/>
                  </a:cubicBezTo>
                  <a:cubicBezTo>
                    <a:pt x="93" y="290"/>
                    <a:pt x="88" y="294"/>
                    <a:pt x="91" y="299"/>
                  </a:cubicBezTo>
                  <a:cubicBezTo>
                    <a:pt x="93" y="304"/>
                    <a:pt x="98" y="304"/>
                    <a:pt x="103" y="304"/>
                  </a:cubicBezTo>
                  <a:cubicBezTo>
                    <a:pt x="146" y="305"/>
                    <a:pt x="189" y="305"/>
                    <a:pt x="232" y="304"/>
                  </a:cubicBezTo>
                  <a:cubicBezTo>
                    <a:pt x="251" y="304"/>
                    <a:pt x="261" y="288"/>
                    <a:pt x="277" y="276"/>
                  </a:cubicBezTo>
                  <a:cubicBezTo>
                    <a:pt x="277" y="300"/>
                    <a:pt x="272" y="320"/>
                    <a:pt x="259" y="337"/>
                  </a:cubicBezTo>
                  <a:cubicBezTo>
                    <a:pt x="252" y="346"/>
                    <a:pt x="243" y="350"/>
                    <a:pt x="232" y="350"/>
                  </a:cubicBezTo>
                  <a:cubicBezTo>
                    <a:pt x="161" y="349"/>
                    <a:pt x="90" y="350"/>
                    <a:pt x="20" y="349"/>
                  </a:cubicBezTo>
                  <a:cubicBezTo>
                    <a:pt x="14" y="349"/>
                    <a:pt x="4" y="352"/>
                    <a:pt x="2" y="344"/>
                  </a:cubicBezTo>
                  <a:cubicBezTo>
                    <a:pt x="0" y="337"/>
                    <a:pt x="9" y="333"/>
                    <a:pt x="14" y="329"/>
                  </a:cubicBezTo>
                  <a:cubicBezTo>
                    <a:pt x="70" y="279"/>
                    <a:pt x="123" y="226"/>
                    <a:pt x="172" y="169"/>
                  </a:cubicBezTo>
                  <a:cubicBezTo>
                    <a:pt x="195" y="143"/>
                    <a:pt x="197" y="106"/>
                    <a:pt x="178" y="76"/>
                  </a:cubicBezTo>
                  <a:cubicBezTo>
                    <a:pt x="160" y="47"/>
                    <a:pt x="122" y="32"/>
                    <a:pt x="86" y="40"/>
                  </a:cubicBezTo>
                  <a:cubicBezTo>
                    <a:pt x="71" y="43"/>
                    <a:pt x="57" y="50"/>
                    <a:pt x="43" y="57"/>
                  </a:cubicBezTo>
                  <a:cubicBezTo>
                    <a:pt x="29" y="64"/>
                    <a:pt x="20" y="76"/>
                    <a:pt x="5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65C68827-3A92-48CE-9D5E-E03D87EF05F3}"/>
                </a:ext>
              </a:extLst>
            </p:cNvPr>
            <p:cNvSpPr/>
            <p:nvPr/>
          </p:nvSpPr>
          <p:spPr bwMode="auto">
            <a:xfrm>
              <a:off x="-111125" y="928688"/>
              <a:ext cx="209550" cy="277813"/>
            </a:xfrm>
            <a:custGeom>
              <a:avLst/>
              <a:gdLst>
                <a:gd name="T0" fmla="*/ 271 w 275"/>
                <a:gd name="T1" fmla="*/ 293 h 365"/>
                <a:gd name="T2" fmla="*/ 214 w 275"/>
                <a:gd name="T3" fmla="*/ 363 h 365"/>
                <a:gd name="T4" fmla="*/ 16 w 275"/>
                <a:gd name="T5" fmla="*/ 360 h 365"/>
                <a:gd name="T6" fmla="*/ 3 w 275"/>
                <a:gd name="T7" fmla="*/ 357 h 365"/>
                <a:gd name="T8" fmla="*/ 10 w 275"/>
                <a:gd name="T9" fmla="*/ 344 h 365"/>
                <a:gd name="T10" fmla="*/ 123 w 275"/>
                <a:gd name="T11" fmla="*/ 233 h 365"/>
                <a:gd name="T12" fmla="*/ 164 w 275"/>
                <a:gd name="T13" fmla="*/ 189 h 365"/>
                <a:gd name="T14" fmla="*/ 184 w 275"/>
                <a:gd name="T15" fmla="*/ 109 h 365"/>
                <a:gd name="T16" fmla="*/ 88 w 275"/>
                <a:gd name="T17" fmla="*/ 53 h 365"/>
                <a:gd name="T18" fmla="*/ 4 w 275"/>
                <a:gd name="T19" fmla="*/ 101 h 365"/>
                <a:gd name="T20" fmla="*/ 41 w 275"/>
                <a:gd name="T21" fmla="*/ 40 h 365"/>
                <a:gd name="T22" fmla="*/ 231 w 275"/>
                <a:gd name="T23" fmla="*/ 72 h 365"/>
                <a:gd name="T24" fmla="*/ 207 w 275"/>
                <a:gd name="T25" fmla="*/ 186 h 365"/>
                <a:gd name="T26" fmla="*/ 98 w 275"/>
                <a:gd name="T27" fmla="*/ 295 h 365"/>
                <a:gd name="T28" fmla="*/ 87 w 275"/>
                <a:gd name="T29" fmla="*/ 304 h 365"/>
                <a:gd name="T30" fmla="*/ 83 w 275"/>
                <a:gd name="T31" fmla="*/ 315 h 365"/>
                <a:gd name="T32" fmla="*/ 93 w 275"/>
                <a:gd name="T33" fmla="*/ 318 h 365"/>
                <a:gd name="T34" fmla="*/ 229 w 275"/>
                <a:gd name="T35" fmla="*/ 318 h 365"/>
                <a:gd name="T36" fmla="*/ 271 w 275"/>
                <a:gd name="T37" fmla="*/ 29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" h="365">
                  <a:moveTo>
                    <a:pt x="271" y="293"/>
                  </a:moveTo>
                  <a:cubicBezTo>
                    <a:pt x="275" y="340"/>
                    <a:pt x="255" y="363"/>
                    <a:pt x="214" y="363"/>
                  </a:cubicBezTo>
                  <a:cubicBezTo>
                    <a:pt x="148" y="362"/>
                    <a:pt x="82" y="365"/>
                    <a:pt x="16" y="360"/>
                  </a:cubicBezTo>
                  <a:cubicBezTo>
                    <a:pt x="12" y="359"/>
                    <a:pt x="5" y="361"/>
                    <a:pt x="3" y="357"/>
                  </a:cubicBezTo>
                  <a:cubicBezTo>
                    <a:pt x="0" y="350"/>
                    <a:pt x="7" y="347"/>
                    <a:pt x="10" y="344"/>
                  </a:cubicBezTo>
                  <a:cubicBezTo>
                    <a:pt x="48" y="307"/>
                    <a:pt x="86" y="270"/>
                    <a:pt x="123" y="233"/>
                  </a:cubicBezTo>
                  <a:cubicBezTo>
                    <a:pt x="137" y="219"/>
                    <a:pt x="150" y="204"/>
                    <a:pt x="164" y="189"/>
                  </a:cubicBezTo>
                  <a:cubicBezTo>
                    <a:pt x="185" y="166"/>
                    <a:pt x="189" y="139"/>
                    <a:pt x="184" y="109"/>
                  </a:cubicBezTo>
                  <a:cubicBezTo>
                    <a:pt x="175" y="62"/>
                    <a:pt x="130" y="48"/>
                    <a:pt x="88" y="53"/>
                  </a:cubicBezTo>
                  <a:cubicBezTo>
                    <a:pt x="54" y="57"/>
                    <a:pt x="26" y="73"/>
                    <a:pt x="4" y="101"/>
                  </a:cubicBezTo>
                  <a:cubicBezTo>
                    <a:pt x="5" y="81"/>
                    <a:pt x="19" y="61"/>
                    <a:pt x="41" y="40"/>
                  </a:cubicBezTo>
                  <a:cubicBezTo>
                    <a:pt x="84" y="1"/>
                    <a:pt x="200" y="0"/>
                    <a:pt x="231" y="72"/>
                  </a:cubicBezTo>
                  <a:cubicBezTo>
                    <a:pt x="249" y="116"/>
                    <a:pt x="237" y="154"/>
                    <a:pt x="207" y="186"/>
                  </a:cubicBezTo>
                  <a:cubicBezTo>
                    <a:pt x="172" y="224"/>
                    <a:pt x="134" y="259"/>
                    <a:pt x="98" y="295"/>
                  </a:cubicBezTo>
                  <a:cubicBezTo>
                    <a:pt x="94" y="298"/>
                    <a:pt x="90" y="301"/>
                    <a:pt x="87" y="304"/>
                  </a:cubicBezTo>
                  <a:cubicBezTo>
                    <a:pt x="85" y="307"/>
                    <a:pt x="81" y="310"/>
                    <a:pt x="83" y="315"/>
                  </a:cubicBezTo>
                  <a:cubicBezTo>
                    <a:pt x="85" y="319"/>
                    <a:pt x="90" y="318"/>
                    <a:pt x="93" y="318"/>
                  </a:cubicBezTo>
                  <a:cubicBezTo>
                    <a:pt x="139" y="318"/>
                    <a:pt x="184" y="318"/>
                    <a:pt x="229" y="318"/>
                  </a:cubicBezTo>
                  <a:cubicBezTo>
                    <a:pt x="247" y="318"/>
                    <a:pt x="258" y="305"/>
                    <a:pt x="271" y="2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EA45B91-1BD8-460B-96AA-C52B05E11AE9}"/>
                </a:ext>
              </a:extLst>
            </p:cNvPr>
            <p:cNvSpPr/>
            <p:nvPr/>
          </p:nvSpPr>
          <p:spPr bwMode="auto">
            <a:xfrm>
              <a:off x="-584200" y="933450"/>
              <a:ext cx="211138" cy="273050"/>
            </a:xfrm>
            <a:custGeom>
              <a:avLst/>
              <a:gdLst>
                <a:gd name="T0" fmla="*/ 4 w 278"/>
                <a:gd name="T1" fmla="*/ 89 h 357"/>
                <a:gd name="T2" fmla="*/ 73 w 278"/>
                <a:gd name="T3" fmla="*/ 14 h 357"/>
                <a:gd name="T4" fmla="*/ 189 w 278"/>
                <a:gd name="T5" fmla="*/ 20 h 357"/>
                <a:gd name="T6" fmla="*/ 232 w 278"/>
                <a:gd name="T7" fmla="*/ 136 h 357"/>
                <a:gd name="T8" fmla="*/ 199 w 278"/>
                <a:gd name="T9" fmla="*/ 187 h 357"/>
                <a:gd name="T10" fmla="*/ 94 w 278"/>
                <a:gd name="T11" fmla="*/ 292 h 357"/>
                <a:gd name="T12" fmla="*/ 83 w 278"/>
                <a:gd name="T13" fmla="*/ 310 h 357"/>
                <a:gd name="T14" fmla="*/ 150 w 278"/>
                <a:gd name="T15" fmla="*/ 310 h 357"/>
                <a:gd name="T16" fmla="*/ 200 w 278"/>
                <a:gd name="T17" fmla="*/ 310 h 357"/>
                <a:gd name="T18" fmla="*/ 270 w 278"/>
                <a:gd name="T19" fmla="*/ 282 h 357"/>
                <a:gd name="T20" fmla="*/ 217 w 278"/>
                <a:gd name="T21" fmla="*/ 355 h 357"/>
                <a:gd name="T22" fmla="*/ 15 w 278"/>
                <a:gd name="T23" fmla="*/ 352 h 357"/>
                <a:gd name="T24" fmla="*/ 2 w 278"/>
                <a:gd name="T25" fmla="*/ 348 h 357"/>
                <a:gd name="T26" fmla="*/ 9 w 278"/>
                <a:gd name="T27" fmla="*/ 337 h 357"/>
                <a:gd name="T28" fmla="*/ 122 w 278"/>
                <a:gd name="T29" fmla="*/ 227 h 357"/>
                <a:gd name="T30" fmla="*/ 174 w 278"/>
                <a:gd name="T31" fmla="*/ 166 h 357"/>
                <a:gd name="T32" fmla="*/ 173 w 278"/>
                <a:gd name="T33" fmla="*/ 75 h 357"/>
                <a:gd name="T34" fmla="*/ 90 w 278"/>
                <a:gd name="T35" fmla="*/ 45 h 357"/>
                <a:gd name="T36" fmla="*/ 4 w 278"/>
                <a:gd name="T37" fmla="*/ 8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8" h="357">
                  <a:moveTo>
                    <a:pt x="4" y="89"/>
                  </a:moveTo>
                  <a:cubicBezTo>
                    <a:pt x="16" y="53"/>
                    <a:pt x="38" y="26"/>
                    <a:pt x="73" y="14"/>
                  </a:cubicBezTo>
                  <a:cubicBezTo>
                    <a:pt x="112" y="0"/>
                    <a:pt x="151" y="0"/>
                    <a:pt x="189" y="20"/>
                  </a:cubicBezTo>
                  <a:cubicBezTo>
                    <a:pt x="233" y="44"/>
                    <a:pt x="251" y="89"/>
                    <a:pt x="232" y="136"/>
                  </a:cubicBezTo>
                  <a:cubicBezTo>
                    <a:pt x="225" y="155"/>
                    <a:pt x="215" y="173"/>
                    <a:pt x="199" y="187"/>
                  </a:cubicBezTo>
                  <a:cubicBezTo>
                    <a:pt x="164" y="222"/>
                    <a:pt x="129" y="257"/>
                    <a:pt x="94" y="292"/>
                  </a:cubicBezTo>
                  <a:cubicBezTo>
                    <a:pt x="90" y="296"/>
                    <a:pt x="83" y="299"/>
                    <a:pt x="83" y="310"/>
                  </a:cubicBezTo>
                  <a:cubicBezTo>
                    <a:pt x="106" y="310"/>
                    <a:pt x="128" y="310"/>
                    <a:pt x="150" y="310"/>
                  </a:cubicBezTo>
                  <a:cubicBezTo>
                    <a:pt x="167" y="310"/>
                    <a:pt x="184" y="310"/>
                    <a:pt x="200" y="310"/>
                  </a:cubicBezTo>
                  <a:cubicBezTo>
                    <a:pt x="226" y="311"/>
                    <a:pt x="253" y="314"/>
                    <a:pt x="270" y="282"/>
                  </a:cubicBezTo>
                  <a:cubicBezTo>
                    <a:pt x="278" y="327"/>
                    <a:pt x="255" y="355"/>
                    <a:pt x="217" y="355"/>
                  </a:cubicBezTo>
                  <a:cubicBezTo>
                    <a:pt x="150" y="354"/>
                    <a:pt x="83" y="357"/>
                    <a:pt x="15" y="352"/>
                  </a:cubicBezTo>
                  <a:cubicBezTo>
                    <a:pt x="11" y="351"/>
                    <a:pt x="4" y="355"/>
                    <a:pt x="2" y="348"/>
                  </a:cubicBezTo>
                  <a:cubicBezTo>
                    <a:pt x="0" y="343"/>
                    <a:pt x="6" y="340"/>
                    <a:pt x="9" y="337"/>
                  </a:cubicBezTo>
                  <a:cubicBezTo>
                    <a:pt x="47" y="300"/>
                    <a:pt x="85" y="264"/>
                    <a:pt x="122" y="227"/>
                  </a:cubicBezTo>
                  <a:cubicBezTo>
                    <a:pt x="141" y="208"/>
                    <a:pt x="160" y="189"/>
                    <a:pt x="174" y="166"/>
                  </a:cubicBezTo>
                  <a:cubicBezTo>
                    <a:pt x="193" y="136"/>
                    <a:pt x="191" y="104"/>
                    <a:pt x="173" y="75"/>
                  </a:cubicBezTo>
                  <a:cubicBezTo>
                    <a:pt x="155" y="45"/>
                    <a:pt x="122" y="40"/>
                    <a:pt x="90" y="45"/>
                  </a:cubicBezTo>
                  <a:cubicBezTo>
                    <a:pt x="57" y="50"/>
                    <a:pt x="27" y="62"/>
                    <a:pt x="4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61EC092-4C3A-4BB7-A6AF-611CBE323A83}"/>
                </a:ext>
              </a:extLst>
            </p:cNvPr>
            <p:cNvSpPr/>
            <p:nvPr/>
          </p:nvSpPr>
          <p:spPr bwMode="auto">
            <a:xfrm>
              <a:off x="-150813" y="-866775"/>
              <a:ext cx="128588" cy="198438"/>
            </a:xfrm>
            <a:custGeom>
              <a:avLst/>
              <a:gdLst>
                <a:gd name="T0" fmla="*/ 5 w 169"/>
                <a:gd name="T1" fmla="*/ 105 h 261"/>
                <a:gd name="T2" fmla="*/ 9 w 169"/>
                <a:gd name="T3" fmla="*/ 50 h 261"/>
                <a:gd name="T4" fmla="*/ 120 w 169"/>
                <a:gd name="T5" fmla="*/ 17 h 261"/>
                <a:gd name="T6" fmla="*/ 163 w 169"/>
                <a:gd name="T7" fmla="*/ 99 h 261"/>
                <a:gd name="T8" fmla="*/ 103 w 169"/>
                <a:gd name="T9" fmla="*/ 253 h 261"/>
                <a:gd name="T10" fmla="*/ 86 w 169"/>
                <a:gd name="T11" fmla="*/ 253 h 261"/>
                <a:gd name="T12" fmla="*/ 8 w 169"/>
                <a:gd name="T13" fmla="*/ 148 h 261"/>
                <a:gd name="T14" fmla="*/ 5 w 169"/>
                <a:gd name="T15" fmla="*/ 10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61">
                  <a:moveTo>
                    <a:pt x="5" y="105"/>
                  </a:moveTo>
                  <a:cubicBezTo>
                    <a:pt x="5" y="86"/>
                    <a:pt x="0" y="68"/>
                    <a:pt x="9" y="50"/>
                  </a:cubicBezTo>
                  <a:cubicBezTo>
                    <a:pt x="27" y="12"/>
                    <a:pt x="90" y="0"/>
                    <a:pt x="120" y="17"/>
                  </a:cubicBezTo>
                  <a:cubicBezTo>
                    <a:pt x="154" y="38"/>
                    <a:pt x="160" y="64"/>
                    <a:pt x="163" y="99"/>
                  </a:cubicBezTo>
                  <a:cubicBezTo>
                    <a:pt x="169" y="162"/>
                    <a:pt x="128" y="204"/>
                    <a:pt x="103" y="253"/>
                  </a:cubicBezTo>
                  <a:cubicBezTo>
                    <a:pt x="98" y="261"/>
                    <a:pt x="91" y="258"/>
                    <a:pt x="86" y="253"/>
                  </a:cubicBezTo>
                  <a:cubicBezTo>
                    <a:pt x="54" y="222"/>
                    <a:pt x="26" y="188"/>
                    <a:pt x="8" y="148"/>
                  </a:cubicBezTo>
                  <a:cubicBezTo>
                    <a:pt x="2" y="136"/>
                    <a:pt x="6" y="119"/>
                    <a:pt x="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FE45515-E197-4053-942F-C0C3061C8DDF}"/>
                </a:ext>
              </a:extLst>
            </p:cNvPr>
            <p:cNvSpPr/>
            <p:nvPr/>
          </p:nvSpPr>
          <p:spPr bwMode="auto">
            <a:xfrm>
              <a:off x="-387350" y="303213"/>
              <a:ext cx="125413" cy="106363"/>
            </a:xfrm>
            <a:custGeom>
              <a:avLst/>
              <a:gdLst>
                <a:gd name="T0" fmla="*/ 116 w 164"/>
                <a:gd name="T1" fmla="*/ 52 h 140"/>
                <a:gd name="T2" fmla="*/ 122 w 164"/>
                <a:gd name="T3" fmla="*/ 26 h 140"/>
                <a:gd name="T4" fmla="*/ 156 w 164"/>
                <a:gd name="T5" fmla="*/ 6 h 140"/>
                <a:gd name="T6" fmla="*/ 163 w 164"/>
                <a:gd name="T7" fmla="*/ 20 h 140"/>
                <a:gd name="T8" fmla="*/ 136 w 164"/>
                <a:gd name="T9" fmla="*/ 124 h 140"/>
                <a:gd name="T10" fmla="*/ 107 w 164"/>
                <a:gd name="T11" fmla="*/ 139 h 140"/>
                <a:gd name="T12" fmla="*/ 90 w 164"/>
                <a:gd name="T13" fmla="*/ 119 h 140"/>
                <a:gd name="T14" fmla="*/ 81 w 164"/>
                <a:gd name="T15" fmla="*/ 92 h 140"/>
                <a:gd name="T16" fmla="*/ 76 w 164"/>
                <a:gd name="T17" fmla="*/ 118 h 140"/>
                <a:gd name="T18" fmla="*/ 56 w 164"/>
                <a:gd name="T19" fmla="*/ 139 h 140"/>
                <a:gd name="T20" fmla="*/ 28 w 164"/>
                <a:gd name="T21" fmla="*/ 121 h 140"/>
                <a:gd name="T22" fmla="*/ 6 w 164"/>
                <a:gd name="T23" fmla="*/ 26 h 140"/>
                <a:gd name="T24" fmla="*/ 13 w 164"/>
                <a:gd name="T25" fmla="*/ 7 h 140"/>
                <a:gd name="T26" fmla="*/ 43 w 164"/>
                <a:gd name="T27" fmla="*/ 17 h 140"/>
                <a:gd name="T28" fmla="*/ 51 w 164"/>
                <a:gd name="T29" fmla="*/ 55 h 140"/>
                <a:gd name="T30" fmla="*/ 59 w 164"/>
                <a:gd name="T31" fmla="*/ 21 h 140"/>
                <a:gd name="T32" fmla="*/ 84 w 164"/>
                <a:gd name="T33" fmla="*/ 3 h 140"/>
                <a:gd name="T34" fmla="*/ 108 w 164"/>
                <a:gd name="T35" fmla="*/ 22 h 140"/>
                <a:gd name="T36" fmla="*/ 113 w 164"/>
                <a:gd name="T37" fmla="*/ 51 h 140"/>
                <a:gd name="T38" fmla="*/ 116 w 164"/>
                <a:gd name="T39" fmla="*/ 5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" h="140">
                  <a:moveTo>
                    <a:pt x="116" y="52"/>
                  </a:moveTo>
                  <a:cubicBezTo>
                    <a:pt x="118" y="43"/>
                    <a:pt x="120" y="34"/>
                    <a:pt x="122" y="26"/>
                  </a:cubicBezTo>
                  <a:cubicBezTo>
                    <a:pt x="126" y="8"/>
                    <a:pt x="139" y="1"/>
                    <a:pt x="156" y="6"/>
                  </a:cubicBezTo>
                  <a:cubicBezTo>
                    <a:pt x="164" y="9"/>
                    <a:pt x="164" y="14"/>
                    <a:pt x="163" y="20"/>
                  </a:cubicBezTo>
                  <a:cubicBezTo>
                    <a:pt x="154" y="55"/>
                    <a:pt x="147" y="90"/>
                    <a:pt x="136" y="124"/>
                  </a:cubicBezTo>
                  <a:cubicBezTo>
                    <a:pt x="131" y="140"/>
                    <a:pt x="119" y="139"/>
                    <a:pt x="107" y="139"/>
                  </a:cubicBezTo>
                  <a:cubicBezTo>
                    <a:pt x="94" y="139"/>
                    <a:pt x="91" y="131"/>
                    <a:pt x="90" y="119"/>
                  </a:cubicBezTo>
                  <a:cubicBezTo>
                    <a:pt x="89" y="110"/>
                    <a:pt x="86" y="101"/>
                    <a:pt x="81" y="92"/>
                  </a:cubicBezTo>
                  <a:cubicBezTo>
                    <a:pt x="79" y="100"/>
                    <a:pt x="76" y="109"/>
                    <a:pt x="76" y="118"/>
                  </a:cubicBezTo>
                  <a:cubicBezTo>
                    <a:pt x="75" y="131"/>
                    <a:pt x="70" y="139"/>
                    <a:pt x="56" y="139"/>
                  </a:cubicBezTo>
                  <a:cubicBezTo>
                    <a:pt x="41" y="140"/>
                    <a:pt x="31" y="136"/>
                    <a:pt x="28" y="121"/>
                  </a:cubicBezTo>
                  <a:cubicBezTo>
                    <a:pt x="21" y="89"/>
                    <a:pt x="13" y="57"/>
                    <a:pt x="6" y="26"/>
                  </a:cubicBezTo>
                  <a:cubicBezTo>
                    <a:pt x="4" y="18"/>
                    <a:pt x="0" y="8"/>
                    <a:pt x="13" y="7"/>
                  </a:cubicBezTo>
                  <a:cubicBezTo>
                    <a:pt x="24" y="5"/>
                    <a:pt x="38" y="0"/>
                    <a:pt x="43" y="17"/>
                  </a:cubicBezTo>
                  <a:cubicBezTo>
                    <a:pt x="47" y="29"/>
                    <a:pt x="48" y="41"/>
                    <a:pt x="51" y="55"/>
                  </a:cubicBezTo>
                  <a:cubicBezTo>
                    <a:pt x="58" y="44"/>
                    <a:pt x="57" y="32"/>
                    <a:pt x="59" y="21"/>
                  </a:cubicBezTo>
                  <a:cubicBezTo>
                    <a:pt x="62" y="8"/>
                    <a:pt x="71" y="2"/>
                    <a:pt x="84" y="3"/>
                  </a:cubicBezTo>
                  <a:cubicBezTo>
                    <a:pt x="96" y="4"/>
                    <a:pt x="106" y="8"/>
                    <a:pt x="108" y="22"/>
                  </a:cubicBezTo>
                  <a:cubicBezTo>
                    <a:pt x="109" y="32"/>
                    <a:pt x="111" y="41"/>
                    <a:pt x="113" y="51"/>
                  </a:cubicBezTo>
                  <a:cubicBezTo>
                    <a:pt x="114" y="51"/>
                    <a:pt x="115" y="52"/>
                    <a:pt x="11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E9628B0D-92C3-4885-8E55-264F4E08590B}"/>
                </a:ext>
              </a:extLst>
            </p:cNvPr>
            <p:cNvSpPr/>
            <p:nvPr/>
          </p:nvSpPr>
          <p:spPr bwMode="auto">
            <a:xfrm>
              <a:off x="14287" y="304800"/>
              <a:ext cx="82550" cy="111125"/>
            </a:xfrm>
            <a:custGeom>
              <a:avLst/>
              <a:gdLst>
                <a:gd name="T0" fmla="*/ 0 w 108"/>
                <a:gd name="T1" fmla="*/ 70 h 147"/>
                <a:gd name="T2" fmla="*/ 0 w 108"/>
                <a:gd name="T3" fmla="*/ 20 h 147"/>
                <a:gd name="T4" fmla="*/ 13 w 108"/>
                <a:gd name="T5" fmla="*/ 3 h 147"/>
                <a:gd name="T6" fmla="*/ 75 w 108"/>
                <a:gd name="T7" fmla="*/ 11 h 147"/>
                <a:gd name="T8" fmla="*/ 100 w 108"/>
                <a:gd name="T9" fmla="*/ 91 h 147"/>
                <a:gd name="T10" fmla="*/ 57 w 108"/>
                <a:gd name="T11" fmla="*/ 137 h 147"/>
                <a:gd name="T12" fmla="*/ 1 w 108"/>
                <a:gd name="T13" fmla="*/ 92 h 147"/>
                <a:gd name="T14" fmla="*/ 1 w 108"/>
                <a:gd name="T15" fmla="*/ 70 h 147"/>
                <a:gd name="T16" fmla="*/ 0 w 108"/>
                <a:gd name="T17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47">
                  <a:moveTo>
                    <a:pt x="0" y="70"/>
                  </a:moveTo>
                  <a:cubicBezTo>
                    <a:pt x="0" y="53"/>
                    <a:pt x="0" y="37"/>
                    <a:pt x="0" y="20"/>
                  </a:cubicBezTo>
                  <a:cubicBezTo>
                    <a:pt x="1" y="11"/>
                    <a:pt x="3" y="3"/>
                    <a:pt x="13" y="3"/>
                  </a:cubicBezTo>
                  <a:cubicBezTo>
                    <a:pt x="34" y="1"/>
                    <a:pt x="56" y="0"/>
                    <a:pt x="75" y="11"/>
                  </a:cubicBezTo>
                  <a:cubicBezTo>
                    <a:pt x="108" y="30"/>
                    <a:pt x="102" y="62"/>
                    <a:pt x="100" y="91"/>
                  </a:cubicBezTo>
                  <a:cubicBezTo>
                    <a:pt x="98" y="114"/>
                    <a:pt x="79" y="133"/>
                    <a:pt x="57" y="137"/>
                  </a:cubicBezTo>
                  <a:cubicBezTo>
                    <a:pt x="9" y="147"/>
                    <a:pt x="1" y="140"/>
                    <a:pt x="1" y="92"/>
                  </a:cubicBezTo>
                  <a:cubicBezTo>
                    <a:pt x="1" y="85"/>
                    <a:pt x="1" y="77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2C0950CB-0605-48CA-9C03-AAFECDC1FB75}"/>
                </a:ext>
              </a:extLst>
            </p:cNvPr>
            <p:cNvSpPr/>
            <p:nvPr/>
          </p:nvSpPr>
          <p:spPr bwMode="auto">
            <a:xfrm>
              <a:off x="-522288" y="306388"/>
              <a:ext cx="109538" cy="107950"/>
            </a:xfrm>
            <a:custGeom>
              <a:avLst/>
              <a:gdLst>
                <a:gd name="T0" fmla="*/ 119 w 143"/>
                <a:gd name="T1" fmla="*/ 136 h 142"/>
                <a:gd name="T2" fmla="*/ 91 w 143"/>
                <a:gd name="T3" fmla="*/ 125 h 142"/>
                <a:gd name="T4" fmla="*/ 48 w 143"/>
                <a:gd name="T5" fmla="*/ 128 h 142"/>
                <a:gd name="T6" fmla="*/ 11 w 143"/>
                <a:gd name="T7" fmla="*/ 133 h 142"/>
                <a:gd name="T8" fmla="*/ 10 w 143"/>
                <a:gd name="T9" fmla="*/ 108 h 142"/>
                <a:gd name="T10" fmla="*/ 44 w 143"/>
                <a:gd name="T11" fmla="*/ 15 h 142"/>
                <a:gd name="T12" fmla="*/ 70 w 143"/>
                <a:gd name="T13" fmla="*/ 0 h 142"/>
                <a:gd name="T14" fmla="*/ 99 w 143"/>
                <a:gd name="T15" fmla="*/ 13 h 142"/>
                <a:gd name="T16" fmla="*/ 137 w 143"/>
                <a:gd name="T17" fmla="*/ 122 h 142"/>
                <a:gd name="T18" fmla="*/ 119 w 143"/>
                <a:gd name="T19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2">
                  <a:moveTo>
                    <a:pt x="119" y="136"/>
                  </a:moveTo>
                  <a:cubicBezTo>
                    <a:pt x="106" y="137"/>
                    <a:pt x="98" y="134"/>
                    <a:pt x="91" y="125"/>
                  </a:cubicBezTo>
                  <a:cubicBezTo>
                    <a:pt x="79" y="112"/>
                    <a:pt x="59" y="114"/>
                    <a:pt x="48" y="128"/>
                  </a:cubicBezTo>
                  <a:cubicBezTo>
                    <a:pt x="37" y="140"/>
                    <a:pt x="23" y="139"/>
                    <a:pt x="11" y="133"/>
                  </a:cubicBezTo>
                  <a:cubicBezTo>
                    <a:pt x="0" y="128"/>
                    <a:pt x="8" y="116"/>
                    <a:pt x="10" y="108"/>
                  </a:cubicBezTo>
                  <a:cubicBezTo>
                    <a:pt x="21" y="77"/>
                    <a:pt x="33" y="46"/>
                    <a:pt x="44" y="15"/>
                  </a:cubicBezTo>
                  <a:cubicBezTo>
                    <a:pt x="49" y="2"/>
                    <a:pt x="59" y="0"/>
                    <a:pt x="70" y="0"/>
                  </a:cubicBezTo>
                  <a:cubicBezTo>
                    <a:pt x="82" y="0"/>
                    <a:pt x="94" y="0"/>
                    <a:pt x="99" y="13"/>
                  </a:cubicBezTo>
                  <a:cubicBezTo>
                    <a:pt x="112" y="49"/>
                    <a:pt x="126" y="86"/>
                    <a:pt x="137" y="122"/>
                  </a:cubicBezTo>
                  <a:cubicBezTo>
                    <a:pt x="143" y="142"/>
                    <a:pt x="125" y="133"/>
                    <a:pt x="119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233048F9-13E4-4354-9A79-FEED748BFD69}"/>
                </a:ext>
              </a:extLst>
            </p:cNvPr>
            <p:cNvSpPr/>
            <p:nvPr/>
          </p:nvSpPr>
          <p:spPr bwMode="auto">
            <a:xfrm>
              <a:off x="-155575" y="306388"/>
              <a:ext cx="85725" cy="107950"/>
            </a:xfrm>
            <a:custGeom>
              <a:avLst/>
              <a:gdLst>
                <a:gd name="T0" fmla="*/ 43 w 112"/>
                <a:gd name="T1" fmla="*/ 92 h 141"/>
                <a:gd name="T2" fmla="*/ 40 w 112"/>
                <a:gd name="T3" fmla="*/ 116 h 141"/>
                <a:gd name="T4" fmla="*/ 20 w 112"/>
                <a:gd name="T5" fmla="*/ 135 h 141"/>
                <a:gd name="T6" fmla="*/ 0 w 112"/>
                <a:gd name="T7" fmla="*/ 116 h 141"/>
                <a:gd name="T8" fmla="*/ 1 w 112"/>
                <a:gd name="T9" fmla="*/ 13 h 141"/>
                <a:gd name="T10" fmla="*/ 13 w 112"/>
                <a:gd name="T11" fmla="*/ 2 h 141"/>
                <a:gd name="T12" fmla="*/ 67 w 112"/>
                <a:gd name="T13" fmla="*/ 3 h 141"/>
                <a:gd name="T14" fmla="*/ 95 w 112"/>
                <a:gd name="T15" fmla="*/ 60 h 141"/>
                <a:gd name="T16" fmla="*/ 94 w 112"/>
                <a:gd name="T17" fmla="*/ 108 h 141"/>
                <a:gd name="T18" fmla="*/ 95 w 112"/>
                <a:gd name="T19" fmla="*/ 134 h 141"/>
                <a:gd name="T20" fmla="*/ 57 w 112"/>
                <a:gd name="T21" fmla="*/ 120 h 141"/>
                <a:gd name="T22" fmla="*/ 43 w 112"/>
                <a:gd name="T23" fmla="*/ 9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41">
                  <a:moveTo>
                    <a:pt x="43" y="92"/>
                  </a:moveTo>
                  <a:cubicBezTo>
                    <a:pt x="37" y="100"/>
                    <a:pt x="40" y="108"/>
                    <a:pt x="40" y="116"/>
                  </a:cubicBezTo>
                  <a:cubicBezTo>
                    <a:pt x="39" y="129"/>
                    <a:pt x="34" y="135"/>
                    <a:pt x="20" y="135"/>
                  </a:cubicBezTo>
                  <a:cubicBezTo>
                    <a:pt x="7" y="135"/>
                    <a:pt x="0" y="130"/>
                    <a:pt x="0" y="116"/>
                  </a:cubicBezTo>
                  <a:cubicBezTo>
                    <a:pt x="0" y="82"/>
                    <a:pt x="1" y="47"/>
                    <a:pt x="1" y="13"/>
                  </a:cubicBezTo>
                  <a:cubicBezTo>
                    <a:pt x="2" y="6"/>
                    <a:pt x="6" y="2"/>
                    <a:pt x="13" y="2"/>
                  </a:cubicBezTo>
                  <a:cubicBezTo>
                    <a:pt x="31" y="2"/>
                    <a:pt x="49" y="0"/>
                    <a:pt x="67" y="3"/>
                  </a:cubicBezTo>
                  <a:cubicBezTo>
                    <a:pt x="96" y="9"/>
                    <a:pt x="111" y="36"/>
                    <a:pt x="95" y="60"/>
                  </a:cubicBezTo>
                  <a:cubicBezTo>
                    <a:pt x="81" y="79"/>
                    <a:pt x="87" y="92"/>
                    <a:pt x="94" y="108"/>
                  </a:cubicBezTo>
                  <a:cubicBezTo>
                    <a:pt x="98" y="116"/>
                    <a:pt x="112" y="126"/>
                    <a:pt x="95" y="134"/>
                  </a:cubicBezTo>
                  <a:cubicBezTo>
                    <a:pt x="81" y="141"/>
                    <a:pt x="63" y="133"/>
                    <a:pt x="57" y="120"/>
                  </a:cubicBezTo>
                  <a:cubicBezTo>
                    <a:pt x="53" y="111"/>
                    <a:pt x="52" y="100"/>
                    <a:pt x="43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DC7C44B7-FDD2-431D-BF51-E808908C0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3525" y="301625"/>
              <a:ext cx="100013" cy="109538"/>
            </a:xfrm>
            <a:custGeom>
              <a:avLst/>
              <a:gdLst>
                <a:gd name="T0" fmla="*/ 69 w 132"/>
                <a:gd name="T1" fmla="*/ 141 h 143"/>
                <a:gd name="T2" fmla="*/ 12 w 132"/>
                <a:gd name="T3" fmla="*/ 107 h 143"/>
                <a:gd name="T4" fmla="*/ 29 w 132"/>
                <a:gd name="T5" fmla="*/ 19 h 143"/>
                <a:gd name="T6" fmla="*/ 97 w 132"/>
                <a:gd name="T7" fmla="*/ 11 h 143"/>
                <a:gd name="T8" fmla="*/ 115 w 132"/>
                <a:gd name="T9" fmla="*/ 26 h 143"/>
                <a:gd name="T10" fmla="*/ 114 w 132"/>
                <a:gd name="T11" fmla="*/ 121 h 143"/>
                <a:gd name="T12" fmla="*/ 69 w 132"/>
                <a:gd name="T13" fmla="*/ 141 h 143"/>
                <a:gd name="T14" fmla="*/ 84 w 132"/>
                <a:gd name="T15" fmla="*/ 74 h 143"/>
                <a:gd name="T16" fmla="*/ 67 w 132"/>
                <a:gd name="T17" fmla="*/ 39 h 143"/>
                <a:gd name="T18" fmla="*/ 49 w 132"/>
                <a:gd name="T19" fmla="*/ 72 h 143"/>
                <a:gd name="T20" fmla="*/ 66 w 132"/>
                <a:gd name="T21" fmla="*/ 107 h 143"/>
                <a:gd name="T22" fmla="*/ 84 w 132"/>
                <a:gd name="T23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43">
                  <a:moveTo>
                    <a:pt x="69" y="141"/>
                  </a:moveTo>
                  <a:cubicBezTo>
                    <a:pt x="39" y="141"/>
                    <a:pt x="21" y="130"/>
                    <a:pt x="12" y="107"/>
                  </a:cubicBezTo>
                  <a:cubicBezTo>
                    <a:pt x="0" y="79"/>
                    <a:pt x="9" y="37"/>
                    <a:pt x="29" y="19"/>
                  </a:cubicBezTo>
                  <a:cubicBezTo>
                    <a:pt x="47" y="3"/>
                    <a:pt x="73" y="0"/>
                    <a:pt x="97" y="11"/>
                  </a:cubicBezTo>
                  <a:cubicBezTo>
                    <a:pt x="104" y="14"/>
                    <a:pt x="110" y="19"/>
                    <a:pt x="115" y="26"/>
                  </a:cubicBezTo>
                  <a:cubicBezTo>
                    <a:pt x="132" y="51"/>
                    <a:pt x="131" y="96"/>
                    <a:pt x="114" y="121"/>
                  </a:cubicBezTo>
                  <a:cubicBezTo>
                    <a:pt x="102" y="137"/>
                    <a:pt x="86" y="143"/>
                    <a:pt x="69" y="141"/>
                  </a:cubicBezTo>
                  <a:close/>
                  <a:moveTo>
                    <a:pt x="84" y="74"/>
                  </a:moveTo>
                  <a:cubicBezTo>
                    <a:pt x="82" y="60"/>
                    <a:pt x="89" y="39"/>
                    <a:pt x="67" y="39"/>
                  </a:cubicBezTo>
                  <a:cubicBezTo>
                    <a:pt x="49" y="40"/>
                    <a:pt x="49" y="59"/>
                    <a:pt x="49" y="72"/>
                  </a:cubicBezTo>
                  <a:cubicBezTo>
                    <a:pt x="50" y="86"/>
                    <a:pt x="47" y="106"/>
                    <a:pt x="66" y="107"/>
                  </a:cubicBezTo>
                  <a:cubicBezTo>
                    <a:pt x="88" y="108"/>
                    <a:pt x="82" y="87"/>
                    <a:pt x="84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4356EA5B-B7F0-4553-BB33-377C0F6AFE2A}"/>
                </a:ext>
              </a:extLst>
            </p:cNvPr>
            <p:cNvSpPr/>
            <p:nvPr/>
          </p:nvSpPr>
          <p:spPr bwMode="auto">
            <a:xfrm>
              <a:off x="223837" y="307975"/>
              <a:ext cx="80963" cy="103188"/>
            </a:xfrm>
            <a:custGeom>
              <a:avLst/>
              <a:gdLst>
                <a:gd name="T0" fmla="*/ 101 w 106"/>
                <a:gd name="T1" fmla="*/ 59 h 136"/>
                <a:gd name="T2" fmla="*/ 101 w 106"/>
                <a:gd name="T3" fmla="*/ 98 h 136"/>
                <a:gd name="T4" fmla="*/ 74 w 106"/>
                <a:gd name="T5" fmla="*/ 132 h 136"/>
                <a:gd name="T6" fmla="*/ 25 w 106"/>
                <a:gd name="T7" fmla="*/ 130 h 136"/>
                <a:gd name="T8" fmla="*/ 1 w 106"/>
                <a:gd name="T9" fmla="*/ 95 h 136"/>
                <a:gd name="T10" fmla="*/ 1 w 106"/>
                <a:gd name="T11" fmla="*/ 21 h 136"/>
                <a:gd name="T12" fmla="*/ 23 w 106"/>
                <a:gd name="T13" fmla="*/ 1 h 136"/>
                <a:gd name="T14" fmla="*/ 39 w 106"/>
                <a:gd name="T15" fmla="*/ 24 h 136"/>
                <a:gd name="T16" fmla="*/ 39 w 106"/>
                <a:gd name="T17" fmla="*/ 82 h 136"/>
                <a:gd name="T18" fmla="*/ 53 w 106"/>
                <a:gd name="T19" fmla="*/ 100 h 136"/>
                <a:gd name="T20" fmla="*/ 64 w 106"/>
                <a:gd name="T21" fmla="*/ 81 h 136"/>
                <a:gd name="T22" fmla="*/ 64 w 106"/>
                <a:gd name="T23" fmla="*/ 32 h 136"/>
                <a:gd name="T24" fmla="*/ 83 w 106"/>
                <a:gd name="T25" fmla="*/ 0 h 136"/>
                <a:gd name="T26" fmla="*/ 101 w 106"/>
                <a:gd name="T27" fmla="*/ 31 h 136"/>
                <a:gd name="T28" fmla="*/ 101 w 106"/>
                <a:gd name="T29" fmla="*/ 59 h 136"/>
                <a:gd name="T30" fmla="*/ 101 w 106"/>
                <a:gd name="T31" fmla="*/ 5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36">
                  <a:moveTo>
                    <a:pt x="101" y="59"/>
                  </a:moveTo>
                  <a:cubicBezTo>
                    <a:pt x="101" y="72"/>
                    <a:pt x="101" y="85"/>
                    <a:pt x="101" y="98"/>
                  </a:cubicBezTo>
                  <a:cubicBezTo>
                    <a:pt x="101" y="116"/>
                    <a:pt x="91" y="127"/>
                    <a:pt x="74" y="132"/>
                  </a:cubicBezTo>
                  <a:cubicBezTo>
                    <a:pt x="58" y="136"/>
                    <a:pt x="42" y="136"/>
                    <a:pt x="25" y="130"/>
                  </a:cubicBezTo>
                  <a:cubicBezTo>
                    <a:pt x="9" y="124"/>
                    <a:pt x="1" y="113"/>
                    <a:pt x="1" y="95"/>
                  </a:cubicBezTo>
                  <a:cubicBezTo>
                    <a:pt x="1" y="71"/>
                    <a:pt x="1" y="46"/>
                    <a:pt x="1" y="21"/>
                  </a:cubicBezTo>
                  <a:cubicBezTo>
                    <a:pt x="0" y="6"/>
                    <a:pt x="7" y="0"/>
                    <a:pt x="23" y="1"/>
                  </a:cubicBezTo>
                  <a:cubicBezTo>
                    <a:pt x="40" y="1"/>
                    <a:pt x="39" y="12"/>
                    <a:pt x="39" y="24"/>
                  </a:cubicBezTo>
                  <a:cubicBezTo>
                    <a:pt x="38" y="43"/>
                    <a:pt x="38" y="62"/>
                    <a:pt x="39" y="82"/>
                  </a:cubicBezTo>
                  <a:cubicBezTo>
                    <a:pt x="39" y="90"/>
                    <a:pt x="41" y="101"/>
                    <a:pt x="53" y="100"/>
                  </a:cubicBezTo>
                  <a:cubicBezTo>
                    <a:pt x="63" y="99"/>
                    <a:pt x="64" y="89"/>
                    <a:pt x="64" y="81"/>
                  </a:cubicBezTo>
                  <a:cubicBezTo>
                    <a:pt x="64" y="65"/>
                    <a:pt x="64" y="48"/>
                    <a:pt x="64" y="32"/>
                  </a:cubicBezTo>
                  <a:cubicBezTo>
                    <a:pt x="65" y="18"/>
                    <a:pt x="58" y="0"/>
                    <a:pt x="83" y="0"/>
                  </a:cubicBezTo>
                  <a:cubicBezTo>
                    <a:pt x="106" y="1"/>
                    <a:pt x="100" y="18"/>
                    <a:pt x="101" y="31"/>
                  </a:cubicBezTo>
                  <a:cubicBezTo>
                    <a:pt x="101" y="40"/>
                    <a:pt x="101" y="49"/>
                    <a:pt x="101" y="59"/>
                  </a:cubicBezTo>
                  <a:cubicBezTo>
                    <a:pt x="101" y="59"/>
                    <a:pt x="101" y="59"/>
                    <a:pt x="10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1945C23C-21BE-4415-9DB3-E962998E93B2}"/>
                </a:ext>
              </a:extLst>
            </p:cNvPr>
            <p:cNvSpPr/>
            <p:nvPr/>
          </p:nvSpPr>
          <p:spPr bwMode="auto">
            <a:xfrm>
              <a:off x="315912" y="306388"/>
              <a:ext cx="76200" cy="103188"/>
            </a:xfrm>
            <a:custGeom>
              <a:avLst/>
              <a:gdLst>
                <a:gd name="T0" fmla="*/ 0 w 101"/>
                <a:gd name="T1" fmla="*/ 63 h 135"/>
                <a:gd name="T2" fmla="*/ 4 w 101"/>
                <a:gd name="T3" fmla="*/ 16 h 135"/>
                <a:gd name="T4" fmla="*/ 17 w 101"/>
                <a:gd name="T5" fmla="*/ 2 h 135"/>
                <a:gd name="T6" fmla="*/ 69 w 101"/>
                <a:gd name="T7" fmla="*/ 4 h 135"/>
                <a:gd name="T8" fmla="*/ 100 w 101"/>
                <a:gd name="T9" fmla="*/ 43 h 135"/>
                <a:gd name="T10" fmla="*/ 67 w 101"/>
                <a:gd name="T11" fmla="*/ 86 h 135"/>
                <a:gd name="T12" fmla="*/ 41 w 101"/>
                <a:gd name="T13" fmla="*/ 117 h 135"/>
                <a:gd name="T14" fmla="*/ 22 w 101"/>
                <a:gd name="T15" fmla="*/ 135 h 135"/>
                <a:gd name="T16" fmla="*/ 3 w 101"/>
                <a:gd name="T17" fmla="*/ 118 h 135"/>
                <a:gd name="T18" fmla="*/ 2 w 101"/>
                <a:gd name="T19" fmla="*/ 90 h 135"/>
                <a:gd name="T20" fmla="*/ 0 w 101"/>
                <a:gd name="T21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35">
                  <a:moveTo>
                    <a:pt x="0" y="63"/>
                  </a:moveTo>
                  <a:cubicBezTo>
                    <a:pt x="1" y="48"/>
                    <a:pt x="3" y="32"/>
                    <a:pt x="4" y="16"/>
                  </a:cubicBezTo>
                  <a:cubicBezTo>
                    <a:pt x="4" y="7"/>
                    <a:pt x="8" y="2"/>
                    <a:pt x="17" y="2"/>
                  </a:cubicBezTo>
                  <a:cubicBezTo>
                    <a:pt x="34" y="2"/>
                    <a:pt x="52" y="0"/>
                    <a:pt x="69" y="4"/>
                  </a:cubicBezTo>
                  <a:cubicBezTo>
                    <a:pt x="91" y="10"/>
                    <a:pt x="101" y="21"/>
                    <a:pt x="100" y="43"/>
                  </a:cubicBezTo>
                  <a:cubicBezTo>
                    <a:pt x="100" y="67"/>
                    <a:pt x="88" y="84"/>
                    <a:pt x="67" y="86"/>
                  </a:cubicBezTo>
                  <a:cubicBezTo>
                    <a:pt x="46" y="88"/>
                    <a:pt x="39" y="97"/>
                    <a:pt x="41" y="117"/>
                  </a:cubicBezTo>
                  <a:cubicBezTo>
                    <a:pt x="42" y="130"/>
                    <a:pt x="34" y="135"/>
                    <a:pt x="22" y="135"/>
                  </a:cubicBezTo>
                  <a:cubicBezTo>
                    <a:pt x="10" y="135"/>
                    <a:pt x="3" y="131"/>
                    <a:pt x="3" y="118"/>
                  </a:cubicBezTo>
                  <a:cubicBezTo>
                    <a:pt x="4" y="108"/>
                    <a:pt x="3" y="99"/>
                    <a:pt x="2" y="90"/>
                  </a:cubicBezTo>
                  <a:cubicBezTo>
                    <a:pt x="1" y="81"/>
                    <a:pt x="1" y="72"/>
                    <a:pt x="0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8384760C-834E-4A96-8B88-C16B65E7F999}"/>
                </a:ext>
              </a:extLst>
            </p:cNvPr>
            <p:cNvSpPr/>
            <p:nvPr/>
          </p:nvSpPr>
          <p:spPr bwMode="auto">
            <a:xfrm>
              <a:off x="-581025" y="304800"/>
              <a:ext cx="79375" cy="106363"/>
            </a:xfrm>
            <a:custGeom>
              <a:avLst/>
              <a:gdLst>
                <a:gd name="T0" fmla="*/ 56 w 105"/>
                <a:gd name="T1" fmla="*/ 2 h 140"/>
                <a:gd name="T2" fmla="*/ 86 w 105"/>
                <a:gd name="T3" fmla="*/ 2 h 140"/>
                <a:gd name="T4" fmla="*/ 105 w 105"/>
                <a:gd name="T5" fmla="*/ 14 h 140"/>
                <a:gd name="T6" fmla="*/ 88 w 105"/>
                <a:gd name="T7" fmla="*/ 38 h 140"/>
                <a:gd name="T8" fmla="*/ 62 w 105"/>
                <a:gd name="T9" fmla="*/ 39 h 140"/>
                <a:gd name="T10" fmla="*/ 52 w 105"/>
                <a:gd name="T11" fmla="*/ 49 h 140"/>
                <a:gd name="T12" fmla="*/ 62 w 105"/>
                <a:gd name="T13" fmla="*/ 57 h 140"/>
                <a:gd name="T14" fmla="*/ 66 w 105"/>
                <a:gd name="T15" fmla="*/ 57 h 140"/>
                <a:gd name="T16" fmla="*/ 87 w 105"/>
                <a:gd name="T17" fmla="*/ 65 h 140"/>
                <a:gd name="T18" fmla="*/ 68 w 105"/>
                <a:gd name="T19" fmla="*/ 92 h 140"/>
                <a:gd name="T20" fmla="*/ 50 w 105"/>
                <a:gd name="T21" fmla="*/ 117 h 140"/>
                <a:gd name="T22" fmla="*/ 20 w 105"/>
                <a:gd name="T23" fmla="*/ 139 h 140"/>
                <a:gd name="T24" fmla="*/ 3 w 105"/>
                <a:gd name="T25" fmla="*/ 115 h 140"/>
                <a:gd name="T26" fmla="*/ 3 w 105"/>
                <a:gd name="T27" fmla="*/ 25 h 140"/>
                <a:gd name="T28" fmla="*/ 28 w 105"/>
                <a:gd name="T29" fmla="*/ 1 h 140"/>
                <a:gd name="T30" fmla="*/ 56 w 105"/>
                <a:gd name="T31" fmla="*/ 1 h 140"/>
                <a:gd name="T32" fmla="*/ 56 w 105"/>
                <a:gd name="T33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40">
                  <a:moveTo>
                    <a:pt x="56" y="2"/>
                  </a:moveTo>
                  <a:cubicBezTo>
                    <a:pt x="66" y="2"/>
                    <a:pt x="76" y="2"/>
                    <a:pt x="86" y="2"/>
                  </a:cubicBezTo>
                  <a:cubicBezTo>
                    <a:pt x="94" y="3"/>
                    <a:pt x="105" y="1"/>
                    <a:pt x="105" y="14"/>
                  </a:cubicBezTo>
                  <a:cubicBezTo>
                    <a:pt x="104" y="24"/>
                    <a:pt x="101" y="35"/>
                    <a:pt x="88" y="38"/>
                  </a:cubicBezTo>
                  <a:cubicBezTo>
                    <a:pt x="79" y="39"/>
                    <a:pt x="70" y="39"/>
                    <a:pt x="62" y="39"/>
                  </a:cubicBezTo>
                  <a:cubicBezTo>
                    <a:pt x="56" y="40"/>
                    <a:pt x="51" y="42"/>
                    <a:pt x="52" y="49"/>
                  </a:cubicBezTo>
                  <a:cubicBezTo>
                    <a:pt x="52" y="55"/>
                    <a:pt x="57" y="56"/>
                    <a:pt x="62" y="57"/>
                  </a:cubicBezTo>
                  <a:cubicBezTo>
                    <a:pt x="63" y="57"/>
                    <a:pt x="64" y="56"/>
                    <a:pt x="66" y="57"/>
                  </a:cubicBezTo>
                  <a:cubicBezTo>
                    <a:pt x="73" y="58"/>
                    <a:pt x="86" y="53"/>
                    <a:pt x="87" y="65"/>
                  </a:cubicBezTo>
                  <a:cubicBezTo>
                    <a:pt x="88" y="77"/>
                    <a:pt x="82" y="90"/>
                    <a:pt x="68" y="92"/>
                  </a:cubicBezTo>
                  <a:cubicBezTo>
                    <a:pt x="52" y="94"/>
                    <a:pt x="50" y="103"/>
                    <a:pt x="50" y="117"/>
                  </a:cubicBezTo>
                  <a:cubicBezTo>
                    <a:pt x="50" y="140"/>
                    <a:pt x="49" y="139"/>
                    <a:pt x="20" y="139"/>
                  </a:cubicBezTo>
                  <a:cubicBezTo>
                    <a:pt x="0" y="139"/>
                    <a:pt x="3" y="128"/>
                    <a:pt x="3" y="115"/>
                  </a:cubicBezTo>
                  <a:cubicBezTo>
                    <a:pt x="4" y="85"/>
                    <a:pt x="5" y="55"/>
                    <a:pt x="3" y="25"/>
                  </a:cubicBezTo>
                  <a:cubicBezTo>
                    <a:pt x="3" y="6"/>
                    <a:pt x="10" y="0"/>
                    <a:pt x="28" y="1"/>
                  </a:cubicBezTo>
                  <a:cubicBezTo>
                    <a:pt x="37" y="2"/>
                    <a:pt x="46" y="1"/>
                    <a:pt x="56" y="1"/>
                  </a:cubicBezTo>
                  <a:cubicBezTo>
                    <a:pt x="56" y="2"/>
                    <a:pt x="56" y="2"/>
                    <a:pt x="5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5FD06DBD-AC2B-43B7-A570-DC82F0328F49}"/>
                </a:ext>
              </a:extLst>
            </p:cNvPr>
            <p:cNvSpPr/>
            <p:nvPr/>
          </p:nvSpPr>
          <p:spPr bwMode="auto">
            <a:xfrm>
              <a:off x="-714375" y="303213"/>
              <a:ext cx="77788" cy="112713"/>
            </a:xfrm>
            <a:custGeom>
              <a:avLst/>
              <a:gdLst>
                <a:gd name="T0" fmla="*/ 55 w 104"/>
                <a:gd name="T1" fmla="*/ 3 h 147"/>
                <a:gd name="T2" fmla="*/ 83 w 104"/>
                <a:gd name="T3" fmla="*/ 3 h 147"/>
                <a:gd name="T4" fmla="*/ 104 w 104"/>
                <a:gd name="T5" fmla="*/ 15 h 147"/>
                <a:gd name="T6" fmla="*/ 84 w 104"/>
                <a:gd name="T7" fmla="*/ 39 h 147"/>
                <a:gd name="T8" fmla="*/ 66 w 104"/>
                <a:gd name="T9" fmla="*/ 39 h 147"/>
                <a:gd name="T10" fmla="*/ 51 w 104"/>
                <a:gd name="T11" fmla="*/ 48 h 147"/>
                <a:gd name="T12" fmla="*/ 65 w 104"/>
                <a:gd name="T13" fmla="*/ 58 h 147"/>
                <a:gd name="T14" fmla="*/ 81 w 104"/>
                <a:gd name="T15" fmla="*/ 83 h 147"/>
                <a:gd name="T16" fmla="*/ 68 w 104"/>
                <a:gd name="T17" fmla="*/ 92 h 147"/>
                <a:gd name="T18" fmla="*/ 49 w 104"/>
                <a:gd name="T19" fmla="*/ 114 h 147"/>
                <a:gd name="T20" fmla="*/ 12 w 104"/>
                <a:gd name="T21" fmla="*/ 138 h 147"/>
                <a:gd name="T22" fmla="*/ 3 w 104"/>
                <a:gd name="T23" fmla="*/ 121 h 147"/>
                <a:gd name="T24" fmla="*/ 2 w 104"/>
                <a:gd name="T25" fmla="*/ 29 h 147"/>
                <a:gd name="T26" fmla="*/ 25 w 104"/>
                <a:gd name="T27" fmla="*/ 3 h 147"/>
                <a:gd name="T28" fmla="*/ 55 w 104"/>
                <a:gd name="T29" fmla="*/ 3 h 147"/>
                <a:gd name="T30" fmla="*/ 55 w 104"/>
                <a:gd name="T3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47">
                  <a:moveTo>
                    <a:pt x="55" y="3"/>
                  </a:moveTo>
                  <a:cubicBezTo>
                    <a:pt x="64" y="3"/>
                    <a:pt x="74" y="2"/>
                    <a:pt x="83" y="3"/>
                  </a:cubicBezTo>
                  <a:cubicBezTo>
                    <a:pt x="91" y="4"/>
                    <a:pt x="104" y="0"/>
                    <a:pt x="104" y="15"/>
                  </a:cubicBezTo>
                  <a:cubicBezTo>
                    <a:pt x="103" y="26"/>
                    <a:pt x="98" y="37"/>
                    <a:pt x="84" y="39"/>
                  </a:cubicBezTo>
                  <a:cubicBezTo>
                    <a:pt x="78" y="39"/>
                    <a:pt x="72" y="39"/>
                    <a:pt x="66" y="39"/>
                  </a:cubicBezTo>
                  <a:cubicBezTo>
                    <a:pt x="59" y="40"/>
                    <a:pt x="51" y="39"/>
                    <a:pt x="51" y="48"/>
                  </a:cubicBezTo>
                  <a:cubicBezTo>
                    <a:pt x="51" y="58"/>
                    <a:pt x="59" y="57"/>
                    <a:pt x="65" y="58"/>
                  </a:cubicBezTo>
                  <a:cubicBezTo>
                    <a:pt x="85" y="60"/>
                    <a:pt x="89" y="66"/>
                    <a:pt x="81" y="83"/>
                  </a:cubicBezTo>
                  <a:cubicBezTo>
                    <a:pt x="78" y="89"/>
                    <a:pt x="74" y="93"/>
                    <a:pt x="68" y="92"/>
                  </a:cubicBezTo>
                  <a:cubicBezTo>
                    <a:pt x="51" y="90"/>
                    <a:pt x="50" y="101"/>
                    <a:pt x="49" y="114"/>
                  </a:cubicBezTo>
                  <a:cubicBezTo>
                    <a:pt x="49" y="137"/>
                    <a:pt x="34" y="147"/>
                    <a:pt x="12" y="138"/>
                  </a:cubicBezTo>
                  <a:cubicBezTo>
                    <a:pt x="3" y="135"/>
                    <a:pt x="2" y="128"/>
                    <a:pt x="3" y="121"/>
                  </a:cubicBezTo>
                  <a:cubicBezTo>
                    <a:pt x="5" y="90"/>
                    <a:pt x="6" y="60"/>
                    <a:pt x="2" y="29"/>
                  </a:cubicBezTo>
                  <a:cubicBezTo>
                    <a:pt x="0" y="12"/>
                    <a:pt x="7" y="2"/>
                    <a:pt x="25" y="3"/>
                  </a:cubicBezTo>
                  <a:cubicBezTo>
                    <a:pt x="35" y="3"/>
                    <a:pt x="4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8448BE98-A1F4-421C-9B7D-14F6351D5D78}"/>
                </a:ext>
              </a:extLst>
            </p:cNvPr>
            <p:cNvSpPr/>
            <p:nvPr/>
          </p:nvSpPr>
          <p:spPr bwMode="auto">
            <a:xfrm>
              <a:off x="134937" y="300038"/>
              <a:ext cx="79375" cy="109538"/>
            </a:xfrm>
            <a:custGeom>
              <a:avLst/>
              <a:gdLst>
                <a:gd name="T0" fmla="*/ 68 w 105"/>
                <a:gd name="T1" fmla="*/ 144 h 145"/>
                <a:gd name="T2" fmla="*/ 8 w 105"/>
                <a:gd name="T3" fmla="*/ 105 h 145"/>
                <a:gd name="T4" fmla="*/ 14 w 105"/>
                <a:gd name="T5" fmla="*/ 37 h 145"/>
                <a:gd name="T6" fmla="*/ 87 w 105"/>
                <a:gd name="T7" fmla="*/ 12 h 145"/>
                <a:gd name="T8" fmla="*/ 98 w 105"/>
                <a:gd name="T9" fmla="*/ 27 h 145"/>
                <a:gd name="T10" fmla="*/ 78 w 105"/>
                <a:gd name="T11" fmla="*/ 45 h 145"/>
                <a:gd name="T12" fmla="*/ 50 w 105"/>
                <a:gd name="T13" fmla="*/ 54 h 145"/>
                <a:gd name="T14" fmla="*/ 55 w 105"/>
                <a:gd name="T15" fmla="*/ 105 h 145"/>
                <a:gd name="T16" fmla="*/ 77 w 105"/>
                <a:gd name="T17" fmla="*/ 109 h 145"/>
                <a:gd name="T18" fmla="*/ 100 w 105"/>
                <a:gd name="T19" fmla="*/ 122 h 145"/>
                <a:gd name="T20" fmla="*/ 86 w 105"/>
                <a:gd name="T21" fmla="*/ 141 h 145"/>
                <a:gd name="T22" fmla="*/ 68 w 105"/>
                <a:gd name="T23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5">
                  <a:moveTo>
                    <a:pt x="68" y="144"/>
                  </a:moveTo>
                  <a:cubicBezTo>
                    <a:pt x="34" y="145"/>
                    <a:pt x="17" y="132"/>
                    <a:pt x="8" y="105"/>
                  </a:cubicBezTo>
                  <a:cubicBezTo>
                    <a:pt x="0" y="81"/>
                    <a:pt x="3" y="59"/>
                    <a:pt x="14" y="37"/>
                  </a:cubicBezTo>
                  <a:cubicBezTo>
                    <a:pt x="27" y="11"/>
                    <a:pt x="61" y="0"/>
                    <a:pt x="87" y="12"/>
                  </a:cubicBezTo>
                  <a:cubicBezTo>
                    <a:pt x="94" y="15"/>
                    <a:pt x="103" y="18"/>
                    <a:pt x="98" y="27"/>
                  </a:cubicBezTo>
                  <a:cubicBezTo>
                    <a:pt x="94" y="35"/>
                    <a:pt x="93" y="49"/>
                    <a:pt x="78" y="45"/>
                  </a:cubicBezTo>
                  <a:cubicBezTo>
                    <a:pt x="66" y="42"/>
                    <a:pt x="56" y="41"/>
                    <a:pt x="50" y="54"/>
                  </a:cubicBezTo>
                  <a:cubicBezTo>
                    <a:pt x="44" y="67"/>
                    <a:pt x="47" y="98"/>
                    <a:pt x="55" y="105"/>
                  </a:cubicBezTo>
                  <a:cubicBezTo>
                    <a:pt x="61" y="111"/>
                    <a:pt x="69" y="113"/>
                    <a:pt x="77" y="109"/>
                  </a:cubicBezTo>
                  <a:cubicBezTo>
                    <a:pt x="92" y="102"/>
                    <a:pt x="96" y="112"/>
                    <a:pt x="100" y="122"/>
                  </a:cubicBezTo>
                  <a:cubicBezTo>
                    <a:pt x="105" y="134"/>
                    <a:pt x="95" y="138"/>
                    <a:pt x="86" y="141"/>
                  </a:cubicBezTo>
                  <a:cubicBezTo>
                    <a:pt x="79" y="144"/>
                    <a:pt x="71" y="144"/>
                    <a:pt x="68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22AB0FAC-B1DE-427D-AD08-BF3B2FAAE51E}"/>
                </a:ext>
              </a:extLst>
            </p:cNvPr>
            <p:cNvSpPr/>
            <p:nvPr/>
          </p:nvSpPr>
          <p:spPr bwMode="auto">
            <a:xfrm>
              <a:off x="-227013" y="-1133475"/>
              <a:ext cx="228600" cy="117475"/>
            </a:xfrm>
            <a:custGeom>
              <a:avLst/>
              <a:gdLst>
                <a:gd name="T0" fmla="*/ 284 w 299"/>
                <a:gd name="T1" fmla="*/ 1 h 155"/>
                <a:gd name="T2" fmla="*/ 297 w 299"/>
                <a:gd name="T3" fmla="*/ 5 h 155"/>
                <a:gd name="T4" fmla="*/ 292 w 299"/>
                <a:gd name="T5" fmla="*/ 15 h 155"/>
                <a:gd name="T6" fmla="*/ 269 w 299"/>
                <a:gd name="T7" fmla="*/ 30 h 155"/>
                <a:gd name="T8" fmla="*/ 16 w 299"/>
                <a:gd name="T9" fmla="*/ 148 h 155"/>
                <a:gd name="T10" fmla="*/ 3 w 299"/>
                <a:gd name="T11" fmla="*/ 149 h 155"/>
                <a:gd name="T12" fmla="*/ 8 w 299"/>
                <a:gd name="T13" fmla="*/ 137 h 155"/>
                <a:gd name="T14" fmla="*/ 48 w 299"/>
                <a:gd name="T15" fmla="*/ 108 h 155"/>
                <a:gd name="T16" fmla="*/ 256 w 299"/>
                <a:gd name="T17" fmla="*/ 10 h 155"/>
                <a:gd name="T18" fmla="*/ 284 w 299"/>
                <a:gd name="T19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155">
                  <a:moveTo>
                    <a:pt x="284" y="1"/>
                  </a:moveTo>
                  <a:cubicBezTo>
                    <a:pt x="290" y="1"/>
                    <a:pt x="295" y="0"/>
                    <a:pt x="297" y="5"/>
                  </a:cubicBezTo>
                  <a:cubicBezTo>
                    <a:pt x="299" y="9"/>
                    <a:pt x="296" y="13"/>
                    <a:pt x="292" y="15"/>
                  </a:cubicBezTo>
                  <a:cubicBezTo>
                    <a:pt x="285" y="20"/>
                    <a:pt x="277" y="26"/>
                    <a:pt x="269" y="30"/>
                  </a:cubicBezTo>
                  <a:cubicBezTo>
                    <a:pt x="186" y="72"/>
                    <a:pt x="98" y="105"/>
                    <a:pt x="16" y="148"/>
                  </a:cubicBezTo>
                  <a:cubicBezTo>
                    <a:pt x="12" y="150"/>
                    <a:pt x="7" y="155"/>
                    <a:pt x="3" y="149"/>
                  </a:cubicBezTo>
                  <a:cubicBezTo>
                    <a:pt x="0" y="145"/>
                    <a:pt x="5" y="141"/>
                    <a:pt x="8" y="137"/>
                  </a:cubicBezTo>
                  <a:cubicBezTo>
                    <a:pt x="19" y="125"/>
                    <a:pt x="32" y="115"/>
                    <a:pt x="48" y="108"/>
                  </a:cubicBezTo>
                  <a:cubicBezTo>
                    <a:pt x="117" y="76"/>
                    <a:pt x="188" y="46"/>
                    <a:pt x="256" y="10"/>
                  </a:cubicBezTo>
                  <a:cubicBezTo>
                    <a:pt x="265" y="5"/>
                    <a:pt x="276" y="4"/>
                    <a:pt x="28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73AAB31B-8193-492A-8A94-651EB7012F7E}"/>
                </a:ext>
              </a:extLst>
            </p:cNvPr>
            <p:cNvSpPr/>
            <p:nvPr/>
          </p:nvSpPr>
          <p:spPr bwMode="auto">
            <a:xfrm>
              <a:off x="-241300" y="-1081088"/>
              <a:ext cx="227013" cy="125413"/>
            </a:xfrm>
            <a:custGeom>
              <a:avLst/>
              <a:gdLst>
                <a:gd name="T0" fmla="*/ 0 w 298"/>
                <a:gd name="T1" fmla="*/ 163 h 163"/>
                <a:gd name="T2" fmla="*/ 21 w 298"/>
                <a:gd name="T3" fmla="*/ 132 h 163"/>
                <a:gd name="T4" fmla="*/ 125 w 298"/>
                <a:gd name="T5" fmla="*/ 80 h 163"/>
                <a:gd name="T6" fmla="*/ 255 w 298"/>
                <a:gd name="T7" fmla="*/ 17 h 163"/>
                <a:gd name="T8" fmla="*/ 293 w 298"/>
                <a:gd name="T9" fmla="*/ 11 h 163"/>
                <a:gd name="T10" fmla="*/ 263 w 298"/>
                <a:gd name="T11" fmla="*/ 39 h 163"/>
                <a:gd name="T12" fmla="*/ 42 w 298"/>
                <a:gd name="T13" fmla="*/ 141 h 163"/>
                <a:gd name="T14" fmla="*/ 0 w 298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" h="163">
                  <a:moveTo>
                    <a:pt x="0" y="163"/>
                  </a:moveTo>
                  <a:cubicBezTo>
                    <a:pt x="2" y="146"/>
                    <a:pt x="12" y="139"/>
                    <a:pt x="21" y="132"/>
                  </a:cubicBezTo>
                  <a:cubicBezTo>
                    <a:pt x="52" y="107"/>
                    <a:pt x="89" y="95"/>
                    <a:pt x="125" y="80"/>
                  </a:cubicBezTo>
                  <a:cubicBezTo>
                    <a:pt x="170" y="62"/>
                    <a:pt x="210" y="34"/>
                    <a:pt x="255" y="17"/>
                  </a:cubicBezTo>
                  <a:cubicBezTo>
                    <a:pt x="268" y="12"/>
                    <a:pt x="289" y="0"/>
                    <a:pt x="293" y="11"/>
                  </a:cubicBezTo>
                  <a:cubicBezTo>
                    <a:pt x="298" y="26"/>
                    <a:pt x="276" y="32"/>
                    <a:pt x="263" y="39"/>
                  </a:cubicBezTo>
                  <a:cubicBezTo>
                    <a:pt x="191" y="77"/>
                    <a:pt x="116" y="106"/>
                    <a:pt x="42" y="141"/>
                  </a:cubicBezTo>
                  <a:cubicBezTo>
                    <a:pt x="29" y="147"/>
                    <a:pt x="16" y="154"/>
                    <a:pt x="0" y="1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302C9A9B-7E76-4790-A8ED-B220CE40E1EC}"/>
                </a:ext>
              </a:extLst>
            </p:cNvPr>
            <p:cNvSpPr/>
            <p:nvPr/>
          </p:nvSpPr>
          <p:spPr bwMode="auto">
            <a:xfrm>
              <a:off x="-69850" y="306388"/>
              <a:ext cx="69850" cy="109538"/>
            </a:xfrm>
            <a:custGeom>
              <a:avLst/>
              <a:gdLst>
                <a:gd name="T0" fmla="*/ 8 w 92"/>
                <a:gd name="T1" fmla="*/ 67 h 144"/>
                <a:gd name="T2" fmla="*/ 8 w 92"/>
                <a:gd name="T3" fmla="*/ 19 h 144"/>
                <a:gd name="T4" fmla="*/ 26 w 92"/>
                <a:gd name="T5" fmla="*/ 0 h 144"/>
                <a:gd name="T6" fmla="*/ 48 w 92"/>
                <a:gd name="T7" fmla="*/ 17 h 144"/>
                <a:gd name="T8" fmla="*/ 50 w 92"/>
                <a:gd name="T9" fmla="*/ 81 h 144"/>
                <a:gd name="T10" fmla="*/ 72 w 92"/>
                <a:gd name="T11" fmla="*/ 103 h 144"/>
                <a:gd name="T12" fmla="*/ 91 w 92"/>
                <a:gd name="T13" fmla="*/ 114 h 144"/>
                <a:gd name="T14" fmla="*/ 72 w 92"/>
                <a:gd name="T15" fmla="*/ 136 h 144"/>
                <a:gd name="T16" fmla="*/ 66 w 92"/>
                <a:gd name="T17" fmla="*/ 136 h 144"/>
                <a:gd name="T18" fmla="*/ 9 w 92"/>
                <a:gd name="T19" fmla="*/ 83 h 144"/>
                <a:gd name="T20" fmla="*/ 9 w 92"/>
                <a:gd name="T21" fmla="*/ 67 h 144"/>
                <a:gd name="T22" fmla="*/ 8 w 92"/>
                <a:gd name="T23" fmla="*/ 6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44">
                  <a:moveTo>
                    <a:pt x="8" y="67"/>
                  </a:moveTo>
                  <a:cubicBezTo>
                    <a:pt x="8" y="51"/>
                    <a:pt x="8" y="35"/>
                    <a:pt x="8" y="19"/>
                  </a:cubicBezTo>
                  <a:cubicBezTo>
                    <a:pt x="8" y="6"/>
                    <a:pt x="14" y="0"/>
                    <a:pt x="26" y="0"/>
                  </a:cubicBezTo>
                  <a:cubicBezTo>
                    <a:pt x="38" y="0"/>
                    <a:pt x="47" y="2"/>
                    <a:pt x="48" y="17"/>
                  </a:cubicBezTo>
                  <a:cubicBezTo>
                    <a:pt x="48" y="38"/>
                    <a:pt x="50" y="60"/>
                    <a:pt x="50" y="81"/>
                  </a:cubicBezTo>
                  <a:cubicBezTo>
                    <a:pt x="50" y="97"/>
                    <a:pt x="56" y="104"/>
                    <a:pt x="72" y="103"/>
                  </a:cubicBezTo>
                  <a:cubicBezTo>
                    <a:pt x="80" y="103"/>
                    <a:pt x="92" y="100"/>
                    <a:pt x="91" y="114"/>
                  </a:cubicBezTo>
                  <a:cubicBezTo>
                    <a:pt x="90" y="125"/>
                    <a:pt x="85" y="135"/>
                    <a:pt x="72" y="136"/>
                  </a:cubicBezTo>
                  <a:cubicBezTo>
                    <a:pt x="70" y="136"/>
                    <a:pt x="68" y="136"/>
                    <a:pt x="66" y="136"/>
                  </a:cubicBezTo>
                  <a:cubicBezTo>
                    <a:pt x="0" y="136"/>
                    <a:pt x="11" y="144"/>
                    <a:pt x="9" y="83"/>
                  </a:cubicBezTo>
                  <a:cubicBezTo>
                    <a:pt x="9" y="77"/>
                    <a:pt x="9" y="72"/>
                    <a:pt x="9" y="67"/>
                  </a:cubicBezTo>
                  <a:cubicBezTo>
                    <a:pt x="9" y="67"/>
                    <a:pt x="9" y="67"/>
                    <a:pt x="8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84DBBEC2-CEA6-4CF6-8502-CFB9C6A9DBBE}"/>
                </a:ext>
              </a:extLst>
            </p:cNvPr>
            <p:cNvSpPr/>
            <p:nvPr/>
          </p:nvSpPr>
          <p:spPr bwMode="auto">
            <a:xfrm>
              <a:off x="-630238" y="303213"/>
              <a:ext cx="36513" cy="107950"/>
            </a:xfrm>
            <a:custGeom>
              <a:avLst/>
              <a:gdLst>
                <a:gd name="T0" fmla="*/ 46 w 48"/>
                <a:gd name="T1" fmla="*/ 71 h 141"/>
                <a:gd name="T2" fmla="*/ 47 w 48"/>
                <a:gd name="T3" fmla="*/ 122 h 141"/>
                <a:gd name="T4" fmla="*/ 27 w 48"/>
                <a:gd name="T5" fmla="*/ 139 h 141"/>
                <a:gd name="T6" fmla="*/ 2 w 48"/>
                <a:gd name="T7" fmla="*/ 124 h 141"/>
                <a:gd name="T8" fmla="*/ 4 w 48"/>
                <a:gd name="T9" fmla="*/ 21 h 141"/>
                <a:gd name="T10" fmla="*/ 34 w 48"/>
                <a:gd name="T11" fmla="*/ 6 h 141"/>
                <a:gd name="T12" fmla="*/ 48 w 48"/>
                <a:gd name="T13" fmla="*/ 25 h 141"/>
                <a:gd name="T14" fmla="*/ 48 w 48"/>
                <a:gd name="T15" fmla="*/ 71 h 141"/>
                <a:gd name="T16" fmla="*/ 46 w 48"/>
                <a:gd name="T17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1">
                  <a:moveTo>
                    <a:pt x="46" y="71"/>
                  </a:moveTo>
                  <a:cubicBezTo>
                    <a:pt x="46" y="88"/>
                    <a:pt x="46" y="105"/>
                    <a:pt x="47" y="122"/>
                  </a:cubicBezTo>
                  <a:cubicBezTo>
                    <a:pt x="47" y="136"/>
                    <a:pt x="38" y="139"/>
                    <a:pt x="27" y="139"/>
                  </a:cubicBezTo>
                  <a:cubicBezTo>
                    <a:pt x="16" y="138"/>
                    <a:pt x="2" y="141"/>
                    <a:pt x="2" y="124"/>
                  </a:cubicBezTo>
                  <a:cubicBezTo>
                    <a:pt x="1" y="90"/>
                    <a:pt x="0" y="55"/>
                    <a:pt x="4" y="21"/>
                  </a:cubicBezTo>
                  <a:cubicBezTo>
                    <a:pt x="6" y="0"/>
                    <a:pt x="22" y="6"/>
                    <a:pt x="34" y="6"/>
                  </a:cubicBezTo>
                  <a:cubicBezTo>
                    <a:pt x="47" y="6"/>
                    <a:pt x="48" y="15"/>
                    <a:pt x="48" y="25"/>
                  </a:cubicBezTo>
                  <a:cubicBezTo>
                    <a:pt x="47" y="40"/>
                    <a:pt x="48" y="56"/>
                    <a:pt x="48" y="71"/>
                  </a:cubicBezTo>
                  <a:cubicBezTo>
                    <a:pt x="47" y="71"/>
                    <a:pt x="47" y="71"/>
                    <a:pt x="46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CC58FAFF-56DF-42B9-86FF-F8805684037B}"/>
                </a:ext>
              </a:extLst>
            </p:cNvPr>
            <p:cNvSpPr/>
            <p:nvPr/>
          </p:nvSpPr>
          <p:spPr bwMode="auto">
            <a:xfrm>
              <a:off x="1587" y="-823913"/>
              <a:ext cx="73025" cy="196850"/>
            </a:xfrm>
            <a:custGeom>
              <a:avLst/>
              <a:gdLst>
                <a:gd name="T0" fmla="*/ 0 w 96"/>
                <a:gd name="T1" fmla="*/ 260 h 260"/>
                <a:gd name="T2" fmla="*/ 96 w 96"/>
                <a:gd name="T3" fmla="*/ 0 h 260"/>
                <a:gd name="T4" fmla="*/ 0 w 96"/>
                <a:gd name="T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60">
                  <a:moveTo>
                    <a:pt x="0" y="260"/>
                  </a:moveTo>
                  <a:cubicBezTo>
                    <a:pt x="21" y="169"/>
                    <a:pt x="47" y="81"/>
                    <a:pt x="96" y="0"/>
                  </a:cubicBezTo>
                  <a:cubicBezTo>
                    <a:pt x="63" y="87"/>
                    <a:pt x="29" y="173"/>
                    <a:pt x="0" y="2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3D696A85-505C-44A0-A736-F0EB2EF4307C}"/>
                </a:ext>
              </a:extLst>
            </p:cNvPr>
            <p:cNvSpPr/>
            <p:nvPr/>
          </p:nvSpPr>
          <p:spPr bwMode="auto">
            <a:xfrm>
              <a:off x="-393700" y="-839788"/>
              <a:ext cx="123825" cy="139700"/>
            </a:xfrm>
            <a:custGeom>
              <a:avLst/>
              <a:gdLst>
                <a:gd name="T0" fmla="*/ 116 w 164"/>
                <a:gd name="T1" fmla="*/ 76 h 184"/>
                <a:gd name="T2" fmla="*/ 154 w 164"/>
                <a:gd name="T3" fmla="*/ 164 h 184"/>
                <a:gd name="T4" fmla="*/ 158 w 164"/>
                <a:gd name="T5" fmla="*/ 179 h 184"/>
                <a:gd name="T6" fmla="*/ 141 w 164"/>
                <a:gd name="T7" fmla="*/ 177 h 184"/>
                <a:gd name="T8" fmla="*/ 112 w 164"/>
                <a:gd name="T9" fmla="*/ 145 h 184"/>
                <a:gd name="T10" fmla="*/ 84 w 164"/>
                <a:gd name="T11" fmla="*/ 84 h 184"/>
                <a:gd name="T12" fmla="*/ 26 w 164"/>
                <a:gd name="T13" fmla="*/ 37 h 184"/>
                <a:gd name="T14" fmla="*/ 13 w 164"/>
                <a:gd name="T15" fmla="*/ 31 h 184"/>
                <a:gd name="T16" fmla="*/ 2 w 164"/>
                <a:gd name="T17" fmla="*/ 12 h 184"/>
                <a:gd name="T18" fmla="*/ 20 w 164"/>
                <a:gd name="T19" fmla="*/ 2 h 184"/>
                <a:gd name="T20" fmla="*/ 93 w 164"/>
                <a:gd name="T21" fmla="*/ 33 h 184"/>
                <a:gd name="T22" fmla="*/ 116 w 164"/>
                <a:gd name="T2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84">
                  <a:moveTo>
                    <a:pt x="116" y="76"/>
                  </a:moveTo>
                  <a:cubicBezTo>
                    <a:pt x="123" y="108"/>
                    <a:pt x="137" y="137"/>
                    <a:pt x="154" y="164"/>
                  </a:cubicBezTo>
                  <a:cubicBezTo>
                    <a:pt x="156" y="169"/>
                    <a:pt x="164" y="173"/>
                    <a:pt x="158" y="179"/>
                  </a:cubicBezTo>
                  <a:cubicBezTo>
                    <a:pt x="154" y="184"/>
                    <a:pt x="147" y="180"/>
                    <a:pt x="141" y="177"/>
                  </a:cubicBezTo>
                  <a:cubicBezTo>
                    <a:pt x="128" y="170"/>
                    <a:pt x="119" y="158"/>
                    <a:pt x="112" y="145"/>
                  </a:cubicBezTo>
                  <a:cubicBezTo>
                    <a:pt x="102" y="125"/>
                    <a:pt x="93" y="104"/>
                    <a:pt x="84" y="84"/>
                  </a:cubicBezTo>
                  <a:cubicBezTo>
                    <a:pt x="72" y="59"/>
                    <a:pt x="55" y="40"/>
                    <a:pt x="26" y="37"/>
                  </a:cubicBezTo>
                  <a:cubicBezTo>
                    <a:pt x="22" y="36"/>
                    <a:pt x="17" y="34"/>
                    <a:pt x="13" y="31"/>
                  </a:cubicBezTo>
                  <a:cubicBezTo>
                    <a:pt x="6" y="27"/>
                    <a:pt x="0" y="21"/>
                    <a:pt x="2" y="12"/>
                  </a:cubicBezTo>
                  <a:cubicBezTo>
                    <a:pt x="5" y="3"/>
                    <a:pt x="13" y="2"/>
                    <a:pt x="20" y="2"/>
                  </a:cubicBezTo>
                  <a:cubicBezTo>
                    <a:pt x="50" y="0"/>
                    <a:pt x="73" y="14"/>
                    <a:pt x="93" y="33"/>
                  </a:cubicBezTo>
                  <a:cubicBezTo>
                    <a:pt x="104" y="46"/>
                    <a:pt x="112" y="60"/>
                    <a:pt x="11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41EBAE90-D857-42EA-9825-5F3DFB5679BC}"/>
                </a:ext>
              </a:extLst>
            </p:cNvPr>
            <p:cNvSpPr/>
            <p:nvPr/>
          </p:nvSpPr>
          <p:spPr bwMode="auto">
            <a:xfrm>
              <a:off x="-268288" y="-1333500"/>
              <a:ext cx="100013" cy="77788"/>
            </a:xfrm>
            <a:custGeom>
              <a:avLst/>
              <a:gdLst>
                <a:gd name="T0" fmla="*/ 1 w 131"/>
                <a:gd name="T1" fmla="*/ 43 h 101"/>
                <a:gd name="T2" fmla="*/ 8 w 131"/>
                <a:gd name="T3" fmla="*/ 27 h 101"/>
                <a:gd name="T4" fmla="*/ 23 w 131"/>
                <a:gd name="T5" fmla="*/ 17 h 101"/>
                <a:gd name="T6" fmla="*/ 60 w 131"/>
                <a:gd name="T7" fmla="*/ 23 h 101"/>
                <a:gd name="T8" fmla="*/ 85 w 131"/>
                <a:gd name="T9" fmla="*/ 25 h 101"/>
                <a:gd name="T10" fmla="*/ 118 w 131"/>
                <a:gd name="T11" fmla="*/ 25 h 101"/>
                <a:gd name="T12" fmla="*/ 119 w 131"/>
                <a:gd name="T13" fmla="*/ 78 h 101"/>
                <a:gd name="T14" fmla="*/ 105 w 131"/>
                <a:gd name="T15" fmla="*/ 89 h 101"/>
                <a:gd name="T16" fmla="*/ 66 w 131"/>
                <a:gd name="T17" fmla="*/ 77 h 101"/>
                <a:gd name="T18" fmla="*/ 45 w 131"/>
                <a:gd name="T19" fmla="*/ 69 h 101"/>
                <a:gd name="T20" fmla="*/ 15 w 131"/>
                <a:gd name="T21" fmla="*/ 79 h 101"/>
                <a:gd name="T22" fmla="*/ 1 w 131"/>
                <a:gd name="T23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0">
                  <a:moveTo>
                    <a:pt x="1" y="43"/>
                  </a:moveTo>
                  <a:cubicBezTo>
                    <a:pt x="0" y="34"/>
                    <a:pt x="3" y="31"/>
                    <a:pt x="8" y="27"/>
                  </a:cubicBezTo>
                  <a:cubicBezTo>
                    <a:pt x="13" y="24"/>
                    <a:pt x="18" y="21"/>
                    <a:pt x="23" y="17"/>
                  </a:cubicBezTo>
                  <a:cubicBezTo>
                    <a:pt x="44" y="0"/>
                    <a:pt x="45" y="0"/>
                    <a:pt x="60" y="23"/>
                  </a:cubicBezTo>
                  <a:cubicBezTo>
                    <a:pt x="68" y="34"/>
                    <a:pt x="76" y="29"/>
                    <a:pt x="85" y="25"/>
                  </a:cubicBezTo>
                  <a:cubicBezTo>
                    <a:pt x="96" y="20"/>
                    <a:pt x="106" y="9"/>
                    <a:pt x="118" y="25"/>
                  </a:cubicBezTo>
                  <a:cubicBezTo>
                    <a:pt x="130" y="42"/>
                    <a:pt x="131" y="67"/>
                    <a:pt x="119" y="78"/>
                  </a:cubicBezTo>
                  <a:cubicBezTo>
                    <a:pt x="114" y="83"/>
                    <a:pt x="110" y="86"/>
                    <a:pt x="105" y="89"/>
                  </a:cubicBezTo>
                  <a:cubicBezTo>
                    <a:pt x="84" y="101"/>
                    <a:pt x="75" y="99"/>
                    <a:pt x="66" y="77"/>
                  </a:cubicBezTo>
                  <a:cubicBezTo>
                    <a:pt x="61" y="66"/>
                    <a:pt x="56" y="63"/>
                    <a:pt x="45" y="69"/>
                  </a:cubicBezTo>
                  <a:cubicBezTo>
                    <a:pt x="35" y="74"/>
                    <a:pt x="26" y="88"/>
                    <a:pt x="15" y="79"/>
                  </a:cubicBezTo>
                  <a:cubicBezTo>
                    <a:pt x="5" y="70"/>
                    <a:pt x="5" y="54"/>
                    <a:pt x="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44F22287-ABF1-444C-A5EB-E53230C89289}"/>
                </a:ext>
              </a:extLst>
            </p:cNvPr>
            <p:cNvSpPr/>
            <p:nvPr/>
          </p:nvSpPr>
          <p:spPr bwMode="auto">
            <a:xfrm>
              <a:off x="-217488" y="-1387475"/>
              <a:ext cx="90488" cy="53975"/>
            </a:xfrm>
            <a:custGeom>
              <a:avLst/>
              <a:gdLst>
                <a:gd name="T0" fmla="*/ 15 w 120"/>
                <a:gd name="T1" fmla="*/ 0 h 72"/>
                <a:gd name="T2" fmla="*/ 63 w 120"/>
                <a:gd name="T3" fmla="*/ 28 h 72"/>
                <a:gd name="T4" fmla="*/ 68 w 120"/>
                <a:gd name="T5" fmla="*/ 26 h 72"/>
                <a:gd name="T6" fmla="*/ 108 w 120"/>
                <a:gd name="T7" fmla="*/ 16 h 72"/>
                <a:gd name="T8" fmla="*/ 117 w 120"/>
                <a:gd name="T9" fmla="*/ 14 h 72"/>
                <a:gd name="T10" fmla="*/ 118 w 120"/>
                <a:gd name="T11" fmla="*/ 23 h 72"/>
                <a:gd name="T12" fmla="*/ 93 w 120"/>
                <a:gd name="T13" fmla="*/ 52 h 72"/>
                <a:gd name="T14" fmla="*/ 45 w 120"/>
                <a:gd name="T15" fmla="*/ 68 h 72"/>
                <a:gd name="T16" fmla="*/ 11 w 120"/>
                <a:gd name="T17" fmla="*/ 51 h 72"/>
                <a:gd name="T18" fmla="*/ 15 w 120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72">
                  <a:moveTo>
                    <a:pt x="15" y="0"/>
                  </a:moveTo>
                  <a:cubicBezTo>
                    <a:pt x="25" y="40"/>
                    <a:pt x="27" y="41"/>
                    <a:pt x="63" y="28"/>
                  </a:cubicBezTo>
                  <a:cubicBezTo>
                    <a:pt x="64" y="27"/>
                    <a:pt x="67" y="25"/>
                    <a:pt x="68" y="26"/>
                  </a:cubicBezTo>
                  <a:cubicBezTo>
                    <a:pt x="86" y="42"/>
                    <a:pt x="96" y="25"/>
                    <a:pt x="108" y="16"/>
                  </a:cubicBezTo>
                  <a:cubicBezTo>
                    <a:pt x="110" y="14"/>
                    <a:pt x="114" y="12"/>
                    <a:pt x="117" y="14"/>
                  </a:cubicBezTo>
                  <a:cubicBezTo>
                    <a:pt x="120" y="16"/>
                    <a:pt x="119" y="20"/>
                    <a:pt x="118" y="23"/>
                  </a:cubicBezTo>
                  <a:cubicBezTo>
                    <a:pt x="114" y="36"/>
                    <a:pt x="107" y="50"/>
                    <a:pt x="93" y="52"/>
                  </a:cubicBezTo>
                  <a:cubicBezTo>
                    <a:pt x="77" y="56"/>
                    <a:pt x="61" y="62"/>
                    <a:pt x="45" y="68"/>
                  </a:cubicBezTo>
                  <a:cubicBezTo>
                    <a:pt x="30" y="72"/>
                    <a:pt x="18" y="64"/>
                    <a:pt x="11" y="51"/>
                  </a:cubicBezTo>
                  <a:cubicBezTo>
                    <a:pt x="2" y="35"/>
                    <a:pt x="0" y="18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sp>
        <p:nvSpPr>
          <p:cNvPr id="51" name="Freeform 12">
            <a:extLst>
              <a:ext uri="{FF2B5EF4-FFF2-40B4-BE49-F238E27FC236}">
                <a16:creationId xmlns:a16="http://schemas.microsoft.com/office/drawing/2014/main" id="{636E7C6F-66E9-4B79-949A-08250375D58E}"/>
              </a:ext>
            </a:extLst>
          </p:cNvPr>
          <p:cNvSpPr/>
          <p:nvPr/>
        </p:nvSpPr>
        <p:spPr bwMode="auto">
          <a:xfrm>
            <a:off x="0" y="6332051"/>
            <a:ext cx="12192000" cy="556111"/>
          </a:xfrm>
          <a:custGeom>
            <a:avLst/>
            <a:gdLst>
              <a:gd name="T0" fmla="*/ 116 w 1920"/>
              <a:gd name="T1" fmla="*/ 78 h 512"/>
              <a:gd name="T2" fmla="*/ 186 w 1920"/>
              <a:gd name="T3" fmla="*/ 43 h 512"/>
              <a:gd name="T4" fmla="*/ 195 w 1920"/>
              <a:gd name="T5" fmla="*/ 40 h 512"/>
              <a:gd name="T6" fmla="*/ 279 w 1920"/>
              <a:gd name="T7" fmla="*/ 15 h 512"/>
              <a:gd name="T8" fmla="*/ 666 w 1920"/>
              <a:gd name="T9" fmla="*/ 55 h 512"/>
              <a:gd name="T10" fmla="*/ 1332 w 1920"/>
              <a:gd name="T11" fmla="*/ 307 h 512"/>
              <a:gd name="T12" fmla="*/ 1897 w 1920"/>
              <a:gd name="T13" fmla="*/ 226 h 512"/>
              <a:gd name="T14" fmla="*/ 1920 w 1920"/>
              <a:gd name="T15" fmla="*/ 501 h 512"/>
              <a:gd name="T16" fmla="*/ 11 w 1920"/>
              <a:gd name="T17" fmla="*/ 512 h 512"/>
              <a:gd name="T18" fmla="*/ 0 w 1920"/>
              <a:gd name="T19" fmla="*/ 251 h 512"/>
              <a:gd name="T20" fmla="*/ 132 w 1920"/>
              <a:gd name="T21" fmla="*/ 159 h 512"/>
              <a:gd name="T22" fmla="*/ 196 w 1920"/>
              <a:gd name="T23" fmla="*/ 130 h 512"/>
              <a:gd name="T24" fmla="*/ 278 w 1920"/>
              <a:gd name="T25" fmla="*/ 109 h 512"/>
              <a:gd name="T26" fmla="*/ 350 w 1920"/>
              <a:gd name="T27" fmla="*/ 95 h 512"/>
              <a:gd name="T28" fmla="*/ 463 w 1920"/>
              <a:gd name="T29" fmla="*/ 97 h 512"/>
              <a:gd name="T30" fmla="*/ 589 w 1920"/>
              <a:gd name="T31" fmla="*/ 119 h 512"/>
              <a:gd name="T32" fmla="*/ 624 w 1920"/>
              <a:gd name="T33" fmla="*/ 132 h 512"/>
              <a:gd name="T34" fmla="*/ 714 w 1920"/>
              <a:gd name="T35" fmla="*/ 170 h 512"/>
              <a:gd name="T36" fmla="*/ 761 w 1920"/>
              <a:gd name="T37" fmla="*/ 190 h 512"/>
              <a:gd name="T38" fmla="*/ 859 w 1920"/>
              <a:gd name="T39" fmla="*/ 244 h 512"/>
              <a:gd name="T40" fmla="*/ 924 w 1920"/>
              <a:gd name="T41" fmla="*/ 278 h 512"/>
              <a:gd name="T42" fmla="*/ 991 w 1920"/>
              <a:gd name="T43" fmla="*/ 315 h 512"/>
              <a:gd name="T44" fmla="*/ 1053 w 1920"/>
              <a:gd name="T45" fmla="*/ 346 h 512"/>
              <a:gd name="T46" fmla="*/ 1147 w 1920"/>
              <a:gd name="T47" fmla="*/ 386 h 512"/>
              <a:gd name="T48" fmla="*/ 1435 w 1920"/>
              <a:gd name="T49" fmla="*/ 430 h 512"/>
              <a:gd name="T50" fmla="*/ 1241 w 1920"/>
              <a:gd name="T51" fmla="*/ 398 h 512"/>
              <a:gd name="T52" fmla="*/ 1185 w 1920"/>
              <a:gd name="T53" fmla="*/ 382 h 512"/>
              <a:gd name="T54" fmla="*/ 1129 w 1920"/>
              <a:gd name="T55" fmla="*/ 355 h 512"/>
              <a:gd name="T56" fmla="*/ 1058 w 1920"/>
              <a:gd name="T57" fmla="*/ 321 h 512"/>
              <a:gd name="T58" fmla="*/ 1048 w 1920"/>
              <a:gd name="T59" fmla="*/ 317 h 512"/>
              <a:gd name="T60" fmla="*/ 936 w 1920"/>
              <a:gd name="T61" fmla="*/ 251 h 512"/>
              <a:gd name="T62" fmla="*/ 864 w 1920"/>
              <a:gd name="T63" fmla="*/ 208 h 512"/>
              <a:gd name="T64" fmla="*/ 835 w 1920"/>
              <a:gd name="T65" fmla="*/ 190 h 512"/>
              <a:gd name="T66" fmla="*/ 798 w 1920"/>
              <a:gd name="T67" fmla="*/ 168 h 512"/>
              <a:gd name="T68" fmla="*/ 724 w 1920"/>
              <a:gd name="T69" fmla="*/ 128 h 512"/>
              <a:gd name="T70" fmla="*/ 607 w 1920"/>
              <a:gd name="T71" fmla="*/ 73 h 512"/>
              <a:gd name="T72" fmla="*/ 430 w 1920"/>
              <a:gd name="T73" fmla="*/ 29 h 512"/>
              <a:gd name="T74" fmla="*/ 427 w 1920"/>
              <a:gd name="T75" fmla="*/ 28 h 512"/>
              <a:gd name="T76" fmla="*/ 134 w 1920"/>
              <a:gd name="T77" fmla="*/ 7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0" h="512">
                <a:moveTo>
                  <a:pt x="134" y="74"/>
                </a:moveTo>
                <a:cubicBezTo>
                  <a:pt x="129" y="75"/>
                  <a:pt x="124" y="81"/>
                  <a:pt x="116" y="78"/>
                </a:cubicBezTo>
                <a:cubicBezTo>
                  <a:pt x="127" y="72"/>
                  <a:pt x="137" y="67"/>
                  <a:pt x="147" y="61"/>
                </a:cubicBezTo>
                <a:cubicBezTo>
                  <a:pt x="161" y="56"/>
                  <a:pt x="174" y="51"/>
                  <a:pt x="186" y="43"/>
                </a:cubicBezTo>
                <a:cubicBezTo>
                  <a:pt x="186" y="43"/>
                  <a:pt x="187" y="43"/>
                  <a:pt x="187" y="43"/>
                </a:cubicBezTo>
                <a:cubicBezTo>
                  <a:pt x="190" y="43"/>
                  <a:pt x="193" y="43"/>
                  <a:pt x="195" y="40"/>
                </a:cubicBezTo>
                <a:cubicBezTo>
                  <a:pt x="195" y="40"/>
                  <a:pt x="196" y="39"/>
                  <a:pt x="196" y="39"/>
                </a:cubicBezTo>
                <a:cubicBezTo>
                  <a:pt x="224" y="31"/>
                  <a:pt x="252" y="23"/>
                  <a:pt x="279" y="15"/>
                </a:cubicBezTo>
                <a:cubicBezTo>
                  <a:pt x="331" y="10"/>
                  <a:pt x="383" y="0"/>
                  <a:pt x="436" y="3"/>
                </a:cubicBezTo>
                <a:cubicBezTo>
                  <a:pt x="516" y="7"/>
                  <a:pt x="592" y="27"/>
                  <a:pt x="666" y="55"/>
                </a:cubicBezTo>
                <a:cubicBezTo>
                  <a:pt x="767" y="92"/>
                  <a:pt x="861" y="141"/>
                  <a:pt x="957" y="188"/>
                </a:cubicBezTo>
                <a:cubicBezTo>
                  <a:pt x="1076" y="246"/>
                  <a:pt x="1200" y="290"/>
                  <a:pt x="1332" y="307"/>
                </a:cubicBezTo>
                <a:cubicBezTo>
                  <a:pt x="1407" y="317"/>
                  <a:pt x="1482" y="318"/>
                  <a:pt x="1558" y="310"/>
                </a:cubicBezTo>
                <a:cubicBezTo>
                  <a:pt x="1675" y="298"/>
                  <a:pt x="1788" y="269"/>
                  <a:pt x="1897" y="226"/>
                </a:cubicBezTo>
                <a:cubicBezTo>
                  <a:pt x="1905" y="223"/>
                  <a:pt x="1912" y="220"/>
                  <a:pt x="1920" y="217"/>
                </a:cubicBezTo>
                <a:cubicBezTo>
                  <a:pt x="1920" y="312"/>
                  <a:pt x="1920" y="406"/>
                  <a:pt x="1920" y="501"/>
                </a:cubicBezTo>
                <a:cubicBezTo>
                  <a:pt x="1920" y="510"/>
                  <a:pt x="1918" y="512"/>
                  <a:pt x="1909" y="512"/>
                </a:cubicBezTo>
                <a:cubicBezTo>
                  <a:pt x="1276" y="512"/>
                  <a:pt x="644" y="512"/>
                  <a:pt x="11" y="512"/>
                </a:cubicBezTo>
                <a:cubicBezTo>
                  <a:pt x="2" y="512"/>
                  <a:pt x="0" y="510"/>
                  <a:pt x="0" y="501"/>
                </a:cubicBezTo>
                <a:cubicBezTo>
                  <a:pt x="0" y="418"/>
                  <a:pt x="0" y="334"/>
                  <a:pt x="0" y="251"/>
                </a:cubicBezTo>
                <a:cubicBezTo>
                  <a:pt x="16" y="246"/>
                  <a:pt x="23" y="232"/>
                  <a:pt x="35" y="223"/>
                </a:cubicBezTo>
                <a:cubicBezTo>
                  <a:pt x="66" y="199"/>
                  <a:pt x="99" y="179"/>
                  <a:pt x="132" y="159"/>
                </a:cubicBezTo>
                <a:cubicBezTo>
                  <a:pt x="153" y="150"/>
                  <a:pt x="173" y="141"/>
                  <a:pt x="193" y="131"/>
                </a:cubicBezTo>
                <a:cubicBezTo>
                  <a:pt x="194" y="131"/>
                  <a:pt x="195" y="131"/>
                  <a:pt x="196" y="130"/>
                </a:cubicBezTo>
                <a:cubicBezTo>
                  <a:pt x="222" y="123"/>
                  <a:pt x="247" y="115"/>
                  <a:pt x="273" y="107"/>
                </a:cubicBezTo>
                <a:cubicBezTo>
                  <a:pt x="275" y="108"/>
                  <a:pt x="277" y="110"/>
                  <a:pt x="278" y="109"/>
                </a:cubicBezTo>
                <a:cubicBezTo>
                  <a:pt x="295" y="100"/>
                  <a:pt x="314" y="102"/>
                  <a:pt x="332" y="97"/>
                </a:cubicBezTo>
                <a:cubicBezTo>
                  <a:pt x="338" y="96"/>
                  <a:pt x="344" y="96"/>
                  <a:pt x="350" y="95"/>
                </a:cubicBezTo>
                <a:cubicBezTo>
                  <a:pt x="386" y="93"/>
                  <a:pt x="421" y="91"/>
                  <a:pt x="457" y="97"/>
                </a:cubicBezTo>
                <a:cubicBezTo>
                  <a:pt x="459" y="97"/>
                  <a:pt x="461" y="97"/>
                  <a:pt x="463" y="97"/>
                </a:cubicBezTo>
                <a:cubicBezTo>
                  <a:pt x="484" y="96"/>
                  <a:pt x="504" y="103"/>
                  <a:pt x="525" y="103"/>
                </a:cubicBezTo>
                <a:cubicBezTo>
                  <a:pt x="546" y="109"/>
                  <a:pt x="567" y="114"/>
                  <a:pt x="589" y="119"/>
                </a:cubicBezTo>
                <a:cubicBezTo>
                  <a:pt x="590" y="126"/>
                  <a:pt x="594" y="125"/>
                  <a:pt x="599" y="125"/>
                </a:cubicBezTo>
                <a:cubicBezTo>
                  <a:pt x="608" y="124"/>
                  <a:pt x="617" y="127"/>
                  <a:pt x="624" y="132"/>
                </a:cubicBezTo>
                <a:cubicBezTo>
                  <a:pt x="634" y="140"/>
                  <a:pt x="647" y="141"/>
                  <a:pt x="658" y="145"/>
                </a:cubicBezTo>
                <a:cubicBezTo>
                  <a:pt x="677" y="153"/>
                  <a:pt x="697" y="159"/>
                  <a:pt x="714" y="170"/>
                </a:cubicBezTo>
                <a:cubicBezTo>
                  <a:pt x="721" y="175"/>
                  <a:pt x="729" y="182"/>
                  <a:pt x="739" y="179"/>
                </a:cubicBezTo>
                <a:cubicBezTo>
                  <a:pt x="746" y="183"/>
                  <a:pt x="754" y="186"/>
                  <a:pt x="761" y="190"/>
                </a:cubicBezTo>
                <a:cubicBezTo>
                  <a:pt x="768" y="203"/>
                  <a:pt x="784" y="200"/>
                  <a:pt x="794" y="207"/>
                </a:cubicBezTo>
                <a:cubicBezTo>
                  <a:pt x="816" y="220"/>
                  <a:pt x="837" y="232"/>
                  <a:pt x="859" y="244"/>
                </a:cubicBezTo>
                <a:cubicBezTo>
                  <a:pt x="866" y="252"/>
                  <a:pt x="878" y="252"/>
                  <a:pt x="886" y="257"/>
                </a:cubicBezTo>
                <a:cubicBezTo>
                  <a:pt x="897" y="267"/>
                  <a:pt x="911" y="272"/>
                  <a:pt x="924" y="278"/>
                </a:cubicBezTo>
                <a:cubicBezTo>
                  <a:pt x="925" y="284"/>
                  <a:pt x="930" y="286"/>
                  <a:pt x="934" y="288"/>
                </a:cubicBezTo>
                <a:cubicBezTo>
                  <a:pt x="953" y="297"/>
                  <a:pt x="972" y="306"/>
                  <a:pt x="991" y="315"/>
                </a:cubicBezTo>
                <a:cubicBezTo>
                  <a:pt x="994" y="318"/>
                  <a:pt x="999" y="320"/>
                  <a:pt x="1003" y="321"/>
                </a:cubicBezTo>
                <a:cubicBezTo>
                  <a:pt x="1019" y="331"/>
                  <a:pt x="1036" y="339"/>
                  <a:pt x="1053" y="346"/>
                </a:cubicBezTo>
                <a:cubicBezTo>
                  <a:pt x="1074" y="360"/>
                  <a:pt x="1098" y="370"/>
                  <a:pt x="1123" y="377"/>
                </a:cubicBezTo>
                <a:cubicBezTo>
                  <a:pt x="1130" y="382"/>
                  <a:pt x="1139" y="384"/>
                  <a:pt x="1147" y="386"/>
                </a:cubicBezTo>
                <a:cubicBezTo>
                  <a:pt x="1160" y="391"/>
                  <a:pt x="1173" y="396"/>
                  <a:pt x="1187" y="398"/>
                </a:cubicBezTo>
                <a:cubicBezTo>
                  <a:pt x="1267" y="423"/>
                  <a:pt x="1349" y="434"/>
                  <a:pt x="1435" y="430"/>
                </a:cubicBezTo>
                <a:cubicBezTo>
                  <a:pt x="1400" y="428"/>
                  <a:pt x="1367" y="425"/>
                  <a:pt x="1335" y="420"/>
                </a:cubicBezTo>
                <a:cubicBezTo>
                  <a:pt x="1303" y="414"/>
                  <a:pt x="1272" y="407"/>
                  <a:pt x="1241" y="398"/>
                </a:cubicBezTo>
                <a:cubicBezTo>
                  <a:pt x="1226" y="394"/>
                  <a:pt x="1213" y="383"/>
                  <a:pt x="1196" y="386"/>
                </a:cubicBezTo>
                <a:cubicBezTo>
                  <a:pt x="1193" y="383"/>
                  <a:pt x="1189" y="382"/>
                  <a:pt x="1185" y="382"/>
                </a:cubicBezTo>
                <a:cubicBezTo>
                  <a:pt x="1185" y="380"/>
                  <a:pt x="1185" y="378"/>
                  <a:pt x="1182" y="377"/>
                </a:cubicBezTo>
                <a:cubicBezTo>
                  <a:pt x="1164" y="370"/>
                  <a:pt x="1146" y="362"/>
                  <a:pt x="1129" y="355"/>
                </a:cubicBezTo>
                <a:cubicBezTo>
                  <a:pt x="1106" y="343"/>
                  <a:pt x="1082" y="332"/>
                  <a:pt x="1059" y="321"/>
                </a:cubicBezTo>
                <a:cubicBezTo>
                  <a:pt x="1059" y="321"/>
                  <a:pt x="1058" y="321"/>
                  <a:pt x="1058" y="321"/>
                </a:cubicBezTo>
                <a:cubicBezTo>
                  <a:pt x="1056" y="317"/>
                  <a:pt x="1051" y="319"/>
                  <a:pt x="1048" y="317"/>
                </a:cubicBezTo>
                <a:cubicBezTo>
                  <a:pt x="1048" y="317"/>
                  <a:pt x="1048" y="317"/>
                  <a:pt x="1048" y="317"/>
                </a:cubicBezTo>
                <a:cubicBezTo>
                  <a:pt x="1031" y="302"/>
                  <a:pt x="1009" y="295"/>
                  <a:pt x="991" y="282"/>
                </a:cubicBezTo>
                <a:cubicBezTo>
                  <a:pt x="972" y="272"/>
                  <a:pt x="954" y="261"/>
                  <a:pt x="936" y="251"/>
                </a:cubicBezTo>
                <a:cubicBezTo>
                  <a:pt x="935" y="249"/>
                  <a:pt x="933" y="249"/>
                  <a:pt x="932" y="251"/>
                </a:cubicBezTo>
                <a:cubicBezTo>
                  <a:pt x="912" y="234"/>
                  <a:pt x="888" y="221"/>
                  <a:pt x="864" y="208"/>
                </a:cubicBezTo>
                <a:cubicBezTo>
                  <a:pt x="856" y="202"/>
                  <a:pt x="848" y="196"/>
                  <a:pt x="838" y="192"/>
                </a:cubicBezTo>
                <a:cubicBezTo>
                  <a:pt x="837" y="191"/>
                  <a:pt x="836" y="191"/>
                  <a:pt x="835" y="190"/>
                </a:cubicBezTo>
                <a:cubicBezTo>
                  <a:pt x="834" y="190"/>
                  <a:pt x="834" y="190"/>
                  <a:pt x="834" y="190"/>
                </a:cubicBezTo>
                <a:cubicBezTo>
                  <a:pt x="822" y="181"/>
                  <a:pt x="811" y="174"/>
                  <a:pt x="798" y="168"/>
                </a:cubicBezTo>
                <a:cubicBezTo>
                  <a:pt x="774" y="153"/>
                  <a:pt x="750" y="139"/>
                  <a:pt x="724" y="128"/>
                </a:cubicBezTo>
                <a:cubicBezTo>
                  <a:pt x="724" y="128"/>
                  <a:pt x="724" y="128"/>
                  <a:pt x="724" y="128"/>
                </a:cubicBezTo>
                <a:cubicBezTo>
                  <a:pt x="705" y="115"/>
                  <a:pt x="684" y="105"/>
                  <a:pt x="663" y="97"/>
                </a:cubicBezTo>
                <a:cubicBezTo>
                  <a:pt x="645" y="87"/>
                  <a:pt x="627" y="79"/>
                  <a:pt x="607" y="73"/>
                </a:cubicBezTo>
                <a:cubicBezTo>
                  <a:pt x="593" y="68"/>
                  <a:pt x="578" y="62"/>
                  <a:pt x="564" y="57"/>
                </a:cubicBezTo>
                <a:cubicBezTo>
                  <a:pt x="520" y="43"/>
                  <a:pt x="476" y="31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27"/>
                  <a:pt x="428" y="28"/>
                  <a:pt x="427" y="28"/>
                </a:cubicBezTo>
                <a:cubicBezTo>
                  <a:pt x="371" y="21"/>
                  <a:pt x="315" y="23"/>
                  <a:pt x="259" y="36"/>
                </a:cubicBezTo>
                <a:cubicBezTo>
                  <a:pt x="215" y="41"/>
                  <a:pt x="175" y="57"/>
                  <a:pt x="134" y="7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398F002-B346-4213-9A14-B32A69A0BBA2}"/>
              </a:ext>
            </a:extLst>
          </p:cNvPr>
          <p:cNvSpPr txBox="1"/>
          <p:nvPr/>
        </p:nvSpPr>
        <p:spPr>
          <a:xfrm>
            <a:off x="2937575" y="5898631"/>
            <a:ext cx="612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158748" lvl="0"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812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FC108B2-11AB-4E1C-B4C1-EDB29DB8924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4A2FF2-0CD5-49A3-A06C-EFF25DD1497E}"/>
              </a:ext>
            </a:extLst>
          </p:cNvPr>
          <p:cNvSpPr/>
          <p:nvPr/>
        </p:nvSpPr>
        <p:spPr>
          <a:xfrm>
            <a:off x="1866900" y="1581150"/>
            <a:ext cx="10315575" cy="5286375"/>
          </a:xfrm>
          <a:custGeom>
            <a:avLst/>
            <a:gdLst>
              <a:gd name="connsiteX0" fmla="*/ 2962275 w 10315575"/>
              <a:gd name="connsiteY0" fmla="*/ 0 h 5286375"/>
              <a:gd name="connsiteX1" fmla="*/ 0 w 10315575"/>
              <a:gd name="connsiteY1" fmla="*/ 2105025 h 5286375"/>
              <a:gd name="connsiteX2" fmla="*/ 9867900 w 10315575"/>
              <a:gd name="connsiteY2" fmla="*/ 5257800 h 5286375"/>
              <a:gd name="connsiteX3" fmla="*/ 10315575 w 10315575"/>
              <a:gd name="connsiteY3" fmla="*/ 5286375 h 5286375"/>
              <a:gd name="connsiteX4" fmla="*/ 10315575 w 10315575"/>
              <a:gd name="connsiteY4" fmla="*/ 2190750 h 5286375"/>
              <a:gd name="connsiteX5" fmla="*/ 2962275 w 10315575"/>
              <a:gd name="connsiteY5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5575" h="5286375">
                <a:moveTo>
                  <a:pt x="2962275" y="0"/>
                </a:moveTo>
                <a:lnTo>
                  <a:pt x="0" y="2105025"/>
                </a:lnTo>
                <a:lnTo>
                  <a:pt x="9867900" y="5257800"/>
                </a:lnTo>
                <a:lnTo>
                  <a:pt x="10315575" y="5286375"/>
                </a:lnTo>
                <a:lnTo>
                  <a:pt x="10315575" y="2190750"/>
                </a:lnTo>
                <a:lnTo>
                  <a:pt x="2962275" y="0"/>
                </a:lnTo>
                <a:close/>
              </a:path>
            </a:pathLst>
          </a:custGeom>
          <a:solidFill>
            <a:srgbClr val="6922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59C09-2FAA-4142-88E6-DE43CAB98C22}"/>
              </a:ext>
            </a:extLst>
          </p:cNvPr>
          <p:cNvSpPr txBox="1"/>
          <p:nvPr/>
        </p:nvSpPr>
        <p:spPr>
          <a:xfrm>
            <a:off x="7391399" y="3464690"/>
            <a:ext cx="382296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1779C-E258-4479-A8FE-BC5CBEB18483}"/>
              </a:ext>
            </a:extLst>
          </p:cNvPr>
          <p:cNvSpPr txBox="1"/>
          <p:nvPr/>
        </p:nvSpPr>
        <p:spPr>
          <a:xfrm>
            <a:off x="7391399" y="5087686"/>
            <a:ext cx="38229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GB" altLang="ko-KR" sz="24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OREM IPSUM DOLOR </a:t>
            </a:r>
          </a:p>
          <a:p>
            <a:pPr algn="r"/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SIT AMET </a:t>
            </a:r>
            <a:endParaRPr lang="ko-KR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574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>
            <a:extLst>
              <a:ext uri="{FF2B5EF4-FFF2-40B4-BE49-F238E27FC236}">
                <a16:creationId xmlns:a16="http://schemas.microsoft.com/office/drawing/2014/main" id="{62F7EC36-1BE5-406F-9FC4-E4AD359BC65E}"/>
              </a:ext>
            </a:extLst>
          </p:cNvPr>
          <p:cNvSpPr/>
          <p:nvPr/>
        </p:nvSpPr>
        <p:spPr>
          <a:xfrm rot="10800000">
            <a:off x="1743822" y="1114639"/>
            <a:ext cx="1914524" cy="1017323"/>
          </a:xfrm>
          <a:prstGeom prst="trapezoid">
            <a:avLst>
              <a:gd name="adj" fmla="val 549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4EFBD56D-762D-4949-8F94-EA6C1F57F323}"/>
              </a:ext>
            </a:extLst>
          </p:cNvPr>
          <p:cNvSpPr/>
          <p:nvPr/>
        </p:nvSpPr>
        <p:spPr>
          <a:xfrm rot="3656186">
            <a:off x="605516" y="3105613"/>
            <a:ext cx="1914524" cy="1017323"/>
          </a:xfrm>
          <a:prstGeom prst="trapezoid">
            <a:avLst>
              <a:gd name="adj" fmla="val 549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8E38314-29DB-46B0-A449-A7E76AA42AA3}"/>
              </a:ext>
            </a:extLst>
          </p:cNvPr>
          <p:cNvSpPr/>
          <p:nvPr/>
        </p:nvSpPr>
        <p:spPr>
          <a:xfrm rot="7231376">
            <a:off x="620238" y="1799868"/>
            <a:ext cx="1914524" cy="1017323"/>
          </a:xfrm>
          <a:prstGeom prst="trapezoid">
            <a:avLst>
              <a:gd name="adj" fmla="val 56815"/>
            </a:avLst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9FCC1C6F-23F0-4336-A3CC-24E8F1FB6660}"/>
              </a:ext>
            </a:extLst>
          </p:cNvPr>
          <p:cNvSpPr/>
          <p:nvPr/>
        </p:nvSpPr>
        <p:spPr>
          <a:xfrm>
            <a:off x="1729100" y="3814823"/>
            <a:ext cx="1914524" cy="1017323"/>
          </a:xfrm>
          <a:prstGeom prst="trapezoid">
            <a:avLst>
              <a:gd name="adj" fmla="val 549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AEB76F69-EFB6-4C31-84E9-BF00922C352D}"/>
              </a:ext>
            </a:extLst>
          </p:cNvPr>
          <p:cNvSpPr/>
          <p:nvPr/>
        </p:nvSpPr>
        <p:spPr>
          <a:xfrm rot="14456186">
            <a:off x="2867407" y="1800739"/>
            <a:ext cx="1914524" cy="1017323"/>
          </a:xfrm>
          <a:prstGeom prst="trapezoid">
            <a:avLst>
              <a:gd name="adj" fmla="val 549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9187CD8E-0EAC-4869-8CD5-67018908289A}"/>
              </a:ext>
            </a:extLst>
          </p:cNvPr>
          <p:cNvSpPr/>
          <p:nvPr/>
        </p:nvSpPr>
        <p:spPr>
          <a:xfrm rot="18031376">
            <a:off x="2852685" y="3129594"/>
            <a:ext cx="1914524" cy="1017323"/>
          </a:xfrm>
          <a:prstGeom prst="trapezoid">
            <a:avLst>
              <a:gd name="adj" fmla="val 56815"/>
            </a:avLst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B68C8A5-C750-4278-9CDF-BFCD39561393}"/>
              </a:ext>
            </a:extLst>
          </p:cNvPr>
          <p:cNvSpPr/>
          <p:nvPr/>
        </p:nvSpPr>
        <p:spPr>
          <a:xfrm>
            <a:off x="1942510" y="227122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987D70-BB20-4470-AF37-00E7560867A3}"/>
              </a:ext>
            </a:extLst>
          </p:cNvPr>
          <p:cNvGrpSpPr/>
          <p:nvPr/>
        </p:nvGrpSpPr>
        <p:grpSpPr>
          <a:xfrm>
            <a:off x="5370462" y="3329269"/>
            <a:ext cx="1453193" cy="1502877"/>
            <a:chOff x="2079598" y="4199174"/>
            <a:chExt cx="3303211" cy="15028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991B0D-7ECA-4C48-828A-AC246860998C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1106A1-BA61-4E08-AB97-1C42F58A693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31C192-E2C1-462E-83B9-B5E935B14FCF}"/>
              </a:ext>
            </a:extLst>
          </p:cNvPr>
          <p:cNvGrpSpPr/>
          <p:nvPr/>
        </p:nvGrpSpPr>
        <p:grpSpPr>
          <a:xfrm>
            <a:off x="8683656" y="3329269"/>
            <a:ext cx="1453193" cy="1502877"/>
            <a:chOff x="2079598" y="4199174"/>
            <a:chExt cx="3303211" cy="1502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63E6CC-60AE-4B4D-89EF-D1291E79B03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3C64B9-1D5A-4445-A101-8C2A0BBB6CC0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D9EE26-9B88-47A7-B5D7-8ABD7105EDE9}"/>
              </a:ext>
            </a:extLst>
          </p:cNvPr>
          <p:cNvGrpSpPr/>
          <p:nvPr/>
        </p:nvGrpSpPr>
        <p:grpSpPr>
          <a:xfrm>
            <a:off x="7027059" y="3329269"/>
            <a:ext cx="1453193" cy="1502877"/>
            <a:chOff x="2079598" y="4199174"/>
            <a:chExt cx="3303211" cy="15028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302062-F42D-469F-BBFA-A4B01379B086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8AA0C9-A850-48B6-BD93-085ADCA4527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ACD866-A5D8-45CB-9735-C3A543A7F07F}"/>
              </a:ext>
            </a:extLst>
          </p:cNvPr>
          <p:cNvGrpSpPr/>
          <p:nvPr/>
        </p:nvGrpSpPr>
        <p:grpSpPr>
          <a:xfrm>
            <a:off x="10341609" y="3329269"/>
            <a:ext cx="1453193" cy="1502877"/>
            <a:chOff x="2079598" y="4199174"/>
            <a:chExt cx="3303211" cy="15028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9C1F55-3227-4602-8189-9CB6EEF7A555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EB0CD8-9DD7-492F-9D19-BB7C6715AEA7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469577F4-4F8B-430C-AB93-4FE2393B414C}"/>
              </a:ext>
            </a:extLst>
          </p:cNvPr>
          <p:cNvSpPr/>
          <p:nvPr/>
        </p:nvSpPr>
        <p:spPr>
          <a:xfrm>
            <a:off x="5782132" y="2448393"/>
            <a:ext cx="627736" cy="62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1C803B-E510-4BD0-B574-A2E7D5E0DF4D}"/>
              </a:ext>
            </a:extLst>
          </p:cNvPr>
          <p:cNvSpPr/>
          <p:nvPr/>
        </p:nvSpPr>
        <p:spPr>
          <a:xfrm>
            <a:off x="9096385" y="2448393"/>
            <a:ext cx="627736" cy="62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C0C06D-ABB1-456A-8866-68E4456D98DF}"/>
              </a:ext>
            </a:extLst>
          </p:cNvPr>
          <p:cNvSpPr/>
          <p:nvPr/>
        </p:nvSpPr>
        <p:spPr>
          <a:xfrm>
            <a:off x="10753513" y="2448393"/>
            <a:ext cx="627736" cy="627736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898B3D-5A1D-41DC-B7E9-E06C67D538C5}"/>
              </a:ext>
            </a:extLst>
          </p:cNvPr>
          <p:cNvSpPr/>
          <p:nvPr/>
        </p:nvSpPr>
        <p:spPr>
          <a:xfrm>
            <a:off x="7439259" y="2448393"/>
            <a:ext cx="627736" cy="627736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8C10CBFB-ADF5-4F7D-9A72-3F52C5D955B3}"/>
              </a:ext>
            </a:extLst>
          </p:cNvPr>
          <p:cNvSpPr/>
          <p:nvPr/>
        </p:nvSpPr>
        <p:spPr>
          <a:xfrm rot="16200000">
            <a:off x="7640397" y="2615821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Oval 7">
            <a:extLst>
              <a:ext uri="{FF2B5EF4-FFF2-40B4-BE49-F238E27FC236}">
                <a16:creationId xmlns:a16="http://schemas.microsoft.com/office/drawing/2014/main" id="{EBD202E6-393F-4271-ADF8-E3B2F0A76467}"/>
              </a:ext>
            </a:extLst>
          </p:cNvPr>
          <p:cNvSpPr/>
          <p:nvPr/>
        </p:nvSpPr>
        <p:spPr>
          <a:xfrm>
            <a:off x="9282911" y="2644158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5391D6E2-ED11-4AB7-A0D4-B05064CB0AF4}"/>
              </a:ext>
            </a:extLst>
          </p:cNvPr>
          <p:cNvSpPr/>
          <p:nvPr/>
        </p:nvSpPr>
        <p:spPr>
          <a:xfrm>
            <a:off x="5959866" y="2682250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9638734-023B-40D6-BCE8-D6F318147618}"/>
              </a:ext>
            </a:extLst>
          </p:cNvPr>
          <p:cNvSpPr/>
          <p:nvPr/>
        </p:nvSpPr>
        <p:spPr>
          <a:xfrm>
            <a:off x="10918565" y="2611175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945A9A-33B8-4F15-94CD-63C2F669E0F6}"/>
              </a:ext>
            </a:extLst>
          </p:cNvPr>
          <p:cNvSpPr txBox="1"/>
          <p:nvPr/>
        </p:nvSpPr>
        <p:spPr>
          <a:xfrm>
            <a:off x="6225990" y="124075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GB" altLang="ko-KR" sz="1867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867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OREM IPSUM DOLOR SIT AMET, CU USU AGAM INTEGRE IMPEDIT.</a:t>
            </a:r>
            <a:endParaRPr lang="ko-KR" altLang="en-US" sz="1867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67E300-7B93-4C56-B070-FAA9C83FC433}"/>
              </a:ext>
            </a:extLst>
          </p:cNvPr>
          <p:cNvSpPr txBox="1"/>
          <p:nvPr/>
        </p:nvSpPr>
        <p:spPr>
          <a:xfrm>
            <a:off x="6225990" y="504508"/>
            <a:ext cx="52714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4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FOOTBALL</a:t>
            </a:r>
            <a:endParaRPr lang="ko-KR" altLang="en-US" sz="4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6" name="Group 24">
            <a:extLst>
              <a:ext uri="{FF2B5EF4-FFF2-40B4-BE49-F238E27FC236}">
                <a16:creationId xmlns:a16="http://schemas.microsoft.com/office/drawing/2014/main" id="{48454FDF-7F56-4629-8876-87AC4AD5529C}"/>
              </a:ext>
            </a:extLst>
          </p:cNvPr>
          <p:cNvGrpSpPr/>
          <p:nvPr/>
        </p:nvGrpSpPr>
        <p:grpSpPr>
          <a:xfrm>
            <a:off x="1984581" y="1222912"/>
            <a:ext cx="1418285" cy="738664"/>
            <a:chOff x="2551705" y="4283314"/>
            <a:chExt cx="2357003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CED303-35EC-4FE0-AC36-3326E980DB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C7E840-7CAF-4E10-A5F6-4E5AA268FB0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D055F76E-EB85-4210-9882-7A637397D085}"/>
              </a:ext>
            </a:extLst>
          </p:cNvPr>
          <p:cNvGrpSpPr/>
          <p:nvPr/>
        </p:nvGrpSpPr>
        <p:grpSpPr>
          <a:xfrm rot="3662438">
            <a:off x="3140768" y="1929381"/>
            <a:ext cx="1418285" cy="738664"/>
            <a:chOff x="2551705" y="4283314"/>
            <a:chExt cx="2357003" cy="73866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6A1D07A-07F2-46A9-92DA-D345EF8ED5B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A81B97B-A8DA-4A78-801F-F83DFE2407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id="{C1897382-DB9C-4F52-BB08-2EA825E272E9}"/>
              </a:ext>
            </a:extLst>
          </p:cNvPr>
          <p:cNvGrpSpPr/>
          <p:nvPr/>
        </p:nvGrpSpPr>
        <p:grpSpPr>
          <a:xfrm rot="7181322">
            <a:off x="3111732" y="3278181"/>
            <a:ext cx="1418285" cy="738664"/>
            <a:chOff x="2551705" y="4283314"/>
            <a:chExt cx="2357003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CA0703-9D75-4533-8569-90CA9F99399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3CA9CD-E124-424D-AAF0-5BB0A2E8AF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24">
            <a:extLst>
              <a:ext uri="{FF2B5EF4-FFF2-40B4-BE49-F238E27FC236}">
                <a16:creationId xmlns:a16="http://schemas.microsoft.com/office/drawing/2014/main" id="{806E58FD-0DB3-4EBE-8E24-925FF4B3E09A}"/>
              </a:ext>
            </a:extLst>
          </p:cNvPr>
          <p:cNvGrpSpPr/>
          <p:nvPr/>
        </p:nvGrpSpPr>
        <p:grpSpPr>
          <a:xfrm rot="10800000">
            <a:off x="1959091" y="3974711"/>
            <a:ext cx="1418285" cy="738664"/>
            <a:chOff x="2551705" y="4283314"/>
            <a:chExt cx="2357003" cy="7386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7F714F-AEE6-4610-89FA-A180CA95B5D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444DD8-01C8-47E1-843E-0B43393A2A9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24">
            <a:extLst>
              <a:ext uri="{FF2B5EF4-FFF2-40B4-BE49-F238E27FC236}">
                <a16:creationId xmlns:a16="http://schemas.microsoft.com/office/drawing/2014/main" id="{9AC108EA-449B-4A65-AE5B-AC354C655F86}"/>
              </a:ext>
            </a:extLst>
          </p:cNvPr>
          <p:cNvGrpSpPr/>
          <p:nvPr/>
        </p:nvGrpSpPr>
        <p:grpSpPr>
          <a:xfrm rot="14422724">
            <a:off x="832539" y="3281380"/>
            <a:ext cx="1418285" cy="738664"/>
            <a:chOff x="2551705" y="4283314"/>
            <a:chExt cx="2357003" cy="73866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E23F55-C333-4AC5-B28D-4E0BBFC7472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95C249-2853-4DC0-80EE-9682454FFA4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24">
            <a:extLst>
              <a:ext uri="{FF2B5EF4-FFF2-40B4-BE49-F238E27FC236}">
                <a16:creationId xmlns:a16="http://schemas.microsoft.com/office/drawing/2014/main" id="{9AC98AFC-EBB4-4006-A991-B36B755F4E21}"/>
              </a:ext>
            </a:extLst>
          </p:cNvPr>
          <p:cNvGrpSpPr/>
          <p:nvPr/>
        </p:nvGrpSpPr>
        <p:grpSpPr>
          <a:xfrm rot="17992780">
            <a:off x="825876" y="1922520"/>
            <a:ext cx="1418285" cy="738664"/>
            <a:chOff x="2551705" y="4283314"/>
            <a:chExt cx="2357003" cy="73866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5E1D72-BE2F-497C-9956-827DD1165AF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05DF47E-D6C6-432A-9FB0-B427DCEEAB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230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505D2-0367-4159-A7B8-00369257F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r>
              <a:rPr lang="en-US"/>
              <a:t>Infographic Style</a:t>
            </a:r>
          </a:p>
        </p:txBody>
      </p:sp>
      <p:sp>
        <p:nvSpPr>
          <p:cNvPr id="4" name="Regular Pentagon 7">
            <a:extLst>
              <a:ext uri="{FF2B5EF4-FFF2-40B4-BE49-F238E27FC236}">
                <a16:creationId xmlns:a16="http://schemas.microsoft.com/office/drawing/2014/main" id="{DC6C713B-DE05-4BF8-88C2-449B918214F1}"/>
              </a:ext>
            </a:extLst>
          </p:cNvPr>
          <p:cNvSpPr/>
          <p:nvPr/>
        </p:nvSpPr>
        <p:spPr>
          <a:xfrm>
            <a:off x="5375984" y="2417585"/>
            <a:ext cx="1440030" cy="1371457"/>
          </a:xfrm>
          <a:prstGeom prst="pentagon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00B8BCFF-2A14-4867-B8E0-26C9CF0AF3E6}"/>
              </a:ext>
            </a:extLst>
          </p:cNvPr>
          <p:cNvSpPr/>
          <p:nvPr/>
        </p:nvSpPr>
        <p:spPr>
          <a:xfrm rot="10800000">
            <a:off x="4471176" y="400845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8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6" name="Regular Pentagon 9">
            <a:extLst>
              <a:ext uri="{FF2B5EF4-FFF2-40B4-BE49-F238E27FC236}">
                <a16:creationId xmlns:a16="http://schemas.microsoft.com/office/drawing/2014/main" id="{8681C5E9-1C44-4B5A-82AD-75C4F60D426F}"/>
              </a:ext>
            </a:extLst>
          </p:cNvPr>
          <p:cNvSpPr/>
          <p:nvPr/>
        </p:nvSpPr>
        <p:spPr>
          <a:xfrm rot="2400500">
            <a:off x="7047930" y="2977417"/>
            <a:ext cx="1440030" cy="1371457"/>
          </a:xfrm>
          <a:prstGeom prst="pentagon">
            <a:avLst/>
          </a:prstGeom>
          <a:solidFill>
            <a:srgbClr val="69223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7" name="Regular Pentagon 10">
            <a:extLst>
              <a:ext uri="{FF2B5EF4-FFF2-40B4-BE49-F238E27FC236}">
                <a16:creationId xmlns:a16="http://schemas.microsoft.com/office/drawing/2014/main" id="{AE4453C3-E8A6-42C8-AAEB-01237B358AE2}"/>
              </a:ext>
            </a:extLst>
          </p:cNvPr>
          <p:cNvSpPr/>
          <p:nvPr/>
        </p:nvSpPr>
        <p:spPr>
          <a:xfrm rot="4800000">
            <a:off x="7960020" y="4401614"/>
            <a:ext cx="1440030" cy="1371457"/>
          </a:xfrm>
          <a:prstGeom prst="pentagon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8" name="Regular Pentagon 11">
            <a:extLst>
              <a:ext uri="{FF2B5EF4-FFF2-40B4-BE49-F238E27FC236}">
                <a16:creationId xmlns:a16="http://schemas.microsoft.com/office/drawing/2014/main" id="{E605DC5E-3B0C-4433-B172-2D91A66A06D4}"/>
              </a:ext>
            </a:extLst>
          </p:cNvPr>
          <p:cNvSpPr/>
          <p:nvPr/>
        </p:nvSpPr>
        <p:spPr>
          <a:xfrm rot="19199500" flipH="1">
            <a:off x="3704040" y="2977417"/>
            <a:ext cx="1440030" cy="1371457"/>
          </a:xfrm>
          <a:prstGeom prst="pentagon">
            <a:avLst/>
          </a:prstGeom>
          <a:solidFill>
            <a:srgbClr val="69223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9" name="Regular Pentagon 12">
            <a:extLst>
              <a:ext uri="{FF2B5EF4-FFF2-40B4-BE49-F238E27FC236}">
                <a16:creationId xmlns:a16="http://schemas.microsoft.com/office/drawing/2014/main" id="{9768B231-2BE9-4152-B85E-283D7D4F6F81}"/>
              </a:ext>
            </a:extLst>
          </p:cNvPr>
          <p:cNvSpPr/>
          <p:nvPr/>
        </p:nvSpPr>
        <p:spPr>
          <a:xfrm rot="16800000" flipH="1">
            <a:off x="2791950" y="4401614"/>
            <a:ext cx="1440030" cy="1371457"/>
          </a:xfrm>
          <a:prstGeom prst="pentagon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C90918-2561-4380-A8E2-50933A280F37}"/>
              </a:ext>
            </a:extLst>
          </p:cNvPr>
          <p:cNvGrpSpPr/>
          <p:nvPr/>
        </p:nvGrpSpPr>
        <p:grpSpPr>
          <a:xfrm>
            <a:off x="1772574" y="2386980"/>
            <a:ext cx="2021542" cy="877176"/>
            <a:chOff x="2079598" y="4270877"/>
            <a:chExt cx="2053645" cy="8771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8F429C-B5D3-4882-8FBF-3B20D37245F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5A7189-1685-41E8-ACE1-E0B3104EF57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94A2E2-DE3D-4130-8CAA-B352EE27D165}"/>
              </a:ext>
            </a:extLst>
          </p:cNvPr>
          <p:cNvGrpSpPr/>
          <p:nvPr/>
        </p:nvGrpSpPr>
        <p:grpSpPr>
          <a:xfrm>
            <a:off x="710124" y="4525176"/>
            <a:ext cx="2021542" cy="877176"/>
            <a:chOff x="2079598" y="4270877"/>
            <a:chExt cx="2053645" cy="8771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F0E9DD-8765-4BA1-898B-928F7F474EDE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96FEB4-6FB4-4752-AFBE-2FA2B05C88E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1AE2BD-B895-462C-B943-1370389DAE65}"/>
              </a:ext>
            </a:extLst>
          </p:cNvPr>
          <p:cNvGrpSpPr/>
          <p:nvPr/>
        </p:nvGrpSpPr>
        <p:grpSpPr>
          <a:xfrm>
            <a:off x="8415534" y="2386980"/>
            <a:ext cx="2018302" cy="877176"/>
            <a:chOff x="2079598" y="4270877"/>
            <a:chExt cx="2053645" cy="8771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4A9771-6373-4C0F-9861-65F7DC3DEA9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BD1AA6-0BCF-46F4-B0C8-C47D058697E4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130F79-7E24-4CA7-AA8A-5044EE3C5BFF}"/>
              </a:ext>
            </a:extLst>
          </p:cNvPr>
          <p:cNvGrpSpPr/>
          <p:nvPr/>
        </p:nvGrpSpPr>
        <p:grpSpPr>
          <a:xfrm>
            <a:off x="9470062" y="4525176"/>
            <a:ext cx="2018302" cy="877176"/>
            <a:chOff x="2079598" y="4270877"/>
            <a:chExt cx="2053645" cy="8771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BC2563-1079-4632-85F8-0AD3569428FD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D791F5-57D8-4ECB-A7D7-AF17A3946CC8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0B0992-2698-445E-BB83-B920A38FC656}"/>
              </a:ext>
            </a:extLst>
          </p:cNvPr>
          <p:cNvGrpSpPr/>
          <p:nvPr/>
        </p:nvGrpSpPr>
        <p:grpSpPr>
          <a:xfrm>
            <a:off x="4541468" y="1662991"/>
            <a:ext cx="3114439" cy="687214"/>
            <a:chOff x="-537128" y="1114177"/>
            <a:chExt cx="3722722" cy="687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17B9F2-948B-4416-A40A-5E3723290A0A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622A96-3037-436B-8A8C-43BBBFBB431B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181EE0-164B-4ECE-AF60-3D9A40075181}"/>
              </a:ext>
            </a:extLst>
          </p:cNvPr>
          <p:cNvGrpSpPr/>
          <p:nvPr/>
        </p:nvGrpSpPr>
        <p:grpSpPr>
          <a:xfrm>
            <a:off x="5489734" y="2745132"/>
            <a:ext cx="1217907" cy="929304"/>
            <a:chOff x="3233964" y="1888430"/>
            <a:chExt cx="1544813" cy="929304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D5216E-FFE2-40CF-A6B4-E1B31492E0B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246A17-6C16-4E2C-9FA6-B754815B5E61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</a:t>
              </a:r>
            </a:p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PowerPoint Presentation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C67077-E43D-4D9A-A828-E1A42589709F}"/>
              </a:ext>
            </a:extLst>
          </p:cNvPr>
          <p:cNvGrpSpPr/>
          <p:nvPr/>
        </p:nvGrpSpPr>
        <p:grpSpPr>
          <a:xfrm>
            <a:off x="3848852" y="3224342"/>
            <a:ext cx="1217907" cy="929304"/>
            <a:chOff x="3233964" y="1888430"/>
            <a:chExt cx="1544813" cy="929304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5F902F-0A6E-4003-A9F7-FA24780A3BF0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C07411-31B8-47F0-8171-97EDF05BD0D1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</a:t>
              </a:r>
            </a:p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PowerPoint Presentation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F5D13A-F3DF-4A77-AA14-3E5CECF72EE3}"/>
              </a:ext>
            </a:extLst>
          </p:cNvPr>
          <p:cNvGrpSpPr/>
          <p:nvPr/>
        </p:nvGrpSpPr>
        <p:grpSpPr>
          <a:xfrm>
            <a:off x="2987856" y="4632876"/>
            <a:ext cx="1217907" cy="929304"/>
            <a:chOff x="3233964" y="1888430"/>
            <a:chExt cx="1544813" cy="929304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64DF74-FD3C-45F6-966F-CB378CE4871B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C4DB65-EB5B-4995-BAE8-E75526A9F96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</a:t>
              </a:r>
            </a:p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PowerPoint Presentation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04715E-988A-4DDB-938D-8B5FC3445EDA}"/>
              </a:ext>
            </a:extLst>
          </p:cNvPr>
          <p:cNvGrpSpPr/>
          <p:nvPr/>
        </p:nvGrpSpPr>
        <p:grpSpPr>
          <a:xfrm>
            <a:off x="7120527" y="3224342"/>
            <a:ext cx="1217907" cy="929304"/>
            <a:chOff x="3233964" y="1888430"/>
            <a:chExt cx="1544813" cy="929304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128F76-B917-4A34-B771-6BB3FE65B35B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8B21EB-0259-40CB-A0C1-0F438B533888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</a:t>
              </a:r>
            </a:p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PowerPoint Presentation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1DE414-DF25-40BF-8147-3B0132C07781}"/>
              </a:ext>
            </a:extLst>
          </p:cNvPr>
          <p:cNvGrpSpPr/>
          <p:nvPr/>
        </p:nvGrpSpPr>
        <p:grpSpPr>
          <a:xfrm>
            <a:off x="7970623" y="4632876"/>
            <a:ext cx="1217907" cy="929304"/>
            <a:chOff x="3233964" y="1888430"/>
            <a:chExt cx="1544813" cy="929304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11BA3D-5FC1-4FAA-B83D-066C16DF2C88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904676-B89B-42CF-8BF3-2949C9B10295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</a:t>
              </a:r>
            </a:p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PowerPoint Presentation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Chord 14">
            <a:extLst>
              <a:ext uri="{FF2B5EF4-FFF2-40B4-BE49-F238E27FC236}">
                <a16:creationId xmlns:a16="http://schemas.microsoft.com/office/drawing/2014/main" id="{95662361-1A24-40C1-834E-BFF6540629C2}"/>
              </a:ext>
            </a:extLst>
          </p:cNvPr>
          <p:cNvSpPr/>
          <p:nvPr/>
        </p:nvSpPr>
        <p:spPr>
          <a:xfrm>
            <a:off x="5838613" y="508959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F0DD559-DED5-4F9E-B9BA-53BD7327C956}"/>
              </a:ext>
            </a:extLst>
          </p:cNvPr>
          <p:cNvGrpSpPr/>
          <p:nvPr/>
        </p:nvGrpSpPr>
        <p:grpSpPr>
          <a:xfrm>
            <a:off x="6865589" y="38086"/>
            <a:ext cx="5331174" cy="1494509"/>
            <a:chOff x="7283115" y="38087"/>
            <a:chExt cx="4913647" cy="1377462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CED5A4AE-5C61-4816-BF42-D1E68A3E518D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E9481DC9-42BF-4E4A-811E-C35D3D4DA426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D48E6640-2552-4254-B020-A8C944ECBD24}"/>
              </a:ext>
            </a:extLst>
          </p:cNvPr>
          <p:cNvGrpSpPr/>
          <p:nvPr/>
        </p:nvGrpSpPr>
        <p:grpSpPr>
          <a:xfrm flipH="1">
            <a:off x="-23528" y="-35367"/>
            <a:ext cx="5439934" cy="1546451"/>
            <a:chOff x="7283115" y="38087"/>
            <a:chExt cx="4913647" cy="1377462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E6EEE09-A93B-4403-8E24-BA993B26E4E6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7110726D-6C89-4B53-B320-00D0AEE79BE0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489112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3">
            <a:extLst>
              <a:ext uri="{FF2B5EF4-FFF2-40B4-BE49-F238E27FC236}">
                <a16:creationId xmlns:a16="http://schemas.microsoft.com/office/drawing/2014/main" id="{81998061-1061-45CC-8C69-EDEBB681C6AA}"/>
              </a:ext>
            </a:extLst>
          </p:cNvPr>
          <p:cNvGrpSpPr/>
          <p:nvPr/>
        </p:nvGrpSpPr>
        <p:grpSpPr>
          <a:xfrm>
            <a:off x="764259" y="5251913"/>
            <a:ext cx="2880431" cy="1107996"/>
            <a:chOff x="2551705" y="4283314"/>
            <a:chExt cx="2357002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DE5462-6AB2-4603-A37A-9D104173AB8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227E91-8453-4171-A5D6-B786E31F3AB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:a16="http://schemas.microsoft.com/office/drawing/2014/main" id="{6A49AF87-0E19-4D85-8BD1-156DDCCAC220}"/>
              </a:ext>
            </a:extLst>
          </p:cNvPr>
          <p:cNvGrpSpPr/>
          <p:nvPr/>
        </p:nvGrpSpPr>
        <p:grpSpPr>
          <a:xfrm>
            <a:off x="3886905" y="5251913"/>
            <a:ext cx="2880431" cy="1107996"/>
            <a:chOff x="2551705" y="4283314"/>
            <a:chExt cx="2357002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774345-B0FE-49FA-AF38-7F7A4F8E343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D943C1-D22F-45B7-8E35-64456C44724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FDBDFC-61A3-45B6-989F-05CF1E5A9141}"/>
              </a:ext>
            </a:extLst>
          </p:cNvPr>
          <p:cNvGrpSpPr/>
          <p:nvPr/>
        </p:nvGrpSpPr>
        <p:grpSpPr>
          <a:xfrm>
            <a:off x="5321175" y="1396399"/>
            <a:ext cx="4356662" cy="5196992"/>
            <a:chOff x="5254947" y="1539601"/>
            <a:chExt cx="4356662" cy="5196992"/>
          </a:xfrm>
          <a:solidFill>
            <a:schemeClr val="accent3">
              <a:alpha val="50000"/>
            </a:schemeClr>
          </a:solidFill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FF9435E-8498-4310-AAC0-47564579E90A}"/>
                </a:ext>
              </a:extLst>
            </p:cNvPr>
            <p:cNvSpPr/>
            <p:nvPr userDrawn="1"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4827056-A85E-4A1F-8E6D-A95A180A4C6F}"/>
                </a:ext>
              </a:extLst>
            </p:cNvPr>
            <p:cNvSpPr/>
            <p:nvPr userDrawn="1"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2D7B280-65F9-419D-9366-C9A98300899C}"/>
                </a:ext>
              </a:extLst>
            </p:cNvPr>
            <p:cNvSpPr/>
            <p:nvPr userDrawn="1"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2FB4D400-1FE7-4713-A917-CAE338B88122}"/>
                </a:ext>
              </a:extLst>
            </p:cNvPr>
            <p:cNvSpPr/>
            <p:nvPr userDrawn="1"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9ED57410-BD9D-46F8-98C0-F40CCF82D200}"/>
                </a:ext>
              </a:extLst>
            </p:cNvPr>
            <p:cNvSpPr/>
            <p:nvPr userDrawn="1"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AC74A70C-664C-4578-8341-B9201709045A}"/>
                </a:ext>
              </a:extLst>
            </p:cNvPr>
            <p:cNvSpPr/>
            <p:nvPr userDrawn="1"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528D167-08AF-41C6-8DEA-615967559E57}"/>
                </a:ext>
              </a:extLst>
            </p:cNvPr>
            <p:cNvSpPr/>
            <p:nvPr userDrawn="1"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333218C-554B-4543-8622-0656A1359B3C}"/>
                </a:ext>
              </a:extLst>
            </p:cNvPr>
            <p:cNvSpPr/>
            <p:nvPr userDrawn="1"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6F010FA-B15D-405F-BE44-CE25B6C49BD5}"/>
                </a:ext>
              </a:extLst>
            </p:cNvPr>
            <p:cNvSpPr/>
            <p:nvPr userDrawn="1"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64259" y="3429000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4000" b="1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PowerPoint</a:t>
            </a:r>
            <a:r>
              <a:rPr lang="en-US" altLang="ko-KR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ko-KR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721651" y="786568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5797E87-117A-4A86-AD5B-5E8F3EC0FC6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120" y="132305"/>
            <a:ext cx="6784903" cy="6593390"/>
          </a:xfrm>
          <a:ln w="28575">
            <a:solidFill>
              <a:srgbClr val="FFC000"/>
            </a:solidFill>
          </a:ln>
          <a:effectLst/>
        </p:spPr>
      </p:pic>
      <p:sp>
        <p:nvSpPr>
          <p:cNvPr id="26" name="Freeform 12">
            <a:extLst>
              <a:ext uri="{FF2B5EF4-FFF2-40B4-BE49-F238E27FC236}">
                <a16:creationId xmlns:a16="http://schemas.microsoft.com/office/drawing/2014/main" id="{433C63FD-0448-44BB-8BAA-CB294D962BA3}"/>
              </a:ext>
            </a:extLst>
          </p:cNvPr>
          <p:cNvSpPr/>
          <p:nvPr/>
        </p:nvSpPr>
        <p:spPr bwMode="auto">
          <a:xfrm>
            <a:off x="-10693" y="6410095"/>
            <a:ext cx="12202693" cy="478067"/>
          </a:xfrm>
          <a:custGeom>
            <a:avLst/>
            <a:gdLst>
              <a:gd name="T0" fmla="*/ 116 w 1920"/>
              <a:gd name="T1" fmla="*/ 78 h 512"/>
              <a:gd name="T2" fmla="*/ 186 w 1920"/>
              <a:gd name="T3" fmla="*/ 43 h 512"/>
              <a:gd name="T4" fmla="*/ 195 w 1920"/>
              <a:gd name="T5" fmla="*/ 40 h 512"/>
              <a:gd name="T6" fmla="*/ 279 w 1920"/>
              <a:gd name="T7" fmla="*/ 15 h 512"/>
              <a:gd name="T8" fmla="*/ 666 w 1920"/>
              <a:gd name="T9" fmla="*/ 55 h 512"/>
              <a:gd name="T10" fmla="*/ 1332 w 1920"/>
              <a:gd name="T11" fmla="*/ 307 h 512"/>
              <a:gd name="T12" fmla="*/ 1897 w 1920"/>
              <a:gd name="T13" fmla="*/ 226 h 512"/>
              <a:gd name="T14" fmla="*/ 1920 w 1920"/>
              <a:gd name="T15" fmla="*/ 501 h 512"/>
              <a:gd name="T16" fmla="*/ 11 w 1920"/>
              <a:gd name="T17" fmla="*/ 512 h 512"/>
              <a:gd name="T18" fmla="*/ 0 w 1920"/>
              <a:gd name="T19" fmla="*/ 251 h 512"/>
              <a:gd name="T20" fmla="*/ 132 w 1920"/>
              <a:gd name="T21" fmla="*/ 159 h 512"/>
              <a:gd name="T22" fmla="*/ 196 w 1920"/>
              <a:gd name="T23" fmla="*/ 130 h 512"/>
              <a:gd name="T24" fmla="*/ 278 w 1920"/>
              <a:gd name="T25" fmla="*/ 109 h 512"/>
              <a:gd name="T26" fmla="*/ 350 w 1920"/>
              <a:gd name="T27" fmla="*/ 95 h 512"/>
              <a:gd name="T28" fmla="*/ 463 w 1920"/>
              <a:gd name="T29" fmla="*/ 97 h 512"/>
              <a:gd name="T30" fmla="*/ 589 w 1920"/>
              <a:gd name="T31" fmla="*/ 119 h 512"/>
              <a:gd name="T32" fmla="*/ 624 w 1920"/>
              <a:gd name="T33" fmla="*/ 132 h 512"/>
              <a:gd name="T34" fmla="*/ 714 w 1920"/>
              <a:gd name="T35" fmla="*/ 170 h 512"/>
              <a:gd name="T36" fmla="*/ 761 w 1920"/>
              <a:gd name="T37" fmla="*/ 190 h 512"/>
              <a:gd name="T38" fmla="*/ 859 w 1920"/>
              <a:gd name="T39" fmla="*/ 244 h 512"/>
              <a:gd name="T40" fmla="*/ 924 w 1920"/>
              <a:gd name="T41" fmla="*/ 278 h 512"/>
              <a:gd name="T42" fmla="*/ 991 w 1920"/>
              <a:gd name="T43" fmla="*/ 315 h 512"/>
              <a:gd name="T44" fmla="*/ 1053 w 1920"/>
              <a:gd name="T45" fmla="*/ 346 h 512"/>
              <a:gd name="T46" fmla="*/ 1147 w 1920"/>
              <a:gd name="T47" fmla="*/ 386 h 512"/>
              <a:gd name="T48" fmla="*/ 1435 w 1920"/>
              <a:gd name="T49" fmla="*/ 430 h 512"/>
              <a:gd name="T50" fmla="*/ 1241 w 1920"/>
              <a:gd name="T51" fmla="*/ 398 h 512"/>
              <a:gd name="T52" fmla="*/ 1185 w 1920"/>
              <a:gd name="T53" fmla="*/ 382 h 512"/>
              <a:gd name="T54" fmla="*/ 1129 w 1920"/>
              <a:gd name="T55" fmla="*/ 355 h 512"/>
              <a:gd name="T56" fmla="*/ 1058 w 1920"/>
              <a:gd name="T57" fmla="*/ 321 h 512"/>
              <a:gd name="T58" fmla="*/ 1048 w 1920"/>
              <a:gd name="T59" fmla="*/ 317 h 512"/>
              <a:gd name="T60" fmla="*/ 936 w 1920"/>
              <a:gd name="T61" fmla="*/ 251 h 512"/>
              <a:gd name="T62" fmla="*/ 864 w 1920"/>
              <a:gd name="T63" fmla="*/ 208 h 512"/>
              <a:gd name="T64" fmla="*/ 835 w 1920"/>
              <a:gd name="T65" fmla="*/ 190 h 512"/>
              <a:gd name="T66" fmla="*/ 798 w 1920"/>
              <a:gd name="T67" fmla="*/ 168 h 512"/>
              <a:gd name="T68" fmla="*/ 724 w 1920"/>
              <a:gd name="T69" fmla="*/ 128 h 512"/>
              <a:gd name="T70" fmla="*/ 607 w 1920"/>
              <a:gd name="T71" fmla="*/ 73 h 512"/>
              <a:gd name="T72" fmla="*/ 430 w 1920"/>
              <a:gd name="T73" fmla="*/ 29 h 512"/>
              <a:gd name="T74" fmla="*/ 427 w 1920"/>
              <a:gd name="T75" fmla="*/ 28 h 512"/>
              <a:gd name="T76" fmla="*/ 134 w 1920"/>
              <a:gd name="T77" fmla="*/ 7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0" h="512">
                <a:moveTo>
                  <a:pt x="134" y="74"/>
                </a:moveTo>
                <a:cubicBezTo>
                  <a:pt x="129" y="75"/>
                  <a:pt x="124" y="81"/>
                  <a:pt x="116" y="78"/>
                </a:cubicBezTo>
                <a:cubicBezTo>
                  <a:pt x="127" y="72"/>
                  <a:pt x="137" y="67"/>
                  <a:pt x="147" y="61"/>
                </a:cubicBezTo>
                <a:cubicBezTo>
                  <a:pt x="161" y="56"/>
                  <a:pt x="174" y="51"/>
                  <a:pt x="186" y="43"/>
                </a:cubicBezTo>
                <a:cubicBezTo>
                  <a:pt x="186" y="43"/>
                  <a:pt x="187" y="43"/>
                  <a:pt x="187" y="43"/>
                </a:cubicBezTo>
                <a:cubicBezTo>
                  <a:pt x="190" y="43"/>
                  <a:pt x="193" y="43"/>
                  <a:pt x="195" y="40"/>
                </a:cubicBezTo>
                <a:cubicBezTo>
                  <a:pt x="195" y="40"/>
                  <a:pt x="196" y="39"/>
                  <a:pt x="196" y="39"/>
                </a:cubicBezTo>
                <a:cubicBezTo>
                  <a:pt x="224" y="31"/>
                  <a:pt x="252" y="23"/>
                  <a:pt x="279" y="15"/>
                </a:cubicBezTo>
                <a:cubicBezTo>
                  <a:pt x="331" y="10"/>
                  <a:pt x="383" y="0"/>
                  <a:pt x="436" y="3"/>
                </a:cubicBezTo>
                <a:cubicBezTo>
                  <a:pt x="516" y="7"/>
                  <a:pt x="592" y="27"/>
                  <a:pt x="666" y="55"/>
                </a:cubicBezTo>
                <a:cubicBezTo>
                  <a:pt x="767" y="92"/>
                  <a:pt x="861" y="141"/>
                  <a:pt x="957" y="188"/>
                </a:cubicBezTo>
                <a:cubicBezTo>
                  <a:pt x="1076" y="246"/>
                  <a:pt x="1200" y="290"/>
                  <a:pt x="1332" y="307"/>
                </a:cubicBezTo>
                <a:cubicBezTo>
                  <a:pt x="1407" y="317"/>
                  <a:pt x="1482" y="318"/>
                  <a:pt x="1558" y="310"/>
                </a:cubicBezTo>
                <a:cubicBezTo>
                  <a:pt x="1675" y="298"/>
                  <a:pt x="1788" y="269"/>
                  <a:pt x="1897" y="226"/>
                </a:cubicBezTo>
                <a:cubicBezTo>
                  <a:pt x="1905" y="223"/>
                  <a:pt x="1912" y="220"/>
                  <a:pt x="1920" y="217"/>
                </a:cubicBezTo>
                <a:cubicBezTo>
                  <a:pt x="1920" y="312"/>
                  <a:pt x="1920" y="406"/>
                  <a:pt x="1920" y="501"/>
                </a:cubicBezTo>
                <a:cubicBezTo>
                  <a:pt x="1920" y="510"/>
                  <a:pt x="1918" y="512"/>
                  <a:pt x="1909" y="512"/>
                </a:cubicBezTo>
                <a:cubicBezTo>
                  <a:pt x="1276" y="512"/>
                  <a:pt x="644" y="512"/>
                  <a:pt x="11" y="512"/>
                </a:cubicBezTo>
                <a:cubicBezTo>
                  <a:pt x="2" y="512"/>
                  <a:pt x="0" y="510"/>
                  <a:pt x="0" y="501"/>
                </a:cubicBezTo>
                <a:cubicBezTo>
                  <a:pt x="0" y="418"/>
                  <a:pt x="0" y="334"/>
                  <a:pt x="0" y="251"/>
                </a:cubicBezTo>
                <a:cubicBezTo>
                  <a:pt x="16" y="246"/>
                  <a:pt x="23" y="232"/>
                  <a:pt x="35" y="223"/>
                </a:cubicBezTo>
                <a:cubicBezTo>
                  <a:pt x="66" y="199"/>
                  <a:pt x="99" y="179"/>
                  <a:pt x="132" y="159"/>
                </a:cubicBezTo>
                <a:cubicBezTo>
                  <a:pt x="153" y="150"/>
                  <a:pt x="173" y="141"/>
                  <a:pt x="193" y="131"/>
                </a:cubicBezTo>
                <a:cubicBezTo>
                  <a:pt x="194" y="131"/>
                  <a:pt x="195" y="131"/>
                  <a:pt x="196" y="130"/>
                </a:cubicBezTo>
                <a:cubicBezTo>
                  <a:pt x="222" y="123"/>
                  <a:pt x="247" y="115"/>
                  <a:pt x="273" y="107"/>
                </a:cubicBezTo>
                <a:cubicBezTo>
                  <a:pt x="275" y="108"/>
                  <a:pt x="277" y="110"/>
                  <a:pt x="278" y="109"/>
                </a:cubicBezTo>
                <a:cubicBezTo>
                  <a:pt x="295" y="100"/>
                  <a:pt x="314" y="102"/>
                  <a:pt x="332" y="97"/>
                </a:cubicBezTo>
                <a:cubicBezTo>
                  <a:pt x="338" y="96"/>
                  <a:pt x="344" y="96"/>
                  <a:pt x="350" y="95"/>
                </a:cubicBezTo>
                <a:cubicBezTo>
                  <a:pt x="386" y="93"/>
                  <a:pt x="421" y="91"/>
                  <a:pt x="457" y="97"/>
                </a:cubicBezTo>
                <a:cubicBezTo>
                  <a:pt x="459" y="97"/>
                  <a:pt x="461" y="97"/>
                  <a:pt x="463" y="97"/>
                </a:cubicBezTo>
                <a:cubicBezTo>
                  <a:pt x="484" y="96"/>
                  <a:pt x="504" y="103"/>
                  <a:pt x="525" y="103"/>
                </a:cubicBezTo>
                <a:cubicBezTo>
                  <a:pt x="546" y="109"/>
                  <a:pt x="567" y="114"/>
                  <a:pt x="589" y="119"/>
                </a:cubicBezTo>
                <a:cubicBezTo>
                  <a:pt x="590" y="126"/>
                  <a:pt x="594" y="125"/>
                  <a:pt x="599" y="125"/>
                </a:cubicBezTo>
                <a:cubicBezTo>
                  <a:pt x="608" y="124"/>
                  <a:pt x="617" y="127"/>
                  <a:pt x="624" y="132"/>
                </a:cubicBezTo>
                <a:cubicBezTo>
                  <a:pt x="634" y="140"/>
                  <a:pt x="647" y="141"/>
                  <a:pt x="658" y="145"/>
                </a:cubicBezTo>
                <a:cubicBezTo>
                  <a:pt x="677" y="153"/>
                  <a:pt x="697" y="159"/>
                  <a:pt x="714" y="170"/>
                </a:cubicBezTo>
                <a:cubicBezTo>
                  <a:pt x="721" y="175"/>
                  <a:pt x="729" y="182"/>
                  <a:pt x="739" y="179"/>
                </a:cubicBezTo>
                <a:cubicBezTo>
                  <a:pt x="746" y="183"/>
                  <a:pt x="754" y="186"/>
                  <a:pt x="761" y="190"/>
                </a:cubicBezTo>
                <a:cubicBezTo>
                  <a:pt x="768" y="203"/>
                  <a:pt x="784" y="200"/>
                  <a:pt x="794" y="207"/>
                </a:cubicBezTo>
                <a:cubicBezTo>
                  <a:pt x="816" y="220"/>
                  <a:pt x="837" y="232"/>
                  <a:pt x="859" y="244"/>
                </a:cubicBezTo>
                <a:cubicBezTo>
                  <a:pt x="866" y="252"/>
                  <a:pt x="878" y="252"/>
                  <a:pt x="886" y="257"/>
                </a:cubicBezTo>
                <a:cubicBezTo>
                  <a:pt x="897" y="267"/>
                  <a:pt x="911" y="272"/>
                  <a:pt x="924" y="278"/>
                </a:cubicBezTo>
                <a:cubicBezTo>
                  <a:pt x="925" y="284"/>
                  <a:pt x="930" y="286"/>
                  <a:pt x="934" y="288"/>
                </a:cubicBezTo>
                <a:cubicBezTo>
                  <a:pt x="953" y="297"/>
                  <a:pt x="972" y="306"/>
                  <a:pt x="991" y="315"/>
                </a:cubicBezTo>
                <a:cubicBezTo>
                  <a:pt x="994" y="318"/>
                  <a:pt x="999" y="320"/>
                  <a:pt x="1003" y="321"/>
                </a:cubicBezTo>
                <a:cubicBezTo>
                  <a:pt x="1019" y="331"/>
                  <a:pt x="1036" y="339"/>
                  <a:pt x="1053" y="346"/>
                </a:cubicBezTo>
                <a:cubicBezTo>
                  <a:pt x="1074" y="360"/>
                  <a:pt x="1098" y="370"/>
                  <a:pt x="1123" y="377"/>
                </a:cubicBezTo>
                <a:cubicBezTo>
                  <a:pt x="1130" y="382"/>
                  <a:pt x="1139" y="384"/>
                  <a:pt x="1147" y="386"/>
                </a:cubicBezTo>
                <a:cubicBezTo>
                  <a:pt x="1160" y="391"/>
                  <a:pt x="1173" y="396"/>
                  <a:pt x="1187" y="398"/>
                </a:cubicBezTo>
                <a:cubicBezTo>
                  <a:pt x="1267" y="423"/>
                  <a:pt x="1349" y="434"/>
                  <a:pt x="1435" y="430"/>
                </a:cubicBezTo>
                <a:cubicBezTo>
                  <a:pt x="1400" y="428"/>
                  <a:pt x="1367" y="425"/>
                  <a:pt x="1335" y="420"/>
                </a:cubicBezTo>
                <a:cubicBezTo>
                  <a:pt x="1303" y="414"/>
                  <a:pt x="1272" y="407"/>
                  <a:pt x="1241" y="398"/>
                </a:cubicBezTo>
                <a:cubicBezTo>
                  <a:pt x="1226" y="394"/>
                  <a:pt x="1213" y="383"/>
                  <a:pt x="1196" y="386"/>
                </a:cubicBezTo>
                <a:cubicBezTo>
                  <a:pt x="1193" y="383"/>
                  <a:pt x="1189" y="382"/>
                  <a:pt x="1185" y="382"/>
                </a:cubicBezTo>
                <a:cubicBezTo>
                  <a:pt x="1185" y="380"/>
                  <a:pt x="1185" y="378"/>
                  <a:pt x="1182" y="377"/>
                </a:cubicBezTo>
                <a:cubicBezTo>
                  <a:pt x="1164" y="370"/>
                  <a:pt x="1146" y="362"/>
                  <a:pt x="1129" y="355"/>
                </a:cubicBezTo>
                <a:cubicBezTo>
                  <a:pt x="1106" y="343"/>
                  <a:pt x="1082" y="332"/>
                  <a:pt x="1059" y="321"/>
                </a:cubicBezTo>
                <a:cubicBezTo>
                  <a:pt x="1059" y="321"/>
                  <a:pt x="1058" y="321"/>
                  <a:pt x="1058" y="321"/>
                </a:cubicBezTo>
                <a:cubicBezTo>
                  <a:pt x="1056" y="317"/>
                  <a:pt x="1051" y="319"/>
                  <a:pt x="1048" y="317"/>
                </a:cubicBezTo>
                <a:cubicBezTo>
                  <a:pt x="1048" y="317"/>
                  <a:pt x="1048" y="317"/>
                  <a:pt x="1048" y="317"/>
                </a:cubicBezTo>
                <a:cubicBezTo>
                  <a:pt x="1031" y="302"/>
                  <a:pt x="1009" y="295"/>
                  <a:pt x="991" y="282"/>
                </a:cubicBezTo>
                <a:cubicBezTo>
                  <a:pt x="972" y="272"/>
                  <a:pt x="954" y="261"/>
                  <a:pt x="936" y="251"/>
                </a:cubicBezTo>
                <a:cubicBezTo>
                  <a:pt x="935" y="249"/>
                  <a:pt x="933" y="249"/>
                  <a:pt x="932" y="251"/>
                </a:cubicBezTo>
                <a:cubicBezTo>
                  <a:pt x="912" y="234"/>
                  <a:pt x="888" y="221"/>
                  <a:pt x="864" y="208"/>
                </a:cubicBezTo>
                <a:cubicBezTo>
                  <a:pt x="856" y="202"/>
                  <a:pt x="848" y="196"/>
                  <a:pt x="838" y="192"/>
                </a:cubicBezTo>
                <a:cubicBezTo>
                  <a:pt x="837" y="191"/>
                  <a:pt x="836" y="191"/>
                  <a:pt x="835" y="190"/>
                </a:cubicBezTo>
                <a:cubicBezTo>
                  <a:pt x="834" y="190"/>
                  <a:pt x="834" y="190"/>
                  <a:pt x="834" y="190"/>
                </a:cubicBezTo>
                <a:cubicBezTo>
                  <a:pt x="822" y="181"/>
                  <a:pt x="811" y="174"/>
                  <a:pt x="798" y="168"/>
                </a:cubicBezTo>
                <a:cubicBezTo>
                  <a:pt x="774" y="153"/>
                  <a:pt x="750" y="139"/>
                  <a:pt x="724" y="128"/>
                </a:cubicBezTo>
                <a:cubicBezTo>
                  <a:pt x="724" y="128"/>
                  <a:pt x="724" y="128"/>
                  <a:pt x="724" y="128"/>
                </a:cubicBezTo>
                <a:cubicBezTo>
                  <a:pt x="705" y="115"/>
                  <a:pt x="684" y="105"/>
                  <a:pt x="663" y="97"/>
                </a:cubicBezTo>
                <a:cubicBezTo>
                  <a:pt x="645" y="87"/>
                  <a:pt x="627" y="79"/>
                  <a:pt x="607" y="73"/>
                </a:cubicBezTo>
                <a:cubicBezTo>
                  <a:pt x="593" y="68"/>
                  <a:pt x="578" y="62"/>
                  <a:pt x="564" y="57"/>
                </a:cubicBezTo>
                <a:cubicBezTo>
                  <a:pt x="520" y="43"/>
                  <a:pt x="476" y="31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27"/>
                  <a:pt x="428" y="28"/>
                  <a:pt x="427" y="28"/>
                </a:cubicBezTo>
                <a:cubicBezTo>
                  <a:pt x="371" y="21"/>
                  <a:pt x="315" y="23"/>
                  <a:pt x="259" y="36"/>
                </a:cubicBezTo>
                <a:cubicBezTo>
                  <a:pt x="215" y="41"/>
                  <a:pt x="175" y="57"/>
                  <a:pt x="134" y="7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90AE18B-0841-4FCC-BC50-CA8E55855743}"/>
              </a:ext>
            </a:extLst>
          </p:cNvPr>
          <p:cNvSpPr txBox="1"/>
          <p:nvPr/>
        </p:nvSpPr>
        <p:spPr>
          <a:xfrm>
            <a:off x="3813562" y="2826515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AWESOME</a:t>
            </a:r>
          </a:p>
          <a:p>
            <a:pPr algn="ctr"/>
            <a:r>
              <a:rPr lang="en-GB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DB71A-3C74-4953-B014-D03CE07DA8A0}"/>
              </a:ext>
            </a:extLst>
          </p:cNvPr>
          <p:cNvSpPr txBox="1"/>
          <p:nvPr/>
        </p:nvSpPr>
        <p:spPr>
          <a:xfrm>
            <a:off x="3256342" y="4449511"/>
            <a:ext cx="56932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2400">
                <a:solidFill>
                  <a:srgbClr val="69223B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rgbClr val="69223B"/>
                </a:solidFill>
                <a:cs typeface="Arial" panose="020B0604020202020204" pitchFamily="34" charset="0"/>
              </a:rPr>
              <a:t>OREM IPSUM</a:t>
            </a:r>
          </a:p>
          <a:p>
            <a:pPr algn="ctr"/>
            <a:r>
              <a:rPr lang="en-US" altLang="ko-KR" sz="2400">
                <a:solidFill>
                  <a:srgbClr val="69223B"/>
                </a:solidFill>
                <a:cs typeface="Arial" panose="020B0604020202020204" pitchFamily="34" charset="0"/>
              </a:rPr>
              <a:t>DOLOR SIT AMET </a:t>
            </a:r>
            <a:endParaRPr lang="ko-KR" altLang="en-US" sz="2400">
              <a:solidFill>
                <a:srgbClr val="69223B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8772F-2F50-4523-B33D-0382FF0641CA}"/>
              </a:ext>
            </a:extLst>
          </p:cNvPr>
          <p:cNvSpPr txBox="1"/>
          <p:nvPr/>
        </p:nvSpPr>
        <p:spPr>
          <a:xfrm>
            <a:off x="3004814" y="5333844"/>
            <a:ext cx="619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E3710B-E8D1-4E23-8DBA-55B02FAC86C8}"/>
              </a:ext>
            </a:extLst>
          </p:cNvPr>
          <p:cNvSpPr txBox="1"/>
          <p:nvPr/>
        </p:nvSpPr>
        <p:spPr>
          <a:xfrm>
            <a:off x="1595247" y="1453115"/>
            <a:ext cx="19297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31C7B8-C09A-4E40-9F9D-6EE6F4B89896}"/>
              </a:ext>
            </a:extLst>
          </p:cNvPr>
          <p:cNvSpPr txBox="1"/>
          <p:nvPr/>
        </p:nvSpPr>
        <p:spPr>
          <a:xfrm>
            <a:off x="8700927" y="1453115"/>
            <a:ext cx="19297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25A88FE-5F5A-4CAE-A839-DE819E4109E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E25E576B-58C8-4677-9AA6-00B9E557C6C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0CAFF1FC-C713-4EA9-A1D3-C8491F71687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CE3F9649-F5B5-449C-93E1-9E1E5363CA8E}"/>
              </a:ext>
            </a:extLst>
          </p:cNvPr>
          <p:cNvSpPr/>
          <p:nvPr/>
        </p:nvSpPr>
        <p:spPr bwMode="auto">
          <a:xfrm flipH="1">
            <a:off x="9423462" y="5637660"/>
            <a:ext cx="2768538" cy="1220000"/>
          </a:xfrm>
          <a:custGeom>
            <a:avLst/>
            <a:gdLst>
              <a:gd name="T0" fmla="*/ 0 w 2878"/>
              <a:gd name="T1" fmla="*/ 1 h 298"/>
              <a:gd name="T2" fmla="*/ 22 w 2878"/>
              <a:gd name="T3" fmla="*/ 9 h 298"/>
              <a:gd name="T4" fmla="*/ 124 w 2878"/>
              <a:gd name="T5" fmla="*/ 58 h 298"/>
              <a:gd name="T6" fmla="*/ 225 w 2878"/>
              <a:gd name="T7" fmla="*/ 95 h 298"/>
              <a:gd name="T8" fmla="*/ 396 w 2878"/>
              <a:gd name="T9" fmla="*/ 140 h 298"/>
              <a:gd name="T10" fmla="*/ 654 w 2878"/>
              <a:gd name="T11" fmla="*/ 174 h 298"/>
              <a:gd name="T12" fmla="*/ 899 w 2878"/>
              <a:gd name="T13" fmla="*/ 181 h 298"/>
              <a:gd name="T14" fmla="*/ 1246 w 2878"/>
              <a:gd name="T15" fmla="*/ 159 h 298"/>
              <a:gd name="T16" fmla="*/ 1481 w 2878"/>
              <a:gd name="T17" fmla="*/ 138 h 298"/>
              <a:gd name="T18" fmla="*/ 1841 w 2878"/>
              <a:gd name="T19" fmla="*/ 118 h 298"/>
              <a:gd name="T20" fmla="*/ 2137 w 2878"/>
              <a:gd name="T21" fmla="*/ 115 h 298"/>
              <a:gd name="T22" fmla="*/ 2368 w 2878"/>
              <a:gd name="T23" fmla="*/ 124 h 298"/>
              <a:gd name="T24" fmla="*/ 2599 w 2878"/>
              <a:gd name="T25" fmla="*/ 147 h 298"/>
              <a:gd name="T26" fmla="*/ 2816 w 2878"/>
              <a:gd name="T27" fmla="*/ 188 h 298"/>
              <a:gd name="T28" fmla="*/ 2870 w 2878"/>
              <a:gd name="T29" fmla="*/ 203 h 298"/>
              <a:gd name="T30" fmla="*/ 2877 w 2878"/>
              <a:gd name="T31" fmla="*/ 211 h 298"/>
              <a:gd name="T32" fmla="*/ 2867 w 2878"/>
              <a:gd name="T33" fmla="*/ 213 h 298"/>
              <a:gd name="T34" fmla="*/ 2618 w 2878"/>
              <a:gd name="T35" fmla="*/ 188 h 298"/>
              <a:gd name="T36" fmla="*/ 2469 w 2878"/>
              <a:gd name="T37" fmla="*/ 180 h 298"/>
              <a:gd name="T38" fmla="*/ 2185 w 2878"/>
              <a:gd name="T39" fmla="*/ 176 h 298"/>
              <a:gd name="T40" fmla="*/ 1897 w 2878"/>
              <a:gd name="T41" fmla="*/ 189 h 298"/>
              <a:gd name="T42" fmla="*/ 1634 w 2878"/>
              <a:gd name="T43" fmla="*/ 218 h 298"/>
              <a:gd name="T44" fmla="*/ 1377 w 2878"/>
              <a:gd name="T45" fmla="*/ 255 h 298"/>
              <a:gd name="T46" fmla="*/ 1205 w 2878"/>
              <a:gd name="T47" fmla="*/ 276 h 298"/>
              <a:gd name="T48" fmla="*/ 657 w 2878"/>
              <a:gd name="T49" fmla="*/ 295 h 298"/>
              <a:gd name="T50" fmla="*/ 391 w 2878"/>
              <a:gd name="T51" fmla="*/ 283 h 298"/>
              <a:gd name="T52" fmla="*/ 164 w 2878"/>
              <a:gd name="T53" fmla="*/ 263 h 298"/>
              <a:gd name="T54" fmla="*/ 8 w 2878"/>
              <a:gd name="T55" fmla="*/ 246 h 298"/>
              <a:gd name="T56" fmla="*/ 0 w 2878"/>
              <a:gd name="T57" fmla="*/ 247 h 298"/>
              <a:gd name="T58" fmla="*/ 0 w 2878"/>
              <a:gd name="T59" fmla="*/ 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78" h="298">
                <a:moveTo>
                  <a:pt x="0" y="1"/>
                </a:moveTo>
                <a:cubicBezTo>
                  <a:pt x="8" y="0"/>
                  <a:pt x="15" y="5"/>
                  <a:pt x="22" y="9"/>
                </a:cubicBezTo>
                <a:cubicBezTo>
                  <a:pt x="55" y="28"/>
                  <a:pt x="89" y="43"/>
                  <a:pt x="124" y="58"/>
                </a:cubicBezTo>
                <a:cubicBezTo>
                  <a:pt x="157" y="72"/>
                  <a:pt x="190" y="85"/>
                  <a:pt x="225" y="95"/>
                </a:cubicBezTo>
                <a:cubicBezTo>
                  <a:pt x="281" y="113"/>
                  <a:pt x="338" y="128"/>
                  <a:pt x="396" y="140"/>
                </a:cubicBezTo>
                <a:cubicBezTo>
                  <a:pt x="481" y="157"/>
                  <a:pt x="567" y="168"/>
                  <a:pt x="654" y="174"/>
                </a:cubicBezTo>
                <a:cubicBezTo>
                  <a:pt x="736" y="181"/>
                  <a:pt x="817" y="182"/>
                  <a:pt x="899" y="181"/>
                </a:cubicBezTo>
                <a:cubicBezTo>
                  <a:pt x="1015" y="179"/>
                  <a:pt x="1131" y="171"/>
                  <a:pt x="1246" y="159"/>
                </a:cubicBezTo>
                <a:cubicBezTo>
                  <a:pt x="1324" y="151"/>
                  <a:pt x="1402" y="144"/>
                  <a:pt x="1481" y="138"/>
                </a:cubicBezTo>
                <a:cubicBezTo>
                  <a:pt x="1601" y="129"/>
                  <a:pt x="1721" y="122"/>
                  <a:pt x="1841" y="118"/>
                </a:cubicBezTo>
                <a:cubicBezTo>
                  <a:pt x="1940" y="115"/>
                  <a:pt x="2039" y="113"/>
                  <a:pt x="2137" y="115"/>
                </a:cubicBezTo>
                <a:cubicBezTo>
                  <a:pt x="2214" y="116"/>
                  <a:pt x="2291" y="119"/>
                  <a:pt x="2368" y="124"/>
                </a:cubicBezTo>
                <a:cubicBezTo>
                  <a:pt x="2445" y="130"/>
                  <a:pt x="2523" y="137"/>
                  <a:pt x="2599" y="147"/>
                </a:cubicBezTo>
                <a:cubicBezTo>
                  <a:pt x="2672" y="157"/>
                  <a:pt x="2745" y="170"/>
                  <a:pt x="2816" y="188"/>
                </a:cubicBezTo>
                <a:cubicBezTo>
                  <a:pt x="2834" y="192"/>
                  <a:pt x="2852" y="198"/>
                  <a:pt x="2870" y="203"/>
                </a:cubicBezTo>
                <a:cubicBezTo>
                  <a:pt x="2874" y="204"/>
                  <a:pt x="2878" y="205"/>
                  <a:pt x="2877" y="211"/>
                </a:cubicBezTo>
                <a:cubicBezTo>
                  <a:pt x="2875" y="217"/>
                  <a:pt x="2871" y="214"/>
                  <a:pt x="2867" y="213"/>
                </a:cubicBezTo>
                <a:cubicBezTo>
                  <a:pt x="2784" y="204"/>
                  <a:pt x="2701" y="194"/>
                  <a:pt x="2618" y="188"/>
                </a:cubicBezTo>
                <a:cubicBezTo>
                  <a:pt x="2568" y="185"/>
                  <a:pt x="2518" y="182"/>
                  <a:pt x="2469" y="180"/>
                </a:cubicBezTo>
                <a:cubicBezTo>
                  <a:pt x="2374" y="176"/>
                  <a:pt x="2279" y="174"/>
                  <a:pt x="2185" y="176"/>
                </a:cubicBezTo>
                <a:cubicBezTo>
                  <a:pt x="2089" y="178"/>
                  <a:pt x="1993" y="182"/>
                  <a:pt x="1897" y="189"/>
                </a:cubicBezTo>
                <a:cubicBezTo>
                  <a:pt x="1809" y="196"/>
                  <a:pt x="1721" y="206"/>
                  <a:pt x="1634" y="218"/>
                </a:cubicBezTo>
                <a:cubicBezTo>
                  <a:pt x="1548" y="229"/>
                  <a:pt x="1463" y="244"/>
                  <a:pt x="1377" y="255"/>
                </a:cubicBezTo>
                <a:cubicBezTo>
                  <a:pt x="1320" y="263"/>
                  <a:pt x="1262" y="270"/>
                  <a:pt x="1205" y="276"/>
                </a:cubicBezTo>
                <a:cubicBezTo>
                  <a:pt x="1023" y="296"/>
                  <a:pt x="840" y="298"/>
                  <a:pt x="657" y="295"/>
                </a:cubicBezTo>
                <a:cubicBezTo>
                  <a:pt x="568" y="293"/>
                  <a:pt x="479" y="289"/>
                  <a:pt x="391" y="283"/>
                </a:cubicBezTo>
                <a:cubicBezTo>
                  <a:pt x="315" y="277"/>
                  <a:pt x="239" y="270"/>
                  <a:pt x="164" y="263"/>
                </a:cubicBezTo>
                <a:cubicBezTo>
                  <a:pt x="112" y="258"/>
                  <a:pt x="60" y="252"/>
                  <a:pt x="8" y="246"/>
                </a:cubicBezTo>
                <a:cubicBezTo>
                  <a:pt x="5" y="246"/>
                  <a:pt x="3" y="247"/>
                  <a:pt x="0" y="247"/>
                </a:cubicBezTo>
                <a:cubicBezTo>
                  <a:pt x="0" y="165"/>
                  <a:pt x="0" y="83"/>
                  <a:pt x="0" y="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452F7CD2-E3E3-4C46-9936-A810DAE5C164}"/>
              </a:ext>
            </a:extLst>
          </p:cNvPr>
          <p:cNvSpPr/>
          <p:nvPr/>
        </p:nvSpPr>
        <p:spPr bwMode="auto">
          <a:xfrm>
            <a:off x="-17852" y="5564207"/>
            <a:ext cx="2825019" cy="1262401"/>
          </a:xfrm>
          <a:custGeom>
            <a:avLst/>
            <a:gdLst>
              <a:gd name="T0" fmla="*/ 0 w 2878"/>
              <a:gd name="T1" fmla="*/ 1 h 298"/>
              <a:gd name="T2" fmla="*/ 22 w 2878"/>
              <a:gd name="T3" fmla="*/ 9 h 298"/>
              <a:gd name="T4" fmla="*/ 124 w 2878"/>
              <a:gd name="T5" fmla="*/ 58 h 298"/>
              <a:gd name="T6" fmla="*/ 225 w 2878"/>
              <a:gd name="T7" fmla="*/ 95 h 298"/>
              <a:gd name="T8" fmla="*/ 396 w 2878"/>
              <a:gd name="T9" fmla="*/ 140 h 298"/>
              <a:gd name="T10" fmla="*/ 654 w 2878"/>
              <a:gd name="T11" fmla="*/ 174 h 298"/>
              <a:gd name="T12" fmla="*/ 899 w 2878"/>
              <a:gd name="T13" fmla="*/ 181 h 298"/>
              <a:gd name="T14" fmla="*/ 1246 w 2878"/>
              <a:gd name="T15" fmla="*/ 159 h 298"/>
              <a:gd name="T16" fmla="*/ 1481 w 2878"/>
              <a:gd name="T17" fmla="*/ 138 h 298"/>
              <a:gd name="T18" fmla="*/ 1841 w 2878"/>
              <a:gd name="T19" fmla="*/ 118 h 298"/>
              <a:gd name="T20" fmla="*/ 2137 w 2878"/>
              <a:gd name="T21" fmla="*/ 115 h 298"/>
              <a:gd name="T22" fmla="*/ 2368 w 2878"/>
              <a:gd name="T23" fmla="*/ 124 h 298"/>
              <a:gd name="T24" fmla="*/ 2599 w 2878"/>
              <a:gd name="T25" fmla="*/ 147 h 298"/>
              <a:gd name="T26" fmla="*/ 2816 w 2878"/>
              <a:gd name="T27" fmla="*/ 188 h 298"/>
              <a:gd name="T28" fmla="*/ 2870 w 2878"/>
              <a:gd name="T29" fmla="*/ 203 h 298"/>
              <a:gd name="T30" fmla="*/ 2877 w 2878"/>
              <a:gd name="T31" fmla="*/ 211 h 298"/>
              <a:gd name="T32" fmla="*/ 2867 w 2878"/>
              <a:gd name="T33" fmla="*/ 213 h 298"/>
              <a:gd name="T34" fmla="*/ 2618 w 2878"/>
              <a:gd name="T35" fmla="*/ 188 h 298"/>
              <a:gd name="T36" fmla="*/ 2469 w 2878"/>
              <a:gd name="T37" fmla="*/ 180 h 298"/>
              <a:gd name="T38" fmla="*/ 2185 w 2878"/>
              <a:gd name="T39" fmla="*/ 176 h 298"/>
              <a:gd name="T40" fmla="*/ 1897 w 2878"/>
              <a:gd name="T41" fmla="*/ 189 h 298"/>
              <a:gd name="T42" fmla="*/ 1634 w 2878"/>
              <a:gd name="T43" fmla="*/ 218 h 298"/>
              <a:gd name="T44" fmla="*/ 1377 w 2878"/>
              <a:gd name="T45" fmla="*/ 255 h 298"/>
              <a:gd name="T46" fmla="*/ 1205 w 2878"/>
              <a:gd name="T47" fmla="*/ 276 h 298"/>
              <a:gd name="T48" fmla="*/ 657 w 2878"/>
              <a:gd name="T49" fmla="*/ 295 h 298"/>
              <a:gd name="T50" fmla="*/ 391 w 2878"/>
              <a:gd name="T51" fmla="*/ 283 h 298"/>
              <a:gd name="T52" fmla="*/ 164 w 2878"/>
              <a:gd name="T53" fmla="*/ 263 h 298"/>
              <a:gd name="T54" fmla="*/ 8 w 2878"/>
              <a:gd name="T55" fmla="*/ 246 h 298"/>
              <a:gd name="T56" fmla="*/ 0 w 2878"/>
              <a:gd name="T57" fmla="*/ 247 h 298"/>
              <a:gd name="T58" fmla="*/ 0 w 2878"/>
              <a:gd name="T59" fmla="*/ 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78" h="298">
                <a:moveTo>
                  <a:pt x="0" y="1"/>
                </a:moveTo>
                <a:cubicBezTo>
                  <a:pt x="8" y="0"/>
                  <a:pt x="15" y="5"/>
                  <a:pt x="22" y="9"/>
                </a:cubicBezTo>
                <a:cubicBezTo>
                  <a:pt x="55" y="28"/>
                  <a:pt x="89" y="43"/>
                  <a:pt x="124" y="58"/>
                </a:cubicBezTo>
                <a:cubicBezTo>
                  <a:pt x="157" y="72"/>
                  <a:pt x="190" y="85"/>
                  <a:pt x="225" y="95"/>
                </a:cubicBezTo>
                <a:cubicBezTo>
                  <a:pt x="281" y="113"/>
                  <a:pt x="338" y="128"/>
                  <a:pt x="396" y="140"/>
                </a:cubicBezTo>
                <a:cubicBezTo>
                  <a:pt x="481" y="157"/>
                  <a:pt x="567" y="168"/>
                  <a:pt x="654" y="174"/>
                </a:cubicBezTo>
                <a:cubicBezTo>
                  <a:pt x="736" y="181"/>
                  <a:pt x="817" y="182"/>
                  <a:pt x="899" y="181"/>
                </a:cubicBezTo>
                <a:cubicBezTo>
                  <a:pt x="1015" y="179"/>
                  <a:pt x="1131" y="171"/>
                  <a:pt x="1246" y="159"/>
                </a:cubicBezTo>
                <a:cubicBezTo>
                  <a:pt x="1324" y="151"/>
                  <a:pt x="1402" y="144"/>
                  <a:pt x="1481" y="138"/>
                </a:cubicBezTo>
                <a:cubicBezTo>
                  <a:pt x="1601" y="129"/>
                  <a:pt x="1721" y="122"/>
                  <a:pt x="1841" y="118"/>
                </a:cubicBezTo>
                <a:cubicBezTo>
                  <a:pt x="1940" y="115"/>
                  <a:pt x="2039" y="113"/>
                  <a:pt x="2137" y="115"/>
                </a:cubicBezTo>
                <a:cubicBezTo>
                  <a:pt x="2214" y="116"/>
                  <a:pt x="2291" y="119"/>
                  <a:pt x="2368" y="124"/>
                </a:cubicBezTo>
                <a:cubicBezTo>
                  <a:pt x="2445" y="130"/>
                  <a:pt x="2523" y="137"/>
                  <a:pt x="2599" y="147"/>
                </a:cubicBezTo>
                <a:cubicBezTo>
                  <a:pt x="2672" y="157"/>
                  <a:pt x="2745" y="170"/>
                  <a:pt x="2816" y="188"/>
                </a:cubicBezTo>
                <a:cubicBezTo>
                  <a:pt x="2834" y="192"/>
                  <a:pt x="2852" y="198"/>
                  <a:pt x="2870" y="203"/>
                </a:cubicBezTo>
                <a:cubicBezTo>
                  <a:pt x="2874" y="204"/>
                  <a:pt x="2878" y="205"/>
                  <a:pt x="2877" y="211"/>
                </a:cubicBezTo>
                <a:cubicBezTo>
                  <a:pt x="2875" y="217"/>
                  <a:pt x="2871" y="214"/>
                  <a:pt x="2867" y="213"/>
                </a:cubicBezTo>
                <a:cubicBezTo>
                  <a:pt x="2784" y="204"/>
                  <a:pt x="2701" y="194"/>
                  <a:pt x="2618" y="188"/>
                </a:cubicBezTo>
                <a:cubicBezTo>
                  <a:pt x="2568" y="185"/>
                  <a:pt x="2518" y="182"/>
                  <a:pt x="2469" y="180"/>
                </a:cubicBezTo>
                <a:cubicBezTo>
                  <a:pt x="2374" y="176"/>
                  <a:pt x="2279" y="174"/>
                  <a:pt x="2185" y="176"/>
                </a:cubicBezTo>
                <a:cubicBezTo>
                  <a:pt x="2089" y="178"/>
                  <a:pt x="1993" y="182"/>
                  <a:pt x="1897" y="189"/>
                </a:cubicBezTo>
                <a:cubicBezTo>
                  <a:pt x="1809" y="196"/>
                  <a:pt x="1721" y="206"/>
                  <a:pt x="1634" y="218"/>
                </a:cubicBezTo>
                <a:cubicBezTo>
                  <a:pt x="1548" y="229"/>
                  <a:pt x="1463" y="244"/>
                  <a:pt x="1377" y="255"/>
                </a:cubicBezTo>
                <a:cubicBezTo>
                  <a:pt x="1320" y="263"/>
                  <a:pt x="1262" y="270"/>
                  <a:pt x="1205" y="276"/>
                </a:cubicBezTo>
                <a:cubicBezTo>
                  <a:pt x="1023" y="296"/>
                  <a:pt x="840" y="298"/>
                  <a:pt x="657" y="295"/>
                </a:cubicBezTo>
                <a:cubicBezTo>
                  <a:pt x="568" y="293"/>
                  <a:pt x="479" y="289"/>
                  <a:pt x="391" y="283"/>
                </a:cubicBezTo>
                <a:cubicBezTo>
                  <a:pt x="315" y="277"/>
                  <a:pt x="239" y="270"/>
                  <a:pt x="164" y="263"/>
                </a:cubicBezTo>
                <a:cubicBezTo>
                  <a:pt x="112" y="258"/>
                  <a:pt x="60" y="252"/>
                  <a:pt x="8" y="246"/>
                </a:cubicBezTo>
                <a:cubicBezTo>
                  <a:pt x="5" y="246"/>
                  <a:pt x="3" y="247"/>
                  <a:pt x="0" y="247"/>
                </a:cubicBezTo>
                <a:cubicBezTo>
                  <a:pt x="0" y="165"/>
                  <a:pt x="0" y="83"/>
                  <a:pt x="0" y="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2509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33997-CD25-46C1-AEFB-2B4A5FF56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r>
              <a:rPr lang="en-US"/>
              <a:t>Infographic Style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7902B7-4B58-499B-8675-4B67D5F3E1DF}"/>
              </a:ext>
            </a:extLst>
          </p:cNvPr>
          <p:cNvSpPr/>
          <p:nvPr/>
        </p:nvSpPr>
        <p:spPr>
          <a:xfrm>
            <a:off x="1101485" y="2100907"/>
            <a:ext cx="3408969" cy="3408969"/>
          </a:xfrm>
          <a:prstGeom prst="ellipse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B0D50C-9FE7-4B61-98D9-318C00E89CDF}"/>
              </a:ext>
            </a:extLst>
          </p:cNvPr>
          <p:cNvSpPr/>
          <p:nvPr/>
        </p:nvSpPr>
        <p:spPr>
          <a:xfrm>
            <a:off x="2320970" y="1678026"/>
            <a:ext cx="970001" cy="970001"/>
          </a:xfrm>
          <a:prstGeom prst="ellipse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8B49F9-D996-4B60-B225-79D1F1F4F9D5}"/>
              </a:ext>
            </a:extLst>
          </p:cNvPr>
          <p:cNvSpPr/>
          <p:nvPr/>
        </p:nvSpPr>
        <p:spPr>
          <a:xfrm>
            <a:off x="2320970" y="4987731"/>
            <a:ext cx="970001" cy="970001"/>
          </a:xfrm>
          <a:prstGeom prst="ellipse">
            <a:avLst/>
          </a:prstGeom>
          <a:solidFill>
            <a:srgbClr val="69223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54895C3-5277-4042-940E-2178EFAE7190}"/>
              </a:ext>
            </a:extLst>
          </p:cNvPr>
          <p:cNvSpPr/>
          <p:nvPr/>
        </p:nvSpPr>
        <p:spPr>
          <a:xfrm>
            <a:off x="849789" y="2417158"/>
            <a:ext cx="970001" cy="970001"/>
          </a:xfrm>
          <a:prstGeom prst="ellipse">
            <a:avLst/>
          </a:prstGeom>
          <a:solidFill>
            <a:srgbClr val="69223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70BC390-C42F-42BA-A9B4-87E982B1DA3D}"/>
              </a:ext>
            </a:extLst>
          </p:cNvPr>
          <p:cNvSpPr/>
          <p:nvPr/>
        </p:nvSpPr>
        <p:spPr>
          <a:xfrm>
            <a:off x="849789" y="4149336"/>
            <a:ext cx="970001" cy="970001"/>
          </a:xfrm>
          <a:prstGeom prst="ellipse">
            <a:avLst/>
          </a:pr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7370EA-6ABF-4B18-B15D-337A41669791}"/>
              </a:ext>
            </a:extLst>
          </p:cNvPr>
          <p:cNvGrpSpPr/>
          <p:nvPr/>
        </p:nvGrpSpPr>
        <p:grpSpPr>
          <a:xfrm rot="378088">
            <a:off x="3612621" y="1704072"/>
            <a:ext cx="2272636" cy="1898826"/>
            <a:chOff x="7246464" y="1754257"/>
            <a:chExt cx="1045690" cy="873691"/>
          </a:xfrm>
          <a:solidFill>
            <a:srgbClr val="69223B"/>
          </a:solidFill>
        </p:grpSpPr>
        <p:sp>
          <p:nvSpPr>
            <p:cNvPr id="63" name="Oval 17">
              <a:extLst>
                <a:ext uri="{FF2B5EF4-FFF2-40B4-BE49-F238E27FC236}">
                  <a16:creationId xmlns:a16="http://schemas.microsoft.com/office/drawing/2014/main" id="{6830EB2D-7A84-4E89-8FA3-06D38502D2AE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F59B308-8A97-4F30-A9A9-3DBF48A4C0A0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B0F88F-8EF0-4EAB-8DDC-58EFFBC8F721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C8087E-BF89-4755-8415-BAD0F8DC95A5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31CEFD-41AB-4214-965D-6ED6903808B5}"/>
              </a:ext>
            </a:extLst>
          </p:cNvPr>
          <p:cNvGrpSpPr/>
          <p:nvPr/>
        </p:nvGrpSpPr>
        <p:grpSpPr>
          <a:xfrm>
            <a:off x="6365823" y="3170069"/>
            <a:ext cx="5231233" cy="2309514"/>
            <a:chOff x="546760" y="2061666"/>
            <a:chExt cx="5152102" cy="230951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4E3DDA9-2571-4716-B973-92CC72A05E57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C01ABF1-22EF-4E3D-A31C-60E4E007BA7F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3200" b="1">
                  <a:solidFill>
                    <a:srgbClr val="69223B"/>
                  </a:solidFill>
                  <a:cs typeface="Arial" panose="020B0604020202020204" pitchFamily="34" charset="0"/>
                </a:rPr>
                <a:t>Power Presentation</a:t>
              </a:r>
              <a:endParaRPr lang="ko-KR" altLang="en-US" sz="32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A0469B1-AF28-4408-B104-D3FC2E675D37}"/>
              </a:ext>
            </a:extLst>
          </p:cNvPr>
          <p:cNvSpPr txBox="1"/>
          <p:nvPr/>
        </p:nvSpPr>
        <p:spPr>
          <a:xfrm>
            <a:off x="6365823" y="2278437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4000" b="1">
                <a:solidFill>
                  <a:srgbClr val="FFC000"/>
                </a:solidFill>
                <a:cs typeface="Arial" panose="020B0604020202020204" pitchFamily="34" charset="0"/>
              </a:rPr>
              <a:t>$3,800,000</a:t>
            </a:r>
            <a:endParaRPr lang="ko-KR" altLang="en-US" sz="40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FDBB89-DEA4-4A26-ABB0-D5358323E490}"/>
              </a:ext>
            </a:extLst>
          </p:cNvPr>
          <p:cNvSpPr txBox="1"/>
          <p:nvPr/>
        </p:nvSpPr>
        <p:spPr>
          <a:xfrm>
            <a:off x="4130205" y="2059226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98</a:t>
            </a:r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CD0AAA3A-B179-473E-ABAF-2A11219E992B}"/>
              </a:ext>
            </a:extLst>
          </p:cNvPr>
          <p:cNvSpPr/>
          <p:nvPr/>
        </p:nvSpPr>
        <p:spPr>
          <a:xfrm>
            <a:off x="1135885" y="4454327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BFC1E2D4-7984-48E4-98F1-FA7BCDC0FAA6}"/>
              </a:ext>
            </a:extLst>
          </p:cNvPr>
          <p:cNvSpPr/>
          <p:nvPr/>
        </p:nvSpPr>
        <p:spPr>
          <a:xfrm>
            <a:off x="1135885" y="2703255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0F4FFA9-0DFF-42E8-89C2-9885925E0CA7}"/>
              </a:ext>
            </a:extLst>
          </p:cNvPr>
          <p:cNvSpPr>
            <a:spLocks noChangeAspect="1"/>
          </p:cNvSpPr>
          <p:nvPr/>
        </p:nvSpPr>
        <p:spPr>
          <a:xfrm>
            <a:off x="2566513" y="5281608"/>
            <a:ext cx="465875" cy="456537"/>
          </a:xfrm>
          <a:custGeom>
            <a:avLst/>
            <a:gdLst/>
            <a:ahLst/>
            <a:cxnLst/>
            <a:rect l="l" t="t" r="r" b="b"/>
            <a:pathLst>
              <a:path w="4031759" h="3929140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6" name="Donut 6">
            <a:extLst>
              <a:ext uri="{FF2B5EF4-FFF2-40B4-BE49-F238E27FC236}">
                <a16:creationId xmlns:a16="http://schemas.microsoft.com/office/drawing/2014/main" id="{B0FCD9DD-853A-4BFF-8065-C608E1909735}"/>
              </a:ext>
            </a:extLst>
          </p:cNvPr>
          <p:cNvSpPr>
            <a:spLocks noChangeAspect="1"/>
          </p:cNvSpPr>
          <p:nvPr/>
        </p:nvSpPr>
        <p:spPr>
          <a:xfrm>
            <a:off x="2567886" y="1925860"/>
            <a:ext cx="463126" cy="46312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4396AED8-48B6-45E7-9212-C7AB88EEF742}"/>
              </a:ext>
            </a:extLst>
          </p:cNvPr>
          <p:cNvGrpSpPr/>
          <p:nvPr/>
        </p:nvGrpSpPr>
        <p:grpSpPr>
          <a:xfrm>
            <a:off x="6865589" y="38086"/>
            <a:ext cx="5331174" cy="1494509"/>
            <a:chOff x="7283115" y="38087"/>
            <a:chExt cx="4913647" cy="1377462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AB9CD1EA-126C-4009-BC4B-C4DA523B7B16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632676A-67AB-4C66-81DF-7138469A8D2B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FFD5EEFA-220E-454F-BF8D-62B72DA1481F}"/>
              </a:ext>
            </a:extLst>
          </p:cNvPr>
          <p:cNvGrpSpPr/>
          <p:nvPr/>
        </p:nvGrpSpPr>
        <p:grpSpPr>
          <a:xfrm flipH="1">
            <a:off x="-23528" y="-35367"/>
            <a:ext cx="5439934" cy="1546451"/>
            <a:chOff x="7283115" y="38087"/>
            <a:chExt cx="4913647" cy="1377462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3FE50EC-CB1E-4DA2-8029-B3C4215B045C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8CE9288-BF5B-4ACF-9197-2E934E3CCF28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456344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D59068A-102D-45D6-A539-2FA2340DADF5}"/>
              </a:ext>
            </a:extLst>
          </p:cNvPr>
          <p:cNvSpPr/>
          <p:nvPr/>
        </p:nvSpPr>
        <p:spPr>
          <a:xfrm>
            <a:off x="10640290" y="0"/>
            <a:ext cx="1551709" cy="6858000"/>
          </a:xfrm>
          <a:prstGeom prst="rect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16B2A-4A23-41CB-B10A-BE6DC8E36EFD}"/>
              </a:ext>
            </a:extLst>
          </p:cNvPr>
          <p:cNvSpPr txBox="1"/>
          <p:nvPr/>
        </p:nvSpPr>
        <p:spPr>
          <a:xfrm>
            <a:off x="6288926" y="1920174"/>
            <a:ext cx="5903074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5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5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54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C90B5-76B6-49E1-9277-CC2542A25B5E}"/>
              </a:ext>
            </a:extLst>
          </p:cNvPr>
          <p:cNvSpPr txBox="1"/>
          <p:nvPr/>
        </p:nvSpPr>
        <p:spPr>
          <a:xfrm>
            <a:off x="6299554" y="4957377"/>
            <a:ext cx="673015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CC23B-E1C6-42F9-9578-0350A18C9978}"/>
              </a:ext>
            </a:extLst>
          </p:cNvPr>
          <p:cNvSpPr txBox="1"/>
          <p:nvPr/>
        </p:nvSpPr>
        <p:spPr>
          <a:xfrm>
            <a:off x="6288923" y="3980423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3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3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3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DOLOR SIT AMET, </a:t>
            </a:r>
            <a:endParaRPr lang="ko-KR" altLang="en-US" sz="3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12BE688-9C11-4C48-9E20-71301C282A81}"/>
              </a:ext>
            </a:extLst>
          </p:cNvPr>
          <p:cNvSpPr>
            <a:spLocks noEditPoints="1"/>
          </p:cNvSpPr>
          <p:nvPr/>
        </p:nvSpPr>
        <p:spPr bwMode="auto">
          <a:xfrm>
            <a:off x="3289301" y="2124075"/>
            <a:ext cx="2271713" cy="2252663"/>
          </a:xfrm>
          <a:custGeom>
            <a:avLst/>
            <a:gdLst>
              <a:gd name="T0" fmla="*/ 1217 w 1227"/>
              <a:gd name="T1" fmla="*/ 590 h 1217"/>
              <a:gd name="T2" fmla="*/ 609 w 1227"/>
              <a:gd name="T3" fmla="*/ 753 h 1217"/>
              <a:gd name="T4" fmla="*/ 784 w 1227"/>
              <a:gd name="T5" fmla="*/ 555 h 1217"/>
              <a:gd name="T6" fmla="*/ 598 w 1227"/>
              <a:gd name="T7" fmla="*/ 424 h 1217"/>
              <a:gd name="T8" fmla="*/ 495 w 1227"/>
              <a:gd name="T9" fmla="*/ 739 h 1217"/>
              <a:gd name="T10" fmla="*/ 249 w 1227"/>
              <a:gd name="T11" fmla="*/ 477 h 1217"/>
              <a:gd name="T12" fmla="*/ 124 w 1227"/>
              <a:gd name="T13" fmla="*/ 319 h 1217"/>
              <a:gd name="T14" fmla="*/ 47 w 1227"/>
              <a:gd name="T15" fmla="*/ 555 h 1217"/>
              <a:gd name="T16" fmla="*/ 240 w 1227"/>
              <a:gd name="T17" fmla="*/ 502 h 1217"/>
              <a:gd name="T18" fmla="*/ 208 w 1227"/>
              <a:gd name="T19" fmla="*/ 877 h 1217"/>
              <a:gd name="T20" fmla="*/ 372 w 1227"/>
              <a:gd name="T21" fmla="*/ 1122 h 1217"/>
              <a:gd name="T22" fmla="*/ 487 w 1227"/>
              <a:gd name="T23" fmla="*/ 1060 h 1217"/>
              <a:gd name="T24" fmla="*/ 220 w 1227"/>
              <a:gd name="T25" fmla="*/ 864 h 1217"/>
              <a:gd name="T26" fmla="*/ 991 w 1227"/>
              <a:gd name="T27" fmla="*/ 866 h 1217"/>
              <a:gd name="T28" fmla="*/ 731 w 1227"/>
              <a:gd name="T29" fmla="*/ 1061 h 1217"/>
              <a:gd name="T30" fmla="*/ 843 w 1227"/>
              <a:gd name="T31" fmla="*/ 1122 h 1217"/>
              <a:gd name="T32" fmla="*/ 1175 w 1227"/>
              <a:gd name="T33" fmla="*/ 544 h 1217"/>
              <a:gd name="T34" fmla="*/ 1096 w 1227"/>
              <a:gd name="T35" fmla="*/ 320 h 1217"/>
              <a:gd name="T36" fmla="*/ 970 w 1227"/>
              <a:gd name="T37" fmla="*/ 477 h 1217"/>
              <a:gd name="T38" fmla="*/ 1095 w 1227"/>
              <a:gd name="T39" fmla="*/ 629 h 1217"/>
              <a:gd name="T40" fmla="*/ 609 w 1227"/>
              <a:gd name="T41" fmla="*/ 219 h 1217"/>
              <a:gd name="T42" fmla="*/ 779 w 1227"/>
              <a:gd name="T43" fmla="*/ 141 h 1217"/>
              <a:gd name="T44" fmla="*/ 503 w 1227"/>
              <a:gd name="T45" fmla="*/ 40 h 1217"/>
              <a:gd name="T46" fmla="*/ 447 w 1227"/>
              <a:gd name="T47" fmla="*/ 157 h 1217"/>
              <a:gd name="T48" fmla="*/ 957 w 1227"/>
              <a:gd name="T49" fmla="*/ 316 h 1217"/>
              <a:gd name="T50" fmla="*/ 775 w 1227"/>
              <a:gd name="T51" fmla="*/ 181 h 1217"/>
              <a:gd name="T52" fmla="*/ 442 w 1227"/>
              <a:gd name="T53" fmla="*/ 180 h 1217"/>
              <a:gd name="T54" fmla="*/ 261 w 1227"/>
              <a:gd name="T55" fmla="*/ 309 h 1217"/>
              <a:gd name="T56" fmla="*/ 1032 w 1227"/>
              <a:gd name="T57" fmla="*/ 817 h 1217"/>
              <a:gd name="T58" fmla="*/ 224 w 1227"/>
              <a:gd name="T59" fmla="*/ 841 h 1217"/>
              <a:gd name="T60" fmla="*/ 182 w 1227"/>
              <a:gd name="T61" fmla="*/ 817 h 1217"/>
              <a:gd name="T62" fmla="*/ 542 w 1227"/>
              <a:gd name="T63" fmla="*/ 1073 h 1217"/>
              <a:gd name="T64" fmla="*/ 504 w 1227"/>
              <a:gd name="T65" fmla="*/ 1042 h 1217"/>
              <a:gd name="T66" fmla="*/ 601 w 1227"/>
              <a:gd name="T67" fmla="*/ 394 h 1217"/>
              <a:gd name="T68" fmla="*/ 606 w 1227"/>
              <a:gd name="T69" fmla="*/ 241 h 1217"/>
              <a:gd name="T70" fmla="*/ 700 w 1227"/>
              <a:gd name="T71" fmla="*/ 778 h 1217"/>
              <a:gd name="T72" fmla="*/ 808 w 1227"/>
              <a:gd name="T73" fmla="*/ 897 h 1217"/>
              <a:gd name="T74" fmla="*/ 700 w 1227"/>
              <a:gd name="T75" fmla="*/ 778 h 1217"/>
              <a:gd name="T76" fmla="*/ 948 w 1227"/>
              <a:gd name="T77" fmla="*/ 520 h 1217"/>
              <a:gd name="T78" fmla="*/ 936 w 1227"/>
              <a:gd name="T79" fmla="*/ 500 h 1217"/>
              <a:gd name="T80" fmla="*/ 514 w 1227"/>
              <a:gd name="T81" fmla="*/ 780 h 1217"/>
              <a:gd name="T82" fmla="*/ 469 w 1227"/>
              <a:gd name="T83" fmla="*/ 804 h 1217"/>
              <a:gd name="T84" fmla="*/ 429 w 1227"/>
              <a:gd name="T85" fmla="*/ 900 h 1217"/>
              <a:gd name="T86" fmla="*/ 414 w 1227"/>
              <a:gd name="T87" fmla="*/ 564 h 1217"/>
              <a:gd name="T88" fmla="*/ 277 w 1227"/>
              <a:gd name="T89" fmla="*/ 497 h 1217"/>
              <a:gd name="T90" fmla="*/ 294 w 1227"/>
              <a:gd name="T91" fmla="*/ 526 h 1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27" h="1217">
                <a:moveTo>
                  <a:pt x="2" y="609"/>
                </a:moveTo>
                <a:cubicBezTo>
                  <a:pt x="0" y="292"/>
                  <a:pt x="255" y="2"/>
                  <a:pt x="609" y="1"/>
                </a:cubicBezTo>
                <a:cubicBezTo>
                  <a:pt x="950" y="0"/>
                  <a:pt x="1208" y="274"/>
                  <a:pt x="1217" y="590"/>
                </a:cubicBezTo>
                <a:cubicBezTo>
                  <a:pt x="1227" y="946"/>
                  <a:pt x="937" y="1216"/>
                  <a:pt x="612" y="1217"/>
                </a:cubicBezTo>
                <a:cubicBezTo>
                  <a:pt x="274" y="1217"/>
                  <a:pt x="0" y="940"/>
                  <a:pt x="2" y="609"/>
                </a:cubicBezTo>
                <a:close/>
                <a:moveTo>
                  <a:pt x="609" y="753"/>
                </a:moveTo>
                <a:cubicBezTo>
                  <a:pt x="641" y="753"/>
                  <a:pt x="673" y="753"/>
                  <a:pt x="705" y="753"/>
                </a:cubicBezTo>
                <a:cubicBezTo>
                  <a:pt x="715" y="754"/>
                  <a:pt x="721" y="750"/>
                  <a:pt x="724" y="739"/>
                </a:cubicBezTo>
                <a:cubicBezTo>
                  <a:pt x="744" y="678"/>
                  <a:pt x="764" y="616"/>
                  <a:pt x="784" y="555"/>
                </a:cubicBezTo>
                <a:cubicBezTo>
                  <a:pt x="787" y="545"/>
                  <a:pt x="785" y="540"/>
                  <a:pt x="777" y="534"/>
                </a:cubicBezTo>
                <a:cubicBezTo>
                  <a:pt x="725" y="498"/>
                  <a:pt x="673" y="461"/>
                  <a:pt x="621" y="424"/>
                </a:cubicBezTo>
                <a:cubicBezTo>
                  <a:pt x="613" y="418"/>
                  <a:pt x="607" y="417"/>
                  <a:pt x="598" y="424"/>
                </a:cubicBezTo>
                <a:cubicBezTo>
                  <a:pt x="546" y="461"/>
                  <a:pt x="493" y="498"/>
                  <a:pt x="441" y="535"/>
                </a:cubicBezTo>
                <a:cubicBezTo>
                  <a:pt x="432" y="540"/>
                  <a:pt x="432" y="546"/>
                  <a:pt x="435" y="555"/>
                </a:cubicBezTo>
                <a:cubicBezTo>
                  <a:pt x="455" y="616"/>
                  <a:pt x="476" y="677"/>
                  <a:pt x="495" y="739"/>
                </a:cubicBezTo>
                <a:cubicBezTo>
                  <a:pt x="499" y="751"/>
                  <a:pt x="505" y="754"/>
                  <a:pt x="516" y="753"/>
                </a:cubicBezTo>
                <a:cubicBezTo>
                  <a:pt x="547" y="753"/>
                  <a:pt x="578" y="753"/>
                  <a:pt x="609" y="753"/>
                </a:cubicBezTo>
                <a:close/>
                <a:moveTo>
                  <a:pt x="249" y="477"/>
                </a:moveTo>
                <a:cubicBezTo>
                  <a:pt x="245" y="421"/>
                  <a:pt x="241" y="366"/>
                  <a:pt x="237" y="311"/>
                </a:cubicBezTo>
                <a:cubicBezTo>
                  <a:pt x="237" y="299"/>
                  <a:pt x="229" y="301"/>
                  <a:pt x="223" y="302"/>
                </a:cubicBezTo>
                <a:cubicBezTo>
                  <a:pt x="190" y="308"/>
                  <a:pt x="157" y="314"/>
                  <a:pt x="124" y="319"/>
                </a:cubicBezTo>
                <a:cubicBezTo>
                  <a:pt x="113" y="321"/>
                  <a:pt x="106" y="327"/>
                  <a:pt x="101" y="336"/>
                </a:cubicBezTo>
                <a:cubicBezTo>
                  <a:pt x="68" y="400"/>
                  <a:pt x="47" y="467"/>
                  <a:pt x="39" y="538"/>
                </a:cubicBezTo>
                <a:cubicBezTo>
                  <a:pt x="38" y="546"/>
                  <a:pt x="43" y="550"/>
                  <a:pt x="47" y="555"/>
                </a:cubicBezTo>
                <a:cubicBezTo>
                  <a:pt x="73" y="579"/>
                  <a:pt x="98" y="604"/>
                  <a:pt x="123" y="629"/>
                </a:cubicBezTo>
                <a:cubicBezTo>
                  <a:pt x="131" y="636"/>
                  <a:pt x="134" y="634"/>
                  <a:pt x="140" y="627"/>
                </a:cubicBezTo>
                <a:cubicBezTo>
                  <a:pt x="173" y="585"/>
                  <a:pt x="207" y="544"/>
                  <a:pt x="240" y="502"/>
                </a:cubicBezTo>
                <a:cubicBezTo>
                  <a:pt x="247" y="494"/>
                  <a:pt x="251" y="486"/>
                  <a:pt x="249" y="477"/>
                </a:cubicBezTo>
                <a:close/>
                <a:moveTo>
                  <a:pt x="220" y="864"/>
                </a:moveTo>
                <a:cubicBezTo>
                  <a:pt x="208" y="861"/>
                  <a:pt x="209" y="871"/>
                  <a:pt x="208" y="877"/>
                </a:cubicBezTo>
                <a:cubicBezTo>
                  <a:pt x="203" y="911"/>
                  <a:pt x="198" y="945"/>
                  <a:pt x="192" y="979"/>
                </a:cubicBezTo>
                <a:cubicBezTo>
                  <a:pt x="190" y="988"/>
                  <a:pt x="192" y="995"/>
                  <a:pt x="199" y="1001"/>
                </a:cubicBezTo>
                <a:cubicBezTo>
                  <a:pt x="249" y="1052"/>
                  <a:pt x="307" y="1092"/>
                  <a:pt x="372" y="1122"/>
                </a:cubicBezTo>
                <a:cubicBezTo>
                  <a:pt x="380" y="1126"/>
                  <a:pt x="388" y="1126"/>
                  <a:pt x="396" y="1122"/>
                </a:cubicBezTo>
                <a:cubicBezTo>
                  <a:pt x="425" y="1107"/>
                  <a:pt x="453" y="1092"/>
                  <a:pt x="482" y="1078"/>
                </a:cubicBezTo>
                <a:cubicBezTo>
                  <a:pt x="492" y="1073"/>
                  <a:pt x="494" y="1069"/>
                  <a:pt x="487" y="1060"/>
                </a:cubicBezTo>
                <a:cubicBezTo>
                  <a:pt x="466" y="1027"/>
                  <a:pt x="443" y="994"/>
                  <a:pt x="424" y="960"/>
                </a:cubicBezTo>
                <a:cubicBezTo>
                  <a:pt x="406" y="923"/>
                  <a:pt x="379" y="903"/>
                  <a:pt x="338" y="896"/>
                </a:cubicBezTo>
                <a:cubicBezTo>
                  <a:pt x="298" y="888"/>
                  <a:pt x="259" y="875"/>
                  <a:pt x="220" y="864"/>
                </a:cubicBezTo>
                <a:close/>
                <a:moveTo>
                  <a:pt x="1029" y="984"/>
                </a:moveTo>
                <a:cubicBezTo>
                  <a:pt x="1022" y="946"/>
                  <a:pt x="1016" y="912"/>
                  <a:pt x="1011" y="877"/>
                </a:cubicBezTo>
                <a:cubicBezTo>
                  <a:pt x="1009" y="864"/>
                  <a:pt x="1003" y="862"/>
                  <a:pt x="991" y="866"/>
                </a:cubicBezTo>
                <a:cubicBezTo>
                  <a:pt x="939" y="881"/>
                  <a:pt x="887" y="895"/>
                  <a:pt x="835" y="909"/>
                </a:cubicBezTo>
                <a:cubicBezTo>
                  <a:pt x="828" y="911"/>
                  <a:pt x="823" y="915"/>
                  <a:pt x="819" y="921"/>
                </a:cubicBezTo>
                <a:cubicBezTo>
                  <a:pt x="789" y="968"/>
                  <a:pt x="760" y="1014"/>
                  <a:pt x="731" y="1061"/>
                </a:cubicBezTo>
                <a:cubicBezTo>
                  <a:pt x="725" y="1069"/>
                  <a:pt x="727" y="1073"/>
                  <a:pt x="735" y="1077"/>
                </a:cubicBezTo>
                <a:cubicBezTo>
                  <a:pt x="765" y="1091"/>
                  <a:pt x="795" y="1106"/>
                  <a:pt x="825" y="1121"/>
                </a:cubicBezTo>
                <a:cubicBezTo>
                  <a:pt x="831" y="1125"/>
                  <a:pt x="837" y="1125"/>
                  <a:pt x="843" y="1122"/>
                </a:cubicBezTo>
                <a:cubicBezTo>
                  <a:pt x="911" y="1090"/>
                  <a:pt x="971" y="1048"/>
                  <a:pt x="1022" y="993"/>
                </a:cubicBezTo>
                <a:cubicBezTo>
                  <a:pt x="1026" y="990"/>
                  <a:pt x="1030" y="986"/>
                  <a:pt x="1029" y="984"/>
                </a:cubicBezTo>
                <a:close/>
                <a:moveTo>
                  <a:pt x="1175" y="544"/>
                </a:moveTo>
                <a:cubicBezTo>
                  <a:pt x="1175" y="542"/>
                  <a:pt x="1175" y="541"/>
                  <a:pt x="1175" y="540"/>
                </a:cubicBezTo>
                <a:cubicBezTo>
                  <a:pt x="1166" y="466"/>
                  <a:pt x="1145" y="396"/>
                  <a:pt x="1109" y="330"/>
                </a:cubicBezTo>
                <a:cubicBezTo>
                  <a:pt x="1106" y="324"/>
                  <a:pt x="1103" y="321"/>
                  <a:pt x="1096" y="320"/>
                </a:cubicBezTo>
                <a:cubicBezTo>
                  <a:pt x="1062" y="314"/>
                  <a:pt x="1029" y="308"/>
                  <a:pt x="996" y="302"/>
                </a:cubicBezTo>
                <a:cubicBezTo>
                  <a:pt x="986" y="301"/>
                  <a:pt x="982" y="303"/>
                  <a:pt x="982" y="313"/>
                </a:cubicBezTo>
                <a:cubicBezTo>
                  <a:pt x="978" y="368"/>
                  <a:pt x="974" y="422"/>
                  <a:pt x="970" y="477"/>
                </a:cubicBezTo>
                <a:cubicBezTo>
                  <a:pt x="969" y="485"/>
                  <a:pt x="972" y="492"/>
                  <a:pt x="977" y="499"/>
                </a:cubicBezTo>
                <a:cubicBezTo>
                  <a:pt x="1011" y="542"/>
                  <a:pt x="1046" y="584"/>
                  <a:pt x="1079" y="627"/>
                </a:cubicBezTo>
                <a:cubicBezTo>
                  <a:pt x="1085" y="635"/>
                  <a:pt x="1088" y="636"/>
                  <a:pt x="1095" y="629"/>
                </a:cubicBezTo>
                <a:cubicBezTo>
                  <a:pt x="1119" y="605"/>
                  <a:pt x="1143" y="582"/>
                  <a:pt x="1168" y="559"/>
                </a:cubicBezTo>
                <a:cubicBezTo>
                  <a:pt x="1172" y="555"/>
                  <a:pt x="1176" y="550"/>
                  <a:pt x="1175" y="544"/>
                </a:cubicBezTo>
                <a:close/>
                <a:moveTo>
                  <a:pt x="609" y="219"/>
                </a:moveTo>
                <a:cubicBezTo>
                  <a:pt x="613" y="218"/>
                  <a:pt x="616" y="217"/>
                  <a:pt x="619" y="216"/>
                </a:cubicBezTo>
                <a:cubicBezTo>
                  <a:pt x="671" y="196"/>
                  <a:pt x="722" y="176"/>
                  <a:pt x="774" y="156"/>
                </a:cubicBezTo>
                <a:cubicBezTo>
                  <a:pt x="783" y="152"/>
                  <a:pt x="783" y="148"/>
                  <a:pt x="779" y="141"/>
                </a:cubicBezTo>
                <a:cubicBezTo>
                  <a:pt x="763" y="112"/>
                  <a:pt x="747" y="83"/>
                  <a:pt x="731" y="54"/>
                </a:cubicBezTo>
                <a:cubicBezTo>
                  <a:pt x="727" y="46"/>
                  <a:pt x="722" y="42"/>
                  <a:pt x="713" y="41"/>
                </a:cubicBezTo>
                <a:cubicBezTo>
                  <a:pt x="643" y="28"/>
                  <a:pt x="573" y="28"/>
                  <a:pt x="503" y="40"/>
                </a:cubicBezTo>
                <a:cubicBezTo>
                  <a:pt x="493" y="42"/>
                  <a:pt x="487" y="46"/>
                  <a:pt x="482" y="55"/>
                </a:cubicBezTo>
                <a:cubicBezTo>
                  <a:pt x="469" y="83"/>
                  <a:pt x="454" y="110"/>
                  <a:pt x="440" y="137"/>
                </a:cubicBezTo>
                <a:cubicBezTo>
                  <a:pt x="434" y="148"/>
                  <a:pt x="435" y="152"/>
                  <a:pt x="447" y="157"/>
                </a:cubicBezTo>
                <a:cubicBezTo>
                  <a:pt x="498" y="176"/>
                  <a:pt x="548" y="196"/>
                  <a:pt x="598" y="215"/>
                </a:cubicBezTo>
                <a:cubicBezTo>
                  <a:pt x="602" y="217"/>
                  <a:pt x="606" y="218"/>
                  <a:pt x="609" y="219"/>
                </a:cubicBezTo>
                <a:close/>
                <a:moveTo>
                  <a:pt x="957" y="316"/>
                </a:moveTo>
                <a:cubicBezTo>
                  <a:pt x="967" y="294"/>
                  <a:pt x="959" y="280"/>
                  <a:pt x="944" y="265"/>
                </a:cubicBezTo>
                <a:cubicBezTo>
                  <a:pt x="908" y="230"/>
                  <a:pt x="868" y="202"/>
                  <a:pt x="824" y="178"/>
                </a:cubicBezTo>
                <a:cubicBezTo>
                  <a:pt x="806" y="169"/>
                  <a:pt x="792" y="170"/>
                  <a:pt x="775" y="181"/>
                </a:cubicBezTo>
                <a:cubicBezTo>
                  <a:pt x="847" y="211"/>
                  <a:pt x="907" y="256"/>
                  <a:pt x="957" y="316"/>
                </a:cubicBezTo>
                <a:close/>
                <a:moveTo>
                  <a:pt x="261" y="309"/>
                </a:moveTo>
                <a:cubicBezTo>
                  <a:pt x="311" y="252"/>
                  <a:pt x="371" y="209"/>
                  <a:pt x="442" y="180"/>
                </a:cubicBezTo>
                <a:cubicBezTo>
                  <a:pt x="425" y="170"/>
                  <a:pt x="412" y="166"/>
                  <a:pt x="395" y="175"/>
                </a:cubicBezTo>
                <a:cubicBezTo>
                  <a:pt x="351" y="199"/>
                  <a:pt x="310" y="227"/>
                  <a:pt x="274" y="261"/>
                </a:cubicBezTo>
                <a:cubicBezTo>
                  <a:pt x="259" y="275"/>
                  <a:pt x="255" y="289"/>
                  <a:pt x="261" y="309"/>
                </a:cubicBezTo>
                <a:close/>
                <a:moveTo>
                  <a:pt x="1058" y="637"/>
                </a:moveTo>
                <a:cubicBezTo>
                  <a:pt x="1052" y="713"/>
                  <a:pt x="1029" y="780"/>
                  <a:pt x="990" y="843"/>
                </a:cubicBezTo>
                <a:cubicBezTo>
                  <a:pt x="1010" y="842"/>
                  <a:pt x="1023" y="835"/>
                  <a:pt x="1032" y="817"/>
                </a:cubicBezTo>
                <a:cubicBezTo>
                  <a:pt x="1051" y="775"/>
                  <a:pt x="1066" y="732"/>
                  <a:pt x="1076" y="686"/>
                </a:cubicBezTo>
                <a:cubicBezTo>
                  <a:pt x="1080" y="667"/>
                  <a:pt x="1077" y="652"/>
                  <a:pt x="1058" y="637"/>
                </a:cubicBezTo>
                <a:close/>
                <a:moveTo>
                  <a:pt x="224" y="841"/>
                </a:moveTo>
                <a:cubicBezTo>
                  <a:pt x="186" y="780"/>
                  <a:pt x="163" y="715"/>
                  <a:pt x="156" y="643"/>
                </a:cubicBezTo>
                <a:cubicBezTo>
                  <a:pt x="143" y="655"/>
                  <a:pt x="134" y="665"/>
                  <a:pt x="138" y="682"/>
                </a:cubicBezTo>
                <a:cubicBezTo>
                  <a:pt x="147" y="729"/>
                  <a:pt x="161" y="774"/>
                  <a:pt x="182" y="817"/>
                </a:cubicBezTo>
                <a:cubicBezTo>
                  <a:pt x="191" y="834"/>
                  <a:pt x="203" y="842"/>
                  <a:pt x="224" y="841"/>
                </a:cubicBezTo>
                <a:close/>
                <a:moveTo>
                  <a:pt x="504" y="1042"/>
                </a:moveTo>
                <a:cubicBezTo>
                  <a:pt x="510" y="1063"/>
                  <a:pt x="522" y="1071"/>
                  <a:pt x="542" y="1073"/>
                </a:cubicBezTo>
                <a:cubicBezTo>
                  <a:pt x="587" y="1078"/>
                  <a:pt x="632" y="1078"/>
                  <a:pt x="678" y="1072"/>
                </a:cubicBezTo>
                <a:cubicBezTo>
                  <a:pt x="698" y="1070"/>
                  <a:pt x="710" y="1061"/>
                  <a:pt x="716" y="1041"/>
                </a:cubicBezTo>
                <a:cubicBezTo>
                  <a:pt x="646" y="1058"/>
                  <a:pt x="575" y="1059"/>
                  <a:pt x="504" y="1042"/>
                </a:cubicBezTo>
                <a:close/>
                <a:moveTo>
                  <a:pt x="597" y="318"/>
                </a:moveTo>
                <a:cubicBezTo>
                  <a:pt x="597" y="340"/>
                  <a:pt x="597" y="362"/>
                  <a:pt x="597" y="385"/>
                </a:cubicBezTo>
                <a:cubicBezTo>
                  <a:pt x="597" y="388"/>
                  <a:pt x="597" y="398"/>
                  <a:pt x="601" y="394"/>
                </a:cubicBezTo>
                <a:cubicBezTo>
                  <a:pt x="607" y="389"/>
                  <a:pt x="619" y="401"/>
                  <a:pt x="620" y="385"/>
                </a:cubicBezTo>
                <a:cubicBezTo>
                  <a:pt x="624" y="341"/>
                  <a:pt x="617" y="296"/>
                  <a:pt x="622" y="251"/>
                </a:cubicBezTo>
                <a:cubicBezTo>
                  <a:pt x="623" y="236"/>
                  <a:pt x="613" y="243"/>
                  <a:pt x="606" y="241"/>
                </a:cubicBezTo>
                <a:cubicBezTo>
                  <a:pt x="596" y="239"/>
                  <a:pt x="597" y="245"/>
                  <a:pt x="597" y="251"/>
                </a:cubicBezTo>
                <a:cubicBezTo>
                  <a:pt x="597" y="274"/>
                  <a:pt x="597" y="296"/>
                  <a:pt x="597" y="318"/>
                </a:cubicBezTo>
                <a:close/>
                <a:moveTo>
                  <a:pt x="700" y="778"/>
                </a:moveTo>
                <a:cubicBezTo>
                  <a:pt x="729" y="819"/>
                  <a:pt x="758" y="860"/>
                  <a:pt x="786" y="900"/>
                </a:cubicBezTo>
                <a:cubicBezTo>
                  <a:pt x="789" y="904"/>
                  <a:pt x="791" y="912"/>
                  <a:pt x="797" y="911"/>
                </a:cubicBezTo>
                <a:cubicBezTo>
                  <a:pt x="803" y="910"/>
                  <a:pt x="805" y="902"/>
                  <a:pt x="808" y="897"/>
                </a:cubicBezTo>
                <a:cubicBezTo>
                  <a:pt x="812" y="891"/>
                  <a:pt x="806" y="887"/>
                  <a:pt x="803" y="882"/>
                </a:cubicBezTo>
                <a:cubicBezTo>
                  <a:pt x="782" y="853"/>
                  <a:pt x="760" y="824"/>
                  <a:pt x="741" y="793"/>
                </a:cubicBezTo>
                <a:cubicBezTo>
                  <a:pt x="730" y="777"/>
                  <a:pt x="718" y="773"/>
                  <a:pt x="700" y="778"/>
                </a:cubicBezTo>
                <a:close/>
                <a:moveTo>
                  <a:pt x="805" y="564"/>
                </a:moveTo>
                <a:cubicBezTo>
                  <a:pt x="809" y="563"/>
                  <a:pt x="811" y="563"/>
                  <a:pt x="814" y="562"/>
                </a:cubicBezTo>
                <a:cubicBezTo>
                  <a:pt x="858" y="548"/>
                  <a:pt x="903" y="534"/>
                  <a:pt x="948" y="520"/>
                </a:cubicBezTo>
                <a:cubicBezTo>
                  <a:pt x="952" y="518"/>
                  <a:pt x="960" y="519"/>
                  <a:pt x="960" y="513"/>
                </a:cubicBezTo>
                <a:cubicBezTo>
                  <a:pt x="960" y="509"/>
                  <a:pt x="954" y="505"/>
                  <a:pt x="951" y="501"/>
                </a:cubicBezTo>
                <a:cubicBezTo>
                  <a:pt x="946" y="495"/>
                  <a:pt x="941" y="499"/>
                  <a:pt x="936" y="500"/>
                </a:cubicBezTo>
                <a:cubicBezTo>
                  <a:pt x="899" y="511"/>
                  <a:pt x="864" y="523"/>
                  <a:pt x="827" y="533"/>
                </a:cubicBezTo>
                <a:cubicBezTo>
                  <a:pt x="810" y="537"/>
                  <a:pt x="807" y="548"/>
                  <a:pt x="805" y="564"/>
                </a:cubicBezTo>
                <a:close/>
                <a:moveTo>
                  <a:pt x="514" y="780"/>
                </a:moveTo>
                <a:cubicBezTo>
                  <a:pt x="513" y="779"/>
                  <a:pt x="512" y="777"/>
                  <a:pt x="511" y="777"/>
                </a:cubicBezTo>
                <a:cubicBezTo>
                  <a:pt x="502" y="776"/>
                  <a:pt x="492" y="772"/>
                  <a:pt x="485" y="782"/>
                </a:cubicBezTo>
                <a:cubicBezTo>
                  <a:pt x="479" y="789"/>
                  <a:pt x="474" y="797"/>
                  <a:pt x="469" y="804"/>
                </a:cubicBezTo>
                <a:cubicBezTo>
                  <a:pt x="451" y="832"/>
                  <a:pt x="433" y="859"/>
                  <a:pt x="414" y="886"/>
                </a:cubicBezTo>
                <a:cubicBezTo>
                  <a:pt x="407" y="895"/>
                  <a:pt x="412" y="902"/>
                  <a:pt x="417" y="907"/>
                </a:cubicBezTo>
                <a:cubicBezTo>
                  <a:pt x="424" y="913"/>
                  <a:pt x="426" y="904"/>
                  <a:pt x="429" y="900"/>
                </a:cubicBezTo>
                <a:cubicBezTo>
                  <a:pt x="456" y="863"/>
                  <a:pt x="482" y="826"/>
                  <a:pt x="508" y="789"/>
                </a:cubicBezTo>
                <a:cubicBezTo>
                  <a:pt x="510" y="786"/>
                  <a:pt x="512" y="783"/>
                  <a:pt x="514" y="780"/>
                </a:cubicBezTo>
                <a:close/>
                <a:moveTo>
                  <a:pt x="414" y="564"/>
                </a:moveTo>
                <a:cubicBezTo>
                  <a:pt x="408" y="539"/>
                  <a:pt x="408" y="538"/>
                  <a:pt x="387" y="532"/>
                </a:cubicBezTo>
                <a:cubicBezTo>
                  <a:pt x="355" y="521"/>
                  <a:pt x="323" y="511"/>
                  <a:pt x="290" y="501"/>
                </a:cubicBezTo>
                <a:cubicBezTo>
                  <a:pt x="286" y="500"/>
                  <a:pt x="282" y="498"/>
                  <a:pt x="277" y="497"/>
                </a:cubicBezTo>
                <a:cubicBezTo>
                  <a:pt x="267" y="495"/>
                  <a:pt x="263" y="503"/>
                  <a:pt x="261" y="510"/>
                </a:cubicBezTo>
                <a:cubicBezTo>
                  <a:pt x="258" y="517"/>
                  <a:pt x="267" y="517"/>
                  <a:pt x="271" y="518"/>
                </a:cubicBezTo>
                <a:cubicBezTo>
                  <a:pt x="278" y="521"/>
                  <a:pt x="286" y="523"/>
                  <a:pt x="294" y="526"/>
                </a:cubicBezTo>
                <a:cubicBezTo>
                  <a:pt x="333" y="538"/>
                  <a:pt x="373" y="551"/>
                  <a:pt x="414" y="5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E2E9CCC-713E-999B-683F-E05D3B00C143}"/>
              </a:ext>
            </a:extLst>
          </p:cNvPr>
          <p:cNvGrpSpPr/>
          <p:nvPr/>
        </p:nvGrpSpPr>
        <p:grpSpPr>
          <a:xfrm>
            <a:off x="365126" y="7938"/>
            <a:ext cx="4957762" cy="5384800"/>
            <a:chOff x="365126" y="7938"/>
            <a:chExt cx="4957762" cy="53848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64E6400-BA24-4937-A110-95165E31E3E6}"/>
                </a:ext>
              </a:extLst>
            </p:cNvPr>
            <p:cNvSpPr/>
            <p:nvPr/>
          </p:nvSpPr>
          <p:spPr bwMode="auto">
            <a:xfrm>
              <a:off x="3046413" y="4330700"/>
              <a:ext cx="2276475" cy="1062038"/>
            </a:xfrm>
            <a:custGeom>
              <a:avLst/>
              <a:gdLst>
                <a:gd name="T0" fmla="*/ 198 w 1230"/>
                <a:gd name="T1" fmla="*/ 574 h 574"/>
                <a:gd name="T2" fmla="*/ 135 w 1230"/>
                <a:gd name="T3" fmla="*/ 569 h 574"/>
                <a:gd name="T4" fmla="*/ 16 w 1230"/>
                <a:gd name="T5" fmla="*/ 554 h 574"/>
                <a:gd name="T6" fmla="*/ 1 w 1230"/>
                <a:gd name="T7" fmla="*/ 543 h 574"/>
                <a:gd name="T8" fmla="*/ 19 w 1230"/>
                <a:gd name="T9" fmla="*/ 534 h 574"/>
                <a:gd name="T10" fmla="*/ 129 w 1230"/>
                <a:gd name="T11" fmla="*/ 528 h 574"/>
                <a:gd name="T12" fmla="*/ 382 w 1230"/>
                <a:gd name="T13" fmla="*/ 494 h 574"/>
                <a:gd name="T14" fmla="*/ 739 w 1230"/>
                <a:gd name="T15" fmla="*/ 381 h 574"/>
                <a:gd name="T16" fmla="*/ 983 w 1230"/>
                <a:gd name="T17" fmla="*/ 224 h 574"/>
                <a:gd name="T18" fmla="*/ 1191 w 1230"/>
                <a:gd name="T19" fmla="*/ 24 h 574"/>
                <a:gd name="T20" fmla="*/ 1216 w 1230"/>
                <a:gd name="T21" fmla="*/ 6 h 574"/>
                <a:gd name="T22" fmla="*/ 1221 w 1230"/>
                <a:gd name="T23" fmla="*/ 38 h 574"/>
                <a:gd name="T24" fmla="*/ 1057 w 1230"/>
                <a:gd name="T25" fmla="*/ 353 h 574"/>
                <a:gd name="T26" fmla="*/ 828 w 1230"/>
                <a:gd name="T27" fmla="*/ 486 h 574"/>
                <a:gd name="T28" fmla="*/ 519 w 1230"/>
                <a:gd name="T29" fmla="*/ 560 h 574"/>
                <a:gd name="T30" fmla="*/ 383 w 1230"/>
                <a:gd name="T31" fmla="*/ 574 h 574"/>
                <a:gd name="T32" fmla="*/ 198 w 1230"/>
                <a:gd name="T33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0" h="574">
                  <a:moveTo>
                    <a:pt x="198" y="574"/>
                  </a:moveTo>
                  <a:cubicBezTo>
                    <a:pt x="177" y="572"/>
                    <a:pt x="156" y="570"/>
                    <a:pt x="135" y="569"/>
                  </a:cubicBezTo>
                  <a:cubicBezTo>
                    <a:pt x="95" y="566"/>
                    <a:pt x="55" y="561"/>
                    <a:pt x="16" y="554"/>
                  </a:cubicBezTo>
                  <a:cubicBezTo>
                    <a:pt x="10" y="553"/>
                    <a:pt x="0" y="555"/>
                    <a:pt x="1" y="543"/>
                  </a:cubicBezTo>
                  <a:cubicBezTo>
                    <a:pt x="3" y="532"/>
                    <a:pt x="12" y="534"/>
                    <a:pt x="19" y="534"/>
                  </a:cubicBezTo>
                  <a:cubicBezTo>
                    <a:pt x="56" y="533"/>
                    <a:pt x="93" y="531"/>
                    <a:pt x="129" y="528"/>
                  </a:cubicBezTo>
                  <a:cubicBezTo>
                    <a:pt x="214" y="522"/>
                    <a:pt x="298" y="509"/>
                    <a:pt x="382" y="494"/>
                  </a:cubicBezTo>
                  <a:cubicBezTo>
                    <a:pt x="506" y="471"/>
                    <a:pt x="626" y="437"/>
                    <a:pt x="739" y="381"/>
                  </a:cubicBezTo>
                  <a:cubicBezTo>
                    <a:pt x="826" y="338"/>
                    <a:pt x="905" y="281"/>
                    <a:pt x="983" y="224"/>
                  </a:cubicBezTo>
                  <a:cubicBezTo>
                    <a:pt x="1062" y="168"/>
                    <a:pt x="1128" y="97"/>
                    <a:pt x="1191" y="24"/>
                  </a:cubicBezTo>
                  <a:cubicBezTo>
                    <a:pt x="1198" y="16"/>
                    <a:pt x="1202" y="0"/>
                    <a:pt x="1216" y="6"/>
                  </a:cubicBezTo>
                  <a:cubicBezTo>
                    <a:pt x="1230" y="13"/>
                    <a:pt x="1223" y="27"/>
                    <a:pt x="1221" y="38"/>
                  </a:cubicBezTo>
                  <a:cubicBezTo>
                    <a:pt x="1207" y="163"/>
                    <a:pt x="1147" y="266"/>
                    <a:pt x="1057" y="353"/>
                  </a:cubicBezTo>
                  <a:cubicBezTo>
                    <a:pt x="992" y="416"/>
                    <a:pt x="913" y="455"/>
                    <a:pt x="828" y="486"/>
                  </a:cubicBezTo>
                  <a:cubicBezTo>
                    <a:pt x="728" y="522"/>
                    <a:pt x="625" y="545"/>
                    <a:pt x="519" y="560"/>
                  </a:cubicBezTo>
                  <a:cubicBezTo>
                    <a:pt x="474" y="566"/>
                    <a:pt x="429" y="569"/>
                    <a:pt x="383" y="574"/>
                  </a:cubicBezTo>
                  <a:cubicBezTo>
                    <a:pt x="322" y="574"/>
                    <a:pt x="260" y="574"/>
                    <a:pt x="198" y="574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AF3C72A-598F-41EF-92C7-622AE87CA389}"/>
                </a:ext>
              </a:extLst>
            </p:cNvPr>
            <p:cNvSpPr/>
            <p:nvPr/>
          </p:nvSpPr>
          <p:spPr bwMode="auto">
            <a:xfrm>
              <a:off x="669926" y="7938"/>
              <a:ext cx="2663825" cy="4841875"/>
            </a:xfrm>
            <a:custGeom>
              <a:avLst/>
              <a:gdLst>
                <a:gd name="T0" fmla="*/ 957 w 1439"/>
                <a:gd name="T1" fmla="*/ 1313 h 2616"/>
                <a:gd name="T2" fmla="*/ 987 w 1439"/>
                <a:gd name="T3" fmla="*/ 1283 h 2616"/>
                <a:gd name="T4" fmla="*/ 1029 w 1439"/>
                <a:gd name="T5" fmla="*/ 1297 h 2616"/>
                <a:gd name="T6" fmla="*/ 1033 w 1439"/>
                <a:gd name="T7" fmla="*/ 1352 h 2616"/>
                <a:gd name="T8" fmla="*/ 1076 w 1439"/>
                <a:gd name="T9" fmla="*/ 1768 h 2616"/>
                <a:gd name="T10" fmla="*/ 1295 w 1439"/>
                <a:gd name="T11" fmla="*/ 2243 h 2616"/>
                <a:gd name="T12" fmla="*/ 1398 w 1439"/>
                <a:gd name="T13" fmla="*/ 2394 h 2616"/>
                <a:gd name="T14" fmla="*/ 1438 w 1439"/>
                <a:gd name="T15" fmla="*/ 2496 h 2616"/>
                <a:gd name="T16" fmla="*/ 1387 w 1439"/>
                <a:gd name="T17" fmla="*/ 2583 h 2616"/>
                <a:gd name="T18" fmla="*/ 1302 w 1439"/>
                <a:gd name="T19" fmla="*/ 2614 h 2616"/>
                <a:gd name="T20" fmla="*/ 1279 w 1439"/>
                <a:gd name="T21" fmla="*/ 2604 h 2616"/>
                <a:gd name="T22" fmla="*/ 966 w 1439"/>
                <a:gd name="T23" fmla="*/ 2291 h 2616"/>
                <a:gd name="T24" fmla="*/ 916 w 1439"/>
                <a:gd name="T25" fmla="*/ 2241 h 2616"/>
                <a:gd name="T26" fmla="*/ 921 w 1439"/>
                <a:gd name="T27" fmla="*/ 2222 h 2616"/>
                <a:gd name="T28" fmla="*/ 1007 w 1439"/>
                <a:gd name="T29" fmla="*/ 2197 h 2616"/>
                <a:gd name="T30" fmla="*/ 1012 w 1439"/>
                <a:gd name="T31" fmla="*/ 2183 h 2616"/>
                <a:gd name="T32" fmla="*/ 969 w 1439"/>
                <a:gd name="T33" fmla="*/ 2140 h 2616"/>
                <a:gd name="T34" fmla="*/ 949 w 1439"/>
                <a:gd name="T35" fmla="*/ 2135 h 2616"/>
                <a:gd name="T36" fmla="*/ 857 w 1439"/>
                <a:gd name="T37" fmla="*/ 2161 h 2616"/>
                <a:gd name="T38" fmla="*/ 829 w 1439"/>
                <a:gd name="T39" fmla="*/ 2154 h 2616"/>
                <a:gd name="T40" fmla="*/ 769 w 1439"/>
                <a:gd name="T41" fmla="*/ 2094 h 2616"/>
                <a:gd name="T42" fmla="*/ 774 w 1439"/>
                <a:gd name="T43" fmla="*/ 2075 h 2616"/>
                <a:gd name="T44" fmla="*/ 976 w 1439"/>
                <a:gd name="T45" fmla="*/ 2023 h 2616"/>
                <a:gd name="T46" fmla="*/ 995 w 1439"/>
                <a:gd name="T47" fmla="*/ 2016 h 2616"/>
                <a:gd name="T48" fmla="*/ 931 w 1439"/>
                <a:gd name="T49" fmla="*/ 1950 h 2616"/>
                <a:gd name="T50" fmla="*/ 912 w 1439"/>
                <a:gd name="T51" fmla="*/ 1950 h 2616"/>
                <a:gd name="T52" fmla="*/ 694 w 1439"/>
                <a:gd name="T53" fmla="*/ 2002 h 2616"/>
                <a:gd name="T54" fmla="*/ 671 w 1439"/>
                <a:gd name="T55" fmla="*/ 1996 h 2616"/>
                <a:gd name="T56" fmla="*/ 608 w 1439"/>
                <a:gd name="T57" fmla="*/ 1933 h 2616"/>
                <a:gd name="T58" fmla="*/ 612 w 1439"/>
                <a:gd name="T59" fmla="*/ 1916 h 2616"/>
                <a:gd name="T60" fmla="*/ 875 w 1439"/>
                <a:gd name="T61" fmla="*/ 1838 h 2616"/>
                <a:gd name="T62" fmla="*/ 970 w 1439"/>
                <a:gd name="T63" fmla="*/ 1810 h 2616"/>
                <a:gd name="T64" fmla="*/ 910 w 1439"/>
                <a:gd name="T65" fmla="*/ 1749 h 2616"/>
                <a:gd name="T66" fmla="*/ 891 w 1439"/>
                <a:gd name="T67" fmla="*/ 1748 h 2616"/>
                <a:gd name="T68" fmla="*/ 693 w 1439"/>
                <a:gd name="T69" fmla="*/ 1801 h 2616"/>
                <a:gd name="T70" fmla="*/ 537 w 1439"/>
                <a:gd name="T71" fmla="*/ 1844 h 2616"/>
                <a:gd name="T72" fmla="*/ 512 w 1439"/>
                <a:gd name="T73" fmla="*/ 1838 h 2616"/>
                <a:gd name="T74" fmla="*/ 9 w 1439"/>
                <a:gd name="T75" fmla="*/ 1334 h 2616"/>
                <a:gd name="T76" fmla="*/ 9 w 1439"/>
                <a:gd name="T77" fmla="*/ 1311 h 2616"/>
                <a:gd name="T78" fmla="*/ 381 w 1439"/>
                <a:gd name="T79" fmla="*/ 940 h 2616"/>
                <a:gd name="T80" fmla="*/ 458 w 1439"/>
                <a:gd name="T81" fmla="*/ 881 h 2616"/>
                <a:gd name="T82" fmla="*/ 566 w 1439"/>
                <a:gd name="T83" fmla="*/ 888 h 2616"/>
                <a:gd name="T84" fmla="*/ 576 w 1439"/>
                <a:gd name="T85" fmla="*/ 882 h 2616"/>
                <a:gd name="T86" fmla="*/ 617 w 1439"/>
                <a:gd name="T87" fmla="*/ 775 h 2616"/>
                <a:gd name="T88" fmla="*/ 875 w 1439"/>
                <a:gd name="T89" fmla="*/ 92 h 2616"/>
                <a:gd name="T90" fmla="*/ 904 w 1439"/>
                <a:gd name="T91" fmla="*/ 13 h 2616"/>
                <a:gd name="T92" fmla="*/ 923 w 1439"/>
                <a:gd name="T93" fmla="*/ 0 h 2616"/>
                <a:gd name="T94" fmla="*/ 1417 w 1439"/>
                <a:gd name="T95" fmla="*/ 0 h 2616"/>
                <a:gd name="T96" fmla="*/ 1429 w 1439"/>
                <a:gd name="T97" fmla="*/ 17 h 2616"/>
                <a:gd name="T98" fmla="*/ 1325 w 1439"/>
                <a:gd name="T99" fmla="*/ 304 h 2616"/>
                <a:gd name="T100" fmla="*/ 1205 w 1439"/>
                <a:gd name="T101" fmla="*/ 633 h 2616"/>
                <a:gd name="T102" fmla="*/ 963 w 1439"/>
                <a:gd name="T103" fmla="*/ 1295 h 2616"/>
                <a:gd name="T104" fmla="*/ 957 w 1439"/>
                <a:gd name="T105" fmla="*/ 1313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9" h="2616">
                  <a:moveTo>
                    <a:pt x="957" y="1313"/>
                  </a:moveTo>
                  <a:cubicBezTo>
                    <a:pt x="968" y="1300"/>
                    <a:pt x="977" y="1291"/>
                    <a:pt x="987" y="1283"/>
                  </a:cubicBezTo>
                  <a:cubicBezTo>
                    <a:pt x="1007" y="1270"/>
                    <a:pt x="1022" y="1275"/>
                    <a:pt x="1029" y="1297"/>
                  </a:cubicBezTo>
                  <a:cubicBezTo>
                    <a:pt x="1035" y="1315"/>
                    <a:pt x="1035" y="1334"/>
                    <a:pt x="1033" y="1352"/>
                  </a:cubicBezTo>
                  <a:cubicBezTo>
                    <a:pt x="1016" y="1494"/>
                    <a:pt x="1036" y="1632"/>
                    <a:pt x="1076" y="1768"/>
                  </a:cubicBezTo>
                  <a:cubicBezTo>
                    <a:pt x="1125" y="1938"/>
                    <a:pt x="1202" y="2094"/>
                    <a:pt x="1295" y="2243"/>
                  </a:cubicBezTo>
                  <a:cubicBezTo>
                    <a:pt x="1328" y="2295"/>
                    <a:pt x="1362" y="2345"/>
                    <a:pt x="1398" y="2394"/>
                  </a:cubicBezTo>
                  <a:cubicBezTo>
                    <a:pt x="1421" y="2424"/>
                    <a:pt x="1436" y="2457"/>
                    <a:pt x="1438" y="2496"/>
                  </a:cubicBezTo>
                  <a:cubicBezTo>
                    <a:pt x="1439" y="2535"/>
                    <a:pt x="1419" y="2563"/>
                    <a:pt x="1387" y="2583"/>
                  </a:cubicBezTo>
                  <a:cubicBezTo>
                    <a:pt x="1361" y="2600"/>
                    <a:pt x="1333" y="2609"/>
                    <a:pt x="1302" y="2614"/>
                  </a:cubicBezTo>
                  <a:cubicBezTo>
                    <a:pt x="1292" y="2616"/>
                    <a:pt x="1285" y="2610"/>
                    <a:pt x="1279" y="2604"/>
                  </a:cubicBezTo>
                  <a:cubicBezTo>
                    <a:pt x="1175" y="2499"/>
                    <a:pt x="1070" y="2395"/>
                    <a:pt x="966" y="2291"/>
                  </a:cubicBezTo>
                  <a:cubicBezTo>
                    <a:pt x="949" y="2274"/>
                    <a:pt x="933" y="2257"/>
                    <a:pt x="916" y="2241"/>
                  </a:cubicBezTo>
                  <a:cubicBezTo>
                    <a:pt x="903" y="2228"/>
                    <a:pt x="903" y="2227"/>
                    <a:pt x="921" y="2222"/>
                  </a:cubicBezTo>
                  <a:cubicBezTo>
                    <a:pt x="950" y="2213"/>
                    <a:pt x="979" y="2205"/>
                    <a:pt x="1007" y="2197"/>
                  </a:cubicBezTo>
                  <a:cubicBezTo>
                    <a:pt x="1017" y="2194"/>
                    <a:pt x="1021" y="2191"/>
                    <a:pt x="1012" y="2183"/>
                  </a:cubicBezTo>
                  <a:cubicBezTo>
                    <a:pt x="997" y="2169"/>
                    <a:pt x="983" y="2154"/>
                    <a:pt x="969" y="2140"/>
                  </a:cubicBezTo>
                  <a:cubicBezTo>
                    <a:pt x="963" y="2133"/>
                    <a:pt x="957" y="2132"/>
                    <a:pt x="949" y="2135"/>
                  </a:cubicBezTo>
                  <a:cubicBezTo>
                    <a:pt x="918" y="2144"/>
                    <a:pt x="887" y="2152"/>
                    <a:pt x="857" y="2161"/>
                  </a:cubicBezTo>
                  <a:cubicBezTo>
                    <a:pt x="845" y="2164"/>
                    <a:pt x="837" y="2163"/>
                    <a:pt x="829" y="2154"/>
                  </a:cubicBezTo>
                  <a:cubicBezTo>
                    <a:pt x="809" y="2133"/>
                    <a:pt x="789" y="2114"/>
                    <a:pt x="769" y="2094"/>
                  </a:cubicBezTo>
                  <a:cubicBezTo>
                    <a:pt x="756" y="2081"/>
                    <a:pt x="757" y="2079"/>
                    <a:pt x="774" y="2075"/>
                  </a:cubicBezTo>
                  <a:cubicBezTo>
                    <a:pt x="841" y="2058"/>
                    <a:pt x="909" y="2040"/>
                    <a:pt x="976" y="2023"/>
                  </a:cubicBezTo>
                  <a:cubicBezTo>
                    <a:pt x="983" y="2021"/>
                    <a:pt x="989" y="2021"/>
                    <a:pt x="995" y="2016"/>
                  </a:cubicBezTo>
                  <a:cubicBezTo>
                    <a:pt x="974" y="1994"/>
                    <a:pt x="953" y="1972"/>
                    <a:pt x="931" y="1950"/>
                  </a:cubicBezTo>
                  <a:cubicBezTo>
                    <a:pt x="925" y="1944"/>
                    <a:pt x="918" y="1949"/>
                    <a:pt x="912" y="1950"/>
                  </a:cubicBezTo>
                  <a:cubicBezTo>
                    <a:pt x="839" y="1968"/>
                    <a:pt x="767" y="1985"/>
                    <a:pt x="694" y="2002"/>
                  </a:cubicBezTo>
                  <a:cubicBezTo>
                    <a:pt x="684" y="2005"/>
                    <a:pt x="677" y="2003"/>
                    <a:pt x="671" y="1996"/>
                  </a:cubicBezTo>
                  <a:cubicBezTo>
                    <a:pt x="650" y="1975"/>
                    <a:pt x="629" y="1954"/>
                    <a:pt x="608" y="1933"/>
                  </a:cubicBezTo>
                  <a:cubicBezTo>
                    <a:pt x="597" y="1922"/>
                    <a:pt x="597" y="1920"/>
                    <a:pt x="612" y="1916"/>
                  </a:cubicBezTo>
                  <a:cubicBezTo>
                    <a:pt x="700" y="1890"/>
                    <a:pt x="788" y="1864"/>
                    <a:pt x="875" y="1838"/>
                  </a:cubicBezTo>
                  <a:cubicBezTo>
                    <a:pt x="906" y="1829"/>
                    <a:pt x="937" y="1820"/>
                    <a:pt x="970" y="1810"/>
                  </a:cubicBezTo>
                  <a:cubicBezTo>
                    <a:pt x="949" y="1789"/>
                    <a:pt x="929" y="1769"/>
                    <a:pt x="910" y="1749"/>
                  </a:cubicBezTo>
                  <a:cubicBezTo>
                    <a:pt x="904" y="1744"/>
                    <a:pt x="897" y="1746"/>
                    <a:pt x="891" y="1748"/>
                  </a:cubicBezTo>
                  <a:cubicBezTo>
                    <a:pt x="825" y="1766"/>
                    <a:pt x="759" y="1784"/>
                    <a:pt x="693" y="1801"/>
                  </a:cubicBezTo>
                  <a:cubicBezTo>
                    <a:pt x="641" y="1816"/>
                    <a:pt x="589" y="1829"/>
                    <a:pt x="537" y="1844"/>
                  </a:cubicBezTo>
                  <a:cubicBezTo>
                    <a:pt x="527" y="1847"/>
                    <a:pt x="520" y="1846"/>
                    <a:pt x="512" y="1838"/>
                  </a:cubicBezTo>
                  <a:cubicBezTo>
                    <a:pt x="345" y="1670"/>
                    <a:pt x="177" y="1502"/>
                    <a:pt x="9" y="1334"/>
                  </a:cubicBezTo>
                  <a:cubicBezTo>
                    <a:pt x="0" y="1325"/>
                    <a:pt x="0" y="1320"/>
                    <a:pt x="9" y="1311"/>
                  </a:cubicBezTo>
                  <a:cubicBezTo>
                    <a:pt x="133" y="1187"/>
                    <a:pt x="257" y="1063"/>
                    <a:pt x="381" y="940"/>
                  </a:cubicBezTo>
                  <a:cubicBezTo>
                    <a:pt x="404" y="917"/>
                    <a:pt x="429" y="896"/>
                    <a:pt x="458" y="881"/>
                  </a:cubicBezTo>
                  <a:cubicBezTo>
                    <a:pt x="495" y="863"/>
                    <a:pt x="532" y="856"/>
                    <a:pt x="566" y="888"/>
                  </a:cubicBezTo>
                  <a:cubicBezTo>
                    <a:pt x="575" y="896"/>
                    <a:pt x="575" y="885"/>
                    <a:pt x="576" y="882"/>
                  </a:cubicBezTo>
                  <a:cubicBezTo>
                    <a:pt x="590" y="846"/>
                    <a:pt x="604" y="811"/>
                    <a:pt x="617" y="775"/>
                  </a:cubicBezTo>
                  <a:cubicBezTo>
                    <a:pt x="703" y="548"/>
                    <a:pt x="789" y="320"/>
                    <a:pt x="875" y="92"/>
                  </a:cubicBezTo>
                  <a:cubicBezTo>
                    <a:pt x="885" y="66"/>
                    <a:pt x="895" y="39"/>
                    <a:pt x="904" y="13"/>
                  </a:cubicBezTo>
                  <a:cubicBezTo>
                    <a:pt x="908" y="3"/>
                    <a:pt x="913" y="0"/>
                    <a:pt x="923" y="0"/>
                  </a:cubicBezTo>
                  <a:cubicBezTo>
                    <a:pt x="1088" y="0"/>
                    <a:pt x="1252" y="0"/>
                    <a:pt x="1417" y="0"/>
                  </a:cubicBezTo>
                  <a:cubicBezTo>
                    <a:pt x="1434" y="0"/>
                    <a:pt x="1435" y="1"/>
                    <a:pt x="1429" y="17"/>
                  </a:cubicBezTo>
                  <a:cubicBezTo>
                    <a:pt x="1394" y="113"/>
                    <a:pt x="1360" y="208"/>
                    <a:pt x="1325" y="304"/>
                  </a:cubicBezTo>
                  <a:cubicBezTo>
                    <a:pt x="1285" y="414"/>
                    <a:pt x="1245" y="523"/>
                    <a:pt x="1205" y="633"/>
                  </a:cubicBezTo>
                  <a:cubicBezTo>
                    <a:pt x="1124" y="854"/>
                    <a:pt x="1044" y="1074"/>
                    <a:pt x="963" y="1295"/>
                  </a:cubicBezTo>
                  <a:cubicBezTo>
                    <a:pt x="962" y="1299"/>
                    <a:pt x="960" y="1304"/>
                    <a:pt x="957" y="1313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7F0FC52-7D08-474C-AA96-6B4FB7AB998C}"/>
                </a:ext>
              </a:extLst>
            </p:cNvPr>
            <p:cNvSpPr/>
            <p:nvPr/>
          </p:nvSpPr>
          <p:spPr bwMode="auto">
            <a:xfrm>
              <a:off x="365126" y="2565400"/>
              <a:ext cx="2589213" cy="2581275"/>
            </a:xfrm>
            <a:custGeom>
              <a:avLst/>
              <a:gdLst>
                <a:gd name="T0" fmla="*/ 302 w 1399"/>
                <a:gd name="T1" fmla="*/ 428 h 1394"/>
                <a:gd name="T2" fmla="*/ 228 w 1399"/>
                <a:gd name="T3" fmla="*/ 441 h 1394"/>
                <a:gd name="T4" fmla="*/ 210 w 1399"/>
                <a:gd name="T5" fmla="*/ 425 h 1394"/>
                <a:gd name="T6" fmla="*/ 224 w 1399"/>
                <a:gd name="T7" fmla="*/ 357 h 1394"/>
                <a:gd name="T8" fmla="*/ 216 w 1399"/>
                <a:gd name="T9" fmla="*/ 331 h 1394"/>
                <a:gd name="T10" fmla="*/ 128 w 1399"/>
                <a:gd name="T11" fmla="*/ 302 h 1394"/>
                <a:gd name="T12" fmla="*/ 89 w 1399"/>
                <a:gd name="T13" fmla="*/ 309 h 1394"/>
                <a:gd name="T14" fmla="*/ 77 w 1399"/>
                <a:gd name="T15" fmla="*/ 296 h 1394"/>
                <a:gd name="T16" fmla="*/ 90 w 1399"/>
                <a:gd name="T17" fmla="*/ 227 h 1394"/>
                <a:gd name="T18" fmla="*/ 81 w 1399"/>
                <a:gd name="T19" fmla="*/ 195 h 1394"/>
                <a:gd name="T20" fmla="*/ 19 w 1399"/>
                <a:gd name="T21" fmla="*/ 132 h 1394"/>
                <a:gd name="T22" fmla="*/ 21 w 1399"/>
                <a:gd name="T23" fmla="*/ 83 h 1394"/>
                <a:gd name="T24" fmla="*/ 93 w 1399"/>
                <a:gd name="T25" fmla="*/ 10 h 1394"/>
                <a:gd name="T26" fmla="*/ 124 w 1399"/>
                <a:gd name="T27" fmla="*/ 7 h 1394"/>
                <a:gd name="T28" fmla="*/ 152 w 1399"/>
                <a:gd name="T29" fmla="*/ 30 h 1394"/>
                <a:gd name="T30" fmla="*/ 370 w 1399"/>
                <a:gd name="T31" fmla="*/ 248 h 1394"/>
                <a:gd name="T32" fmla="*/ 546 w 1399"/>
                <a:gd name="T33" fmla="*/ 424 h 1394"/>
                <a:gd name="T34" fmla="*/ 779 w 1399"/>
                <a:gd name="T35" fmla="*/ 658 h 1394"/>
                <a:gd name="T36" fmla="*/ 1043 w 1399"/>
                <a:gd name="T37" fmla="*/ 922 h 1394"/>
                <a:gd name="T38" fmla="*/ 1296 w 1399"/>
                <a:gd name="T39" fmla="*/ 1175 h 1394"/>
                <a:gd name="T40" fmla="*/ 1371 w 1399"/>
                <a:gd name="T41" fmla="*/ 1250 h 1394"/>
                <a:gd name="T42" fmla="*/ 1383 w 1399"/>
                <a:gd name="T43" fmla="*/ 1264 h 1394"/>
                <a:gd name="T44" fmla="*/ 1381 w 1399"/>
                <a:gd name="T45" fmla="*/ 1309 h 1394"/>
                <a:gd name="T46" fmla="*/ 1309 w 1399"/>
                <a:gd name="T47" fmla="*/ 1381 h 1394"/>
                <a:gd name="T48" fmla="*/ 1272 w 1399"/>
                <a:gd name="T49" fmla="*/ 1384 h 1394"/>
                <a:gd name="T50" fmla="*/ 1234 w 1399"/>
                <a:gd name="T51" fmla="*/ 1349 h 1394"/>
                <a:gd name="T52" fmla="*/ 1208 w 1399"/>
                <a:gd name="T53" fmla="*/ 1341 h 1394"/>
                <a:gd name="T54" fmla="*/ 1140 w 1399"/>
                <a:gd name="T55" fmla="*/ 1353 h 1394"/>
                <a:gd name="T56" fmla="*/ 1123 w 1399"/>
                <a:gd name="T57" fmla="*/ 1336 h 1394"/>
                <a:gd name="T58" fmla="*/ 1135 w 1399"/>
                <a:gd name="T59" fmla="*/ 1269 h 1394"/>
                <a:gd name="T60" fmla="*/ 1127 w 1399"/>
                <a:gd name="T61" fmla="*/ 1242 h 1394"/>
                <a:gd name="T62" fmla="*/ 1054 w 1399"/>
                <a:gd name="T63" fmla="*/ 1220 h 1394"/>
                <a:gd name="T64" fmla="*/ 1008 w 1399"/>
                <a:gd name="T65" fmla="*/ 1229 h 1394"/>
                <a:gd name="T66" fmla="*/ 996 w 1399"/>
                <a:gd name="T67" fmla="*/ 1217 h 1394"/>
                <a:gd name="T68" fmla="*/ 1010 w 1399"/>
                <a:gd name="T69" fmla="*/ 1141 h 1394"/>
                <a:gd name="T70" fmla="*/ 1004 w 1399"/>
                <a:gd name="T71" fmla="*/ 1119 h 1394"/>
                <a:gd name="T72" fmla="*/ 955 w 1399"/>
                <a:gd name="T73" fmla="*/ 1071 h 1394"/>
                <a:gd name="T74" fmla="*/ 932 w 1399"/>
                <a:gd name="T75" fmla="*/ 1064 h 1394"/>
                <a:gd name="T76" fmla="*/ 862 w 1399"/>
                <a:gd name="T77" fmla="*/ 1077 h 1394"/>
                <a:gd name="T78" fmla="*/ 846 w 1399"/>
                <a:gd name="T79" fmla="*/ 1059 h 1394"/>
                <a:gd name="T80" fmla="*/ 859 w 1399"/>
                <a:gd name="T81" fmla="*/ 991 h 1394"/>
                <a:gd name="T82" fmla="*/ 850 w 1399"/>
                <a:gd name="T83" fmla="*/ 965 h 1394"/>
                <a:gd name="T84" fmla="*/ 324 w 1399"/>
                <a:gd name="T85" fmla="*/ 439 h 1394"/>
                <a:gd name="T86" fmla="*/ 302 w 1399"/>
                <a:gd name="T87" fmla="*/ 42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9" h="1394">
                  <a:moveTo>
                    <a:pt x="302" y="428"/>
                  </a:moveTo>
                  <a:cubicBezTo>
                    <a:pt x="277" y="432"/>
                    <a:pt x="252" y="437"/>
                    <a:pt x="228" y="441"/>
                  </a:cubicBezTo>
                  <a:cubicBezTo>
                    <a:pt x="208" y="445"/>
                    <a:pt x="207" y="444"/>
                    <a:pt x="210" y="425"/>
                  </a:cubicBezTo>
                  <a:cubicBezTo>
                    <a:pt x="215" y="402"/>
                    <a:pt x="219" y="379"/>
                    <a:pt x="224" y="357"/>
                  </a:cubicBezTo>
                  <a:cubicBezTo>
                    <a:pt x="226" y="346"/>
                    <a:pt x="222" y="339"/>
                    <a:pt x="216" y="331"/>
                  </a:cubicBezTo>
                  <a:cubicBezTo>
                    <a:pt x="193" y="300"/>
                    <a:pt x="165" y="288"/>
                    <a:pt x="128" y="302"/>
                  </a:cubicBezTo>
                  <a:cubicBezTo>
                    <a:pt x="116" y="307"/>
                    <a:pt x="102" y="307"/>
                    <a:pt x="89" y="309"/>
                  </a:cubicBezTo>
                  <a:cubicBezTo>
                    <a:pt x="77" y="312"/>
                    <a:pt x="75" y="306"/>
                    <a:pt x="77" y="296"/>
                  </a:cubicBezTo>
                  <a:cubicBezTo>
                    <a:pt x="82" y="273"/>
                    <a:pt x="85" y="250"/>
                    <a:pt x="90" y="227"/>
                  </a:cubicBezTo>
                  <a:cubicBezTo>
                    <a:pt x="93" y="215"/>
                    <a:pt x="91" y="205"/>
                    <a:pt x="81" y="195"/>
                  </a:cubicBezTo>
                  <a:cubicBezTo>
                    <a:pt x="59" y="175"/>
                    <a:pt x="39" y="154"/>
                    <a:pt x="19" y="132"/>
                  </a:cubicBezTo>
                  <a:cubicBezTo>
                    <a:pt x="0" y="111"/>
                    <a:pt x="1" y="103"/>
                    <a:pt x="21" y="83"/>
                  </a:cubicBezTo>
                  <a:cubicBezTo>
                    <a:pt x="45" y="59"/>
                    <a:pt x="70" y="35"/>
                    <a:pt x="93" y="10"/>
                  </a:cubicBezTo>
                  <a:cubicBezTo>
                    <a:pt x="103" y="0"/>
                    <a:pt x="113" y="0"/>
                    <a:pt x="124" y="7"/>
                  </a:cubicBezTo>
                  <a:cubicBezTo>
                    <a:pt x="135" y="13"/>
                    <a:pt x="144" y="21"/>
                    <a:pt x="152" y="30"/>
                  </a:cubicBezTo>
                  <a:cubicBezTo>
                    <a:pt x="225" y="103"/>
                    <a:pt x="297" y="176"/>
                    <a:pt x="370" y="248"/>
                  </a:cubicBezTo>
                  <a:cubicBezTo>
                    <a:pt x="428" y="307"/>
                    <a:pt x="488" y="365"/>
                    <a:pt x="546" y="424"/>
                  </a:cubicBezTo>
                  <a:cubicBezTo>
                    <a:pt x="624" y="502"/>
                    <a:pt x="701" y="580"/>
                    <a:pt x="779" y="658"/>
                  </a:cubicBezTo>
                  <a:cubicBezTo>
                    <a:pt x="867" y="746"/>
                    <a:pt x="955" y="834"/>
                    <a:pt x="1043" y="922"/>
                  </a:cubicBezTo>
                  <a:cubicBezTo>
                    <a:pt x="1127" y="1006"/>
                    <a:pt x="1212" y="1091"/>
                    <a:pt x="1296" y="1175"/>
                  </a:cubicBezTo>
                  <a:cubicBezTo>
                    <a:pt x="1321" y="1200"/>
                    <a:pt x="1346" y="1225"/>
                    <a:pt x="1371" y="1250"/>
                  </a:cubicBezTo>
                  <a:cubicBezTo>
                    <a:pt x="1376" y="1255"/>
                    <a:pt x="1380" y="1259"/>
                    <a:pt x="1383" y="1264"/>
                  </a:cubicBezTo>
                  <a:cubicBezTo>
                    <a:pt x="1399" y="1284"/>
                    <a:pt x="1399" y="1291"/>
                    <a:pt x="1381" y="1309"/>
                  </a:cubicBezTo>
                  <a:cubicBezTo>
                    <a:pt x="1357" y="1333"/>
                    <a:pt x="1333" y="1357"/>
                    <a:pt x="1309" y="1381"/>
                  </a:cubicBezTo>
                  <a:cubicBezTo>
                    <a:pt x="1296" y="1394"/>
                    <a:pt x="1287" y="1394"/>
                    <a:pt x="1272" y="1384"/>
                  </a:cubicBezTo>
                  <a:cubicBezTo>
                    <a:pt x="1257" y="1374"/>
                    <a:pt x="1246" y="1361"/>
                    <a:pt x="1234" y="1349"/>
                  </a:cubicBezTo>
                  <a:cubicBezTo>
                    <a:pt x="1227" y="1341"/>
                    <a:pt x="1219" y="1338"/>
                    <a:pt x="1208" y="1341"/>
                  </a:cubicBezTo>
                  <a:cubicBezTo>
                    <a:pt x="1186" y="1346"/>
                    <a:pt x="1163" y="1349"/>
                    <a:pt x="1140" y="1353"/>
                  </a:cubicBezTo>
                  <a:cubicBezTo>
                    <a:pt x="1119" y="1357"/>
                    <a:pt x="1119" y="1356"/>
                    <a:pt x="1123" y="1336"/>
                  </a:cubicBezTo>
                  <a:cubicBezTo>
                    <a:pt x="1127" y="1314"/>
                    <a:pt x="1131" y="1291"/>
                    <a:pt x="1135" y="1269"/>
                  </a:cubicBezTo>
                  <a:cubicBezTo>
                    <a:pt x="1138" y="1258"/>
                    <a:pt x="1134" y="1251"/>
                    <a:pt x="1127" y="1242"/>
                  </a:cubicBezTo>
                  <a:cubicBezTo>
                    <a:pt x="1108" y="1216"/>
                    <a:pt x="1084" y="1209"/>
                    <a:pt x="1054" y="1220"/>
                  </a:cubicBezTo>
                  <a:cubicBezTo>
                    <a:pt x="1039" y="1225"/>
                    <a:pt x="1023" y="1226"/>
                    <a:pt x="1008" y="1229"/>
                  </a:cubicBezTo>
                  <a:cubicBezTo>
                    <a:pt x="998" y="1231"/>
                    <a:pt x="994" y="1228"/>
                    <a:pt x="996" y="1217"/>
                  </a:cubicBezTo>
                  <a:cubicBezTo>
                    <a:pt x="1001" y="1191"/>
                    <a:pt x="1005" y="1166"/>
                    <a:pt x="1010" y="1141"/>
                  </a:cubicBezTo>
                  <a:cubicBezTo>
                    <a:pt x="1012" y="1132"/>
                    <a:pt x="1010" y="1125"/>
                    <a:pt x="1004" y="1119"/>
                  </a:cubicBezTo>
                  <a:cubicBezTo>
                    <a:pt x="987" y="1103"/>
                    <a:pt x="971" y="1087"/>
                    <a:pt x="955" y="1071"/>
                  </a:cubicBezTo>
                  <a:cubicBezTo>
                    <a:pt x="949" y="1063"/>
                    <a:pt x="942" y="1062"/>
                    <a:pt x="932" y="1064"/>
                  </a:cubicBezTo>
                  <a:cubicBezTo>
                    <a:pt x="909" y="1069"/>
                    <a:pt x="886" y="1073"/>
                    <a:pt x="862" y="1077"/>
                  </a:cubicBezTo>
                  <a:cubicBezTo>
                    <a:pt x="843" y="1080"/>
                    <a:pt x="842" y="1079"/>
                    <a:pt x="846" y="1059"/>
                  </a:cubicBezTo>
                  <a:cubicBezTo>
                    <a:pt x="850" y="1036"/>
                    <a:pt x="854" y="1014"/>
                    <a:pt x="859" y="991"/>
                  </a:cubicBezTo>
                  <a:cubicBezTo>
                    <a:pt x="861" y="980"/>
                    <a:pt x="858" y="973"/>
                    <a:pt x="850" y="965"/>
                  </a:cubicBezTo>
                  <a:cubicBezTo>
                    <a:pt x="675" y="790"/>
                    <a:pt x="499" y="614"/>
                    <a:pt x="324" y="439"/>
                  </a:cubicBezTo>
                  <a:cubicBezTo>
                    <a:pt x="318" y="433"/>
                    <a:pt x="313" y="425"/>
                    <a:pt x="302" y="428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sp>
        <p:nvSpPr>
          <p:cNvPr id="18" name="Freeform 12">
            <a:extLst>
              <a:ext uri="{FF2B5EF4-FFF2-40B4-BE49-F238E27FC236}">
                <a16:creationId xmlns:a16="http://schemas.microsoft.com/office/drawing/2014/main" id="{576A3F72-A0C9-4484-89F2-A0EEE66B1291}"/>
              </a:ext>
            </a:extLst>
          </p:cNvPr>
          <p:cNvSpPr/>
          <p:nvPr/>
        </p:nvSpPr>
        <p:spPr bwMode="auto">
          <a:xfrm>
            <a:off x="0" y="5786437"/>
            <a:ext cx="12192000" cy="1101726"/>
          </a:xfrm>
          <a:custGeom>
            <a:avLst/>
            <a:gdLst>
              <a:gd name="T0" fmla="*/ 116 w 1920"/>
              <a:gd name="T1" fmla="*/ 78 h 512"/>
              <a:gd name="T2" fmla="*/ 186 w 1920"/>
              <a:gd name="T3" fmla="*/ 43 h 512"/>
              <a:gd name="T4" fmla="*/ 195 w 1920"/>
              <a:gd name="T5" fmla="*/ 40 h 512"/>
              <a:gd name="T6" fmla="*/ 279 w 1920"/>
              <a:gd name="T7" fmla="*/ 15 h 512"/>
              <a:gd name="T8" fmla="*/ 666 w 1920"/>
              <a:gd name="T9" fmla="*/ 55 h 512"/>
              <a:gd name="T10" fmla="*/ 1332 w 1920"/>
              <a:gd name="T11" fmla="*/ 307 h 512"/>
              <a:gd name="T12" fmla="*/ 1897 w 1920"/>
              <a:gd name="T13" fmla="*/ 226 h 512"/>
              <a:gd name="T14" fmla="*/ 1920 w 1920"/>
              <a:gd name="T15" fmla="*/ 501 h 512"/>
              <a:gd name="T16" fmla="*/ 11 w 1920"/>
              <a:gd name="T17" fmla="*/ 512 h 512"/>
              <a:gd name="T18" fmla="*/ 0 w 1920"/>
              <a:gd name="T19" fmla="*/ 251 h 512"/>
              <a:gd name="T20" fmla="*/ 132 w 1920"/>
              <a:gd name="T21" fmla="*/ 159 h 512"/>
              <a:gd name="T22" fmla="*/ 196 w 1920"/>
              <a:gd name="T23" fmla="*/ 130 h 512"/>
              <a:gd name="T24" fmla="*/ 278 w 1920"/>
              <a:gd name="T25" fmla="*/ 109 h 512"/>
              <a:gd name="T26" fmla="*/ 350 w 1920"/>
              <a:gd name="T27" fmla="*/ 95 h 512"/>
              <a:gd name="T28" fmla="*/ 463 w 1920"/>
              <a:gd name="T29" fmla="*/ 97 h 512"/>
              <a:gd name="T30" fmla="*/ 589 w 1920"/>
              <a:gd name="T31" fmla="*/ 119 h 512"/>
              <a:gd name="T32" fmla="*/ 624 w 1920"/>
              <a:gd name="T33" fmla="*/ 132 h 512"/>
              <a:gd name="T34" fmla="*/ 714 w 1920"/>
              <a:gd name="T35" fmla="*/ 170 h 512"/>
              <a:gd name="T36" fmla="*/ 761 w 1920"/>
              <a:gd name="T37" fmla="*/ 190 h 512"/>
              <a:gd name="T38" fmla="*/ 859 w 1920"/>
              <a:gd name="T39" fmla="*/ 244 h 512"/>
              <a:gd name="T40" fmla="*/ 924 w 1920"/>
              <a:gd name="T41" fmla="*/ 278 h 512"/>
              <a:gd name="T42" fmla="*/ 991 w 1920"/>
              <a:gd name="T43" fmla="*/ 315 h 512"/>
              <a:gd name="T44" fmla="*/ 1053 w 1920"/>
              <a:gd name="T45" fmla="*/ 346 h 512"/>
              <a:gd name="T46" fmla="*/ 1147 w 1920"/>
              <a:gd name="T47" fmla="*/ 386 h 512"/>
              <a:gd name="T48" fmla="*/ 1435 w 1920"/>
              <a:gd name="T49" fmla="*/ 430 h 512"/>
              <a:gd name="T50" fmla="*/ 1241 w 1920"/>
              <a:gd name="T51" fmla="*/ 398 h 512"/>
              <a:gd name="T52" fmla="*/ 1185 w 1920"/>
              <a:gd name="T53" fmla="*/ 382 h 512"/>
              <a:gd name="T54" fmla="*/ 1129 w 1920"/>
              <a:gd name="T55" fmla="*/ 355 h 512"/>
              <a:gd name="T56" fmla="*/ 1058 w 1920"/>
              <a:gd name="T57" fmla="*/ 321 h 512"/>
              <a:gd name="T58" fmla="*/ 1048 w 1920"/>
              <a:gd name="T59" fmla="*/ 317 h 512"/>
              <a:gd name="T60" fmla="*/ 936 w 1920"/>
              <a:gd name="T61" fmla="*/ 251 h 512"/>
              <a:gd name="T62" fmla="*/ 864 w 1920"/>
              <a:gd name="T63" fmla="*/ 208 h 512"/>
              <a:gd name="T64" fmla="*/ 835 w 1920"/>
              <a:gd name="T65" fmla="*/ 190 h 512"/>
              <a:gd name="T66" fmla="*/ 798 w 1920"/>
              <a:gd name="T67" fmla="*/ 168 h 512"/>
              <a:gd name="T68" fmla="*/ 724 w 1920"/>
              <a:gd name="T69" fmla="*/ 128 h 512"/>
              <a:gd name="T70" fmla="*/ 607 w 1920"/>
              <a:gd name="T71" fmla="*/ 73 h 512"/>
              <a:gd name="T72" fmla="*/ 430 w 1920"/>
              <a:gd name="T73" fmla="*/ 29 h 512"/>
              <a:gd name="T74" fmla="*/ 427 w 1920"/>
              <a:gd name="T75" fmla="*/ 28 h 512"/>
              <a:gd name="T76" fmla="*/ 134 w 1920"/>
              <a:gd name="T77" fmla="*/ 7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0" h="512">
                <a:moveTo>
                  <a:pt x="134" y="74"/>
                </a:moveTo>
                <a:cubicBezTo>
                  <a:pt x="129" y="75"/>
                  <a:pt x="124" y="81"/>
                  <a:pt x="116" y="78"/>
                </a:cubicBezTo>
                <a:cubicBezTo>
                  <a:pt x="127" y="72"/>
                  <a:pt x="137" y="67"/>
                  <a:pt x="147" y="61"/>
                </a:cubicBezTo>
                <a:cubicBezTo>
                  <a:pt x="161" y="56"/>
                  <a:pt x="174" y="51"/>
                  <a:pt x="186" y="43"/>
                </a:cubicBezTo>
                <a:cubicBezTo>
                  <a:pt x="186" y="43"/>
                  <a:pt x="187" y="43"/>
                  <a:pt x="187" y="43"/>
                </a:cubicBezTo>
                <a:cubicBezTo>
                  <a:pt x="190" y="43"/>
                  <a:pt x="193" y="43"/>
                  <a:pt x="195" y="40"/>
                </a:cubicBezTo>
                <a:cubicBezTo>
                  <a:pt x="195" y="40"/>
                  <a:pt x="196" y="39"/>
                  <a:pt x="196" y="39"/>
                </a:cubicBezTo>
                <a:cubicBezTo>
                  <a:pt x="224" y="31"/>
                  <a:pt x="252" y="23"/>
                  <a:pt x="279" y="15"/>
                </a:cubicBezTo>
                <a:cubicBezTo>
                  <a:pt x="331" y="10"/>
                  <a:pt x="383" y="0"/>
                  <a:pt x="436" y="3"/>
                </a:cubicBezTo>
                <a:cubicBezTo>
                  <a:pt x="516" y="7"/>
                  <a:pt x="592" y="27"/>
                  <a:pt x="666" y="55"/>
                </a:cubicBezTo>
                <a:cubicBezTo>
                  <a:pt x="767" y="92"/>
                  <a:pt x="861" y="141"/>
                  <a:pt x="957" y="188"/>
                </a:cubicBezTo>
                <a:cubicBezTo>
                  <a:pt x="1076" y="246"/>
                  <a:pt x="1200" y="290"/>
                  <a:pt x="1332" y="307"/>
                </a:cubicBezTo>
                <a:cubicBezTo>
                  <a:pt x="1407" y="317"/>
                  <a:pt x="1482" y="318"/>
                  <a:pt x="1558" y="310"/>
                </a:cubicBezTo>
                <a:cubicBezTo>
                  <a:pt x="1675" y="298"/>
                  <a:pt x="1788" y="269"/>
                  <a:pt x="1897" y="226"/>
                </a:cubicBezTo>
                <a:cubicBezTo>
                  <a:pt x="1905" y="223"/>
                  <a:pt x="1912" y="220"/>
                  <a:pt x="1920" y="217"/>
                </a:cubicBezTo>
                <a:cubicBezTo>
                  <a:pt x="1920" y="312"/>
                  <a:pt x="1920" y="406"/>
                  <a:pt x="1920" y="501"/>
                </a:cubicBezTo>
                <a:cubicBezTo>
                  <a:pt x="1920" y="510"/>
                  <a:pt x="1918" y="512"/>
                  <a:pt x="1909" y="512"/>
                </a:cubicBezTo>
                <a:cubicBezTo>
                  <a:pt x="1276" y="512"/>
                  <a:pt x="644" y="512"/>
                  <a:pt x="11" y="512"/>
                </a:cubicBezTo>
                <a:cubicBezTo>
                  <a:pt x="2" y="512"/>
                  <a:pt x="0" y="510"/>
                  <a:pt x="0" y="501"/>
                </a:cubicBezTo>
                <a:cubicBezTo>
                  <a:pt x="0" y="418"/>
                  <a:pt x="0" y="334"/>
                  <a:pt x="0" y="251"/>
                </a:cubicBezTo>
                <a:cubicBezTo>
                  <a:pt x="16" y="246"/>
                  <a:pt x="23" y="232"/>
                  <a:pt x="35" y="223"/>
                </a:cubicBezTo>
                <a:cubicBezTo>
                  <a:pt x="66" y="199"/>
                  <a:pt x="99" y="179"/>
                  <a:pt x="132" y="159"/>
                </a:cubicBezTo>
                <a:cubicBezTo>
                  <a:pt x="153" y="150"/>
                  <a:pt x="173" y="141"/>
                  <a:pt x="193" y="131"/>
                </a:cubicBezTo>
                <a:cubicBezTo>
                  <a:pt x="194" y="131"/>
                  <a:pt x="195" y="131"/>
                  <a:pt x="196" y="130"/>
                </a:cubicBezTo>
                <a:cubicBezTo>
                  <a:pt x="222" y="123"/>
                  <a:pt x="247" y="115"/>
                  <a:pt x="273" y="107"/>
                </a:cubicBezTo>
                <a:cubicBezTo>
                  <a:pt x="275" y="108"/>
                  <a:pt x="277" y="110"/>
                  <a:pt x="278" y="109"/>
                </a:cubicBezTo>
                <a:cubicBezTo>
                  <a:pt x="295" y="100"/>
                  <a:pt x="314" y="102"/>
                  <a:pt x="332" y="97"/>
                </a:cubicBezTo>
                <a:cubicBezTo>
                  <a:pt x="338" y="96"/>
                  <a:pt x="344" y="96"/>
                  <a:pt x="350" y="95"/>
                </a:cubicBezTo>
                <a:cubicBezTo>
                  <a:pt x="386" y="93"/>
                  <a:pt x="421" y="91"/>
                  <a:pt x="457" y="97"/>
                </a:cubicBezTo>
                <a:cubicBezTo>
                  <a:pt x="459" y="97"/>
                  <a:pt x="461" y="97"/>
                  <a:pt x="463" y="97"/>
                </a:cubicBezTo>
                <a:cubicBezTo>
                  <a:pt x="484" y="96"/>
                  <a:pt x="504" y="103"/>
                  <a:pt x="525" y="103"/>
                </a:cubicBezTo>
                <a:cubicBezTo>
                  <a:pt x="546" y="109"/>
                  <a:pt x="567" y="114"/>
                  <a:pt x="589" y="119"/>
                </a:cubicBezTo>
                <a:cubicBezTo>
                  <a:pt x="590" y="126"/>
                  <a:pt x="594" y="125"/>
                  <a:pt x="599" y="125"/>
                </a:cubicBezTo>
                <a:cubicBezTo>
                  <a:pt x="608" y="124"/>
                  <a:pt x="617" y="127"/>
                  <a:pt x="624" y="132"/>
                </a:cubicBezTo>
                <a:cubicBezTo>
                  <a:pt x="634" y="140"/>
                  <a:pt x="647" y="141"/>
                  <a:pt x="658" y="145"/>
                </a:cubicBezTo>
                <a:cubicBezTo>
                  <a:pt x="677" y="153"/>
                  <a:pt x="697" y="159"/>
                  <a:pt x="714" y="170"/>
                </a:cubicBezTo>
                <a:cubicBezTo>
                  <a:pt x="721" y="175"/>
                  <a:pt x="729" y="182"/>
                  <a:pt x="739" y="179"/>
                </a:cubicBezTo>
                <a:cubicBezTo>
                  <a:pt x="746" y="183"/>
                  <a:pt x="754" y="186"/>
                  <a:pt x="761" y="190"/>
                </a:cubicBezTo>
                <a:cubicBezTo>
                  <a:pt x="768" y="203"/>
                  <a:pt x="784" y="200"/>
                  <a:pt x="794" y="207"/>
                </a:cubicBezTo>
                <a:cubicBezTo>
                  <a:pt x="816" y="220"/>
                  <a:pt x="837" y="232"/>
                  <a:pt x="859" y="244"/>
                </a:cubicBezTo>
                <a:cubicBezTo>
                  <a:pt x="866" y="252"/>
                  <a:pt x="878" y="252"/>
                  <a:pt x="886" y="257"/>
                </a:cubicBezTo>
                <a:cubicBezTo>
                  <a:pt x="897" y="267"/>
                  <a:pt x="911" y="272"/>
                  <a:pt x="924" y="278"/>
                </a:cubicBezTo>
                <a:cubicBezTo>
                  <a:pt x="925" y="284"/>
                  <a:pt x="930" y="286"/>
                  <a:pt x="934" y="288"/>
                </a:cubicBezTo>
                <a:cubicBezTo>
                  <a:pt x="953" y="297"/>
                  <a:pt x="972" y="306"/>
                  <a:pt x="991" y="315"/>
                </a:cubicBezTo>
                <a:cubicBezTo>
                  <a:pt x="994" y="318"/>
                  <a:pt x="999" y="320"/>
                  <a:pt x="1003" y="321"/>
                </a:cubicBezTo>
                <a:cubicBezTo>
                  <a:pt x="1019" y="331"/>
                  <a:pt x="1036" y="339"/>
                  <a:pt x="1053" y="346"/>
                </a:cubicBezTo>
                <a:cubicBezTo>
                  <a:pt x="1074" y="360"/>
                  <a:pt x="1098" y="370"/>
                  <a:pt x="1123" y="377"/>
                </a:cubicBezTo>
                <a:cubicBezTo>
                  <a:pt x="1130" y="382"/>
                  <a:pt x="1139" y="384"/>
                  <a:pt x="1147" y="386"/>
                </a:cubicBezTo>
                <a:cubicBezTo>
                  <a:pt x="1160" y="391"/>
                  <a:pt x="1173" y="396"/>
                  <a:pt x="1187" y="398"/>
                </a:cubicBezTo>
                <a:cubicBezTo>
                  <a:pt x="1267" y="423"/>
                  <a:pt x="1349" y="434"/>
                  <a:pt x="1435" y="430"/>
                </a:cubicBezTo>
                <a:cubicBezTo>
                  <a:pt x="1400" y="428"/>
                  <a:pt x="1367" y="425"/>
                  <a:pt x="1335" y="420"/>
                </a:cubicBezTo>
                <a:cubicBezTo>
                  <a:pt x="1303" y="414"/>
                  <a:pt x="1272" y="407"/>
                  <a:pt x="1241" y="398"/>
                </a:cubicBezTo>
                <a:cubicBezTo>
                  <a:pt x="1226" y="394"/>
                  <a:pt x="1213" y="383"/>
                  <a:pt x="1196" y="386"/>
                </a:cubicBezTo>
                <a:cubicBezTo>
                  <a:pt x="1193" y="383"/>
                  <a:pt x="1189" y="382"/>
                  <a:pt x="1185" y="382"/>
                </a:cubicBezTo>
                <a:cubicBezTo>
                  <a:pt x="1185" y="380"/>
                  <a:pt x="1185" y="378"/>
                  <a:pt x="1182" y="377"/>
                </a:cubicBezTo>
                <a:cubicBezTo>
                  <a:pt x="1164" y="370"/>
                  <a:pt x="1146" y="362"/>
                  <a:pt x="1129" y="355"/>
                </a:cubicBezTo>
                <a:cubicBezTo>
                  <a:pt x="1106" y="343"/>
                  <a:pt x="1082" y="332"/>
                  <a:pt x="1059" y="321"/>
                </a:cubicBezTo>
                <a:cubicBezTo>
                  <a:pt x="1059" y="321"/>
                  <a:pt x="1058" y="321"/>
                  <a:pt x="1058" y="321"/>
                </a:cubicBezTo>
                <a:cubicBezTo>
                  <a:pt x="1056" y="317"/>
                  <a:pt x="1051" y="319"/>
                  <a:pt x="1048" y="317"/>
                </a:cubicBezTo>
                <a:cubicBezTo>
                  <a:pt x="1048" y="317"/>
                  <a:pt x="1048" y="317"/>
                  <a:pt x="1048" y="317"/>
                </a:cubicBezTo>
                <a:cubicBezTo>
                  <a:pt x="1031" y="302"/>
                  <a:pt x="1009" y="295"/>
                  <a:pt x="991" y="282"/>
                </a:cubicBezTo>
                <a:cubicBezTo>
                  <a:pt x="972" y="272"/>
                  <a:pt x="954" y="261"/>
                  <a:pt x="936" y="251"/>
                </a:cubicBezTo>
                <a:cubicBezTo>
                  <a:pt x="935" y="249"/>
                  <a:pt x="933" y="249"/>
                  <a:pt x="932" y="251"/>
                </a:cubicBezTo>
                <a:cubicBezTo>
                  <a:pt x="912" y="234"/>
                  <a:pt x="888" y="221"/>
                  <a:pt x="864" y="208"/>
                </a:cubicBezTo>
                <a:cubicBezTo>
                  <a:pt x="856" y="202"/>
                  <a:pt x="848" y="196"/>
                  <a:pt x="838" y="192"/>
                </a:cubicBezTo>
                <a:cubicBezTo>
                  <a:pt x="837" y="191"/>
                  <a:pt x="836" y="191"/>
                  <a:pt x="835" y="190"/>
                </a:cubicBezTo>
                <a:cubicBezTo>
                  <a:pt x="834" y="190"/>
                  <a:pt x="834" y="190"/>
                  <a:pt x="834" y="190"/>
                </a:cubicBezTo>
                <a:cubicBezTo>
                  <a:pt x="822" y="181"/>
                  <a:pt x="811" y="174"/>
                  <a:pt x="798" y="168"/>
                </a:cubicBezTo>
                <a:cubicBezTo>
                  <a:pt x="774" y="153"/>
                  <a:pt x="750" y="139"/>
                  <a:pt x="724" y="128"/>
                </a:cubicBezTo>
                <a:cubicBezTo>
                  <a:pt x="724" y="128"/>
                  <a:pt x="724" y="128"/>
                  <a:pt x="724" y="128"/>
                </a:cubicBezTo>
                <a:cubicBezTo>
                  <a:pt x="705" y="115"/>
                  <a:pt x="684" y="105"/>
                  <a:pt x="663" y="97"/>
                </a:cubicBezTo>
                <a:cubicBezTo>
                  <a:pt x="645" y="87"/>
                  <a:pt x="627" y="79"/>
                  <a:pt x="607" y="73"/>
                </a:cubicBezTo>
                <a:cubicBezTo>
                  <a:pt x="593" y="68"/>
                  <a:pt x="578" y="62"/>
                  <a:pt x="564" y="57"/>
                </a:cubicBezTo>
                <a:cubicBezTo>
                  <a:pt x="520" y="43"/>
                  <a:pt x="476" y="31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27"/>
                  <a:pt x="428" y="28"/>
                  <a:pt x="427" y="28"/>
                </a:cubicBezTo>
                <a:cubicBezTo>
                  <a:pt x="371" y="21"/>
                  <a:pt x="315" y="23"/>
                  <a:pt x="259" y="36"/>
                </a:cubicBezTo>
                <a:cubicBezTo>
                  <a:pt x="215" y="41"/>
                  <a:pt x="175" y="57"/>
                  <a:pt x="134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646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9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E9710E9-982F-41DE-8810-1FDDA2AD3E4E}"/>
              </a:ext>
            </a:extLst>
          </p:cNvPr>
          <p:cNvSpPr/>
          <p:nvPr/>
        </p:nvSpPr>
        <p:spPr>
          <a:xfrm>
            <a:off x="164207" y="136616"/>
            <a:ext cx="11867371" cy="6585026"/>
          </a:xfrm>
          <a:prstGeom prst="round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123DD-D085-4326-B5AF-9CEA3349F136}"/>
              </a:ext>
            </a:extLst>
          </p:cNvPr>
          <p:cNvSpPr txBox="1"/>
          <p:nvPr/>
        </p:nvSpPr>
        <p:spPr>
          <a:xfrm>
            <a:off x="378168" y="248911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AF9A7-DA61-451B-AE10-2764A63CE6F0}"/>
              </a:ext>
            </a:extLst>
          </p:cNvPr>
          <p:cNvSpPr txBox="1"/>
          <p:nvPr/>
        </p:nvSpPr>
        <p:spPr>
          <a:xfrm>
            <a:off x="388797" y="2696715"/>
            <a:ext cx="457884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100">
                <a:solidFill>
                  <a:srgbClr val="FFC000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rgbClr val="FFC000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solidFill>
                  <a:srgbClr val="FFC000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C43B4-8E46-41A4-BD0F-9B1CE57E099C}"/>
              </a:ext>
            </a:extLst>
          </p:cNvPr>
          <p:cNvSpPr txBox="1"/>
          <p:nvPr/>
        </p:nvSpPr>
        <p:spPr>
          <a:xfrm>
            <a:off x="378166" y="1935893"/>
            <a:ext cx="4578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2400">
                <a:solidFill>
                  <a:srgbClr val="FFC000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rgbClr val="FFC000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>
                <a:solidFill>
                  <a:srgbClr val="FFC000"/>
                </a:solidFill>
                <a:cs typeface="Arial" panose="020B0604020202020204" pitchFamily="34" charset="0"/>
              </a:rPr>
              <a:t>DOLOR SIT AMET, </a:t>
            </a:r>
            <a:endParaRPr lang="ko-KR" altLang="en-US" sz="24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D87885C-1A04-480D-A5A0-350706C11CED}"/>
              </a:ext>
            </a:extLst>
          </p:cNvPr>
          <p:cNvSpPr txBox="1"/>
          <p:nvPr/>
        </p:nvSpPr>
        <p:spPr>
          <a:xfrm>
            <a:off x="7502712" y="5679272"/>
            <a:ext cx="673015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867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B53C910-C7E4-4BFC-BA5A-C9E2FDC65959}"/>
              </a:ext>
            </a:extLst>
          </p:cNvPr>
          <p:cNvSpPr txBox="1"/>
          <p:nvPr/>
        </p:nvSpPr>
        <p:spPr>
          <a:xfrm>
            <a:off x="7492081" y="4702318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3200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3200">
                <a:solidFill>
                  <a:schemeClr val="bg1"/>
                </a:solidFill>
                <a:cs typeface="Arial" panose="020B0604020202020204" pitchFamily="34" charset="0"/>
              </a:rPr>
              <a:t>DOLOR SIT AMET, </a:t>
            </a:r>
            <a:endParaRPr lang="ko-KR" altLang="en-US" sz="3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10C1669-7F96-C3E5-BDEA-5F3B2730C77D}"/>
              </a:ext>
            </a:extLst>
          </p:cNvPr>
          <p:cNvGrpSpPr/>
          <p:nvPr/>
        </p:nvGrpSpPr>
        <p:grpSpPr>
          <a:xfrm>
            <a:off x="7227888" y="1163638"/>
            <a:ext cx="3295651" cy="3373437"/>
            <a:chOff x="7227888" y="1163638"/>
            <a:chExt cx="3295651" cy="337343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134C6BD-A45F-408D-A15F-3FC8A1FA82DC}"/>
                </a:ext>
              </a:extLst>
            </p:cNvPr>
            <p:cNvSpPr/>
            <p:nvPr/>
          </p:nvSpPr>
          <p:spPr bwMode="auto">
            <a:xfrm>
              <a:off x="7227888" y="1792288"/>
              <a:ext cx="3122613" cy="1927225"/>
            </a:xfrm>
            <a:custGeom>
              <a:avLst/>
              <a:gdLst>
                <a:gd name="T0" fmla="*/ 563 w 939"/>
                <a:gd name="T1" fmla="*/ 138 h 580"/>
                <a:gd name="T2" fmla="*/ 618 w 939"/>
                <a:gd name="T3" fmla="*/ 304 h 580"/>
                <a:gd name="T4" fmla="*/ 674 w 939"/>
                <a:gd name="T5" fmla="*/ 477 h 580"/>
                <a:gd name="T6" fmla="*/ 681 w 939"/>
                <a:gd name="T7" fmla="*/ 514 h 580"/>
                <a:gd name="T8" fmla="*/ 600 w 939"/>
                <a:gd name="T9" fmla="*/ 569 h 580"/>
                <a:gd name="T10" fmla="*/ 365 w 939"/>
                <a:gd name="T11" fmla="*/ 503 h 580"/>
                <a:gd name="T12" fmla="*/ 324 w 939"/>
                <a:gd name="T13" fmla="*/ 430 h 580"/>
                <a:gd name="T14" fmla="*/ 398 w 939"/>
                <a:gd name="T15" fmla="*/ 384 h 580"/>
                <a:gd name="T16" fmla="*/ 502 w 939"/>
                <a:gd name="T17" fmla="*/ 412 h 580"/>
                <a:gd name="T18" fmla="*/ 518 w 939"/>
                <a:gd name="T19" fmla="*/ 414 h 580"/>
                <a:gd name="T20" fmla="*/ 507 w 939"/>
                <a:gd name="T21" fmla="*/ 406 h 580"/>
                <a:gd name="T22" fmla="*/ 418 w 939"/>
                <a:gd name="T23" fmla="*/ 381 h 580"/>
                <a:gd name="T24" fmla="*/ 391 w 939"/>
                <a:gd name="T25" fmla="*/ 356 h 580"/>
                <a:gd name="T26" fmla="*/ 329 w 939"/>
                <a:gd name="T27" fmla="*/ 176 h 580"/>
                <a:gd name="T28" fmla="*/ 301 w 939"/>
                <a:gd name="T29" fmla="*/ 165 h 580"/>
                <a:gd name="T30" fmla="*/ 128 w 939"/>
                <a:gd name="T31" fmla="*/ 211 h 580"/>
                <a:gd name="T32" fmla="*/ 52 w 939"/>
                <a:gd name="T33" fmla="*/ 210 h 580"/>
                <a:gd name="T34" fmla="*/ 0 w 939"/>
                <a:gd name="T35" fmla="*/ 156 h 580"/>
                <a:gd name="T36" fmla="*/ 52 w 939"/>
                <a:gd name="T37" fmla="*/ 104 h 580"/>
                <a:gd name="T38" fmla="*/ 174 w 939"/>
                <a:gd name="T39" fmla="*/ 104 h 580"/>
                <a:gd name="T40" fmla="*/ 208 w 939"/>
                <a:gd name="T41" fmla="*/ 94 h 580"/>
                <a:gd name="T42" fmla="*/ 234 w 939"/>
                <a:gd name="T43" fmla="*/ 79 h 580"/>
                <a:gd name="T44" fmla="*/ 469 w 939"/>
                <a:gd name="T45" fmla="*/ 8 h 580"/>
                <a:gd name="T46" fmla="*/ 585 w 939"/>
                <a:gd name="T47" fmla="*/ 24 h 580"/>
                <a:gd name="T48" fmla="*/ 607 w 939"/>
                <a:gd name="T49" fmla="*/ 33 h 580"/>
                <a:gd name="T50" fmla="*/ 815 w 939"/>
                <a:gd name="T51" fmla="*/ 67 h 580"/>
                <a:gd name="T52" fmla="*/ 886 w 939"/>
                <a:gd name="T53" fmla="*/ 64 h 580"/>
                <a:gd name="T54" fmla="*/ 939 w 939"/>
                <a:gd name="T55" fmla="*/ 116 h 580"/>
                <a:gd name="T56" fmla="*/ 889 w 939"/>
                <a:gd name="T57" fmla="*/ 170 h 580"/>
                <a:gd name="T58" fmla="*/ 762 w 939"/>
                <a:gd name="T59" fmla="*/ 178 h 580"/>
                <a:gd name="T60" fmla="*/ 600 w 939"/>
                <a:gd name="T61" fmla="*/ 148 h 580"/>
                <a:gd name="T62" fmla="*/ 570 w 939"/>
                <a:gd name="T63" fmla="*/ 136 h 580"/>
                <a:gd name="T64" fmla="*/ 563 w 939"/>
                <a:gd name="T65" fmla="*/ 13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9" h="580">
                  <a:moveTo>
                    <a:pt x="563" y="138"/>
                  </a:moveTo>
                  <a:cubicBezTo>
                    <a:pt x="582" y="194"/>
                    <a:pt x="600" y="249"/>
                    <a:pt x="618" y="304"/>
                  </a:cubicBezTo>
                  <a:cubicBezTo>
                    <a:pt x="637" y="362"/>
                    <a:pt x="655" y="420"/>
                    <a:pt x="674" y="477"/>
                  </a:cubicBezTo>
                  <a:cubicBezTo>
                    <a:pt x="678" y="489"/>
                    <a:pt x="682" y="501"/>
                    <a:pt x="681" y="514"/>
                  </a:cubicBezTo>
                  <a:cubicBezTo>
                    <a:pt x="678" y="554"/>
                    <a:pt x="642" y="580"/>
                    <a:pt x="600" y="569"/>
                  </a:cubicBezTo>
                  <a:cubicBezTo>
                    <a:pt x="521" y="548"/>
                    <a:pt x="443" y="525"/>
                    <a:pt x="365" y="503"/>
                  </a:cubicBezTo>
                  <a:cubicBezTo>
                    <a:pt x="334" y="493"/>
                    <a:pt x="316" y="460"/>
                    <a:pt x="324" y="430"/>
                  </a:cubicBezTo>
                  <a:cubicBezTo>
                    <a:pt x="333" y="397"/>
                    <a:pt x="365" y="376"/>
                    <a:pt x="398" y="384"/>
                  </a:cubicBezTo>
                  <a:cubicBezTo>
                    <a:pt x="433" y="392"/>
                    <a:pt x="467" y="403"/>
                    <a:pt x="502" y="412"/>
                  </a:cubicBezTo>
                  <a:cubicBezTo>
                    <a:pt x="507" y="413"/>
                    <a:pt x="512" y="417"/>
                    <a:pt x="518" y="414"/>
                  </a:cubicBezTo>
                  <a:cubicBezTo>
                    <a:pt x="517" y="407"/>
                    <a:pt x="511" y="407"/>
                    <a:pt x="507" y="406"/>
                  </a:cubicBezTo>
                  <a:cubicBezTo>
                    <a:pt x="477" y="397"/>
                    <a:pt x="448" y="388"/>
                    <a:pt x="418" y="381"/>
                  </a:cubicBezTo>
                  <a:cubicBezTo>
                    <a:pt x="404" y="377"/>
                    <a:pt x="396" y="370"/>
                    <a:pt x="391" y="356"/>
                  </a:cubicBezTo>
                  <a:cubicBezTo>
                    <a:pt x="371" y="296"/>
                    <a:pt x="350" y="236"/>
                    <a:pt x="329" y="176"/>
                  </a:cubicBezTo>
                  <a:cubicBezTo>
                    <a:pt x="321" y="153"/>
                    <a:pt x="319" y="151"/>
                    <a:pt x="301" y="165"/>
                  </a:cubicBezTo>
                  <a:cubicBezTo>
                    <a:pt x="250" y="205"/>
                    <a:pt x="192" y="216"/>
                    <a:pt x="128" y="211"/>
                  </a:cubicBezTo>
                  <a:cubicBezTo>
                    <a:pt x="103" y="208"/>
                    <a:pt x="78" y="211"/>
                    <a:pt x="52" y="210"/>
                  </a:cubicBezTo>
                  <a:cubicBezTo>
                    <a:pt x="22" y="209"/>
                    <a:pt x="0" y="187"/>
                    <a:pt x="0" y="156"/>
                  </a:cubicBezTo>
                  <a:cubicBezTo>
                    <a:pt x="0" y="127"/>
                    <a:pt x="22" y="105"/>
                    <a:pt x="52" y="104"/>
                  </a:cubicBezTo>
                  <a:cubicBezTo>
                    <a:pt x="93" y="103"/>
                    <a:pt x="133" y="104"/>
                    <a:pt x="174" y="104"/>
                  </a:cubicBezTo>
                  <a:cubicBezTo>
                    <a:pt x="187" y="104"/>
                    <a:pt x="198" y="102"/>
                    <a:pt x="208" y="94"/>
                  </a:cubicBezTo>
                  <a:cubicBezTo>
                    <a:pt x="216" y="89"/>
                    <a:pt x="226" y="85"/>
                    <a:pt x="234" y="79"/>
                  </a:cubicBezTo>
                  <a:cubicBezTo>
                    <a:pt x="302" y="23"/>
                    <a:pt x="388" y="23"/>
                    <a:pt x="469" y="8"/>
                  </a:cubicBezTo>
                  <a:cubicBezTo>
                    <a:pt x="510" y="0"/>
                    <a:pt x="548" y="3"/>
                    <a:pt x="585" y="24"/>
                  </a:cubicBezTo>
                  <a:cubicBezTo>
                    <a:pt x="592" y="27"/>
                    <a:pt x="600" y="29"/>
                    <a:pt x="607" y="33"/>
                  </a:cubicBezTo>
                  <a:cubicBezTo>
                    <a:pt x="671" y="74"/>
                    <a:pt x="742" y="75"/>
                    <a:pt x="815" y="67"/>
                  </a:cubicBezTo>
                  <a:cubicBezTo>
                    <a:pt x="838" y="64"/>
                    <a:pt x="862" y="64"/>
                    <a:pt x="886" y="64"/>
                  </a:cubicBezTo>
                  <a:cubicBezTo>
                    <a:pt x="916" y="64"/>
                    <a:pt x="938" y="88"/>
                    <a:pt x="939" y="116"/>
                  </a:cubicBezTo>
                  <a:cubicBezTo>
                    <a:pt x="939" y="144"/>
                    <a:pt x="918" y="168"/>
                    <a:pt x="889" y="170"/>
                  </a:cubicBezTo>
                  <a:cubicBezTo>
                    <a:pt x="847" y="173"/>
                    <a:pt x="804" y="173"/>
                    <a:pt x="762" y="178"/>
                  </a:cubicBezTo>
                  <a:cubicBezTo>
                    <a:pt x="704" y="185"/>
                    <a:pt x="651" y="178"/>
                    <a:pt x="600" y="148"/>
                  </a:cubicBezTo>
                  <a:cubicBezTo>
                    <a:pt x="591" y="143"/>
                    <a:pt x="580" y="140"/>
                    <a:pt x="570" y="136"/>
                  </a:cubicBezTo>
                  <a:cubicBezTo>
                    <a:pt x="569" y="136"/>
                    <a:pt x="568" y="137"/>
                    <a:pt x="563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79BC3B-0364-4EE8-82D9-004C55538289}"/>
                </a:ext>
              </a:extLst>
            </p:cNvPr>
            <p:cNvSpPr/>
            <p:nvPr/>
          </p:nvSpPr>
          <p:spPr bwMode="auto">
            <a:xfrm>
              <a:off x="8747126" y="3579813"/>
              <a:ext cx="676275" cy="957262"/>
            </a:xfrm>
            <a:custGeom>
              <a:avLst/>
              <a:gdLst>
                <a:gd name="T0" fmla="*/ 203 w 203"/>
                <a:gd name="T1" fmla="*/ 217 h 288"/>
                <a:gd name="T2" fmla="*/ 152 w 203"/>
                <a:gd name="T3" fmla="*/ 283 h 288"/>
                <a:gd name="T4" fmla="*/ 83 w 203"/>
                <a:gd name="T5" fmla="*/ 242 h 288"/>
                <a:gd name="T6" fmla="*/ 21 w 203"/>
                <a:gd name="T7" fmla="*/ 65 h 288"/>
                <a:gd name="T8" fmla="*/ 4 w 203"/>
                <a:gd name="T9" fmla="*/ 18 h 288"/>
                <a:gd name="T10" fmla="*/ 16 w 203"/>
                <a:gd name="T11" fmla="*/ 4 h 288"/>
                <a:gd name="T12" fmla="*/ 130 w 203"/>
                <a:gd name="T13" fmla="*/ 35 h 288"/>
                <a:gd name="T14" fmla="*/ 148 w 203"/>
                <a:gd name="T15" fmla="*/ 52 h 288"/>
                <a:gd name="T16" fmla="*/ 199 w 203"/>
                <a:gd name="T17" fmla="*/ 199 h 288"/>
                <a:gd name="T18" fmla="*/ 203 w 203"/>
                <a:gd name="T19" fmla="*/ 21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8">
                  <a:moveTo>
                    <a:pt x="203" y="217"/>
                  </a:moveTo>
                  <a:cubicBezTo>
                    <a:pt x="202" y="253"/>
                    <a:pt x="183" y="277"/>
                    <a:pt x="152" y="283"/>
                  </a:cubicBezTo>
                  <a:cubicBezTo>
                    <a:pt x="123" y="288"/>
                    <a:pt x="94" y="272"/>
                    <a:pt x="83" y="242"/>
                  </a:cubicBezTo>
                  <a:cubicBezTo>
                    <a:pt x="62" y="183"/>
                    <a:pt x="41" y="124"/>
                    <a:pt x="21" y="65"/>
                  </a:cubicBezTo>
                  <a:cubicBezTo>
                    <a:pt x="15" y="49"/>
                    <a:pt x="10" y="33"/>
                    <a:pt x="4" y="18"/>
                  </a:cubicBezTo>
                  <a:cubicBezTo>
                    <a:pt x="0" y="5"/>
                    <a:pt x="1" y="0"/>
                    <a:pt x="16" y="4"/>
                  </a:cubicBezTo>
                  <a:cubicBezTo>
                    <a:pt x="54" y="15"/>
                    <a:pt x="92" y="25"/>
                    <a:pt x="130" y="35"/>
                  </a:cubicBezTo>
                  <a:cubicBezTo>
                    <a:pt x="139" y="38"/>
                    <a:pt x="145" y="42"/>
                    <a:pt x="148" y="52"/>
                  </a:cubicBezTo>
                  <a:cubicBezTo>
                    <a:pt x="165" y="101"/>
                    <a:pt x="182" y="149"/>
                    <a:pt x="199" y="199"/>
                  </a:cubicBezTo>
                  <a:cubicBezTo>
                    <a:pt x="202" y="206"/>
                    <a:pt x="202" y="214"/>
                    <a:pt x="203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FD2BA8D-A0F1-4E8F-815E-82182FA44605}"/>
                </a:ext>
              </a:extLst>
            </p:cNvPr>
            <p:cNvSpPr/>
            <p:nvPr/>
          </p:nvSpPr>
          <p:spPr bwMode="auto">
            <a:xfrm>
              <a:off x="8202613" y="1163638"/>
              <a:ext cx="625475" cy="623887"/>
            </a:xfrm>
            <a:custGeom>
              <a:avLst/>
              <a:gdLst>
                <a:gd name="T0" fmla="*/ 92 w 188"/>
                <a:gd name="T1" fmla="*/ 187 h 188"/>
                <a:gd name="T2" fmla="*/ 1 w 188"/>
                <a:gd name="T3" fmla="*/ 93 h 188"/>
                <a:gd name="T4" fmla="*/ 97 w 188"/>
                <a:gd name="T5" fmla="*/ 1 h 188"/>
                <a:gd name="T6" fmla="*/ 188 w 188"/>
                <a:gd name="T7" fmla="*/ 95 h 188"/>
                <a:gd name="T8" fmla="*/ 92 w 188"/>
                <a:gd name="T9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8">
                  <a:moveTo>
                    <a:pt x="92" y="187"/>
                  </a:moveTo>
                  <a:cubicBezTo>
                    <a:pt x="42" y="187"/>
                    <a:pt x="0" y="144"/>
                    <a:pt x="1" y="93"/>
                  </a:cubicBezTo>
                  <a:cubicBezTo>
                    <a:pt x="2" y="41"/>
                    <a:pt x="44" y="0"/>
                    <a:pt x="97" y="1"/>
                  </a:cubicBezTo>
                  <a:cubicBezTo>
                    <a:pt x="149" y="2"/>
                    <a:pt x="188" y="43"/>
                    <a:pt x="188" y="95"/>
                  </a:cubicBezTo>
                  <a:cubicBezTo>
                    <a:pt x="187" y="148"/>
                    <a:pt x="146" y="188"/>
                    <a:pt x="92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BCB3A90-9EB7-4DBE-8516-6AFD199CC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5201" y="3448050"/>
              <a:ext cx="668338" cy="690562"/>
            </a:xfrm>
            <a:custGeom>
              <a:avLst/>
              <a:gdLst>
                <a:gd name="T0" fmla="*/ 201 w 201"/>
                <a:gd name="T1" fmla="*/ 105 h 208"/>
                <a:gd name="T2" fmla="*/ 103 w 201"/>
                <a:gd name="T3" fmla="*/ 208 h 208"/>
                <a:gd name="T4" fmla="*/ 1 w 201"/>
                <a:gd name="T5" fmla="*/ 102 h 208"/>
                <a:gd name="T6" fmla="*/ 100 w 201"/>
                <a:gd name="T7" fmla="*/ 0 h 208"/>
                <a:gd name="T8" fmla="*/ 201 w 201"/>
                <a:gd name="T9" fmla="*/ 105 h 208"/>
                <a:gd name="T10" fmla="*/ 95 w 201"/>
                <a:gd name="T11" fmla="*/ 157 h 208"/>
                <a:gd name="T12" fmla="*/ 66 w 201"/>
                <a:gd name="T13" fmla="*/ 120 h 208"/>
                <a:gd name="T14" fmla="*/ 37 w 201"/>
                <a:gd name="T15" fmla="*/ 142 h 208"/>
                <a:gd name="T16" fmla="*/ 72 w 201"/>
                <a:gd name="T17" fmla="*/ 178 h 208"/>
                <a:gd name="T18" fmla="*/ 95 w 201"/>
                <a:gd name="T19" fmla="*/ 157 h 208"/>
                <a:gd name="T20" fmla="*/ 78 w 201"/>
                <a:gd name="T21" fmla="*/ 75 h 208"/>
                <a:gd name="T22" fmla="*/ 56 w 201"/>
                <a:gd name="T23" fmla="*/ 48 h 208"/>
                <a:gd name="T24" fmla="*/ 24 w 201"/>
                <a:gd name="T25" fmla="*/ 79 h 208"/>
                <a:gd name="T26" fmla="*/ 44 w 201"/>
                <a:gd name="T27" fmla="*/ 109 h 208"/>
                <a:gd name="T28" fmla="*/ 78 w 201"/>
                <a:gd name="T29" fmla="*/ 75 h 208"/>
                <a:gd name="T30" fmla="*/ 107 w 201"/>
                <a:gd name="T31" fmla="*/ 20 h 208"/>
                <a:gd name="T32" fmla="*/ 80 w 201"/>
                <a:gd name="T33" fmla="*/ 41 h 208"/>
                <a:gd name="T34" fmla="*/ 114 w 201"/>
                <a:gd name="T35" fmla="*/ 69 h 208"/>
                <a:gd name="T36" fmla="*/ 138 w 201"/>
                <a:gd name="T37" fmla="*/ 47 h 208"/>
                <a:gd name="T38" fmla="*/ 107 w 201"/>
                <a:gd name="T39" fmla="*/ 20 h 208"/>
                <a:gd name="T40" fmla="*/ 160 w 201"/>
                <a:gd name="T41" fmla="*/ 151 h 208"/>
                <a:gd name="T42" fmla="*/ 134 w 201"/>
                <a:gd name="T43" fmla="*/ 126 h 208"/>
                <a:gd name="T44" fmla="*/ 109 w 201"/>
                <a:gd name="T45" fmla="*/ 151 h 208"/>
                <a:gd name="T46" fmla="*/ 133 w 201"/>
                <a:gd name="T47" fmla="*/ 180 h 208"/>
                <a:gd name="T48" fmla="*/ 160 w 201"/>
                <a:gd name="T49" fmla="*/ 151 h 208"/>
                <a:gd name="T50" fmla="*/ 181 w 201"/>
                <a:gd name="T51" fmla="*/ 96 h 208"/>
                <a:gd name="T52" fmla="*/ 155 w 201"/>
                <a:gd name="T53" fmla="*/ 62 h 208"/>
                <a:gd name="T54" fmla="*/ 134 w 201"/>
                <a:gd name="T55" fmla="*/ 87 h 208"/>
                <a:gd name="T56" fmla="*/ 160 w 201"/>
                <a:gd name="T57" fmla="*/ 118 h 208"/>
                <a:gd name="T58" fmla="*/ 181 w 201"/>
                <a:gd name="T59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208">
                  <a:moveTo>
                    <a:pt x="201" y="105"/>
                  </a:moveTo>
                  <a:cubicBezTo>
                    <a:pt x="201" y="162"/>
                    <a:pt x="157" y="208"/>
                    <a:pt x="103" y="208"/>
                  </a:cubicBezTo>
                  <a:cubicBezTo>
                    <a:pt x="49" y="208"/>
                    <a:pt x="2" y="160"/>
                    <a:pt x="1" y="102"/>
                  </a:cubicBezTo>
                  <a:cubicBezTo>
                    <a:pt x="0" y="48"/>
                    <a:pt x="46" y="0"/>
                    <a:pt x="100" y="0"/>
                  </a:cubicBezTo>
                  <a:cubicBezTo>
                    <a:pt x="155" y="0"/>
                    <a:pt x="201" y="48"/>
                    <a:pt x="201" y="105"/>
                  </a:cubicBezTo>
                  <a:close/>
                  <a:moveTo>
                    <a:pt x="95" y="157"/>
                  </a:moveTo>
                  <a:cubicBezTo>
                    <a:pt x="95" y="134"/>
                    <a:pt x="83" y="119"/>
                    <a:pt x="66" y="120"/>
                  </a:cubicBezTo>
                  <a:cubicBezTo>
                    <a:pt x="53" y="121"/>
                    <a:pt x="37" y="121"/>
                    <a:pt x="37" y="142"/>
                  </a:cubicBezTo>
                  <a:cubicBezTo>
                    <a:pt x="38" y="160"/>
                    <a:pt x="56" y="179"/>
                    <a:pt x="72" y="178"/>
                  </a:cubicBezTo>
                  <a:cubicBezTo>
                    <a:pt x="86" y="177"/>
                    <a:pt x="98" y="174"/>
                    <a:pt x="95" y="157"/>
                  </a:cubicBezTo>
                  <a:close/>
                  <a:moveTo>
                    <a:pt x="78" y="75"/>
                  </a:moveTo>
                  <a:cubicBezTo>
                    <a:pt x="73" y="66"/>
                    <a:pt x="74" y="49"/>
                    <a:pt x="56" y="48"/>
                  </a:cubicBezTo>
                  <a:cubicBezTo>
                    <a:pt x="40" y="47"/>
                    <a:pt x="24" y="61"/>
                    <a:pt x="24" y="79"/>
                  </a:cubicBezTo>
                  <a:cubicBezTo>
                    <a:pt x="25" y="92"/>
                    <a:pt x="27" y="107"/>
                    <a:pt x="44" y="109"/>
                  </a:cubicBezTo>
                  <a:cubicBezTo>
                    <a:pt x="62" y="112"/>
                    <a:pt x="77" y="96"/>
                    <a:pt x="78" y="75"/>
                  </a:cubicBezTo>
                  <a:close/>
                  <a:moveTo>
                    <a:pt x="107" y="20"/>
                  </a:moveTo>
                  <a:cubicBezTo>
                    <a:pt x="92" y="20"/>
                    <a:pt x="82" y="27"/>
                    <a:pt x="80" y="41"/>
                  </a:cubicBezTo>
                  <a:cubicBezTo>
                    <a:pt x="78" y="55"/>
                    <a:pt x="96" y="69"/>
                    <a:pt x="114" y="69"/>
                  </a:cubicBezTo>
                  <a:cubicBezTo>
                    <a:pt x="128" y="69"/>
                    <a:pt x="137" y="60"/>
                    <a:pt x="138" y="47"/>
                  </a:cubicBezTo>
                  <a:cubicBezTo>
                    <a:pt x="139" y="33"/>
                    <a:pt x="123" y="20"/>
                    <a:pt x="107" y="20"/>
                  </a:cubicBezTo>
                  <a:close/>
                  <a:moveTo>
                    <a:pt x="160" y="151"/>
                  </a:moveTo>
                  <a:cubicBezTo>
                    <a:pt x="160" y="135"/>
                    <a:pt x="151" y="124"/>
                    <a:pt x="134" y="126"/>
                  </a:cubicBezTo>
                  <a:cubicBezTo>
                    <a:pt x="120" y="127"/>
                    <a:pt x="109" y="134"/>
                    <a:pt x="109" y="151"/>
                  </a:cubicBezTo>
                  <a:cubicBezTo>
                    <a:pt x="108" y="170"/>
                    <a:pt x="115" y="179"/>
                    <a:pt x="133" y="180"/>
                  </a:cubicBezTo>
                  <a:cubicBezTo>
                    <a:pt x="146" y="180"/>
                    <a:pt x="159" y="166"/>
                    <a:pt x="160" y="151"/>
                  </a:cubicBezTo>
                  <a:close/>
                  <a:moveTo>
                    <a:pt x="181" y="96"/>
                  </a:moveTo>
                  <a:cubicBezTo>
                    <a:pt x="181" y="76"/>
                    <a:pt x="168" y="60"/>
                    <a:pt x="155" y="62"/>
                  </a:cubicBezTo>
                  <a:cubicBezTo>
                    <a:pt x="142" y="64"/>
                    <a:pt x="134" y="73"/>
                    <a:pt x="134" y="87"/>
                  </a:cubicBezTo>
                  <a:cubicBezTo>
                    <a:pt x="135" y="105"/>
                    <a:pt x="146" y="119"/>
                    <a:pt x="160" y="118"/>
                  </a:cubicBezTo>
                  <a:cubicBezTo>
                    <a:pt x="174" y="116"/>
                    <a:pt x="180" y="106"/>
                    <a:pt x="181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C9A7892-2BB5-916C-4208-ECCAA26F75B9}"/>
              </a:ext>
            </a:extLst>
          </p:cNvPr>
          <p:cNvGrpSpPr/>
          <p:nvPr/>
        </p:nvGrpSpPr>
        <p:grpSpPr>
          <a:xfrm>
            <a:off x="1565276" y="3417888"/>
            <a:ext cx="4359275" cy="2867025"/>
            <a:chOff x="1565276" y="3417888"/>
            <a:chExt cx="4359275" cy="2867025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46A65D8-0E43-4348-A478-8AD560764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1513" y="3417888"/>
              <a:ext cx="2587625" cy="2867025"/>
            </a:xfrm>
            <a:custGeom>
              <a:avLst/>
              <a:gdLst>
                <a:gd name="T0" fmla="*/ 487 w 686"/>
                <a:gd name="T1" fmla="*/ 693 h 759"/>
                <a:gd name="T2" fmla="*/ 367 w 686"/>
                <a:gd name="T3" fmla="*/ 750 h 759"/>
                <a:gd name="T4" fmla="*/ 314 w 686"/>
                <a:gd name="T5" fmla="*/ 714 h 759"/>
                <a:gd name="T6" fmla="*/ 208 w 686"/>
                <a:gd name="T7" fmla="*/ 694 h 759"/>
                <a:gd name="T8" fmla="*/ 156 w 686"/>
                <a:gd name="T9" fmla="*/ 654 h 759"/>
                <a:gd name="T10" fmla="*/ 162 w 686"/>
                <a:gd name="T11" fmla="*/ 94 h 759"/>
                <a:gd name="T12" fmla="*/ 624 w 686"/>
                <a:gd name="T13" fmla="*/ 540 h 759"/>
                <a:gd name="T14" fmla="*/ 524 w 686"/>
                <a:gd name="T15" fmla="*/ 713 h 759"/>
                <a:gd name="T16" fmla="*/ 512 w 686"/>
                <a:gd name="T17" fmla="*/ 668 h 759"/>
                <a:gd name="T18" fmla="*/ 266 w 686"/>
                <a:gd name="T19" fmla="*/ 277 h 759"/>
                <a:gd name="T20" fmla="*/ 209 w 686"/>
                <a:gd name="T21" fmla="*/ 184 h 759"/>
                <a:gd name="T22" fmla="*/ 77 w 686"/>
                <a:gd name="T23" fmla="*/ 321 h 759"/>
                <a:gd name="T24" fmla="*/ 136 w 686"/>
                <a:gd name="T25" fmla="*/ 408 h 759"/>
                <a:gd name="T26" fmla="*/ 238 w 686"/>
                <a:gd name="T27" fmla="*/ 378 h 759"/>
                <a:gd name="T28" fmla="*/ 335 w 686"/>
                <a:gd name="T29" fmla="*/ 94 h 759"/>
                <a:gd name="T30" fmla="*/ 263 w 686"/>
                <a:gd name="T31" fmla="*/ 150 h 759"/>
                <a:gd name="T32" fmla="*/ 294 w 686"/>
                <a:gd name="T33" fmla="*/ 249 h 759"/>
                <a:gd name="T34" fmla="*/ 380 w 686"/>
                <a:gd name="T35" fmla="*/ 269 h 759"/>
                <a:gd name="T36" fmla="*/ 471 w 686"/>
                <a:gd name="T37" fmla="*/ 202 h 759"/>
                <a:gd name="T38" fmla="*/ 383 w 686"/>
                <a:gd name="T39" fmla="*/ 100 h 759"/>
                <a:gd name="T40" fmla="*/ 320 w 686"/>
                <a:gd name="T41" fmla="*/ 545 h 759"/>
                <a:gd name="T42" fmla="*/ 261 w 686"/>
                <a:gd name="T43" fmla="*/ 432 h 759"/>
                <a:gd name="T44" fmla="*/ 158 w 686"/>
                <a:gd name="T45" fmla="*/ 439 h 759"/>
                <a:gd name="T46" fmla="*/ 121 w 686"/>
                <a:gd name="T47" fmla="*/ 509 h 759"/>
                <a:gd name="T48" fmla="*/ 175 w 686"/>
                <a:gd name="T49" fmla="*/ 600 h 759"/>
                <a:gd name="T50" fmla="*/ 216 w 686"/>
                <a:gd name="T51" fmla="*/ 554 h 759"/>
                <a:gd name="T52" fmla="*/ 226 w 686"/>
                <a:gd name="T53" fmla="*/ 622 h 759"/>
                <a:gd name="T54" fmla="*/ 242 w 686"/>
                <a:gd name="T55" fmla="*/ 626 h 759"/>
                <a:gd name="T56" fmla="*/ 278 w 686"/>
                <a:gd name="T57" fmla="*/ 573 h 759"/>
                <a:gd name="T58" fmla="*/ 310 w 686"/>
                <a:gd name="T59" fmla="*/ 610 h 759"/>
                <a:gd name="T60" fmla="*/ 320 w 686"/>
                <a:gd name="T61" fmla="*/ 545 h 759"/>
                <a:gd name="T62" fmla="*/ 608 w 686"/>
                <a:gd name="T63" fmla="*/ 346 h 759"/>
                <a:gd name="T64" fmla="*/ 516 w 686"/>
                <a:gd name="T65" fmla="*/ 232 h 759"/>
                <a:gd name="T66" fmla="*/ 451 w 686"/>
                <a:gd name="T67" fmla="*/ 281 h 759"/>
                <a:gd name="T68" fmla="*/ 449 w 686"/>
                <a:gd name="T69" fmla="*/ 388 h 759"/>
                <a:gd name="T70" fmla="*/ 534 w 686"/>
                <a:gd name="T71" fmla="*/ 437 h 759"/>
                <a:gd name="T72" fmla="*/ 603 w 686"/>
                <a:gd name="T73" fmla="*/ 380 h 759"/>
                <a:gd name="T74" fmla="*/ 357 w 686"/>
                <a:gd name="T75" fmla="*/ 540 h 759"/>
                <a:gd name="T76" fmla="*/ 381 w 686"/>
                <a:gd name="T77" fmla="*/ 607 h 759"/>
                <a:gd name="T78" fmla="*/ 463 w 686"/>
                <a:gd name="T79" fmla="*/ 573 h 759"/>
                <a:gd name="T80" fmla="*/ 438 w 686"/>
                <a:gd name="T81" fmla="*/ 635 h 759"/>
                <a:gd name="T82" fmla="*/ 507 w 686"/>
                <a:gd name="T83" fmla="*/ 607 h 759"/>
                <a:gd name="T84" fmla="*/ 536 w 686"/>
                <a:gd name="T85" fmla="*/ 494 h 759"/>
                <a:gd name="T86" fmla="*/ 466 w 686"/>
                <a:gd name="T87" fmla="*/ 449 h 759"/>
                <a:gd name="T88" fmla="*/ 357 w 686"/>
                <a:gd name="T89" fmla="*/ 54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6" h="759">
                  <a:moveTo>
                    <a:pt x="512" y="668"/>
                  </a:moveTo>
                  <a:cubicBezTo>
                    <a:pt x="499" y="673"/>
                    <a:pt x="490" y="679"/>
                    <a:pt x="487" y="693"/>
                  </a:cubicBezTo>
                  <a:cubicBezTo>
                    <a:pt x="485" y="703"/>
                    <a:pt x="476" y="709"/>
                    <a:pt x="466" y="712"/>
                  </a:cubicBezTo>
                  <a:cubicBezTo>
                    <a:pt x="433" y="725"/>
                    <a:pt x="400" y="738"/>
                    <a:pt x="367" y="750"/>
                  </a:cubicBezTo>
                  <a:cubicBezTo>
                    <a:pt x="343" y="759"/>
                    <a:pt x="331" y="752"/>
                    <a:pt x="327" y="727"/>
                  </a:cubicBezTo>
                  <a:cubicBezTo>
                    <a:pt x="326" y="718"/>
                    <a:pt x="323" y="715"/>
                    <a:pt x="314" y="714"/>
                  </a:cubicBezTo>
                  <a:cubicBezTo>
                    <a:pt x="284" y="712"/>
                    <a:pt x="256" y="705"/>
                    <a:pt x="229" y="693"/>
                  </a:cubicBezTo>
                  <a:cubicBezTo>
                    <a:pt x="221" y="690"/>
                    <a:pt x="215" y="691"/>
                    <a:pt x="208" y="694"/>
                  </a:cubicBezTo>
                  <a:cubicBezTo>
                    <a:pt x="183" y="708"/>
                    <a:pt x="168" y="700"/>
                    <a:pt x="166" y="672"/>
                  </a:cubicBezTo>
                  <a:cubicBezTo>
                    <a:pt x="166" y="664"/>
                    <a:pt x="163" y="659"/>
                    <a:pt x="156" y="654"/>
                  </a:cubicBezTo>
                  <a:cubicBezTo>
                    <a:pt x="79" y="597"/>
                    <a:pt x="30" y="521"/>
                    <a:pt x="18" y="425"/>
                  </a:cubicBezTo>
                  <a:cubicBezTo>
                    <a:pt x="0" y="287"/>
                    <a:pt x="46" y="173"/>
                    <a:pt x="162" y="94"/>
                  </a:cubicBezTo>
                  <a:cubicBezTo>
                    <a:pt x="301" y="0"/>
                    <a:pt x="498" y="41"/>
                    <a:pt x="593" y="179"/>
                  </a:cubicBezTo>
                  <a:cubicBezTo>
                    <a:pt x="673" y="294"/>
                    <a:pt x="686" y="415"/>
                    <a:pt x="624" y="540"/>
                  </a:cubicBezTo>
                  <a:cubicBezTo>
                    <a:pt x="599" y="589"/>
                    <a:pt x="576" y="639"/>
                    <a:pt x="559" y="691"/>
                  </a:cubicBezTo>
                  <a:cubicBezTo>
                    <a:pt x="552" y="711"/>
                    <a:pt x="539" y="719"/>
                    <a:pt x="524" y="713"/>
                  </a:cubicBezTo>
                  <a:cubicBezTo>
                    <a:pt x="507" y="707"/>
                    <a:pt x="506" y="693"/>
                    <a:pt x="511" y="677"/>
                  </a:cubicBezTo>
                  <a:cubicBezTo>
                    <a:pt x="512" y="675"/>
                    <a:pt x="511" y="672"/>
                    <a:pt x="512" y="668"/>
                  </a:cubicBezTo>
                  <a:close/>
                  <a:moveTo>
                    <a:pt x="268" y="287"/>
                  </a:moveTo>
                  <a:cubicBezTo>
                    <a:pt x="267" y="283"/>
                    <a:pt x="267" y="280"/>
                    <a:pt x="266" y="277"/>
                  </a:cubicBezTo>
                  <a:cubicBezTo>
                    <a:pt x="253" y="248"/>
                    <a:pt x="240" y="219"/>
                    <a:pt x="226" y="190"/>
                  </a:cubicBezTo>
                  <a:cubicBezTo>
                    <a:pt x="223" y="183"/>
                    <a:pt x="217" y="183"/>
                    <a:pt x="209" y="184"/>
                  </a:cubicBezTo>
                  <a:cubicBezTo>
                    <a:pt x="187" y="189"/>
                    <a:pt x="165" y="193"/>
                    <a:pt x="143" y="198"/>
                  </a:cubicBezTo>
                  <a:cubicBezTo>
                    <a:pt x="108" y="205"/>
                    <a:pt x="63" y="288"/>
                    <a:pt x="77" y="321"/>
                  </a:cubicBezTo>
                  <a:cubicBezTo>
                    <a:pt x="88" y="347"/>
                    <a:pt x="101" y="371"/>
                    <a:pt x="112" y="397"/>
                  </a:cubicBezTo>
                  <a:cubicBezTo>
                    <a:pt x="117" y="408"/>
                    <a:pt x="124" y="411"/>
                    <a:pt x="136" y="408"/>
                  </a:cubicBezTo>
                  <a:cubicBezTo>
                    <a:pt x="165" y="401"/>
                    <a:pt x="194" y="395"/>
                    <a:pt x="223" y="388"/>
                  </a:cubicBezTo>
                  <a:cubicBezTo>
                    <a:pt x="229" y="386"/>
                    <a:pt x="236" y="384"/>
                    <a:pt x="238" y="378"/>
                  </a:cubicBezTo>
                  <a:cubicBezTo>
                    <a:pt x="248" y="348"/>
                    <a:pt x="258" y="317"/>
                    <a:pt x="268" y="287"/>
                  </a:cubicBezTo>
                  <a:close/>
                  <a:moveTo>
                    <a:pt x="335" y="94"/>
                  </a:moveTo>
                  <a:cubicBezTo>
                    <a:pt x="320" y="92"/>
                    <a:pt x="309" y="98"/>
                    <a:pt x="299" y="110"/>
                  </a:cubicBezTo>
                  <a:cubicBezTo>
                    <a:pt x="288" y="123"/>
                    <a:pt x="276" y="137"/>
                    <a:pt x="263" y="150"/>
                  </a:cubicBezTo>
                  <a:cubicBezTo>
                    <a:pt x="255" y="158"/>
                    <a:pt x="254" y="167"/>
                    <a:pt x="259" y="177"/>
                  </a:cubicBezTo>
                  <a:cubicBezTo>
                    <a:pt x="271" y="201"/>
                    <a:pt x="282" y="225"/>
                    <a:pt x="294" y="249"/>
                  </a:cubicBezTo>
                  <a:cubicBezTo>
                    <a:pt x="298" y="257"/>
                    <a:pt x="304" y="260"/>
                    <a:pt x="313" y="261"/>
                  </a:cubicBezTo>
                  <a:cubicBezTo>
                    <a:pt x="335" y="263"/>
                    <a:pt x="358" y="264"/>
                    <a:pt x="380" y="269"/>
                  </a:cubicBezTo>
                  <a:cubicBezTo>
                    <a:pt x="404" y="275"/>
                    <a:pt x="419" y="267"/>
                    <a:pt x="432" y="248"/>
                  </a:cubicBezTo>
                  <a:cubicBezTo>
                    <a:pt x="444" y="232"/>
                    <a:pt x="469" y="221"/>
                    <a:pt x="471" y="202"/>
                  </a:cubicBezTo>
                  <a:cubicBezTo>
                    <a:pt x="473" y="183"/>
                    <a:pt x="452" y="166"/>
                    <a:pt x="445" y="147"/>
                  </a:cubicBezTo>
                  <a:cubicBezTo>
                    <a:pt x="435" y="116"/>
                    <a:pt x="413" y="103"/>
                    <a:pt x="383" y="100"/>
                  </a:cubicBezTo>
                  <a:cubicBezTo>
                    <a:pt x="367" y="97"/>
                    <a:pt x="351" y="96"/>
                    <a:pt x="335" y="94"/>
                  </a:cubicBezTo>
                  <a:close/>
                  <a:moveTo>
                    <a:pt x="320" y="545"/>
                  </a:moveTo>
                  <a:cubicBezTo>
                    <a:pt x="320" y="483"/>
                    <a:pt x="320" y="483"/>
                    <a:pt x="271" y="442"/>
                  </a:cubicBezTo>
                  <a:cubicBezTo>
                    <a:pt x="268" y="439"/>
                    <a:pt x="264" y="436"/>
                    <a:pt x="261" y="432"/>
                  </a:cubicBezTo>
                  <a:cubicBezTo>
                    <a:pt x="252" y="422"/>
                    <a:pt x="241" y="420"/>
                    <a:pt x="228" y="423"/>
                  </a:cubicBezTo>
                  <a:cubicBezTo>
                    <a:pt x="205" y="429"/>
                    <a:pt x="181" y="434"/>
                    <a:pt x="158" y="439"/>
                  </a:cubicBezTo>
                  <a:cubicBezTo>
                    <a:pt x="127" y="446"/>
                    <a:pt x="127" y="446"/>
                    <a:pt x="124" y="479"/>
                  </a:cubicBezTo>
                  <a:cubicBezTo>
                    <a:pt x="124" y="489"/>
                    <a:pt x="123" y="499"/>
                    <a:pt x="121" y="509"/>
                  </a:cubicBezTo>
                  <a:cubicBezTo>
                    <a:pt x="117" y="538"/>
                    <a:pt x="125" y="561"/>
                    <a:pt x="148" y="579"/>
                  </a:cubicBezTo>
                  <a:cubicBezTo>
                    <a:pt x="158" y="586"/>
                    <a:pt x="164" y="603"/>
                    <a:pt x="175" y="600"/>
                  </a:cubicBezTo>
                  <a:cubicBezTo>
                    <a:pt x="185" y="599"/>
                    <a:pt x="181" y="582"/>
                    <a:pt x="185" y="572"/>
                  </a:cubicBezTo>
                  <a:cubicBezTo>
                    <a:pt x="191" y="558"/>
                    <a:pt x="201" y="550"/>
                    <a:pt x="216" y="554"/>
                  </a:cubicBezTo>
                  <a:cubicBezTo>
                    <a:pt x="232" y="558"/>
                    <a:pt x="238" y="569"/>
                    <a:pt x="235" y="585"/>
                  </a:cubicBezTo>
                  <a:cubicBezTo>
                    <a:pt x="232" y="597"/>
                    <a:pt x="229" y="609"/>
                    <a:pt x="226" y="622"/>
                  </a:cubicBezTo>
                  <a:cubicBezTo>
                    <a:pt x="226" y="626"/>
                    <a:pt x="224" y="632"/>
                    <a:pt x="230" y="634"/>
                  </a:cubicBezTo>
                  <a:cubicBezTo>
                    <a:pt x="236" y="635"/>
                    <a:pt x="240" y="631"/>
                    <a:pt x="242" y="626"/>
                  </a:cubicBezTo>
                  <a:cubicBezTo>
                    <a:pt x="246" y="615"/>
                    <a:pt x="248" y="604"/>
                    <a:pt x="252" y="594"/>
                  </a:cubicBezTo>
                  <a:cubicBezTo>
                    <a:pt x="256" y="581"/>
                    <a:pt x="264" y="572"/>
                    <a:pt x="278" y="573"/>
                  </a:cubicBezTo>
                  <a:cubicBezTo>
                    <a:pt x="292" y="574"/>
                    <a:pt x="299" y="583"/>
                    <a:pt x="301" y="596"/>
                  </a:cubicBezTo>
                  <a:cubicBezTo>
                    <a:pt x="302" y="602"/>
                    <a:pt x="299" y="612"/>
                    <a:pt x="310" y="610"/>
                  </a:cubicBezTo>
                  <a:cubicBezTo>
                    <a:pt x="319" y="609"/>
                    <a:pt x="320" y="601"/>
                    <a:pt x="320" y="593"/>
                  </a:cubicBezTo>
                  <a:cubicBezTo>
                    <a:pt x="320" y="577"/>
                    <a:pt x="320" y="561"/>
                    <a:pt x="320" y="545"/>
                  </a:cubicBezTo>
                  <a:close/>
                  <a:moveTo>
                    <a:pt x="609" y="362"/>
                  </a:moveTo>
                  <a:cubicBezTo>
                    <a:pt x="608" y="356"/>
                    <a:pt x="608" y="351"/>
                    <a:pt x="608" y="346"/>
                  </a:cubicBezTo>
                  <a:cubicBezTo>
                    <a:pt x="602" y="294"/>
                    <a:pt x="588" y="247"/>
                    <a:pt x="527" y="236"/>
                  </a:cubicBezTo>
                  <a:cubicBezTo>
                    <a:pt x="523" y="235"/>
                    <a:pt x="519" y="234"/>
                    <a:pt x="516" y="232"/>
                  </a:cubicBezTo>
                  <a:cubicBezTo>
                    <a:pt x="506" y="227"/>
                    <a:pt x="498" y="228"/>
                    <a:pt x="491" y="237"/>
                  </a:cubicBezTo>
                  <a:cubicBezTo>
                    <a:pt x="478" y="252"/>
                    <a:pt x="465" y="267"/>
                    <a:pt x="451" y="281"/>
                  </a:cubicBezTo>
                  <a:cubicBezTo>
                    <a:pt x="441" y="291"/>
                    <a:pt x="438" y="301"/>
                    <a:pt x="440" y="315"/>
                  </a:cubicBezTo>
                  <a:cubicBezTo>
                    <a:pt x="444" y="339"/>
                    <a:pt x="447" y="363"/>
                    <a:pt x="449" y="388"/>
                  </a:cubicBezTo>
                  <a:cubicBezTo>
                    <a:pt x="450" y="399"/>
                    <a:pt x="455" y="406"/>
                    <a:pt x="465" y="410"/>
                  </a:cubicBezTo>
                  <a:cubicBezTo>
                    <a:pt x="488" y="419"/>
                    <a:pt x="511" y="428"/>
                    <a:pt x="534" y="437"/>
                  </a:cubicBezTo>
                  <a:cubicBezTo>
                    <a:pt x="545" y="442"/>
                    <a:pt x="553" y="439"/>
                    <a:pt x="560" y="430"/>
                  </a:cubicBezTo>
                  <a:cubicBezTo>
                    <a:pt x="574" y="413"/>
                    <a:pt x="589" y="397"/>
                    <a:pt x="603" y="380"/>
                  </a:cubicBezTo>
                  <a:cubicBezTo>
                    <a:pt x="608" y="375"/>
                    <a:pt x="610" y="369"/>
                    <a:pt x="609" y="362"/>
                  </a:cubicBezTo>
                  <a:close/>
                  <a:moveTo>
                    <a:pt x="357" y="540"/>
                  </a:moveTo>
                  <a:cubicBezTo>
                    <a:pt x="357" y="562"/>
                    <a:pt x="357" y="579"/>
                    <a:pt x="357" y="596"/>
                  </a:cubicBezTo>
                  <a:cubicBezTo>
                    <a:pt x="358" y="613"/>
                    <a:pt x="367" y="617"/>
                    <a:pt x="381" y="607"/>
                  </a:cubicBezTo>
                  <a:cubicBezTo>
                    <a:pt x="392" y="599"/>
                    <a:pt x="403" y="590"/>
                    <a:pt x="414" y="581"/>
                  </a:cubicBezTo>
                  <a:cubicBezTo>
                    <a:pt x="437" y="562"/>
                    <a:pt x="451" y="560"/>
                    <a:pt x="463" y="573"/>
                  </a:cubicBezTo>
                  <a:cubicBezTo>
                    <a:pt x="475" y="587"/>
                    <a:pt x="470" y="601"/>
                    <a:pt x="447" y="621"/>
                  </a:cubicBezTo>
                  <a:cubicBezTo>
                    <a:pt x="443" y="624"/>
                    <a:pt x="432" y="627"/>
                    <a:pt x="438" y="635"/>
                  </a:cubicBezTo>
                  <a:cubicBezTo>
                    <a:pt x="442" y="641"/>
                    <a:pt x="451" y="641"/>
                    <a:pt x="458" y="637"/>
                  </a:cubicBezTo>
                  <a:cubicBezTo>
                    <a:pt x="476" y="629"/>
                    <a:pt x="492" y="618"/>
                    <a:pt x="507" y="607"/>
                  </a:cubicBezTo>
                  <a:cubicBezTo>
                    <a:pt x="527" y="592"/>
                    <a:pt x="540" y="575"/>
                    <a:pt x="537" y="548"/>
                  </a:cubicBezTo>
                  <a:cubicBezTo>
                    <a:pt x="534" y="530"/>
                    <a:pt x="536" y="512"/>
                    <a:pt x="536" y="494"/>
                  </a:cubicBezTo>
                  <a:cubicBezTo>
                    <a:pt x="537" y="481"/>
                    <a:pt x="532" y="474"/>
                    <a:pt x="520" y="470"/>
                  </a:cubicBezTo>
                  <a:cubicBezTo>
                    <a:pt x="502" y="463"/>
                    <a:pt x="483" y="457"/>
                    <a:pt x="466" y="449"/>
                  </a:cubicBezTo>
                  <a:cubicBezTo>
                    <a:pt x="445" y="438"/>
                    <a:pt x="428" y="442"/>
                    <a:pt x="407" y="453"/>
                  </a:cubicBezTo>
                  <a:cubicBezTo>
                    <a:pt x="370" y="475"/>
                    <a:pt x="342" y="497"/>
                    <a:pt x="357" y="54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C72BCC3-A106-4B7C-9984-7DBC2DCBF3A5}"/>
                </a:ext>
              </a:extLst>
            </p:cNvPr>
            <p:cNvSpPr/>
            <p:nvPr/>
          </p:nvSpPr>
          <p:spPr bwMode="auto">
            <a:xfrm>
              <a:off x="4683126" y="5491163"/>
              <a:ext cx="687388" cy="547688"/>
            </a:xfrm>
            <a:custGeom>
              <a:avLst/>
              <a:gdLst>
                <a:gd name="T0" fmla="*/ 182 w 182"/>
                <a:gd name="T1" fmla="*/ 27 h 145"/>
                <a:gd name="T2" fmla="*/ 169 w 182"/>
                <a:gd name="T3" fmla="*/ 51 h 145"/>
                <a:gd name="T4" fmla="*/ 47 w 182"/>
                <a:gd name="T5" fmla="*/ 135 h 145"/>
                <a:gd name="T6" fmla="*/ 8 w 182"/>
                <a:gd name="T7" fmla="*/ 130 h 145"/>
                <a:gd name="T8" fmla="*/ 19 w 182"/>
                <a:gd name="T9" fmla="*/ 92 h 145"/>
                <a:gd name="T10" fmla="*/ 137 w 182"/>
                <a:gd name="T11" fmla="*/ 10 h 145"/>
                <a:gd name="T12" fmla="*/ 169 w 182"/>
                <a:gd name="T13" fmla="*/ 6 h 145"/>
                <a:gd name="T14" fmla="*/ 182 w 182"/>
                <a:gd name="T15" fmla="*/ 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45">
                  <a:moveTo>
                    <a:pt x="182" y="27"/>
                  </a:moveTo>
                  <a:cubicBezTo>
                    <a:pt x="182" y="38"/>
                    <a:pt x="177" y="45"/>
                    <a:pt x="169" y="51"/>
                  </a:cubicBezTo>
                  <a:cubicBezTo>
                    <a:pt x="128" y="79"/>
                    <a:pt x="88" y="107"/>
                    <a:pt x="47" y="135"/>
                  </a:cubicBezTo>
                  <a:cubicBezTo>
                    <a:pt x="32" y="145"/>
                    <a:pt x="17" y="142"/>
                    <a:pt x="8" y="130"/>
                  </a:cubicBezTo>
                  <a:cubicBezTo>
                    <a:pt x="0" y="117"/>
                    <a:pt x="4" y="102"/>
                    <a:pt x="19" y="92"/>
                  </a:cubicBezTo>
                  <a:cubicBezTo>
                    <a:pt x="58" y="64"/>
                    <a:pt x="98" y="37"/>
                    <a:pt x="137" y="10"/>
                  </a:cubicBezTo>
                  <a:cubicBezTo>
                    <a:pt x="147" y="3"/>
                    <a:pt x="158" y="0"/>
                    <a:pt x="169" y="6"/>
                  </a:cubicBezTo>
                  <a:cubicBezTo>
                    <a:pt x="177" y="11"/>
                    <a:pt x="182" y="18"/>
                    <a:pt x="182" y="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61BDED1-E965-4C8F-9A2E-E7AA0F04B284}"/>
                </a:ext>
              </a:extLst>
            </p:cNvPr>
            <p:cNvSpPr/>
            <p:nvPr/>
          </p:nvSpPr>
          <p:spPr bwMode="auto">
            <a:xfrm>
              <a:off x="5214938" y="5495926"/>
              <a:ext cx="438150" cy="600075"/>
            </a:xfrm>
            <a:custGeom>
              <a:avLst/>
              <a:gdLst>
                <a:gd name="T0" fmla="*/ 31 w 116"/>
                <a:gd name="T1" fmla="*/ 159 h 159"/>
                <a:gd name="T2" fmla="*/ 8 w 116"/>
                <a:gd name="T3" fmla="*/ 125 h 159"/>
                <a:gd name="T4" fmla="*/ 66 w 116"/>
                <a:gd name="T5" fmla="*/ 14 h 159"/>
                <a:gd name="T6" fmla="*/ 98 w 116"/>
                <a:gd name="T7" fmla="*/ 6 h 159"/>
                <a:gd name="T8" fmla="*/ 110 w 116"/>
                <a:gd name="T9" fmla="*/ 36 h 159"/>
                <a:gd name="T10" fmla="*/ 51 w 116"/>
                <a:gd name="T11" fmla="*/ 149 h 159"/>
                <a:gd name="T12" fmla="*/ 31 w 116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59">
                  <a:moveTo>
                    <a:pt x="31" y="159"/>
                  </a:moveTo>
                  <a:cubicBezTo>
                    <a:pt x="14" y="159"/>
                    <a:pt x="0" y="140"/>
                    <a:pt x="8" y="125"/>
                  </a:cubicBezTo>
                  <a:cubicBezTo>
                    <a:pt x="26" y="87"/>
                    <a:pt x="46" y="50"/>
                    <a:pt x="66" y="14"/>
                  </a:cubicBezTo>
                  <a:cubicBezTo>
                    <a:pt x="72" y="3"/>
                    <a:pt x="85" y="0"/>
                    <a:pt x="98" y="6"/>
                  </a:cubicBezTo>
                  <a:cubicBezTo>
                    <a:pt x="110" y="12"/>
                    <a:pt x="116" y="23"/>
                    <a:pt x="110" y="36"/>
                  </a:cubicBezTo>
                  <a:cubicBezTo>
                    <a:pt x="91" y="74"/>
                    <a:pt x="71" y="111"/>
                    <a:pt x="51" y="149"/>
                  </a:cubicBezTo>
                  <a:cubicBezTo>
                    <a:pt x="47" y="156"/>
                    <a:pt x="39" y="158"/>
                    <a:pt x="31" y="15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76CD3BD-990C-4A97-9417-29E8529862FF}"/>
                </a:ext>
              </a:extLst>
            </p:cNvPr>
            <p:cNvSpPr/>
            <p:nvPr/>
          </p:nvSpPr>
          <p:spPr bwMode="auto">
            <a:xfrm>
              <a:off x="1565276" y="5721351"/>
              <a:ext cx="573088" cy="360363"/>
            </a:xfrm>
            <a:custGeom>
              <a:avLst/>
              <a:gdLst>
                <a:gd name="T0" fmla="*/ 122 w 152"/>
                <a:gd name="T1" fmla="*/ 95 h 95"/>
                <a:gd name="T2" fmla="*/ 97 w 152"/>
                <a:gd name="T3" fmla="*/ 86 h 95"/>
                <a:gd name="T4" fmla="*/ 19 w 152"/>
                <a:gd name="T5" fmla="*/ 50 h 95"/>
                <a:gd name="T6" fmla="*/ 7 w 152"/>
                <a:gd name="T7" fmla="*/ 17 h 95"/>
                <a:gd name="T8" fmla="*/ 40 w 152"/>
                <a:gd name="T9" fmla="*/ 6 h 95"/>
                <a:gd name="T10" fmla="*/ 132 w 152"/>
                <a:gd name="T11" fmla="*/ 48 h 95"/>
                <a:gd name="T12" fmla="*/ 147 w 152"/>
                <a:gd name="T13" fmla="*/ 77 h 95"/>
                <a:gd name="T14" fmla="*/ 122 w 152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95">
                  <a:moveTo>
                    <a:pt x="122" y="95"/>
                  </a:moveTo>
                  <a:cubicBezTo>
                    <a:pt x="112" y="95"/>
                    <a:pt x="105" y="89"/>
                    <a:pt x="97" y="86"/>
                  </a:cubicBezTo>
                  <a:cubicBezTo>
                    <a:pt x="71" y="74"/>
                    <a:pt x="45" y="63"/>
                    <a:pt x="19" y="50"/>
                  </a:cubicBezTo>
                  <a:cubicBezTo>
                    <a:pt x="5" y="44"/>
                    <a:pt x="0" y="31"/>
                    <a:pt x="7" y="17"/>
                  </a:cubicBezTo>
                  <a:cubicBezTo>
                    <a:pt x="13" y="2"/>
                    <a:pt x="26" y="0"/>
                    <a:pt x="40" y="6"/>
                  </a:cubicBezTo>
                  <a:cubicBezTo>
                    <a:pt x="71" y="19"/>
                    <a:pt x="102" y="33"/>
                    <a:pt x="132" y="48"/>
                  </a:cubicBezTo>
                  <a:cubicBezTo>
                    <a:pt x="144" y="53"/>
                    <a:pt x="152" y="63"/>
                    <a:pt x="147" y="77"/>
                  </a:cubicBezTo>
                  <a:cubicBezTo>
                    <a:pt x="144" y="89"/>
                    <a:pt x="134" y="94"/>
                    <a:pt x="122" y="9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C8A2CC8-70E5-43A0-A89B-52EC1C6CE218}"/>
                </a:ext>
              </a:extLst>
            </p:cNvPr>
            <p:cNvSpPr/>
            <p:nvPr/>
          </p:nvSpPr>
          <p:spPr bwMode="auto">
            <a:xfrm>
              <a:off x="4246563" y="5559426"/>
              <a:ext cx="373063" cy="539750"/>
            </a:xfrm>
            <a:custGeom>
              <a:avLst/>
              <a:gdLst>
                <a:gd name="T0" fmla="*/ 99 w 99"/>
                <a:gd name="T1" fmla="*/ 25 h 143"/>
                <a:gd name="T2" fmla="*/ 94 w 99"/>
                <a:gd name="T3" fmla="*/ 46 h 143"/>
                <a:gd name="T4" fmla="*/ 55 w 99"/>
                <a:gd name="T5" fmla="*/ 120 h 143"/>
                <a:gd name="T6" fmla="*/ 19 w 99"/>
                <a:gd name="T7" fmla="*/ 136 h 143"/>
                <a:gd name="T8" fmla="*/ 9 w 99"/>
                <a:gd name="T9" fmla="*/ 96 h 143"/>
                <a:gd name="T10" fmla="*/ 51 w 99"/>
                <a:gd name="T11" fmla="*/ 17 h 143"/>
                <a:gd name="T12" fmla="*/ 81 w 99"/>
                <a:gd name="T13" fmla="*/ 3 h 143"/>
                <a:gd name="T14" fmla="*/ 99 w 99"/>
                <a:gd name="T15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43">
                  <a:moveTo>
                    <a:pt x="99" y="25"/>
                  </a:moveTo>
                  <a:cubicBezTo>
                    <a:pt x="99" y="34"/>
                    <a:pt x="97" y="40"/>
                    <a:pt x="94" y="46"/>
                  </a:cubicBezTo>
                  <a:cubicBezTo>
                    <a:pt x="81" y="71"/>
                    <a:pt x="68" y="95"/>
                    <a:pt x="55" y="120"/>
                  </a:cubicBezTo>
                  <a:cubicBezTo>
                    <a:pt x="47" y="134"/>
                    <a:pt x="36" y="143"/>
                    <a:pt x="19" y="136"/>
                  </a:cubicBezTo>
                  <a:cubicBezTo>
                    <a:pt x="4" y="130"/>
                    <a:pt x="0" y="113"/>
                    <a:pt x="9" y="96"/>
                  </a:cubicBezTo>
                  <a:cubicBezTo>
                    <a:pt x="22" y="69"/>
                    <a:pt x="36" y="43"/>
                    <a:pt x="51" y="17"/>
                  </a:cubicBezTo>
                  <a:cubicBezTo>
                    <a:pt x="57" y="5"/>
                    <a:pt x="68" y="0"/>
                    <a:pt x="81" y="3"/>
                  </a:cubicBezTo>
                  <a:cubicBezTo>
                    <a:pt x="93" y="6"/>
                    <a:pt x="99" y="15"/>
                    <a:pt x="99" y="2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4005B189-49CB-44C5-8E28-855FBFFCE12D}"/>
                </a:ext>
              </a:extLst>
            </p:cNvPr>
            <p:cNvSpPr/>
            <p:nvPr/>
          </p:nvSpPr>
          <p:spPr bwMode="auto">
            <a:xfrm>
              <a:off x="2020888" y="5672138"/>
              <a:ext cx="433388" cy="461963"/>
            </a:xfrm>
            <a:custGeom>
              <a:avLst/>
              <a:gdLst>
                <a:gd name="T0" fmla="*/ 115 w 115"/>
                <a:gd name="T1" fmla="*/ 97 h 122"/>
                <a:gd name="T2" fmla="*/ 100 w 115"/>
                <a:gd name="T3" fmla="*/ 118 h 122"/>
                <a:gd name="T4" fmla="*/ 74 w 115"/>
                <a:gd name="T5" fmla="*/ 115 h 122"/>
                <a:gd name="T6" fmla="*/ 9 w 115"/>
                <a:gd name="T7" fmla="*/ 42 h 122"/>
                <a:gd name="T8" fmla="*/ 12 w 115"/>
                <a:gd name="T9" fmla="*/ 10 h 122"/>
                <a:gd name="T10" fmla="*/ 45 w 115"/>
                <a:gd name="T11" fmla="*/ 10 h 122"/>
                <a:gd name="T12" fmla="*/ 110 w 115"/>
                <a:gd name="T13" fmla="*/ 82 h 122"/>
                <a:gd name="T14" fmla="*/ 115 w 115"/>
                <a:gd name="T15" fmla="*/ 9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22">
                  <a:moveTo>
                    <a:pt x="115" y="97"/>
                  </a:moveTo>
                  <a:cubicBezTo>
                    <a:pt x="115" y="107"/>
                    <a:pt x="110" y="114"/>
                    <a:pt x="100" y="118"/>
                  </a:cubicBezTo>
                  <a:cubicBezTo>
                    <a:pt x="91" y="122"/>
                    <a:pt x="81" y="122"/>
                    <a:pt x="74" y="115"/>
                  </a:cubicBezTo>
                  <a:cubicBezTo>
                    <a:pt x="52" y="91"/>
                    <a:pt x="30" y="67"/>
                    <a:pt x="9" y="42"/>
                  </a:cubicBezTo>
                  <a:cubicBezTo>
                    <a:pt x="0" y="32"/>
                    <a:pt x="2" y="19"/>
                    <a:pt x="12" y="10"/>
                  </a:cubicBezTo>
                  <a:cubicBezTo>
                    <a:pt x="22" y="1"/>
                    <a:pt x="35" y="0"/>
                    <a:pt x="45" y="10"/>
                  </a:cubicBezTo>
                  <a:cubicBezTo>
                    <a:pt x="67" y="33"/>
                    <a:pt x="89" y="58"/>
                    <a:pt x="110" y="82"/>
                  </a:cubicBezTo>
                  <a:cubicBezTo>
                    <a:pt x="114" y="86"/>
                    <a:pt x="115" y="91"/>
                    <a:pt x="115" y="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676CFA-FDBF-4C00-9963-43530E038093}"/>
                </a:ext>
              </a:extLst>
            </p:cNvPr>
            <p:cNvSpPr/>
            <p:nvPr/>
          </p:nvSpPr>
          <p:spPr bwMode="auto">
            <a:xfrm>
              <a:off x="5595938" y="5578476"/>
              <a:ext cx="328613" cy="471488"/>
            </a:xfrm>
            <a:custGeom>
              <a:avLst/>
              <a:gdLst>
                <a:gd name="T0" fmla="*/ 55 w 87"/>
                <a:gd name="T1" fmla="*/ 1 h 125"/>
                <a:gd name="T2" fmla="*/ 82 w 87"/>
                <a:gd name="T3" fmla="*/ 31 h 125"/>
                <a:gd name="T4" fmla="*/ 50 w 87"/>
                <a:gd name="T5" fmla="*/ 111 h 125"/>
                <a:gd name="T6" fmla="*/ 19 w 87"/>
                <a:gd name="T7" fmla="*/ 121 h 125"/>
                <a:gd name="T8" fmla="*/ 4 w 87"/>
                <a:gd name="T9" fmla="*/ 91 h 125"/>
                <a:gd name="T10" fmla="*/ 37 w 87"/>
                <a:gd name="T11" fmla="*/ 12 h 125"/>
                <a:gd name="T12" fmla="*/ 55 w 87"/>
                <a:gd name="T13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5">
                  <a:moveTo>
                    <a:pt x="55" y="1"/>
                  </a:moveTo>
                  <a:cubicBezTo>
                    <a:pt x="73" y="0"/>
                    <a:pt x="87" y="15"/>
                    <a:pt x="82" y="31"/>
                  </a:cubicBezTo>
                  <a:cubicBezTo>
                    <a:pt x="73" y="58"/>
                    <a:pt x="62" y="85"/>
                    <a:pt x="50" y="111"/>
                  </a:cubicBezTo>
                  <a:cubicBezTo>
                    <a:pt x="44" y="124"/>
                    <a:pt x="31" y="125"/>
                    <a:pt x="19" y="121"/>
                  </a:cubicBezTo>
                  <a:cubicBezTo>
                    <a:pt x="5" y="116"/>
                    <a:pt x="0" y="104"/>
                    <a:pt x="4" y="91"/>
                  </a:cubicBezTo>
                  <a:cubicBezTo>
                    <a:pt x="14" y="65"/>
                    <a:pt x="25" y="38"/>
                    <a:pt x="37" y="12"/>
                  </a:cubicBezTo>
                  <a:cubicBezTo>
                    <a:pt x="40" y="4"/>
                    <a:pt x="48" y="2"/>
                    <a:pt x="55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463568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6F3084-C53C-4518-BA83-E002CC9F9265}"/>
              </a:ext>
            </a:extLst>
          </p:cNvPr>
          <p:cNvSpPr txBox="1"/>
          <p:nvPr/>
        </p:nvSpPr>
        <p:spPr>
          <a:xfrm rot="5400000">
            <a:off x="7668182" y="2703509"/>
            <a:ext cx="6836271" cy="1455460"/>
          </a:xfrm>
          <a:prstGeom prst="rect">
            <a:avLst/>
          </a:prstGeom>
          <a:solidFill>
            <a:srgbClr val="69223B"/>
          </a:solidFill>
        </p:spPr>
        <p:txBody>
          <a:bodyPr anchor="ctr"/>
          <a:lstStyle>
            <a:defPPr/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pc="600">
                <a:solidFill>
                  <a:schemeClr val="bg1"/>
                </a:solidFill>
                <a:latin typeface="Arial Black" panose="020B0A04020102020204" pitchFamily="34" charset="0"/>
              </a:rPr>
              <a:t>Infographic</a:t>
            </a:r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id="{89DBA5C9-5D3A-42C2-8CB4-AA8B5F6F51F4}"/>
              </a:ext>
            </a:extLst>
          </p:cNvPr>
          <p:cNvGrpSpPr/>
          <p:nvPr/>
        </p:nvGrpSpPr>
        <p:grpSpPr>
          <a:xfrm>
            <a:off x="4730873" y="990247"/>
            <a:ext cx="3888000" cy="954109"/>
            <a:chOff x="-311418" y="4171820"/>
            <a:chExt cx="2741025" cy="11503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D2E402-C531-4EFD-BD3C-39144FF3E5E0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rgbClr val="69223B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9382A8-0AB0-480B-9C02-4365900EB76F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rgbClr val="69223B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26">
            <a:extLst>
              <a:ext uri="{FF2B5EF4-FFF2-40B4-BE49-F238E27FC236}">
                <a16:creationId xmlns:a16="http://schemas.microsoft.com/office/drawing/2014/main" id="{63BC8D2A-EBC3-43C3-9C7A-9184FE33BE38}"/>
              </a:ext>
            </a:extLst>
          </p:cNvPr>
          <p:cNvGrpSpPr/>
          <p:nvPr/>
        </p:nvGrpSpPr>
        <p:grpSpPr>
          <a:xfrm>
            <a:off x="5468515" y="2878723"/>
            <a:ext cx="3888000" cy="953806"/>
            <a:chOff x="-311417" y="4140067"/>
            <a:chExt cx="2778246" cy="73977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90FEA7-E57F-4BF4-BAD3-1FF23E45E162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5012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rgbClr val="69223B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209B38-4FF1-408E-A121-F853A9538EB9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rgbClr val="69223B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29">
            <a:extLst>
              <a:ext uri="{FF2B5EF4-FFF2-40B4-BE49-F238E27FC236}">
                <a16:creationId xmlns:a16="http://schemas.microsoft.com/office/drawing/2014/main" id="{3DD2038D-6676-4BD3-A29A-9DAB79CFD0B1}"/>
              </a:ext>
            </a:extLst>
          </p:cNvPr>
          <p:cNvGrpSpPr/>
          <p:nvPr/>
        </p:nvGrpSpPr>
        <p:grpSpPr>
          <a:xfrm>
            <a:off x="4730873" y="4951558"/>
            <a:ext cx="3888000" cy="910893"/>
            <a:chOff x="-311418" y="4171821"/>
            <a:chExt cx="2712798" cy="10982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0C3CD5-038F-44BC-9ECA-67A4FAFA4B4A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rgbClr val="69223B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403C56-4C88-49A3-A0F0-69EECAFBDBF3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rgbClr val="69223B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4" name="막힌 원호 14">
            <a:extLst>
              <a:ext uri="{FF2B5EF4-FFF2-40B4-BE49-F238E27FC236}">
                <a16:creationId xmlns:a16="http://schemas.microsoft.com/office/drawing/2014/main" id="{17A243AF-CCCE-4B7E-B36A-0EEADA51FAC9}"/>
              </a:ext>
            </a:extLst>
          </p:cNvPr>
          <p:cNvSpPr/>
          <p:nvPr/>
        </p:nvSpPr>
        <p:spPr>
          <a:xfrm>
            <a:off x="-2421453" y="76912"/>
            <a:ext cx="7053088" cy="7053088"/>
          </a:xfrm>
          <a:prstGeom prst="blockArc">
            <a:avLst>
              <a:gd name="adj1" fmla="val 15036372"/>
              <a:gd name="adj2" fmla="val 4236702"/>
              <a:gd name="adj3" fmla="val 108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4EEFCC6-276C-406C-A2C3-365C872475A6}"/>
              </a:ext>
            </a:extLst>
          </p:cNvPr>
          <p:cNvGrpSpPr/>
          <p:nvPr/>
        </p:nvGrpSpPr>
        <p:grpSpPr>
          <a:xfrm>
            <a:off x="-71569" y="1162878"/>
            <a:ext cx="3668344" cy="5093544"/>
            <a:chOff x="-71569" y="1162878"/>
            <a:chExt cx="3668344" cy="509354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DC91C90-4B9C-4003-845B-7F3D8D12F090}"/>
                </a:ext>
              </a:extLst>
            </p:cNvPr>
            <p:cNvSpPr/>
            <p:nvPr/>
          </p:nvSpPr>
          <p:spPr>
            <a:xfrm>
              <a:off x="-11950" y="1178922"/>
              <a:ext cx="3567909" cy="5077500"/>
            </a:xfrm>
            <a:custGeom>
              <a:avLst/>
              <a:gdLst>
                <a:gd name="connsiteX0" fmla="*/ 1003046 w 3567909"/>
                <a:gd name="connsiteY0" fmla="*/ 0 h 5077500"/>
                <a:gd name="connsiteX1" fmla="*/ 3567909 w 3567909"/>
                <a:gd name="connsiteY1" fmla="*/ 2538750 h 5077500"/>
                <a:gd name="connsiteX2" fmla="*/ 1003046 w 3567909"/>
                <a:gd name="connsiteY2" fmla="*/ 5077500 h 5077500"/>
                <a:gd name="connsiteX3" fmla="*/ 4685 w 3567909"/>
                <a:gd name="connsiteY3" fmla="*/ 4877993 h 5077500"/>
                <a:gd name="connsiteX4" fmla="*/ 0 w 3567909"/>
                <a:gd name="connsiteY4" fmla="*/ 4875759 h 5077500"/>
                <a:gd name="connsiteX5" fmla="*/ 0 w 3567909"/>
                <a:gd name="connsiteY5" fmla="*/ 201742 h 5077500"/>
                <a:gd name="connsiteX6" fmla="*/ 4685 w 3567909"/>
                <a:gd name="connsiteY6" fmla="*/ 199508 h 5077500"/>
                <a:gd name="connsiteX7" fmla="*/ 1003046 w 3567909"/>
                <a:gd name="connsiteY7" fmla="*/ 0 h 507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909" h="5077500">
                  <a:moveTo>
                    <a:pt x="1003046" y="0"/>
                  </a:moveTo>
                  <a:cubicBezTo>
                    <a:pt x="2419581" y="0"/>
                    <a:pt x="3567909" y="1136637"/>
                    <a:pt x="3567909" y="2538750"/>
                  </a:cubicBezTo>
                  <a:cubicBezTo>
                    <a:pt x="3567909" y="3940863"/>
                    <a:pt x="2419581" y="5077500"/>
                    <a:pt x="1003046" y="5077500"/>
                  </a:cubicBezTo>
                  <a:cubicBezTo>
                    <a:pt x="648912" y="5077500"/>
                    <a:pt x="311541" y="5006460"/>
                    <a:pt x="4685" y="4877993"/>
                  </a:cubicBezTo>
                  <a:lnTo>
                    <a:pt x="0" y="4875759"/>
                  </a:lnTo>
                  <a:lnTo>
                    <a:pt x="0" y="201742"/>
                  </a:lnTo>
                  <a:lnTo>
                    <a:pt x="4685" y="199508"/>
                  </a:lnTo>
                  <a:cubicBezTo>
                    <a:pt x="311541" y="71040"/>
                    <a:pt x="648912" y="0"/>
                    <a:pt x="1003046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A2221F4-A547-4608-8CAE-39236D1F6635}"/>
                </a:ext>
              </a:extLst>
            </p:cNvPr>
            <p:cNvSpPr/>
            <p:nvPr/>
          </p:nvSpPr>
          <p:spPr>
            <a:xfrm>
              <a:off x="-11951" y="3129793"/>
              <a:ext cx="238122" cy="192718"/>
            </a:xfrm>
            <a:custGeom>
              <a:avLst/>
              <a:gdLst>
                <a:gd name="connsiteX0" fmla="*/ 0 w 238122"/>
                <a:gd name="connsiteY0" fmla="*/ 0 h 192718"/>
                <a:gd name="connsiteX1" fmla="*/ 64754 w 238122"/>
                <a:gd name="connsiteY1" fmla="*/ 26203 h 192718"/>
                <a:gd name="connsiteX2" fmla="*/ 210713 w 238122"/>
                <a:gd name="connsiteY2" fmla="*/ 46760 h 192718"/>
                <a:gd name="connsiteX3" fmla="*/ 210713 w 238122"/>
                <a:gd name="connsiteY3" fmla="*/ 192718 h 192718"/>
                <a:gd name="connsiteX4" fmla="*/ 48308 w 238122"/>
                <a:gd name="connsiteY4" fmla="*/ 42649 h 192718"/>
                <a:gd name="connsiteX5" fmla="*/ 0 w 238122"/>
                <a:gd name="connsiteY5" fmla="*/ 23535 h 19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2" h="192718">
                  <a:moveTo>
                    <a:pt x="0" y="0"/>
                  </a:moveTo>
                  <a:lnTo>
                    <a:pt x="64754" y="26203"/>
                  </a:lnTo>
                  <a:cubicBezTo>
                    <a:pt x="64754" y="26203"/>
                    <a:pt x="149041" y="63206"/>
                    <a:pt x="210713" y="46760"/>
                  </a:cubicBezTo>
                  <a:cubicBezTo>
                    <a:pt x="272385" y="30314"/>
                    <a:pt x="210713" y="192718"/>
                    <a:pt x="210713" y="192718"/>
                  </a:cubicBezTo>
                  <a:cubicBezTo>
                    <a:pt x="210713" y="192718"/>
                    <a:pt x="233325" y="110489"/>
                    <a:pt x="48308" y="42649"/>
                  </a:cubicBezTo>
                  <a:lnTo>
                    <a:pt x="0" y="2353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C43F57-E782-4656-8745-3FA6810F6CEC}"/>
                </a:ext>
              </a:extLst>
            </p:cNvPr>
            <p:cNvSpPr/>
            <p:nvPr/>
          </p:nvSpPr>
          <p:spPr>
            <a:xfrm>
              <a:off x="1833412" y="2850720"/>
              <a:ext cx="1151212" cy="472819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A9EEC8-F3B4-4991-9E73-19EC14D00E8A}"/>
                </a:ext>
              </a:extLst>
            </p:cNvPr>
            <p:cNvSpPr/>
            <p:nvPr/>
          </p:nvSpPr>
          <p:spPr>
            <a:xfrm>
              <a:off x="2695450" y="3539349"/>
              <a:ext cx="637278" cy="1377343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1DA58D-5616-446C-9883-B189C97C5F5B}"/>
                </a:ext>
              </a:extLst>
            </p:cNvPr>
            <p:cNvSpPr/>
            <p:nvPr/>
          </p:nvSpPr>
          <p:spPr>
            <a:xfrm>
              <a:off x="-11951" y="4124250"/>
              <a:ext cx="625740" cy="872929"/>
            </a:xfrm>
            <a:custGeom>
              <a:avLst/>
              <a:gdLst>
                <a:gd name="connsiteX0" fmla="*/ 591022 w 625740"/>
                <a:gd name="connsiteY0" fmla="*/ 0 h 872929"/>
                <a:gd name="connsiteX1" fmla="*/ 591022 w 625740"/>
                <a:gd name="connsiteY1" fmla="*/ 88395 h 872929"/>
                <a:gd name="connsiteX2" fmla="*/ 459455 w 625740"/>
                <a:gd name="connsiteY2" fmla="*/ 182959 h 872929"/>
                <a:gd name="connsiteX3" fmla="*/ 1092 w 625740"/>
                <a:gd name="connsiteY3" fmla="*/ 870673 h 872929"/>
                <a:gd name="connsiteX4" fmla="*/ 0 w 625740"/>
                <a:gd name="connsiteY4" fmla="*/ 872929 h 872929"/>
                <a:gd name="connsiteX5" fmla="*/ 0 w 625740"/>
                <a:gd name="connsiteY5" fmla="*/ 835868 h 872929"/>
                <a:gd name="connsiteX6" fmla="*/ 27493 w 625740"/>
                <a:gd name="connsiteY6" fmla="*/ 795119 h 872929"/>
                <a:gd name="connsiteX7" fmla="*/ 436840 w 625740"/>
                <a:gd name="connsiteY7" fmla="*/ 174736 h 872929"/>
                <a:gd name="connsiteX8" fmla="*/ 463566 w 625740"/>
                <a:gd name="connsiteY8" fmla="*/ 14389 h 87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40" h="872929">
                  <a:moveTo>
                    <a:pt x="591022" y="0"/>
                  </a:moveTo>
                  <a:cubicBezTo>
                    <a:pt x="591022" y="0"/>
                    <a:pt x="669139" y="63726"/>
                    <a:pt x="591022" y="88395"/>
                  </a:cubicBezTo>
                  <a:cubicBezTo>
                    <a:pt x="510847" y="113064"/>
                    <a:pt x="459455" y="182959"/>
                    <a:pt x="459455" y="182959"/>
                  </a:cubicBezTo>
                  <a:cubicBezTo>
                    <a:pt x="459455" y="182959"/>
                    <a:pt x="83641" y="715965"/>
                    <a:pt x="1092" y="870673"/>
                  </a:cubicBezTo>
                  <a:lnTo>
                    <a:pt x="0" y="872929"/>
                  </a:lnTo>
                  <a:lnTo>
                    <a:pt x="0" y="835868"/>
                  </a:lnTo>
                  <a:lnTo>
                    <a:pt x="27493" y="795119"/>
                  </a:lnTo>
                  <a:cubicBezTo>
                    <a:pt x="146597" y="618390"/>
                    <a:pt x="390586" y="254910"/>
                    <a:pt x="436840" y="174736"/>
                  </a:cubicBezTo>
                  <a:cubicBezTo>
                    <a:pt x="498512" y="67838"/>
                    <a:pt x="463566" y="14389"/>
                    <a:pt x="463566" y="1438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64E0FC-96D3-4EB6-97F5-A964023EA043}"/>
                </a:ext>
              </a:extLst>
            </p:cNvPr>
            <p:cNvSpPr/>
            <p:nvPr/>
          </p:nvSpPr>
          <p:spPr>
            <a:xfrm>
              <a:off x="1400566" y="4075938"/>
              <a:ext cx="842851" cy="1192326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DE7310-B3B8-4B46-BB99-B7A571B22189}"/>
                </a:ext>
              </a:extLst>
            </p:cNvPr>
            <p:cNvSpPr/>
            <p:nvPr/>
          </p:nvSpPr>
          <p:spPr>
            <a:xfrm>
              <a:off x="401250" y="5704080"/>
              <a:ext cx="1295113" cy="205574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DAEB91D-C242-43F4-8180-A9DA4DD3A1CC}"/>
                </a:ext>
              </a:extLst>
            </p:cNvPr>
            <p:cNvSpPr/>
            <p:nvPr/>
          </p:nvSpPr>
          <p:spPr>
            <a:xfrm>
              <a:off x="-11950" y="1468240"/>
              <a:ext cx="319665" cy="99833"/>
            </a:xfrm>
            <a:custGeom>
              <a:avLst/>
              <a:gdLst>
                <a:gd name="connsiteX0" fmla="*/ 319665 w 319665"/>
                <a:gd name="connsiteY0" fmla="*/ 0 h 99833"/>
                <a:gd name="connsiteX1" fmla="*/ 319665 w 319665"/>
                <a:gd name="connsiteY1" fmla="*/ 22612 h 99833"/>
                <a:gd name="connsiteX2" fmla="*/ 4178 w 319665"/>
                <a:gd name="connsiteY2" fmla="*/ 98197 h 99833"/>
                <a:gd name="connsiteX3" fmla="*/ 0 w 319665"/>
                <a:gd name="connsiteY3" fmla="*/ 99833 h 99833"/>
                <a:gd name="connsiteX4" fmla="*/ 0 w 319665"/>
                <a:gd name="connsiteY4" fmla="*/ 82025 h 99833"/>
                <a:gd name="connsiteX5" fmla="*/ 97131 w 319665"/>
                <a:gd name="connsiteY5" fmla="*/ 49594 h 99833"/>
                <a:gd name="connsiteX6" fmla="*/ 319665 w 319665"/>
                <a:gd name="connsiteY6" fmla="*/ 0 h 9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665" h="99833">
                  <a:moveTo>
                    <a:pt x="319665" y="0"/>
                  </a:moveTo>
                  <a:lnTo>
                    <a:pt x="319665" y="22612"/>
                  </a:lnTo>
                  <a:cubicBezTo>
                    <a:pt x="319665" y="22612"/>
                    <a:pt x="181545" y="36263"/>
                    <a:pt x="4178" y="98197"/>
                  </a:cubicBezTo>
                  <a:lnTo>
                    <a:pt x="0" y="99833"/>
                  </a:lnTo>
                  <a:lnTo>
                    <a:pt x="0" y="82025"/>
                  </a:lnTo>
                  <a:lnTo>
                    <a:pt x="97131" y="49594"/>
                  </a:lnTo>
                  <a:cubicBezTo>
                    <a:pt x="227156" y="10792"/>
                    <a:pt x="319665" y="0"/>
                    <a:pt x="31966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18F6414-9B9D-4D35-AF0E-17562FB4B3B1}"/>
                </a:ext>
              </a:extLst>
            </p:cNvPr>
            <p:cNvSpPr/>
            <p:nvPr/>
          </p:nvSpPr>
          <p:spPr>
            <a:xfrm>
              <a:off x="1673749" y="1426094"/>
              <a:ext cx="1130654" cy="822294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BF9552-2EB2-4905-8B8C-BC90D6E9C19F}"/>
                </a:ext>
              </a:extLst>
            </p:cNvPr>
            <p:cNvSpPr/>
            <p:nvPr/>
          </p:nvSpPr>
          <p:spPr>
            <a:xfrm>
              <a:off x="883622" y="1637836"/>
              <a:ext cx="226131" cy="1068982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D81818E-95B9-4B42-9AFB-39F46FF3EE39}"/>
                </a:ext>
              </a:extLst>
            </p:cNvPr>
            <p:cNvSpPr/>
            <p:nvPr/>
          </p:nvSpPr>
          <p:spPr>
            <a:xfrm>
              <a:off x="-71569" y="5989826"/>
              <a:ext cx="164459" cy="205574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A3DC75F-0BC5-4772-A7D7-316456FA3E3F}"/>
                </a:ext>
              </a:extLst>
            </p:cNvPr>
            <p:cNvSpPr/>
            <p:nvPr/>
          </p:nvSpPr>
          <p:spPr>
            <a:xfrm>
              <a:off x="1947163" y="5981603"/>
              <a:ext cx="164459" cy="205574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7C954A-6C4F-4335-A553-4A66467879E5}"/>
                </a:ext>
              </a:extLst>
            </p:cNvPr>
            <p:cNvSpPr/>
            <p:nvPr/>
          </p:nvSpPr>
          <p:spPr>
            <a:xfrm>
              <a:off x="2903078" y="5245650"/>
              <a:ext cx="226131" cy="123344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53E9DCD-C044-4D8A-A0AE-F2D6D39540CE}"/>
                </a:ext>
              </a:extLst>
            </p:cNvPr>
            <p:cNvSpPr/>
            <p:nvPr/>
          </p:nvSpPr>
          <p:spPr>
            <a:xfrm>
              <a:off x="3452874" y="3417384"/>
              <a:ext cx="143901" cy="205574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3C14ACE-C0B1-499B-8CA7-95A2FF143129}"/>
                </a:ext>
              </a:extLst>
            </p:cNvPr>
            <p:cNvSpPr/>
            <p:nvPr/>
          </p:nvSpPr>
          <p:spPr>
            <a:xfrm>
              <a:off x="3090151" y="2215496"/>
              <a:ext cx="61672" cy="185016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860E3D-9C9C-4DA1-B684-34938D7ECA6D}"/>
                </a:ext>
              </a:extLst>
            </p:cNvPr>
            <p:cNvSpPr/>
            <p:nvPr/>
          </p:nvSpPr>
          <p:spPr>
            <a:xfrm>
              <a:off x="101113" y="2593752"/>
              <a:ext cx="1809047" cy="166514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40EC49-2DC5-4695-BE85-3F545CA6B961}"/>
                </a:ext>
              </a:extLst>
            </p:cNvPr>
            <p:cNvSpPr/>
            <p:nvPr/>
          </p:nvSpPr>
          <p:spPr>
            <a:xfrm>
              <a:off x="2697505" y="2157791"/>
              <a:ext cx="801737" cy="1603473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1AF7CD-55FD-4CB3-A6F3-DC14E91653A3}"/>
                </a:ext>
              </a:extLst>
            </p:cNvPr>
            <p:cNvSpPr/>
            <p:nvPr/>
          </p:nvSpPr>
          <p:spPr>
            <a:xfrm>
              <a:off x="179231" y="1162878"/>
              <a:ext cx="1685703" cy="575606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8CC9544-E800-4A39-AEB8-BC7817124672}"/>
                </a:ext>
              </a:extLst>
            </p:cNvPr>
            <p:cNvSpPr/>
            <p:nvPr/>
          </p:nvSpPr>
          <p:spPr>
            <a:xfrm>
              <a:off x="-11951" y="5161789"/>
              <a:ext cx="496458" cy="885834"/>
            </a:xfrm>
            <a:custGeom>
              <a:avLst/>
              <a:gdLst>
                <a:gd name="connsiteX0" fmla="*/ 0 w 496458"/>
                <a:gd name="connsiteY0" fmla="*/ 0 h 885834"/>
                <a:gd name="connsiteX1" fmla="*/ 22997 w 496458"/>
                <a:gd name="connsiteY1" fmla="*/ 50606 h 885834"/>
                <a:gd name="connsiteX2" fmla="*/ 496458 w 496458"/>
                <a:gd name="connsiteY2" fmla="*/ 656385 h 885834"/>
                <a:gd name="connsiteX3" fmla="*/ 7024 w 496458"/>
                <a:gd name="connsiteY3" fmla="*/ 884997 h 885834"/>
                <a:gd name="connsiteX4" fmla="*/ 0 w 496458"/>
                <a:gd name="connsiteY4" fmla="*/ 885834 h 88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58" h="885834">
                  <a:moveTo>
                    <a:pt x="0" y="0"/>
                  </a:moveTo>
                  <a:lnTo>
                    <a:pt x="22997" y="50606"/>
                  </a:lnTo>
                  <a:cubicBezTo>
                    <a:pt x="158538" y="318465"/>
                    <a:pt x="496458" y="656385"/>
                    <a:pt x="496458" y="656385"/>
                  </a:cubicBezTo>
                  <a:cubicBezTo>
                    <a:pt x="338167" y="832664"/>
                    <a:pt x="71274" y="876734"/>
                    <a:pt x="7024" y="884997"/>
                  </a:cubicBezTo>
                  <a:lnTo>
                    <a:pt x="0" y="88583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/>
            </a:lstStyle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B3F6E1-EC04-443B-8A09-FA78ACDE0F65}"/>
                </a:ext>
              </a:extLst>
            </p:cNvPr>
            <p:cNvSpPr/>
            <p:nvPr/>
          </p:nvSpPr>
          <p:spPr>
            <a:xfrm>
              <a:off x="1556573" y="4768719"/>
              <a:ext cx="1459572" cy="1253998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  <p:sp>
        <p:nvSpPr>
          <p:cNvPr id="41" name="타원 2">
            <a:extLst>
              <a:ext uri="{FF2B5EF4-FFF2-40B4-BE49-F238E27FC236}">
                <a16:creationId xmlns:a16="http://schemas.microsoft.com/office/drawing/2014/main" id="{44542641-1449-4304-B590-39708E5D8E92}"/>
              </a:ext>
            </a:extLst>
          </p:cNvPr>
          <p:cNvSpPr/>
          <p:nvPr/>
        </p:nvSpPr>
        <p:spPr>
          <a:xfrm>
            <a:off x="3621582" y="5044931"/>
            <a:ext cx="720000" cy="720000"/>
          </a:xfrm>
          <a:prstGeom prst="ellipse">
            <a:avLst/>
          </a:prstGeom>
          <a:solidFill>
            <a:srgbClr val="6922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sz="3200" b="1"/>
              <a:t>3</a:t>
            </a:r>
            <a:endParaRPr lang="ko-KR" altLang="en-US" sz="3200" b="1"/>
          </a:p>
        </p:txBody>
      </p:sp>
      <p:sp>
        <p:nvSpPr>
          <p:cNvPr id="42" name="타원 29">
            <a:extLst>
              <a:ext uri="{FF2B5EF4-FFF2-40B4-BE49-F238E27FC236}">
                <a16:creationId xmlns:a16="http://schemas.microsoft.com/office/drawing/2014/main" id="{D5CC613A-D651-4B4F-B49F-3E8645819CF8}"/>
              </a:ext>
            </a:extLst>
          </p:cNvPr>
          <p:cNvSpPr/>
          <p:nvPr/>
        </p:nvSpPr>
        <p:spPr>
          <a:xfrm>
            <a:off x="4200480" y="3076116"/>
            <a:ext cx="720000" cy="72000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sz="3200" b="1"/>
              <a:t>2</a:t>
            </a:r>
            <a:endParaRPr lang="ko-KR" altLang="en-US" sz="3200" b="1"/>
          </a:p>
        </p:txBody>
      </p:sp>
      <p:sp>
        <p:nvSpPr>
          <p:cNvPr id="43" name="타원 30">
            <a:extLst>
              <a:ext uri="{FF2B5EF4-FFF2-40B4-BE49-F238E27FC236}">
                <a16:creationId xmlns:a16="http://schemas.microsoft.com/office/drawing/2014/main" id="{3BA61F25-717C-4F56-8E43-A75467103678}"/>
              </a:ext>
            </a:extLst>
          </p:cNvPr>
          <p:cNvSpPr/>
          <p:nvPr/>
        </p:nvSpPr>
        <p:spPr>
          <a:xfrm>
            <a:off x="3621582" y="1107302"/>
            <a:ext cx="720000" cy="720000"/>
          </a:xfrm>
          <a:prstGeom prst="ellipse">
            <a:avLst/>
          </a:prstGeom>
          <a:solidFill>
            <a:srgbClr val="6922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sz="3200" b="1"/>
              <a:t>1</a:t>
            </a:r>
            <a:endParaRPr lang="ko-KR" altLang="en-US" sz="3200" b="1"/>
          </a:p>
        </p:txBody>
      </p:sp>
    </p:spTree>
    <p:extLst>
      <p:ext uri="{BB962C8B-B14F-4D97-AF65-F5344CB8AC3E}">
        <p14:creationId xmlns:p14="http://schemas.microsoft.com/office/powerpoint/2010/main" val="7046476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DDA9E6A-CDAD-491E-88C8-4F6CDB0F039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312CA5-B485-4AD9-A775-C386567CBC8E}"/>
              </a:ext>
            </a:extLst>
          </p:cNvPr>
          <p:cNvSpPr/>
          <p:nvPr/>
        </p:nvSpPr>
        <p:spPr>
          <a:xfrm>
            <a:off x="0" y="4983834"/>
            <a:ext cx="12192000" cy="1874166"/>
          </a:xfrm>
          <a:prstGeom prst="rect">
            <a:avLst/>
          </a:prstGeom>
          <a:solidFill>
            <a:srgbClr val="69223B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403D8-33F3-441E-895D-F0CB01A0FDA9}"/>
              </a:ext>
            </a:extLst>
          </p:cNvPr>
          <p:cNvSpPr txBox="1"/>
          <p:nvPr/>
        </p:nvSpPr>
        <p:spPr>
          <a:xfrm>
            <a:off x="825366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7A916-E87F-4592-91AC-D5D1B526D539}"/>
              </a:ext>
            </a:extLst>
          </p:cNvPr>
          <p:cNvSpPr txBox="1"/>
          <p:nvPr/>
        </p:nvSpPr>
        <p:spPr>
          <a:xfrm>
            <a:off x="4714879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6D411-FC8E-424B-916D-983236C36F2A}"/>
              </a:ext>
            </a:extLst>
          </p:cNvPr>
          <p:cNvSpPr txBox="1"/>
          <p:nvPr/>
        </p:nvSpPr>
        <p:spPr>
          <a:xfrm>
            <a:off x="8604392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91D96-8E77-492E-9696-ECE95E657B56}"/>
              </a:ext>
            </a:extLst>
          </p:cNvPr>
          <p:cNvSpPr/>
          <p:nvPr/>
        </p:nvSpPr>
        <p:spPr>
          <a:xfrm>
            <a:off x="4118254" y="5235117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4180D-CE23-4D61-A4BE-BC8FCB91094D}"/>
              </a:ext>
            </a:extLst>
          </p:cNvPr>
          <p:cNvSpPr/>
          <p:nvPr/>
        </p:nvSpPr>
        <p:spPr>
          <a:xfrm>
            <a:off x="8007767" y="5235117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EC4D3-85EE-4A72-90C3-D52CA7431427}"/>
              </a:ext>
            </a:extLst>
          </p:cNvPr>
          <p:cNvSpPr txBox="1"/>
          <p:nvPr/>
        </p:nvSpPr>
        <p:spPr>
          <a:xfrm>
            <a:off x="7353040" y="251283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3B64E-DF56-4781-B503-DA2204F0A592}"/>
              </a:ext>
            </a:extLst>
          </p:cNvPr>
          <p:cNvSpPr txBox="1"/>
          <p:nvPr/>
        </p:nvSpPr>
        <p:spPr>
          <a:xfrm>
            <a:off x="665940" y="4149345"/>
            <a:ext cx="306083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1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3C8A4-D9A3-4763-BC27-72D626CC6464}"/>
              </a:ext>
            </a:extLst>
          </p:cNvPr>
          <p:cNvSpPr txBox="1"/>
          <p:nvPr/>
        </p:nvSpPr>
        <p:spPr>
          <a:xfrm>
            <a:off x="665940" y="3318348"/>
            <a:ext cx="30608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24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DOLOR SIT AMET, </a:t>
            </a:r>
            <a:endParaRPr lang="ko-KR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450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10B906B-829E-482E-AAC3-90960784CA3A}"/>
              </a:ext>
            </a:extLst>
          </p:cNvPr>
          <p:cNvSpPr/>
          <p:nvPr/>
        </p:nvSpPr>
        <p:spPr>
          <a:xfrm rot="18889716" flipH="1">
            <a:off x="1922810" y="-3292973"/>
            <a:ext cx="8308950" cy="13481603"/>
          </a:xfrm>
          <a:custGeom>
            <a:avLst/>
            <a:gdLst>
              <a:gd name="connsiteX0" fmla="*/ 0 w 8308950"/>
              <a:gd name="connsiteY0" fmla="*/ 6029591 h 13481604"/>
              <a:gd name="connsiteX1" fmla="*/ 0 w 8308950"/>
              <a:gd name="connsiteY1" fmla="*/ 11232870 h 13481604"/>
              <a:gd name="connsiteX2" fmla="*/ 2262228 w 8308950"/>
              <a:gd name="connsiteY2" fmla="*/ 13481604 h 13481604"/>
              <a:gd name="connsiteX3" fmla="*/ 8308950 w 8308950"/>
              <a:gd name="connsiteY3" fmla="*/ 7398600 h 13481604"/>
              <a:gd name="connsiteX4" fmla="*/ 8308950 w 8308950"/>
              <a:gd name="connsiteY4" fmla="*/ 2301513 h 13481604"/>
              <a:gd name="connsiteX5" fmla="*/ 5993628 w 8308950"/>
              <a:gd name="connsiteY5" fmla="*/ 0 h 1348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949" h="13481604">
                <a:moveTo>
                  <a:pt x="0" y="6029591"/>
                </a:moveTo>
                <a:lnTo>
                  <a:pt x="0" y="11232870"/>
                </a:lnTo>
                <a:lnTo>
                  <a:pt x="2262228" y="13481604"/>
                </a:lnTo>
                <a:lnTo>
                  <a:pt x="8308950" y="7398600"/>
                </a:lnTo>
                <a:lnTo>
                  <a:pt x="8308950" y="2301513"/>
                </a:lnTo>
                <a:lnTo>
                  <a:pt x="5993628" y="0"/>
                </a:lnTo>
                <a:close/>
              </a:path>
            </a:pathLst>
          </a:cu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05409" y="2261291"/>
            <a:ext cx="5794001" cy="868459"/>
            <a:chOff x="4745820" y="1413856"/>
            <a:chExt cx="5794001" cy="868459"/>
          </a:xfrm>
        </p:grpSpPr>
        <p:grpSp>
          <p:nvGrpSpPr>
            <p:cNvPr id="4" name="Group 3"/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65788" y="280449"/>
            <a:ext cx="90262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AEB881-5438-4241-AAEA-81C56EC869AA}"/>
              </a:ext>
            </a:extLst>
          </p:cNvPr>
          <p:cNvGrpSpPr/>
          <p:nvPr/>
        </p:nvGrpSpPr>
        <p:grpSpPr>
          <a:xfrm>
            <a:off x="5507681" y="3328096"/>
            <a:ext cx="5794001" cy="868459"/>
            <a:chOff x="4745820" y="1413856"/>
            <a:chExt cx="5794001" cy="8684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CB058D-6274-4FA7-B6B7-4B16FBB65C8A}"/>
                </a:ext>
              </a:extLst>
            </p:cNvPr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8CC7EE-A3B5-4098-A08A-AD73A337E889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0714A1-35A1-42C9-92EE-233D6A9E4D9C}"/>
                  </a:ext>
                </a:extLst>
              </p:cNvPr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7DC248-5B08-4284-8B10-C29583B2CD37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4C3B67-570F-4CD6-971B-9417F69E2985}"/>
              </a:ext>
            </a:extLst>
          </p:cNvPr>
          <p:cNvGrpSpPr/>
          <p:nvPr/>
        </p:nvGrpSpPr>
        <p:grpSpPr>
          <a:xfrm>
            <a:off x="5509953" y="4394901"/>
            <a:ext cx="5794001" cy="868459"/>
            <a:chOff x="4745820" y="1413856"/>
            <a:chExt cx="5794001" cy="86845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C538B5-6D51-4ACF-9B10-6D1371FCB082}"/>
                </a:ext>
              </a:extLst>
            </p:cNvPr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2D6FE6-4599-49E3-B204-0CA6AF0E077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B7496C-3B19-4FD0-AAB6-7C061CC98C0D}"/>
                  </a:ext>
                </a:extLst>
              </p:cNvPr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15FFB1-1D6C-42EA-BB06-BCBCEADD9E8B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FC5350-43EE-486C-9C2B-99B54F723D3A}"/>
              </a:ext>
            </a:extLst>
          </p:cNvPr>
          <p:cNvGrpSpPr/>
          <p:nvPr/>
        </p:nvGrpSpPr>
        <p:grpSpPr>
          <a:xfrm>
            <a:off x="5512225" y="5461706"/>
            <a:ext cx="5794001" cy="868459"/>
            <a:chOff x="4745820" y="1413856"/>
            <a:chExt cx="5794001" cy="86845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8DC2D98-A073-4609-BA8A-0CDF114F0FEE}"/>
                </a:ext>
              </a:extLst>
            </p:cNvPr>
            <p:cNvGrpSpPr/>
            <p:nvPr/>
          </p:nvGrpSpPr>
          <p:grpSpPr>
            <a:xfrm>
              <a:off x="6004833" y="1413856"/>
              <a:ext cx="4534988" cy="868459"/>
              <a:chOff x="6530179" y="1343686"/>
              <a:chExt cx="4534988" cy="86845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384AD4-FA87-4E93-93D9-D832E143D6B6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bg1"/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89A8D2-3E94-4279-BE62-7ABC73F0D9FB}"/>
                  </a:ext>
                </a:extLst>
              </p:cNvPr>
              <p:cNvSpPr txBox="1"/>
              <p:nvPr/>
            </p:nvSpPr>
            <p:spPr>
              <a:xfrm>
                <a:off x="6530179" y="134368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5B69C5-2769-4F2C-AD99-52F9EE81B9E6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7CC5858-2BE2-472B-9A02-1DC851B79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965" r="-119"/>
          <a:stretch>
            <a:fillRect/>
          </a:stretch>
        </p:blipFill>
        <p:spPr>
          <a:xfrm>
            <a:off x="-26001" y="2233363"/>
            <a:ext cx="12206572" cy="46246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965" r="-119"/>
          <a:stretch>
            <a:fillRect/>
          </a:stretch>
        </p:blipFill>
        <p:spPr>
          <a:xfrm rot="10800000">
            <a:off x="11429" y="-6752"/>
            <a:ext cx="12206572" cy="2268042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DCF2C2AE-97D8-4195-A4A6-084EEDF551CE}"/>
              </a:ext>
            </a:extLst>
          </p:cNvPr>
          <p:cNvGrpSpPr/>
          <p:nvPr/>
        </p:nvGrpSpPr>
        <p:grpSpPr>
          <a:xfrm>
            <a:off x="6865589" y="38086"/>
            <a:ext cx="5331174" cy="1494509"/>
            <a:chOff x="7283115" y="38087"/>
            <a:chExt cx="4913647" cy="137746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7CB6C83-54AE-4D6D-976B-A7E5C3FABA82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7BDBA8A0-CF0C-4132-8A66-42201554127E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398C0EA-25B5-417B-8FCD-5724B0EBE50B}"/>
              </a:ext>
            </a:extLst>
          </p:cNvPr>
          <p:cNvGrpSpPr/>
          <p:nvPr/>
        </p:nvGrpSpPr>
        <p:grpSpPr>
          <a:xfrm flipH="1">
            <a:off x="-23528" y="-35367"/>
            <a:ext cx="5439934" cy="1546451"/>
            <a:chOff x="7283115" y="38087"/>
            <a:chExt cx="4913647" cy="1377462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9529662-E478-41C5-831F-D28E4F3ECD67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3A7EB71-0556-491B-B69B-E97FFDC2063F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C1BFA14F-8ED6-42C6-B650-2B56B3AD4CCD}"/>
              </a:ext>
            </a:extLst>
          </p:cNvPr>
          <p:cNvSpPr/>
          <p:nvPr/>
        </p:nvSpPr>
        <p:spPr>
          <a:xfrm>
            <a:off x="705853" y="2354955"/>
            <a:ext cx="3753853" cy="375385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1024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7E5AF-D561-4BA9-94BC-EA45CA70F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180EE-29A2-41A9-92B7-A49304906992}"/>
              </a:ext>
            </a:extLst>
          </p:cNvPr>
          <p:cNvGrpSpPr/>
          <p:nvPr/>
        </p:nvGrpSpPr>
        <p:grpSpPr>
          <a:xfrm>
            <a:off x="1741612" y="1534693"/>
            <a:ext cx="8728082" cy="4310955"/>
            <a:chOff x="539552" y="1018272"/>
            <a:chExt cx="7920880" cy="39122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78331B-FA8A-4ABF-AAC4-6B59851E1F24}"/>
                </a:ext>
              </a:extLst>
            </p:cNvPr>
            <p:cNvGrpSpPr/>
            <p:nvPr/>
          </p:nvGrpSpPr>
          <p:grpSpPr>
            <a:xfrm>
              <a:off x="539552" y="1018272"/>
              <a:ext cx="7920880" cy="3788252"/>
              <a:chOff x="539552" y="1018272"/>
              <a:chExt cx="7920880" cy="37882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2B21CA-0958-4013-AF84-27A09AF3C110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id="{633F2C13-DBAB-4D1A-B238-25BDD9DD2C16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rgbClr val="6922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7F9F253-C18E-4749-8DF0-BAC7EC593460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id="{8A8FC308-70A2-45BD-8222-6C66BFBAC007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rgbClr val="6922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F0170A-144B-4903-8912-A57E91B81FE0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id="{84D69CE4-7CC5-4A3D-B54E-BE12A3C778E8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rgbClr val="6922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87C3059-9D5D-4C90-BABF-4A0E696B643D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id="{5425DC5C-A215-4F3E-9052-2DBF52D2552B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rgbClr val="6922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4687348-8D6F-46B4-8262-58B38E252A1F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id="{51DAAA9C-33BF-4828-A16A-BB29FFF94596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rgbClr val="6922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id="{3B403D8F-DE7D-42B8-BCDD-138A95FDA0B5}"/>
                  </a:ext>
                </a:extLst>
              </p:cNvPr>
              <p:cNvSpPr/>
              <p:nvPr/>
            </p:nvSpPr>
            <p:spPr>
              <a:xfrm>
                <a:off x="539552" y="4675842"/>
                <a:ext cx="2261465" cy="130682"/>
              </a:xfrm>
              <a:prstGeom prst="roundRect">
                <a:avLst>
                  <a:gd name="adj" fmla="val 50000"/>
                </a:avLst>
              </a:prstGeom>
              <a:solidFill>
                <a:srgbClr val="69223B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4EB5626B-B7B0-46F1-A615-85B69A8D16AD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rgbClr val="FFC00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0A931AE-75F5-45CC-9BEE-0DC193FD8299}"/>
                </a:ext>
              </a:extLst>
            </p:cNvPr>
            <p:cNvSpPr/>
            <p:nvPr/>
          </p:nvSpPr>
          <p:spPr>
            <a:xfrm rot="16200000">
              <a:off x="1904667" y="3544829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rgbClr val="FFC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E4E2687E-C110-40FD-A1D5-9288F3F7C009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300A440-F636-4FE5-8C3C-72D0599D11D4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EDAB360-D8D4-438F-B565-EDA2E46A7167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CCCECD20-92BB-4389-ABB8-C048AB9E2EFB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D4498BF-20E7-4795-9C09-129933C8DB4F}"/>
                </a:ext>
              </a:extLst>
            </p:cNvPr>
            <p:cNvSpPr/>
            <p:nvPr/>
          </p:nvSpPr>
          <p:spPr>
            <a:xfrm rot="13500000">
              <a:off x="3234472" y="441235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9AD3AC-9A35-4041-B359-18282FA862BE}"/>
              </a:ext>
            </a:extLst>
          </p:cNvPr>
          <p:cNvGrpSpPr/>
          <p:nvPr/>
        </p:nvGrpSpPr>
        <p:grpSpPr>
          <a:xfrm>
            <a:off x="2982246" y="1699874"/>
            <a:ext cx="3624892" cy="709281"/>
            <a:chOff x="1199735" y="1275606"/>
            <a:chExt cx="1962585" cy="7092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648985-9BD6-4F4E-A035-E41E8519D8A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40620A-C9EA-461D-87D3-3CD9A7005CE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D21DD3-0B02-4F14-97EE-EC626572880D}"/>
              </a:ext>
            </a:extLst>
          </p:cNvPr>
          <p:cNvGrpSpPr/>
          <p:nvPr/>
        </p:nvGrpSpPr>
        <p:grpSpPr>
          <a:xfrm>
            <a:off x="6982152" y="3867436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EACCA8-84BF-43DE-B119-A89646E6692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8E2EE-1968-453B-B7BB-0319A89A27D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D3989B-3518-48F6-8D1E-A0D5B5C708E6}"/>
              </a:ext>
            </a:extLst>
          </p:cNvPr>
          <p:cNvGrpSpPr/>
          <p:nvPr/>
        </p:nvGrpSpPr>
        <p:grpSpPr>
          <a:xfrm>
            <a:off x="933451" y="3308120"/>
            <a:ext cx="3623133" cy="709281"/>
            <a:chOff x="1488896" y="1275606"/>
            <a:chExt cx="1673424" cy="709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52C117-160E-4E9C-925C-BB591DC171F9}"/>
                </a:ext>
              </a:extLst>
            </p:cNvPr>
            <p:cNvSpPr txBox="1"/>
            <p:nvPr/>
          </p:nvSpPr>
          <p:spPr>
            <a:xfrm>
              <a:off x="1488896" y="1275606"/>
              <a:ext cx="1673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57F37A-70A8-40C9-A04D-1FAB25BF25B9}"/>
                </a:ext>
              </a:extLst>
            </p:cNvPr>
            <p:cNvSpPr txBox="1"/>
            <p:nvPr/>
          </p:nvSpPr>
          <p:spPr>
            <a:xfrm>
              <a:off x="1497679" y="1523222"/>
              <a:ext cx="1664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805937-AB36-4142-AACD-02D90F93B43A}"/>
              </a:ext>
            </a:extLst>
          </p:cNvPr>
          <p:cNvGrpSpPr/>
          <p:nvPr/>
        </p:nvGrpSpPr>
        <p:grpSpPr>
          <a:xfrm>
            <a:off x="8569332" y="2598839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9AB905-276C-4FB1-8A48-390958BC944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C4E555-BE2C-46EA-BDFA-324F9A85256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892BE9-5DE4-4474-A029-AF19A6EED92E}"/>
              </a:ext>
            </a:extLst>
          </p:cNvPr>
          <p:cNvGrpSpPr/>
          <p:nvPr/>
        </p:nvGrpSpPr>
        <p:grpSpPr>
          <a:xfrm>
            <a:off x="5394972" y="5136032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55D28A-688F-42C8-9186-D073B26BFA2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95E4AB-C00D-443C-AB53-9383CF7D7119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BB2F6E4F-1223-4975-A739-085489EF6AF9}"/>
              </a:ext>
            </a:extLst>
          </p:cNvPr>
          <p:cNvSpPr/>
          <p:nvPr/>
        </p:nvSpPr>
        <p:spPr>
          <a:xfrm flipH="1">
            <a:off x="3998645" y="498721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08FBD3C7-3074-49E5-A32C-0B40DA78E3CD}"/>
              </a:ext>
            </a:extLst>
          </p:cNvPr>
          <p:cNvSpPr/>
          <p:nvPr/>
        </p:nvSpPr>
        <p:spPr>
          <a:xfrm>
            <a:off x="6012626" y="345015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0FEF2471-15B5-44ED-8DCF-D8032CECAC81}"/>
              </a:ext>
            </a:extLst>
          </p:cNvPr>
          <p:cNvSpPr/>
          <p:nvPr/>
        </p:nvSpPr>
        <p:spPr>
          <a:xfrm>
            <a:off x="7998346" y="191033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49B16DF3-10D2-4936-AB3D-4D416EC62671}"/>
              </a:ext>
            </a:extLst>
          </p:cNvPr>
          <p:cNvSpPr>
            <a:spLocks noChangeAspect="1"/>
          </p:cNvSpPr>
          <p:nvPr/>
        </p:nvSpPr>
        <p:spPr>
          <a:xfrm>
            <a:off x="7046682" y="267392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6EE47C59-5A9C-471F-8E25-B180CEDE892C}"/>
              </a:ext>
            </a:extLst>
          </p:cNvPr>
          <p:cNvSpPr/>
          <p:nvPr/>
        </p:nvSpPr>
        <p:spPr>
          <a:xfrm>
            <a:off x="4995479" y="421965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2BEC8D3C-7652-4B2F-BA9F-FF3D54A49509}"/>
              </a:ext>
            </a:extLst>
          </p:cNvPr>
          <p:cNvSpPr/>
          <p:nvPr/>
        </p:nvSpPr>
        <p:spPr bwMode="auto">
          <a:xfrm>
            <a:off x="-10693" y="6332051"/>
            <a:ext cx="12202693" cy="556111"/>
          </a:xfrm>
          <a:custGeom>
            <a:avLst/>
            <a:gdLst>
              <a:gd name="T0" fmla="*/ 116 w 1920"/>
              <a:gd name="T1" fmla="*/ 78 h 512"/>
              <a:gd name="T2" fmla="*/ 186 w 1920"/>
              <a:gd name="T3" fmla="*/ 43 h 512"/>
              <a:gd name="T4" fmla="*/ 195 w 1920"/>
              <a:gd name="T5" fmla="*/ 40 h 512"/>
              <a:gd name="T6" fmla="*/ 279 w 1920"/>
              <a:gd name="T7" fmla="*/ 15 h 512"/>
              <a:gd name="T8" fmla="*/ 666 w 1920"/>
              <a:gd name="T9" fmla="*/ 55 h 512"/>
              <a:gd name="T10" fmla="*/ 1332 w 1920"/>
              <a:gd name="T11" fmla="*/ 307 h 512"/>
              <a:gd name="T12" fmla="*/ 1897 w 1920"/>
              <a:gd name="T13" fmla="*/ 226 h 512"/>
              <a:gd name="T14" fmla="*/ 1920 w 1920"/>
              <a:gd name="T15" fmla="*/ 501 h 512"/>
              <a:gd name="T16" fmla="*/ 11 w 1920"/>
              <a:gd name="T17" fmla="*/ 512 h 512"/>
              <a:gd name="T18" fmla="*/ 0 w 1920"/>
              <a:gd name="T19" fmla="*/ 251 h 512"/>
              <a:gd name="T20" fmla="*/ 132 w 1920"/>
              <a:gd name="T21" fmla="*/ 159 h 512"/>
              <a:gd name="T22" fmla="*/ 196 w 1920"/>
              <a:gd name="T23" fmla="*/ 130 h 512"/>
              <a:gd name="T24" fmla="*/ 278 w 1920"/>
              <a:gd name="T25" fmla="*/ 109 h 512"/>
              <a:gd name="T26" fmla="*/ 350 w 1920"/>
              <a:gd name="T27" fmla="*/ 95 h 512"/>
              <a:gd name="T28" fmla="*/ 463 w 1920"/>
              <a:gd name="T29" fmla="*/ 97 h 512"/>
              <a:gd name="T30" fmla="*/ 589 w 1920"/>
              <a:gd name="T31" fmla="*/ 119 h 512"/>
              <a:gd name="T32" fmla="*/ 624 w 1920"/>
              <a:gd name="T33" fmla="*/ 132 h 512"/>
              <a:gd name="T34" fmla="*/ 714 w 1920"/>
              <a:gd name="T35" fmla="*/ 170 h 512"/>
              <a:gd name="T36" fmla="*/ 761 w 1920"/>
              <a:gd name="T37" fmla="*/ 190 h 512"/>
              <a:gd name="T38" fmla="*/ 859 w 1920"/>
              <a:gd name="T39" fmla="*/ 244 h 512"/>
              <a:gd name="T40" fmla="*/ 924 w 1920"/>
              <a:gd name="T41" fmla="*/ 278 h 512"/>
              <a:gd name="T42" fmla="*/ 991 w 1920"/>
              <a:gd name="T43" fmla="*/ 315 h 512"/>
              <a:gd name="T44" fmla="*/ 1053 w 1920"/>
              <a:gd name="T45" fmla="*/ 346 h 512"/>
              <a:gd name="T46" fmla="*/ 1147 w 1920"/>
              <a:gd name="T47" fmla="*/ 386 h 512"/>
              <a:gd name="T48" fmla="*/ 1435 w 1920"/>
              <a:gd name="T49" fmla="*/ 430 h 512"/>
              <a:gd name="T50" fmla="*/ 1241 w 1920"/>
              <a:gd name="T51" fmla="*/ 398 h 512"/>
              <a:gd name="T52" fmla="*/ 1185 w 1920"/>
              <a:gd name="T53" fmla="*/ 382 h 512"/>
              <a:gd name="T54" fmla="*/ 1129 w 1920"/>
              <a:gd name="T55" fmla="*/ 355 h 512"/>
              <a:gd name="T56" fmla="*/ 1058 w 1920"/>
              <a:gd name="T57" fmla="*/ 321 h 512"/>
              <a:gd name="T58" fmla="*/ 1048 w 1920"/>
              <a:gd name="T59" fmla="*/ 317 h 512"/>
              <a:gd name="T60" fmla="*/ 936 w 1920"/>
              <a:gd name="T61" fmla="*/ 251 h 512"/>
              <a:gd name="T62" fmla="*/ 864 w 1920"/>
              <a:gd name="T63" fmla="*/ 208 h 512"/>
              <a:gd name="T64" fmla="*/ 835 w 1920"/>
              <a:gd name="T65" fmla="*/ 190 h 512"/>
              <a:gd name="T66" fmla="*/ 798 w 1920"/>
              <a:gd name="T67" fmla="*/ 168 h 512"/>
              <a:gd name="T68" fmla="*/ 724 w 1920"/>
              <a:gd name="T69" fmla="*/ 128 h 512"/>
              <a:gd name="T70" fmla="*/ 607 w 1920"/>
              <a:gd name="T71" fmla="*/ 73 h 512"/>
              <a:gd name="T72" fmla="*/ 430 w 1920"/>
              <a:gd name="T73" fmla="*/ 29 h 512"/>
              <a:gd name="T74" fmla="*/ 427 w 1920"/>
              <a:gd name="T75" fmla="*/ 28 h 512"/>
              <a:gd name="T76" fmla="*/ 134 w 1920"/>
              <a:gd name="T77" fmla="*/ 7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0" h="512">
                <a:moveTo>
                  <a:pt x="134" y="74"/>
                </a:moveTo>
                <a:cubicBezTo>
                  <a:pt x="129" y="75"/>
                  <a:pt x="124" y="81"/>
                  <a:pt x="116" y="78"/>
                </a:cubicBezTo>
                <a:cubicBezTo>
                  <a:pt x="127" y="72"/>
                  <a:pt x="137" y="67"/>
                  <a:pt x="147" y="61"/>
                </a:cubicBezTo>
                <a:cubicBezTo>
                  <a:pt x="161" y="56"/>
                  <a:pt x="174" y="51"/>
                  <a:pt x="186" y="43"/>
                </a:cubicBezTo>
                <a:cubicBezTo>
                  <a:pt x="186" y="43"/>
                  <a:pt x="187" y="43"/>
                  <a:pt x="187" y="43"/>
                </a:cubicBezTo>
                <a:cubicBezTo>
                  <a:pt x="190" y="43"/>
                  <a:pt x="193" y="43"/>
                  <a:pt x="195" y="40"/>
                </a:cubicBezTo>
                <a:cubicBezTo>
                  <a:pt x="195" y="40"/>
                  <a:pt x="196" y="39"/>
                  <a:pt x="196" y="39"/>
                </a:cubicBezTo>
                <a:cubicBezTo>
                  <a:pt x="224" y="31"/>
                  <a:pt x="252" y="23"/>
                  <a:pt x="279" y="15"/>
                </a:cubicBezTo>
                <a:cubicBezTo>
                  <a:pt x="331" y="10"/>
                  <a:pt x="383" y="0"/>
                  <a:pt x="436" y="3"/>
                </a:cubicBezTo>
                <a:cubicBezTo>
                  <a:pt x="516" y="7"/>
                  <a:pt x="592" y="27"/>
                  <a:pt x="666" y="55"/>
                </a:cubicBezTo>
                <a:cubicBezTo>
                  <a:pt x="767" y="92"/>
                  <a:pt x="861" y="141"/>
                  <a:pt x="957" y="188"/>
                </a:cubicBezTo>
                <a:cubicBezTo>
                  <a:pt x="1076" y="246"/>
                  <a:pt x="1200" y="290"/>
                  <a:pt x="1332" y="307"/>
                </a:cubicBezTo>
                <a:cubicBezTo>
                  <a:pt x="1407" y="317"/>
                  <a:pt x="1482" y="318"/>
                  <a:pt x="1558" y="310"/>
                </a:cubicBezTo>
                <a:cubicBezTo>
                  <a:pt x="1675" y="298"/>
                  <a:pt x="1788" y="269"/>
                  <a:pt x="1897" y="226"/>
                </a:cubicBezTo>
                <a:cubicBezTo>
                  <a:pt x="1905" y="223"/>
                  <a:pt x="1912" y="220"/>
                  <a:pt x="1920" y="217"/>
                </a:cubicBezTo>
                <a:cubicBezTo>
                  <a:pt x="1920" y="312"/>
                  <a:pt x="1920" y="406"/>
                  <a:pt x="1920" y="501"/>
                </a:cubicBezTo>
                <a:cubicBezTo>
                  <a:pt x="1920" y="510"/>
                  <a:pt x="1918" y="512"/>
                  <a:pt x="1909" y="512"/>
                </a:cubicBezTo>
                <a:cubicBezTo>
                  <a:pt x="1276" y="512"/>
                  <a:pt x="644" y="512"/>
                  <a:pt x="11" y="512"/>
                </a:cubicBezTo>
                <a:cubicBezTo>
                  <a:pt x="2" y="512"/>
                  <a:pt x="0" y="510"/>
                  <a:pt x="0" y="501"/>
                </a:cubicBezTo>
                <a:cubicBezTo>
                  <a:pt x="0" y="418"/>
                  <a:pt x="0" y="334"/>
                  <a:pt x="0" y="251"/>
                </a:cubicBezTo>
                <a:cubicBezTo>
                  <a:pt x="16" y="246"/>
                  <a:pt x="23" y="232"/>
                  <a:pt x="35" y="223"/>
                </a:cubicBezTo>
                <a:cubicBezTo>
                  <a:pt x="66" y="199"/>
                  <a:pt x="99" y="179"/>
                  <a:pt x="132" y="159"/>
                </a:cubicBezTo>
                <a:cubicBezTo>
                  <a:pt x="153" y="150"/>
                  <a:pt x="173" y="141"/>
                  <a:pt x="193" y="131"/>
                </a:cubicBezTo>
                <a:cubicBezTo>
                  <a:pt x="194" y="131"/>
                  <a:pt x="195" y="131"/>
                  <a:pt x="196" y="130"/>
                </a:cubicBezTo>
                <a:cubicBezTo>
                  <a:pt x="222" y="123"/>
                  <a:pt x="247" y="115"/>
                  <a:pt x="273" y="107"/>
                </a:cubicBezTo>
                <a:cubicBezTo>
                  <a:pt x="275" y="108"/>
                  <a:pt x="277" y="110"/>
                  <a:pt x="278" y="109"/>
                </a:cubicBezTo>
                <a:cubicBezTo>
                  <a:pt x="295" y="100"/>
                  <a:pt x="314" y="102"/>
                  <a:pt x="332" y="97"/>
                </a:cubicBezTo>
                <a:cubicBezTo>
                  <a:pt x="338" y="96"/>
                  <a:pt x="344" y="96"/>
                  <a:pt x="350" y="95"/>
                </a:cubicBezTo>
                <a:cubicBezTo>
                  <a:pt x="386" y="93"/>
                  <a:pt x="421" y="91"/>
                  <a:pt x="457" y="97"/>
                </a:cubicBezTo>
                <a:cubicBezTo>
                  <a:pt x="459" y="97"/>
                  <a:pt x="461" y="97"/>
                  <a:pt x="463" y="97"/>
                </a:cubicBezTo>
                <a:cubicBezTo>
                  <a:pt x="484" y="96"/>
                  <a:pt x="504" y="103"/>
                  <a:pt x="525" y="103"/>
                </a:cubicBezTo>
                <a:cubicBezTo>
                  <a:pt x="546" y="109"/>
                  <a:pt x="567" y="114"/>
                  <a:pt x="589" y="119"/>
                </a:cubicBezTo>
                <a:cubicBezTo>
                  <a:pt x="590" y="126"/>
                  <a:pt x="594" y="125"/>
                  <a:pt x="599" y="125"/>
                </a:cubicBezTo>
                <a:cubicBezTo>
                  <a:pt x="608" y="124"/>
                  <a:pt x="617" y="127"/>
                  <a:pt x="624" y="132"/>
                </a:cubicBezTo>
                <a:cubicBezTo>
                  <a:pt x="634" y="140"/>
                  <a:pt x="647" y="141"/>
                  <a:pt x="658" y="145"/>
                </a:cubicBezTo>
                <a:cubicBezTo>
                  <a:pt x="677" y="153"/>
                  <a:pt x="697" y="159"/>
                  <a:pt x="714" y="170"/>
                </a:cubicBezTo>
                <a:cubicBezTo>
                  <a:pt x="721" y="175"/>
                  <a:pt x="729" y="182"/>
                  <a:pt x="739" y="179"/>
                </a:cubicBezTo>
                <a:cubicBezTo>
                  <a:pt x="746" y="183"/>
                  <a:pt x="754" y="186"/>
                  <a:pt x="761" y="190"/>
                </a:cubicBezTo>
                <a:cubicBezTo>
                  <a:pt x="768" y="203"/>
                  <a:pt x="784" y="200"/>
                  <a:pt x="794" y="207"/>
                </a:cubicBezTo>
                <a:cubicBezTo>
                  <a:pt x="816" y="220"/>
                  <a:pt x="837" y="232"/>
                  <a:pt x="859" y="244"/>
                </a:cubicBezTo>
                <a:cubicBezTo>
                  <a:pt x="866" y="252"/>
                  <a:pt x="878" y="252"/>
                  <a:pt x="886" y="257"/>
                </a:cubicBezTo>
                <a:cubicBezTo>
                  <a:pt x="897" y="267"/>
                  <a:pt x="911" y="272"/>
                  <a:pt x="924" y="278"/>
                </a:cubicBezTo>
                <a:cubicBezTo>
                  <a:pt x="925" y="284"/>
                  <a:pt x="930" y="286"/>
                  <a:pt x="934" y="288"/>
                </a:cubicBezTo>
                <a:cubicBezTo>
                  <a:pt x="953" y="297"/>
                  <a:pt x="972" y="306"/>
                  <a:pt x="991" y="315"/>
                </a:cubicBezTo>
                <a:cubicBezTo>
                  <a:pt x="994" y="318"/>
                  <a:pt x="999" y="320"/>
                  <a:pt x="1003" y="321"/>
                </a:cubicBezTo>
                <a:cubicBezTo>
                  <a:pt x="1019" y="331"/>
                  <a:pt x="1036" y="339"/>
                  <a:pt x="1053" y="346"/>
                </a:cubicBezTo>
                <a:cubicBezTo>
                  <a:pt x="1074" y="360"/>
                  <a:pt x="1098" y="370"/>
                  <a:pt x="1123" y="377"/>
                </a:cubicBezTo>
                <a:cubicBezTo>
                  <a:pt x="1130" y="382"/>
                  <a:pt x="1139" y="384"/>
                  <a:pt x="1147" y="386"/>
                </a:cubicBezTo>
                <a:cubicBezTo>
                  <a:pt x="1160" y="391"/>
                  <a:pt x="1173" y="396"/>
                  <a:pt x="1187" y="398"/>
                </a:cubicBezTo>
                <a:cubicBezTo>
                  <a:pt x="1267" y="423"/>
                  <a:pt x="1349" y="434"/>
                  <a:pt x="1435" y="430"/>
                </a:cubicBezTo>
                <a:cubicBezTo>
                  <a:pt x="1400" y="428"/>
                  <a:pt x="1367" y="425"/>
                  <a:pt x="1335" y="420"/>
                </a:cubicBezTo>
                <a:cubicBezTo>
                  <a:pt x="1303" y="414"/>
                  <a:pt x="1272" y="407"/>
                  <a:pt x="1241" y="398"/>
                </a:cubicBezTo>
                <a:cubicBezTo>
                  <a:pt x="1226" y="394"/>
                  <a:pt x="1213" y="383"/>
                  <a:pt x="1196" y="386"/>
                </a:cubicBezTo>
                <a:cubicBezTo>
                  <a:pt x="1193" y="383"/>
                  <a:pt x="1189" y="382"/>
                  <a:pt x="1185" y="382"/>
                </a:cubicBezTo>
                <a:cubicBezTo>
                  <a:pt x="1185" y="380"/>
                  <a:pt x="1185" y="378"/>
                  <a:pt x="1182" y="377"/>
                </a:cubicBezTo>
                <a:cubicBezTo>
                  <a:pt x="1164" y="370"/>
                  <a:pt x="1146" y="362"/>
                  <a:pt x="1129" y="355"/>
                </a:cubicBezTo>
                <a:cubicBezTo>
                  <a:pt x="1106" y="343"/>
                  <a:pt x="1082" y="332"/>
                  <a:pt x="1059" y="321"/>
                </a:cubicBezTo>
                <a:cubicBezTo>
                  <a:pt x="1059" y="321"/>
                  <a:pt x="1058" y="321"/>
                  <a:pt x="1058" y="321"/>
                </a:cubicBezTo>
                <a:cubicBezTo>
                  <a:pt x="1056" y="317"/>
                  <a:pt x="1051" y="319"/>
                  <a:pt x="1048" y="317"/>
                </a:cubicBezTo>
                <a:cubicBezTo>
                  <a:pt x="1048" y="317"/>
                  <a:pt x="1048" y="317"/>
                  <a:pt x="1048" y="317"/>
                </a:cubicBezTo>
                <a:cubicBezTo>
                  <a:pt x="1031" y="302"/>
                  <a:pt x="1009" y="295"/>
                  <a:pt x="991" y="282"/>
                </a:cubicBezTo>
                <a:cubicBezTo>
                  <a:pt x="972" y="272"/>
                  <a:pt x="954" y="261"/>
                  <a:pt x="936" y="251"/>
                </a:cubicBezTo>
                <a:cubicBezTo>
                  <a:pt x="935" y="249"/>
                  <a:pt x="933" y="249"/>
                  <a:pt x="932" y="251"/>
                </a:cubicBezTo>
                <a:cubicBezTo>
                  <a:pt x="912" y="234"/>
                  <a:pt x="888" y="221"/>
                  <a:pt x="864" y="208"/>
                </a:cubicBezTo>
                <a:cubicBezTo>
                  <a:pt x="856" y="202"/>
                  <a:pt x="848" y="196"/>
                  <a:pt x="838" y="192"/>
                </a:cubicBezTo>
                <a:cubicBezTo>
                  <a:pt x="837" y="191"/>
                  <a:pt x="836" y="191"/>
                  <a:pt x="835" y="190"/>
                </a:cubicBezTo>
                <a:cubicBezTo>
                  <a:pt x="834" y="190"/>
                  <a:pt x="834" y="190"/>
                  <a:pt x="834" y="190"/>
                </a:cubicBezTo>
                <a:cubicBezTo>
                  <a:pt x="822" y="181"/>
                  <a:pt x="811" y="174"/>
                  <a:pt x="798" y="168"/>
                </a:cubicBezTo>
                <a:cubicBezTo>
                  <a:pt x="774" y="153"/>
                  <a:pt x="750" y="139"/>
                  <a:pt x="724" y="128"/>
                </a:cubicBezTo>
                <a:cubicBezTo>
                  <a:pt x="724" y="128"/>
                  <a:pt x="724" y="128"/>
                  <a:pt x="724" y="128"/>
                </a:cubicBezTo>
                <a:cubicBezTo>
                  <a:pt x="705" y="115"/>
                  <a:pt x="684" y="105"/>
                  <a:pt x="663" y="97"/>
                </a:cubicBezTo>
                <a:cubicBezTo>
                  <a:pt x="645" y="87"/>
                  <a:pt x="627" y="79"/>
                  <a:pt x="607" y="73"/>
                </a:cubicBezTo>
                <a:cubicBezTo>
                  <a:pt x="593" y="68"/>
                  <a:pt x="578" y="62"/>
                  <a:pt x="564" y="57"/>
                </a:cubicBezTo>
                <a:cubicBezTo>
                  <a:pt x="520" y="43"/>
                  <a:pt x="476" y="31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27"/>
                  <a:pt x="428" y="28"/>
                  <a:pt x="427" y="28"/>
                </a:cubicBezTo>
                <a:cubicBezTo>
                  <a:pt x="371" y="21"/>
                  <a:pt x="315" y="23"/>
                  <a:pt x="259" y="36"/>
                </a:cubicBezTo>
                <a:cubicBezTo>
                  <a:pt x="215" y="41"/>
                  <a:pt x="175" y="57"/>
                  <a:pt x="134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18012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3B9E8A-D8A9-45CE-9DF8-B4579A03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470504">
            <a:off x="4536348" y="2842227"/>
            <a:ext cx="3312678" cy="41187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514319-31EF-4DF1-A0B9-FD8A83682214}"/>
              </a:ext>
            </a:extLst>
          </p:cNvPr>
          <p:cNvGrpSpPr/>
          <p:nvPr/>
        </p:nvGrpSpPr>
        <p:grpSpPr>
          <a:xfrm rot="434281">
            <a:off x="5742969" y="2095961"/>
            <a:ext cx="840681" cy="824143"/>
            <a:chOff x="6846896" y="2302630"/>
            <a:chExt cx="2407391" cy="236003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C66D8B-29AE-4221-B356-2A28FAF60789}"/>
                </a:ext>
              </a:extLst>
            </p:cNvPr>
            <p:cNvSpPr/>
            <p:nvPr/>
          </p:nvSpPr>
          <p:spPr>
            <a:xfrm>
              <a:off x="6858578" y="2310064"/>
              <a:ext cx="2376797" cy="23525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37B3C9-EA89-4367-ABC4-4FD8B8E6E416}"/>
                </a:ext>
              </a:extLst>
            </p:cNvPr>
            <p:cNvSpPr/>
            <p:nvPr/>
          </p:nvSpPr>
          <p:spPr>
            <a:xfrm>
              <a:off x="7163010" y="3086576"/>
              <a:ext cx="533400" cy="219075"/>
            </a:xfrm>
            <a:custGeom>
              <a:avLst/>
              <a:gdLst>
                <a:gd name="connsiteX0" fmla="*/ 82508 w 533400"/>
                <a:gd name="connsiteY0" fmla="*/ 8096 h 219075"/>
                <a:gd name="connsiteX1" fmla="*/ 132990 w 533400"/>
                <a:gd name="connsiteY1" fmla="*/ 54769 h 219075"/>
                <a:gd name="connsiteX2" fmla="*/ 449220 w 533400"/>
                <a:gd name="connsiteY2" fmla="*/ 139541 h 219075"/>
                <a:gd name="connsiteX3" fmla="*/ 516848 w 533400"/>
                <a:gd name="connsiteY3" fmla="*/ 149066 h 219075"/>
                <a:gd name="connsiteX4" fmla="*/ 516848 w 533400"/>
                <a:gd name="connsiteY4" fmla="*/ 216694 h 219075"/>
                <a:gd name="connsiteX5" fmla="*/ 441600 w 533400"/>
                <a:gd name="connsiteY5" fmla="*/ 147161 h 219075"/>
                <a:gd name="connsiteX6" fmla="*/ 129180 w 533400"/>
                <a:gd name="connsiteY6" fmla="*/ 64294 h 219075"/>
                <a:gd name="connsiteX7" fmla="*/ 58695 w 533400"/>
                <a:gd name="connsiteY7" fmla="*/ 85249 h 219075"/>
                <a:gd name="connsiteX8" fmla="*/ 23453 w 533400"/>
                <a:gd name="connsiteY8" fmla="*/ 50006 h 219075"/>
                <a:gd name="connsiteX9" fmla="*/ 56790 w 533400"/>
                <a:gd name="connsiteY9" fmla="*/ 33814 h 219075"/>
                <a:gd name="connsiteX10" fmla="*/ 78698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82508" y="8096"/>
                  </a:moveTo>
                  <a:cubicBezTo>
                    <a:pt x="82508" y="8096"/>
                    <a:pt x="93938" y="52864"/>
                    <a:pt x="132990" y="54769"/>
                  </a:cubicBezTo>
                  <a:cubicBezTo>
                    <a:pt x="172043" y="56674"/>
                    <a:pt x="347303" y="93821"/>
                    <a:pt x="449220" y="139541"/>
                  </a:cubicBezTo>
                  <a:cubicBezTo>
                    <a:pt x="449220" y="139541"/>
                    <a:pt x="488273" y="156686"/>
                    <a:pt x="516848" y="149066"/>
                  </a:cubicBezTo>
                  <a:cubicBezTo>
                    <a:pt x="545423" y="141446"/>
                    <a:pt x="516848" y="216694"/>
                    <a:pt x="516848" y="216694"/>
                  </a:cubicBezTo>
                  <a:cubicBezTo>
                    <a:pt x="516848" y="216694"/>
                    <a:pt x="527325" y="178594"/>
                    <a:pt x="441600" y="147161"/>
                  </a:cubicBezTo>
                  <a:cubicBezTo>
                    <a:pt x="367305" y="118586"/>
                    <a:pt x="278723" y="75724"/>
                    <a:pt x="129180" y="64294"/>
                  </a:cubicBezTo>
                  <a:cubicBezTo>
                    <a:pt x="109178" y="62389"/>
                    <a:pt x="82508" y="70009"/>
                    <a:pt x="58695" y="85249"/>
                  </a:cubicBezTo>
                  <a:cubicBezTo>
                    <a:pt x="-30840" y="141446"/>
                    <a:pt x="23453" y="50006"/>
                    <a:pt x="23453" y="50006"/>
                  </a:cubicBezTo>
                  <a:lnTo>
                    <a:pt x="56790" y="33814"/>
                  </a:lnTo>
                  <a:lnTo>
                    <a:pt x="78698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3A5EA6-83CD-4D90-8A31-485D64071400}"/>
                </a:ext>
              </a:extLst>
            </p:cNvPr>
            <p:cNvSpPr/>
            <p:nvPr/>
          </p:nvSpPr>
          <p:spPr>
            <a:xfrm>
              <a:off x="8437254" y="3084671"/>
              <a:ext cx="533400" cy="219075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FDF327-41B7-421D-B91E-BAC63442EBF8}"/>
                </a:ext>
              </a:extLst>
            </p:cNvPr>
            <p:cNvSpPr/>
            <p:nvPr/>
          </p:nvSpPr>
          <p:spPr>
            <a:xfrm>
              <a:off x="6986914" y="3417981"/>
              <a:ext cx="295275" cy="638175"/>
            </a:xfrm>
            <a:custGeom>
              <a:avLst/>
              <a:gdLst>
                <a:gd name="connsiteX0" fmla="*/ 48101 w 295275"/>
                <a:gd name="connsiteY0" fmla="*/ 46261 h 638175"/>
                <a:gd name="connsiteX1" fmla="*/ 38576 w 295275"/>
                <a:gd name="connsiteY1" fmla="*/ 123413 h 638175"/>
                <a:gd name="connsiteX2" fmla="*/ 177641 w 295275"/>
                <a:gd name="connsiteY2" fmla="*/ 559658 h 638175"/>
                <a:gd name="connsiteX3" fmla="*/ 296704 w 295275"/>
                <a:gd name="connsiteY3" fmla="*/ 633953 h 638175"/>
                <a:gd name="connsiteX4" fmla="*/ 183356 w 295275"/>
                <a:gd name="connsiteY4" fmla="*/ 592043 h 638175"/>
                <a:gd name="connsiteX5" fmla="*/ 120491 w 295275"/>
                <a:gd name="connsiteY5" fmla="*/ 493936 h 638175"/>
                <a:gd name="connsiteX6" fmla="*/ 25241 w 295275"/>
                <a:gd name="connsiteY6" fmla="*/ 98648 h 638175"/>
                <a:gd name="connsiteX7" fmla="*/ 7144 w 295275"/>
                <a:gd name="connsiteY7" fmla="*/ 29116 h 638175"/>
                <a:gd name="connsiteX8" fmla="*/ 29051 w 295275"/>
                <a:gd name="connsiteY8" fmla="*/ 7208 h 638175"/>
                <a:gd name="connsiteX9" fmla="*/ 48101 w 295275"/>
                <a:gd name="connsiteY9" fmla="*/ 4626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48101" y="46261"/>
                  </a:moveTo>
                  <a:cubicBezTo>
                    <a:pt x="48101" y="46261"/>
                    <a:pt x="40481" y="56738"/>
                    <a:pt x="38576" y="123413"/>
                  </a:cubicBezTo>
                  <a:cubicBezTo>
                    <a:pt x="37624" y="191041"/>
                    <a:pt x="73819" y="462503"/>
                    <a:pt x="177641" y="559658"/>
                  </a:cubicBezTo>
                  <a:cubicBezTo>
                    <a:pt x="281464" y="656813"/>
                    <a:pt x="296704" y="633953"/>
                    <a:pt x="296704" y="633953"/>
                  </a:cubicBezTo>
                  <a:lnTo>
                    <a:pt x="183356" y="592043"/>
                  </a:lnTo>
                  <a:cubicBezTo>
                    <a:pt x="183356" y="592043"/>
                    <a:pt x="155734" y="556801"/>
                    <a:pt x="120491" y="493936"/>
                  </a:cubicBezTo>
                  <a:cubicBezTo>
                    <a:pt x="63341" y="390113"/>
                    <a:pt x="28099" y="206281"/>
                    <a:pt x="25241" y="98648"/>
                  </a:cubicBezTo>
                  <a:cubicBezTo>
                    <a:pt x="23336" y="-8984"/>
                    <a:pt x="7144" y="29116"/>
                    <a:pt x="7144" y="29116"/>
                  </a:cubicBezTo>
                  <a:cubicBezTo>
                    <a:pt x="7144" y="29116"/>
                    <a:pt x="25241" y="10066"/>
                    <a:pt x="29051" y="7208"/>
                  </a:cubicBezTo>
                  <a:cubicBezTo>
                    <a:pt x="33814" y="5303"/>
                    <a:pt x="48101" y="46261"/>
                    <a:pt x="48101" y="462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D36A50-AA6C-4C90-BEB7-ECF20386A455}"/>
                </a:ext>
              </a:extLst>
            </p:cNvPr>
            <p:cNvSpPr/>
            <p:nvPr/>
          </p:nvSpPr>
          <p:spPr>
            <a:xfrm>
              <a:off x="8836669" y="3403739"/>
              <a:ext cx="295275" cy="638175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C901491-FD05-48BC-9454-FC5DE1823FFA}"/>
                </a:ext>
              </a:extLst>
            </p:cNvPr>
            <p:cNvSpPr/>
            <p:nvPr/>
          </p:nvSpPr>
          <p:spPr>
            <a:xfrm>
              <a:off x="7480347" y="3667601"/>
              <a:ext cx="390525" cy="552450"/>
            </a:xfrm>
            <a:custGeom>
              <a:avLst/>
              <a:gdLst>
                <a:gd name="connsiteX0" fmla="*/ 316668 w 390525"/>
                <a:gd name="connsiteY0" fmla="*/ 13811 h 552450"/>
                <a:gd name="connsiteX1" fmla="*/ 304285 w 390525"/>
                <a:gd name="connsiteY1" fmla="*/ 88106 h 552450"/>
                <a:gd name="connsiteX2" fmla="*/ 84258 w 390525"/>
                <a:gd name="connsiteY2" fmla="*/ 420529 h 552450"/>
                <a:gd name="connsiteX3" fmla="*/ 20440 w 390525"/>
                <a:gd name="connsiteY3" fmla="*/ 437674 h 552450"/>
                <a:gd name="connsiteX4" fmla="*/ 90925 w 390525"/>
                <a:gd name="connsiteY4" fmla="*/ 523399 h 552450"/>
                <a:gd name="connsiteX5" fmla="*/ 97593 w 390525"/>
                <a:gd name="connsiteY5" fmla="*/ 550069 h 552450"/>
                <a:gd name="connsiteX6" fmla="*/ 96640 w 390525"/>
                <a:gd name="connsiteY6" fmla="*/ 422434 h 552450"/>
                <a:gd name="connsiteX7" fmla="*/ 314763 w 390525"/>
                <a:gd name="connsiteY7" fmla="*/ 91916 h 552450"/>
                <a:gd name="connsiteX8" fmla="*/ 375723 w 390525"/>
                <a:gd name="connsiteY8" fmla="*/ 48101 h 552450"/>
                <a:gd name="connsiteX9" fmla="*/ 375723 w 390525"/>
                <a:gd name="connsiteY9" fmla="*/ 7144 h 552450"/>
                <a:gd name="connsiteX10" fmla="*/ 316668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316668" y="13811"/>
                  </a:moveTo>
                  <a:cubicBezTo>
                    <a:pt x="316668" y="13811"/>
                    <a:pt x="332860" y="38576"/>
                    <a:pt x="304285" y="88106"/>
                  </a:cubicBezTo>
                  <a:cubicBezTo>
                    <a:pt x="275710" y="137636"/>
                    <a:pt x="84258" y="420529"/>
                    <a:pt x="84258" y="420529"/>
                  </a:cubicBezTo>
                  <a:cubicBezTo>
                    <a:pt x="84258" y="420529"/>
                    <a:pt x="72828" y="438626"/>
                    <a:pt x="20440" y="437674"/>
                  </a:cubicBezTo>
                  <a:cubicBezTo>
                    <a:pt x="-31947" y="436721"/>
                    <a:pt x="87115" y="517684"/>
                    <a:pt x="90925" y="523399"/>
                  </a:cubicBezTo>
                  <a:cubicBezTo>
                    <a:pt x="95688" y="529114"/>
                    <a:pt x="97593" y="550069"/>
                    <a:pt x="97593" y="550069"/>
                  </a:cubicBezTo>
                  <a:cubicBezTo>
                    <a:pt x="97593" y="550069"/>
                    <a:pt x="76638" y="471011"/>
                    <a:pt x="96640" y="422434"/>
                  </a:cubicBezTo>
                  <a:cubicBezTo>
                    <a:pt x="116643" y="372904"/>
                    <a:pt x="314763" y="91916"/>
                    <a:pt x="314763" y="91916"/>
                  </a:cubicBezTo>
                  <a:cubicBezTo>
                    <a:pt x="314763" y="91916"/>
                    <a:pt x="338575" y="59531"/>
                    <a:pt x="375723" y="48101"/>
                  </a:cubicBezTo>
                  <a:cubicBezTo>
                    <a:pt x="411918" y="36671"/>
                    <a:pt x="375723" y="7144"/>
                    <a:pt x="375723" y="7144"/>
                  </a:cubicBezTo>
                  <a:lnTo>
                    <a:pt x="316668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F2D501-93E5-44CD-AD72-983CD5AD5F60}"/>
                </a:ext>
              </a:extLst>
            </p:cNvPr>
            <p:cNvSpPr/>
            <p:nvPr/>
          </p:nvSpPr>
          <p:spPr>
            <a:xfrm>
              <a:off x="8236700" y="3652361"/>
              <a:ext cx="390525" cy="552450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A4AE30-FA95-4D82-BBCE-A23119D99806}"/>
                </a:ext>
              </a:extLst>
            </p:cNvPr>
            <p:cNvSpPr/>
            <p:nvPr/>
          </p:nvSpPr>
          <p:spPr>
            <a:xfrm>
              <a:off x="7773679" y="4406741"/>
              <a:ext cx="600075" cy="95250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B57BAD-78CA-41D5-9B20-199A62BE260B}"/>
                </a:ext>
              </a:extLst>
            </p:cNvPr>
            <p:cNvSpPr/>
            <p:nvPr/>
          </p:nvSpPr>
          <p:spPr>
            <a:xfrm>
              <a:off x="7213609" y="2436971"/>
              <a:ext cx="523875" cy="381000"/>
            </a:xfrm>
            <a:custGeom>
              <a:avLst/>
              <a:gdLst>
                <a:gd name="connsiteX0" fmla="*/ 27146 w 523875"/>
                <a:gd name="connsiteY0" fmla="*/ 362426 h 381000"/>
                <a:gd name="connsiteX1" fmla="*/ 212884 w 523875"/>
                <a:gd name="connsiteY1" fmla="*/ 131921 h 381000"/>
                <a:gd name="connsiteX2" fmla="*/ 516731 w 523875"/>
                <a:gd name="connsiteY2" fmla="*/ 17621 h 381000"/>
                <a:gd name="connsiteX3" fmla="*/ 516731 w 523875"/>
                <a:gd name="connsiteY3" fmla="*/ 7144 h 381000"/>
                <a:gd name="connsiteX4" fmla="*/ 206216 w 523875"/>
                <a:gd name="connsiteY4" fmla="*/ 130969 h 381000"/>
                <a:gd name="connsiteX5" fmla="*/ 7144 w 523875"/>
                <a:gd name="connsiteY5" fmla="*/ 359569 h 381000"/>
                <a:gd name="connsiteX6" fmla="*/ 7144 w 523875"/>
                <a:gd name="connsiteY6" fmla="*/ 383381 h 381000"/>
                <a:gd name="connsiteX7" fmla="*/ 27146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27146" y="362426"/>
                  </a:moveTo>
                  <a:cubicBezTo>
                    <a:pt x="27146" y="362426"/>
                    <a:pt x="72866" y="230029"/>
                    <a:pt x="212884" y="131921"/>
                  </a:cubicBezTo>
                  <a:cubicBezTo>
                    <a:pt x="352901" y="33814"/>
                    <a:pt x="516731" y="17621"/>
                    <a:pt x="516731" y="17621"/>
                  </a:cubicBezTo>
                  <a:lnTo>
                    <a:pt x="516731" y="7144"/>
                  </a:lnTo>
                  <a:cubicBezTo>
                    <a:pt x="516731" y="7144"/>
                    <a:pt x="345281" y="27146"/>
                    <a:pt x="206216" y="130969"/>
                  </a:cubicBezTo>
                  <a:cubicBezTo>
                    <a:pt x="67151" y="235744"/>
                    <a:pt x="7144" y="359569"/>
                    <a:pt x="7144" y="359569"/>
                  </a:cubicBezTo>
                  <a:lnTo>
                    <a:pt x="7144" y="383381"/>
                  </a:lnTo>
                  <a:lnTo>
                    <a:pt x="27146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2A7822-C1A2-4BB6-9DA1-6B5983CCF3EE}"/>
                </a:ext>
              </a:extLst>
            </p:cNvPr>
            <p:cNvSpPr/>
            <p:nvPr/>
          </p:nvSpPr>
          <p:spPr>
            <a:xfrm>
              <a:off x="8363276" y="2424588"/>
              <a:ext cx="523875" cy="381000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7335EE-BBD6-464F-9FB0-0FE1D42E4316}"/>
                </a:ext>
              </a:extLst>
            </p:cNvPr>
            <p:cNvSpPr/>
            <p:nvPr/>
          </p:nvSpPr>
          <p:spPr>
            <a:xfrm>
              <a:off x="7997180" y="2522696"/>
              <a:ext cx="104775" cy="495300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9D11CA9-E9F5-482A-AA32-5920F12A17D8}"/>
                </a:ext>
              </a:extLst>
            </p:cNvPr>
            <p:cNvSpPr/>
            <p:nvPr/>
          </p:nvSpPr>
          <p:spPr>
            <a:xfrm>
              <a:off x="7554604" y="4539138"/>
              <a:ext cx="76200" cy="95250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D5B31C-2FFB-4AE9-9616-92055DCA3F1B}"/>
                </a:ext>
              </a:extLst>
            </p:cNvPr>
            <p:cNvSpPr/>
            <p:nvPr/>
          </p:nvSpPr>
          <p:spPr>
            <a:xfrm>
              <a:off x="8489959" y="4535328"/>
              <a:ext cx="76200" cy="95250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98A403-7D87-4B1F-A223-A4DBB8AF8E4E}"/>
                </a:ext>
              </a:extLst>
            </p:cNvPr>
            <p:cNvSpPr/>
            <p:nvPr/>
          </p:nvSpPr>
          <p:spPr>
            <a:xfrm>
              <a:off x="7075496" y="4203858"/>
              <a:ext cx="114300" cy="57150"/>
            </a:xfrm>
            <a:custGeom>
              <a:avLst/>
              <a:gdLst>
                <a:gd name="connsiteX0" fmla="*/ 109061 w 114300"/>
                <a:gd name="connsiteY0" fmla="*/ 48101 h 57150"/>
                <a:gd name="connsiteX1" fmla="*/ 7144 w 114300"/>
                <a:gd name="connsiteY1" fmla="*/ 7144 h 57150"/>
                <a:gd name="connsiteX2" fmla="*/ 112871 w 114300"/>
                <a:gd name="connsiteY2" fmla="*/ 55721 h 57150"/>
                <a:gd name="connsiteX3" fmla="*/ 109061 w 114300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109061" y="48101"/>
                  </a:moveTo>
                  <a:cubicBezTo>
                    <a:pt x="109061" y="48101"/>
                    <a:pt x="47149" y="47149"/>
                    <a:pt x="7144" y="7144"/>
                  </a:cubicBezTo>
                  <a:cubicBezTo>
                    <a:pt x="7144" y="7144"/>
                    <a:pt x="38576" y="50006"/>
                    <a:pt x="112871" y="55721"/>
                  </a:cubicBezTo>
                  <a:lnTo>
                    <a:pt x="109061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42E94C-75F3-4441-9946-09FDE24F2184}"/>
                </a:ext>
              </a:extLst>
            </p:cNvPr>
            <p:cNvSpPr/>
            <p:nvPr/>
          </p:nvSpPr>
          <p:spPr>
            <a:xfrm>
              <a:off x="8932871" y="4194333"/>
              <a:ext cx="104775" cy="57150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EFE442-1E96-4789-A885-9ADD6B125099}"/>
                </a:ext>
              </a:extLst>
            </p:cNvPr>
            <p:cNvSpPr/>
            <p:nvPr/>
          </p:nvSpPr>
          <p:spPr>
            <a:xfrm>
              <a:off x="6846896" y="3349133"/>
              <a:ext cx="66675" cy="95250"/>
            </a:xfrm>
            <a:custGeom>
              <a:avLst/>
              <a:gdLst>
                <a:gd name="connsiteX0" fmla="*/ 59531 w 66675"/>
                <a:gd name="connsiteY0" fmla="*/ 16049 h 95250"/>
                <a:gd name="connsiteX1" fmla="*/ 7144 w 66675"/>
                <a:gd name="connsiteY1" fmla="*/ 93201 h 95250"/>
                <a:gd name="connsiteX2" fmla="*/ 9049 w 66675"/>
                <a:gd name="connsiteY2" fmla="*/ 64626 h 95250"/>
                <a:gd name="connsiteX3" fmla="*/ 59531 w 66675"/>
                <a:gd name="connsiteY3" fmla="*/ 9381 h 95250"/>
                <a:gd name="connsiteX4" fmla="*/ 59531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59531" y="16049"/>
                  </a:moveTo>
                  <a:cubicBezTo>
                    <a:pt x="59531" y="16049"/>
                    <a:pt x="15716" y="57959"/>
                    <a:pt x="7144" y="93201"/>
                  </a:cubicBezTo>
                  <a:lnTo>
                    <a:pt x="9049" y="64626"/>
                  </a:lnTo>
                  <a:cubicBezTo>
                    <a:pt x="9049" y="64626"/>
                    <a:pt x="42386" y="17001"/>
                    <a:pt x="59531" y="9381"/>
                  </a:cubicBezTo>
                  <a:cubicBezTo>
                    <a:pt x="75724" y="1761"/>
                    <a:pt x="59531" y="16049"/>
                    <a:pt x="59531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E986E3-8BFF-44FD-9A6A-24C4CC08BF66}"/>
                </a:ext>
              </a:extLst>
            </p:cNvPr>
            <p:cNvSpPr/>
            <p:nvPr/>
          </p:nvSpPr>
          <p:spPr>
            <a:xfrm>
              <a:off x="7052818" y="2791301"/>
              <a:ext cx="28575" cy="85725"/>
            </a:xfrm>
            <a:custGeom>
              <a:avLst/>
              <a:gdLst>
                <a:gd name="connsiteX0" fmla="*/ 9820 w 28575"/>
                <a:gd name="connsiteY0" fmla="*/ 82391 h 85725"/>
                <a:gd name="connsiteX1" fmla="*/ 12677 w 28575"/>
                <a:gd name="connsiteY1" fmla="*/ 30004 h 85725"/>
                <a:gd name="connsiteX2" fmla="*/ 28870 w 28575"/>
                <a:gd name="connsiteY2" fmla="*/ 7144 h 85725"/>
                <a:gd name="connsiteX3" fmla="*/ 9820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9820" y="82391"/>
                  </a:moveTo>
                  <a:cubicBezTo>
                    <a:pt x="9820" y="82391"/>
                    <a:pt x="2200" y="51911"/>
                    <a:pt x="12677" y="30004"/>
                  </a:cubicBezTo>
                  <a:lnTo>
                    <a:pt x="28870" y="7144"/>
                  </a:lnTo>
                  <a:cubicBezTo>
                    <a:pt x="27917" y="7144"/>
                    <a:pt x="3152" y="51911"/>
                    <a:pt x="9820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2DB327-2518-44B5-AB1E-6CA4E27AB123}"/>
                </a:ext>
              </a:extLst>
            </p:cNvPr>
            <p:cNvSpPr/>
            <p:nvPr/>
          </p:nvSpPr>
          <p:spPr>
            <a:xfrm>
              <a:off x="9187612" y="3347228"/>
              <a:ext cx="66675" cy="95250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BC42E0-528C-49B4-8933-229233FFAABA}"/>
                </a:ext>
              </a:extLst>
            </p:cNvPr>
            <p:cNvSpPr/>
            <p:nvPr/>
          </p:nvSpPr>
          <p:spPr>
            <a:xfrm>
              <a:off x="9019549" y="2790348"/>
              <a:ext cx="28575" cy="85725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B3EF96-FBBC-4907-BB62-5136B7656664}"/>
                </a:ext>
              </a:extLst>
            </p:cNvPr>
            <p:cNvSpPr/>
            <p:nvPr/>
          </p:nvSpPr>
          <p:spPr>
            <a:xfrm>
              <a:off x="7634614" y="2965608"/>
              <a:ext cx="838200" cy="77152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61A004-C22F-4D36-8DEF-927D17BCBC6D}"/>
                </a:ext>
              </a:extLst>
            </p:cNvPr>
            <p:cNvSpPr/>
            <p:nvPr/>
          </p:nvSpPr>
          <p:spPr>
            <a:xfrm>
              <a:off x="6892616" y="2763611"/>
              <a:ext cx="371475" cy="742950"/>
            </a:xfrm>
            <a:custGeom>
              <a:avLst/>
              <a:gdLst>
                <a:gd name="connsiteX0" fmla="*/ 171926 w 371475"/>
                <a:gd name="connsiteY0" fmla="*/ 95793 h 742950"/>
                <a:gd name="connsiteX1" fmla="*/ 7144 w 371475"/>
                <a:gd name="connsiteY1" fmla="*/ 599666 h 742950"/>
                <a:gd name="connsiteX2" fmla="*/ 124301 w 371475"/>
                <a:gd name="connsiteY2" fmla="*/ 737778 h 742950"/>
                <a:gd name="connsiteX3" fmla="*/ 372904 w 371475"/>
                <a:gd name="connsiteY3" fmla="*/ 378686 h 742950"/>
                <a:gd name="connsiteX4" fmla="*/ 359569 w 371475"/>
                <a:gd name="connsiteY4" fmla="*/ 7211 h 742950"/>
                <a:gd name="connsiteX5" fmla="*/ 171926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171926" y="95793"/>
                  </a:moveTo>
                  <a:cubicBezTo>
                    <a:pt x="171926" y="95793"/>
                    <a:pt x="9049" y="348206"/>
                    <a:pt x="7144" y="599666"/>
                  </a:cubicBezTo>
                  <a:cubicBezTo>
                    <a:pt x="7144" y="599666"/>
                    <a:pt x="40481" y="712061"/>
                    <a:pt x="124301" y="737778"/>
                  </a:cubicBezTo>
                  <a:cubicBezTo>
                    <a:pt x="124301" y="737778"/>
                    <a:pt x="251936" y="452981"/>
                    <a:pt x="372904" y="378686"/>
                  </a:cubicBezTo>
                  <a:cubicBezTo>
                    <a:pt x="372904" y="378686"/>
                    <a:pt x="304324" y="175803"/>
                    <a:pt x="359569" y="7211"/>
                  </a:cubicBezTo>
                  <a:cubicBezTo>
                    <a:pt x="359569" y="7211"/>
                    <a:pt x="281464" y="1496"/>
                    <a:pt x="171926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79DA1A-DFB9-453D-8E80-801B11D2263C}"/>
                </a:ext>
              </a:extLst>
            </p:cNvPr>
            <p:cNvSpPr/>
            <p:nvPr/>
          </p:nvSpPr>
          <p:spPr>
            <a:xfrm>
              <a:off x="8837621" y="2763611"/>
              <a:ext cx="371475" cy="742950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CB1A0F-CCE5-4BA3-8D74-8B40BC1152BB}"/>
                </a:ext>
              </a:extLst>
            </p:cNvPr>
            <p:cNvSpPr/>
            <p:nvPr/>
          </p:nvSpPr>
          <p:spPr>
            <a:xfrm>
              <a:off x="7670809" y="2302630"/>
              <a:ext cx="781050" cy="266700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10C1EA-4276-46A8-BEF3-202387B52F1A}"/>
                </a:ext>
              </a:extLst>
            </p:cNvPr>
            <p:cNvSpPr/>
            <p:nvPr/>
          </p:nvSpPr>
          <p:spPr>
            <a:xfrm>
              <a:off x="7143099" y="3983831"/>
              <a:ext cx="676275" cy="581025"/>
            </a:xfrm>
            <a:custGeom>
              <a:avLst/>
              <a:gdLst>
                <a:gd name="connsiteX0" fmla="*/ 25266 w 676275"/>
                <a:gd name="connsiteY0" fmla="*/ 7144 h 581025"/>
                <a:gd name="connsiteX1" fmla="*/ 38601 w 676275"/>
                <a:gd name="connsiteY1" fmla="*/ 274796 h 581025"/>
                <a:gd name="connsiteX2" fmla="*/ 435793 w 676275"/>
                <a:gd name="connsiteY2" fmla="*/ 582454 h 581025"/>
                <a:gd name="connsiteX3" fmla="*/ 669156 w 676275"/>
                <a:gd name="connsiteY3" fmla="*/ 475774 h 581025"/>
                <a:gd name="connsiteX4" fmla="*/ 424363 w 676275"/>
                <a:gd name="connsiteY4" fmla="*/ 116681 h 581025"/>
                <a:gd name="connsiteX5" fmla="*/ 25266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25266" y="7144"/>
                  </a:moveTo>
                  <a:cubicBezTo>
                    <a:pt x="25266" y="7144"/>
                    <a:pt x="-23312" y="113824"/>
                    <a:pt x="38601" y="274796"/>
                  </a:cubicBezTo>
                  <a:cubicBezTo>
                    <a:pt x="38601" y="274796"/>
                    <a:pt x="148138" y="465296"/>
                    <a:pt x="435793" y="582454"/>
                  </a:cubicBezTo>
                  <a:cubicBezTo>
                    <a:pt x="435793" y="582454"/>
                    <a:pt x="585336" y="569119"/>
                    <a:pt x="669156" y="475774"/>
                  </a:cubicBezTo>
                  <a:cubicBezTo>
                    <a:pt x="669156" y="475774"/>
                    <a:pt x="431983" y="238601"/>
                    <a:pt x="424363" y="116681"/>
                  </a:cubicBezTo>
                  <a:cubicBezTo>
                    <a:pt x="424363" y="116681"/>
                    <a:pt x="247198" y="131921"/>
                    <a:pt x="2526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5FD980B-D1E4-413F-AB19-C660538B10D4}"/>
                </a:ext>
              </a:extLst>
            </p:cNvPr>
            <p:cNvSpPr/>
            <p:nvPr/>
          </p:nvSpPr>
          <p:spPr>
            <a:xfrm>
              <a:off x="8308984" y="3973353"/>
              <a:ext cx="676275" cy="581025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4FC6F78-33E2-4056-9442-0A94FDACF756}"/>
              </a:ext>
            </a:extLst>
          </p:cNvPr>
          <p:cNvSpPr txBox="1"/>
          <p:nvPr/>
        </p:nvSpPr>
        <p:spPr>
          <a:xfrm>
            <a:off x="7722704" y="56503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4800" b="1">
                <a:solidFill>
                  <a:srgbClr val="69223B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800" b="1">
                <a:solidFill>
                  <a:srgbClr val="69223B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>
                <a:solidFill>
                  <a:srgbClr val="69223B"/>
                </a:solidFill>
                <a:cs typeface="Arial" panose="020B0604020202020204" pitchFamily="34" charset="0"/>
              </a:rPr>
              <a:t>LIDE</a:t>
            </a:r>
            <a:endParaRPr lang="ko-KR" altLang="en-US" sz="4800" b="1">
              <a:solidFill>
                <a:srgbClr val="69223B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159E17-88C5-4203-A529-51BB97ADBF72}"/>
              </a:ext>
            </a:extLst>
          </p:cNvPr>
          <p:cNvSpPr txBox="1"/>
          <p:nvPr/>
        </p:nvSpPr>
        <p:spPr>
          <a:xfrm>
            <a:off x="7722704" y="3072472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GB" altLang="ko-KR" sz="1100">
                <a:solidFill>
                  <a:srgbClr val="FFC000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rgbClr val="FFC000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r"/>
            <a:r>
              <a:rPr lang="en-US" altLang="ko-KR" sz="1100">
                <a:solidFill>
                  <a:srgbClr val="FFC000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B1FA61-9726-4CFC-A398-744F330EECF6}"/>
              </a:ext>
            </a:extLst>
          </p:cNvPr>
          <p:cNvSpPr txBox="1"/>
          <p:nvPr/>
        </p:nvSpPr>
        <p:spPr>
          <a:xfrm>
            <a:off x="7722704" y="2252016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GB" altLang="ko-KR" sz="2400">
                <a:solidFill>
                  <a:srgbClr val="FFC000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rgbClr val="FFC000"/>
                </a:solidFill>
                <a:cs typeface="Arial" panose="020B0604020202020204" pitchFamily="34" charset="0"/>
              </a:rPr>
              <a:t>OREM IPSUM</a:t>
            </a:r>
          </a:p>
          <a:p>
            <a:pPr algn="r"/>
            <a:r>
              <a:rPr lang="en-US" altLang="ko-KR" sz="2400">
                <a:solidFill>
                  <a:srgbClr val="FFC000"/>
                </a:solidFill>
                <a:cs typeface="Arial" panose="020B0604020202020204" pitchFamily="34" charset="0"/>
              </a:rPr>
              <a:t>DOLOR SIT AMET, </a:t>
            </a:r>
            <a:endParaRPr lang="ko-KR" altLang="en-US" sz="24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3B6CA5-BF1D-496C-B4EB-A3446FC6639F}"/>
              </a:ext>
            </a:extLst>
          </p:cNvPr>
          <p:cNvSpPr txBox="1"/>
          <p:nvPr/>
        </p:nvSpPr>
        <p:spPr>
          <a:xfrm>
            <a:off x="1828211" y="2185587"/>
            <a:ext cx="2890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rgbClr val="69223B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>
              <a:solidFill>
                <a:srgbClr val="69223B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rgbClr val="69223B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C11D71-4F71-4BCC-8258-61D1DEAAE680}"/>
              </a:ext>
            </a:extLst>
          </p:cNvPr>
          <p:cNvSpPr txBox="1"/>
          <p:nvPr/>
        </p:nvSpPr>
        <p:spPr>
          <a:xfrm>
            <a:off x="1877906" y="1155329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defPPr/>
          </a:lstStyle>
          <a:p>
            <a:r>
              <a:rPr lang="en-US" altLang="ko-KR" sz="2000" b="1">
                <a:solidFill>
                  <a:srgbClr val="FFC000"/>
                </a:solidFill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000" b="1">
                <a:solidFill>
                  <a:srgbClr val="FFC000"/>
                </a:solidFill>
                <a:cs typeface="Arial" panose="020B0604020202020204" pitchFamily="34" charset="0"/>
              </a:rPr>
              <a:t>Quality Professional </a:t>
            </a:r>
          </a:p>
          <a:p>
            <a:r>
              <a:rPr lang="en-US" altLang="ko-KR" sz="2000" b="1">
                <a:solidFill>
                  <a:srgbClr val="FFC000"/>
                </a:solidFill>
                <a:cs typeface="Arial" panose="020B0604020202020204" pitchFamily="34" charset="0"/>
              </a:rPr>
              <a:t>PPT Presentation</a:t>
            </a:r>
            <a:endParaRPr lang="ko-KR" altLang="en-US" sz="20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5F0E76-2899-4318-ABBA-C00ADF7095B9}"/>
              </a:ext>
            </a:extLst>
          </p:cNvPr>
          <p:cNvSpPr txBox="1"/>
          <p:nvPr/>
        </p:nvSpPr>
        <p:spPr>
          <a:xfrm>
            <a:off x="8545825" y="3605241"/>
            <a:ext cx="28904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>
                <a:solidFill>
                  <a:srgbClr val="69223B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>
              <a:solidFill>
                <a:srgbClr val="69223B"/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solidFill>
                  <a:srgbClr val="69223B"/>
                </a:solidFill>
                <a:cs typeface="Arial" panose="020B0604020202020204" pitchFamily="34" charset="0"/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2153114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3CA7B2-13B4-449F-9629-FC1B2050AF1E}"/>
              </a:ext>
            </a:extLst>
          </p:cNvPr>
          <p:cNvSpPr txBox="1"/>
          <p:nvPr/>
        </p:nvSpPr>
        <p:spPr>
          <a:xfrm>
            <a:off x="6553494" y="2625221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 b="1">
                <a:solidFill>
                  <a:srgbClr val="69223B"/>
                </a:solidFill>
                <a:cs typeface="Arial" panose="020B0604020202020204" pitchFamily="34" charset="0"/>
              </a:rPr>
              <a:t>POWERPOINT</a:t>
            </a:r>
            <a:endParaRPr lang="ko-KR" altLang="en-US" sz="1200" b="1">
              <a:solidFill>
                <a:srgbClr val="69223B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AC9BB-DD37-4DA2-82BE-F3C30FB8036A}"/>
              </a:ext>
            </a:extLst>
          </p:cNvPr>
          <p:cNvSpPr txBox="1"/>
          <p:nvPr/>
        </p:nvSpPr>
        <p:spPr>
          <a:xfrm>
            <a:off x="8562569" y="2530952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9CB21B20-7876-45B0-A9BF-7D30F1893238}"/>
              </a:ext>
            </a:extLst>
          </p:cNvPr>
          <p:cNvSpPr/>
          <p:nvPr/>
        </p:nvSpPr>
        <p:spPr>
          <a:xfrm>
            <a:off x="8195811" y="2665357"/>
            <a:ext cx="194565" cy="200987"/>
          </a:xfrm>
          <a:prstGeom prst="chevron">
            <a:avLst>
              <a:gd name="adj" fmla="val 54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D468B-4D65-42F7-A664-5F21F1F041F3}"/>
              </a:ext>
            </a:extLst>
          </p:cNvPr>
          <p:cNvSpPr txBox="1"/>
          <p:nvPr/>
        </p:nvSpPr>
        <p:spPr>
          <a:xfrm>
            <a:off x="6553494" y="3659170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 b="1">
                <a:solidFill>
                  <a:srgbClr val="FFC000"/>
                </a:solidFill>
                <a:cs typeface="Arial" panose="020B0604020202020204" pitchFamily="34" charset="0"/>
              </a:rPr>
              <a:t>CONTENTS</a:t>
            </a:r>
            <a:endParaRPr lang="ko-KR" altLang="en-US" sz="12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D30E10-4911-4AB2-932A-3FD8938D843E}"/>
              </a:ext>
            </a:extLst>
          </p:cNvPr>
          <p:cNvSpPr txBox="1"/>
          <p:nvPr/>
        </p:nvSpPr>
        <p:spPr>
          <a:xfrm>
            <a:off x="8562569" y="3563482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9" name="Chevron 26">
            <a:extLst>
              <a:ext uri="{FF2B5EF4-FFF2-40B4-BE49-F238E27FC236}">
                <a16:creationId xmlns:a16="http://schemas.microsoft.com/office/drawing/2014/main" id="{D7E8EF39-024C-434A-9C5A-CB646691850F}"/>
              </a:ext>
            </a:extLst>
          </p:cNvPr>
          <p:cNvSpPr/>
          <p:nvPr/>
        </p:nvSpPr>
        <p:spPr>
          <a:xfrm>
            <a:off x="8195811" y="3697887"/>
            <a:ext cx="194565" cy="200987"/>
          </a:xfrm>
          <a:prstGeom prst="chevron">
            <a:avLst>
              <a:gd name="adj" fmla="val 54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3F28CC-FE36-4957-9823-84E31EB9D35E}"/>
              </a:ext>
            </a:extLst>
          </p:cNvPr>
          <p:cNvSpPr txBox="1"/>
          <p:nvPr/>
        </p:nvSpPr>
        <p:spPr>
          <a:xfrm>
            <a:off x="6553494" y="4693119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 b="1">
                <a:solidFill>
                  <a:srgbClr val="69223B"/>
                </a:solidFill>
                <a:cs typeface="Arial" panose="020B0604020202020204" pitchFamily="34" charset="0"/>
              </a:rPr>
              <a:t>PRESENTATION</a:t>
            </a:r>
            <a:endParaRPr lang="ko-KR" altLang="en-US" sz="1200" b="1">
              <a:solidFill>
                <a:srgbClr val="69223B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D5A818-3B5F-4A82-BFC6-F3F29DD71D61}"/>
              </a:ext>
            </a:extLst>
          </p:cNvPr>
          <p:cNvSpPr txBox="1"/>
          <p:nvPr/>
        </p:nvSpPr>
        <p:spPr>
          <a:xfrm>
            <a:off x="8562569" y="4596012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2" name="Chevron 27">
            <a:extLst>
              <a:ext uri="{FF2B5EF4-FFF2-40B4-BE49-F238E27FC236}">
                <a16:creationId xmlns:a16="http://schemas.microsoft.com/office/drawing/2014/main" id="{4F683769-7003-47E7-BC35-14977B2E1D43}"/>
              </a:ext>
            </a:extLst>
          </p:cNvPr>
          <p:cNvSpPr/>
          <p:nvPr/>
        </p:nvSpPr>
        <p:spPr>
          <a:xfrm>
            <a:off x="8195811" y="4730417"/>
            <a:ext cx="194565" cy="200987"/>
          </a:xfrm>
          <a:prstGeom prst="chevron">
            <a:avLst>
              <a:gd name="adj" fmla="val 54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DE84EC-6750-4BFD-BAF8-C8755C5DE931}"/>
              </a:ext>
            </a:extLst>
          </p:cNvPr>
          <p:cNvSpPr txBox="1"/>
          <p:nvPr/>
        </p:nvSpPr>
        <p:spPr>
          <a:xfrm>
            <a:off x="6553494" y="5722810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 b="1">
                <a:solidFill>
                  <a:srgbClr val="FFC000"/>
                </a:solidFill>
                <a:cs typeface="Arial" panose="020B0604020202020204" pitchFamily="34" charset="0"/>
              </a:rPr>
              <a:t>TEXT</a:t>
            </a:r>
            <a:endParaRPr lang="ko-KR" altLang="en-US" sz="12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5F7AF0-9F21-4370-8A13-5073CF8FF26F}"/>
              </a:ext>
            </a:extLst>
          </p:cNvPr>
          <p:cNvSpPr txBox="1"/>
          <p:nvPr/>
        </p:nvSpPr>
        <p:spPr>
          <a:xfrm>
            <a:off x="8562569" y="5628542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5" name="Chevron 28">
            <a:extLst>
              <a:ext uri="{FF2B5EF4-FFF2-40B4-BE49-F238E27FC236}">
                <a16:creationId xmlns:a16="http://schemas.microsoft.com/office/drawing/2014/main" id="{8431AFD9-5008-4071-B208-80048BC6DA22}"/>
              </a:ext>
            </a:extLst>
          </p:cNvPr>
          <p:cNvSpPr/>
          <p:nvPr/>
        </p:nvSpPr>
        <p:spPr>
          <a:xfrm>
            <a:off x="8195811" y="5762947"/>
            <a:ext cx="194565" cy="200987"/>
          </a:xfrm>
          <a:prstGeom prst="chevron">
            <a:avLst>
              <a:gd name="adj" fmla="val 54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C22DA6-AF63-4298-8430-B8DA81FFA60C}"/>
              </a:ext>
            </a:extLst>
          </p:cNvPr>
          <p:cNvSpPr txBox="1"/>
          <p:nvPr/>
        </p:nvSpPr>
        <p:spPr>
          <a:xfrm>
            <a:off x="7310326" y="849542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rgbClr val="69223B"/>
                </a:solidFill>
                <a:latin typeface="+mj-lt"/>
                <a:cs typeface="Arial" panose="020B0604020202020204" pitchFamily="34" charset="0"/>
              </a:rPr>
              <a:t>PowerPoint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42FF3D0-BD5C-4677-B2A7-7D225A7AE799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78057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65131" y="382791"/>
            <a:ext cx="9826869" cy="724247"/>
          </a:xfrm>
        </p:spPr>
        <p:txBody>
          <a:bodyPr>
            <a:noAutofit/>
          </a:bodyPr>
          <a:lstStyle>
            <a:defPPr/>
          </a:lstStyle>
          <a:p>
            <a:r>
              <a:rPr lang="en-US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381C8-C31F-47F8-89CB-8D7F269C0D83}"/>
              </a:ext>
            </a:extLst>
          </p:cNvPr>
          <p:cNvSpPr txBox="1"/>
          <p:nvPr/>
        </p:nvSpPr>
        <p:spPr>
          <a:xfrm>
            <a:off x="2041296" y="1968121"/>
            <a:ext cx="943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95D38-F68B-488C-AE1D-31998503ECE9}"/>
              </a:ext>
            </a:extLst>
          </p:cNvPr>
          <p:cNvSpPr txBox="1"/>
          <p:nvPr/>
        </p:nvSpPr>
        <p:spPr>
          <a:xfrm>
            <a:off x="7177744" y="2576193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/>
          </a:lstStyle>
          <a:p>
            <a:r>
              <a:rPr lang="en-US" altLang="ko-KR" sz="4400" b="1">
                <a:solidFill>
                  <a:srgbClr val="69223B"/>
                </a:solidFill>
                <a:cs typeface="Arial" panose="020B0604020202020204" pitchFamily="34" charset="0"/>
              </a:rPr>
              <a:t>68</a:t>
            </a:r>
            <a:r>
              <a:rPr lang="en-US" altLang="ko-KR" sz="2400" b="1">
                <a:solidFill>
                  <a:srgbClr val="69223B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rgbClr val="69223B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59D63-7F58-4B9E-80D5-55C21CFECB5D}"/>
              </a:ext>
            </a:extLst>
          </p:cNvPr>
          <p:cNvSpPr txBox="1"/>
          <p:nvPr/>
        </p:nvSpPr>
        <p:spPr>
          <a:xfrm>
            <a:off x="7159728" y="5790691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  Here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73A9B0-0E64-4B78-98FC-3655C21EE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503333"/>
              </p:ext>
            </p:extLst>
          </p:nvPr>
        </p:nvGraphicFramePr>
        <p:xfrm>
          <a:off x="7058506" y="4605070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7C8229-7693-4334-9D4B-AD9B04BBC270}"/>
              </a:ext>
            </a:extLst>
          </p:cNvPr>
          <p:cNvSpPr txBox="1"/>
          <p:nvPr/>
        </p:nvSpPr>
        <p:spPr>
          <a:xfrm>
            <a:off x="8726031" y="5790691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  Here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4D92196C-01B0-485E-9AE1-C8110CBF7601}"/>
              </a:ext>
            </a:extLst>
          </p:cNvPr>
          <p:cNvGrpSpPr/>
          <p:nvPr/>
        </p:nvGrpSpPr>
        <p:grpSpPr>
          <a:xfrm>
            <a:off x="2041296" y="3537610"/>
            <a:ext cx="4238757" cy="2493835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9072C1B-628D-4FA9-9EA4-0BB3B2457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ko-KR" alt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A8C5A51-FBF1-46F8-9784-43764208E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ko-KR" alt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06C0C7F6-7E80-45C4-B1C8-E9DE6D5FF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ko-KR" alt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322A5F34-1CC0-4DFF-940E-5861F0C08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ko-KR" alt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0B7D6-8840-4799-B25E-3735A70E0DEA}"/>
              </a:ext>
            </a:extLst>
          </p:cNvPr>
          <p:cNvCxnSpPr>
            <a:endCxn id="11" idx="4"/>
          </p:cNvCxnSpPr>
          <p:nvPr/>
        </p:nvCxnSpPr>
        <p:spPr>
          <a:xfrm flipH="1" flipV="1">
            <a:off x="2412733" y="3955295"/>
            <a:ext cx="483553" cy="6301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16832-F35C-4D1E-A1A6-F66A0FF93BC9}"/>
              </a:ext>
            </a:extLst>
          </p:cNvPr>
          <p:cNvCxnSpPr>
            <a:stCxn id="12" idx="2"/>
          </p:cNvCxnSpPr>
          <p:nvPr/>
        </p:nvCxnSpPr>
        <p:spPr>
          <a:xfrm flipH="1">
            <a:off x="2896284" y="3575623"/>
            <a:ext cx="1869396" cy="10098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B2F932-C253-4257-A1B7-875B75258FC7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896285" y="4585476"/>
            <a:ext cx="494938" cy="821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B82791D-4B1F-4B69-B520-AE45DE948F78}"/>
              </a:ext>
            </a:extLst>
          </p:cNvPr>
          <p:cNvSpPr/>
          <p:nvPr/>
        </p:nvSpPr>
        <p:spPr>
          <a:xfrm>
            <a:off x="1954059" y="3037946"/>
            <a:ext cx="917349" cy="917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endParaRPr lang="ko-KR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8A5B1D-67F1-4C72-8B7F-C679B8EA1F01}"/>
              </a:ext>
            </a:extLst>
          </p:cNvPr>
          <p:cNvSpPr/>
          <p:nvPr/>
        </p:nvSpPr>
        <p:spPr>
          <a:xfrm>
            <a:off x="4765681" y="3051424"/>
            <a:ext cx="1048399" cy="10483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endParaRPr lang="ko-KR" altLang="en-US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52913A-554B-4A4C-BC4F-18075EFCF781}"/>
              </a:ext>
            </a:extLst>
          </p:cNvPr>
          <p:cNvSpPr/>
          <p:nvPr/>
        </p:nvSpPr>
        <p:spPr>
          <a:xfrm>
            <a:off x="3295265" y="5310614"/>
            <a:ext cx="655249" cy="6552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1C8543-7575-427C-B58B-918DAEB023DC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2896286" y="4585479"/>
            <a:ext cx="1635518" cy="8451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D064EF-5E5B-4DF7-8CDB-4CB34B6529BB}"/>
              </a:ext>
            </a:extLst>
          </p:cNvPr>
          <p:cNvCxnSpPr>
            <a:stCxn id="17" idx="2"/>
          </p:cNvCxnSpPr>
          <p:nvPr/>
        </p:nvCxnSpPr>
        <p:spPr>
          <a:xfrm flipH="1" flipV="1">
            <a:off x="2896284" y="4585479"/>
            <a:ext cx="3158663" cy="1713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5D545DE-3FDF-43DF-9C75-2CC3F0690E80}"/>
              </a:ext>
            </a:extLst>
          </p:cNvPr>
          <p:cNvSpPr/>
          <p:nvPr/>
        </p:nvSpPr>
        <p:spPr>
          <a:xfrm>
            <a:off x="4531805" y="5191595"/>
            <a:ext cx="478056" cy="478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E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20BE17-F3BF-422E-83FD-9A9E84667548}"/>
              </a:ext>
            </a:extLst>
          </p:cNvPr>
          <p:cNvSpPr/>
          <p:nvPr/>
        </p:nvSpPr>
        <p:spPr>
          <a:xfrm>
            <a:off x="6054947" y="4407460"/>
            <a:ext cx="698775" cy="6987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Chart 49">
            <a:extLst>
              <a:ext uri="{FF2B5EF4-FFF2-40B4-BE49-F238E27FC236}">
                <a16:creationId xmlns:a16="http://schemas.microsoft.com/office/drawing/2014/main" id="{09500F22-15CF-4747-AAA9-F2DBB9372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094803"/>
              </p:ext>
            </p:extLst>
          </p:nvPr>
        </p:nvGraphicFramePr>
        <p:xfrm>
          <a:off x="8624809" y="4605070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5A01313-D481-4514-BF95-275BAF0B03B2}"/>
              </a:ext>
            </a:extLst>
          </p:cNvPr>
          <p:cNvSpPr txBox="1"/>
          <p:nvPr/>
        </p:nvSpPr>
        <p:spPr>
          <a:xfrm>
            <a:off x="2041296" y="1672568"/>
            <a:ext cx="933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0" name="그룹 11">
            <a:extLst>
              <a:ext uri="{FF2B5EF4-FFF2-40B4-BE49-F238E27FC236}">
                <a16:creationId xmlns:a16="http://schemas.microsoft.com/office/drawing/2014/main" id="{18C116C2-9D37-4537-87D7-B481A281A713}"/>
              </a:ext>
            </a:extLst>
          </p:cNvPr>
          <p:cNvGrpSpPr/>
          <p:nvPr/>
        </p:nvGrpSpPr>
        <p:grpSpPr>
          <a:xfrm>
            <a:off x="7026881" y="3293840"/>
            <a:ext cx="4533810" cy="1311216"/>
            <a:chOff x="6921370" y="3337801"/>
            <a:chExt cx="4533810" cy="1311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06B0D-E5B5-485D-AFA5-A966E602D7B9}"/>
                </a:ext>
              </a:extLst>
            </p:cNvPr>
            <p:cNvSpPr txBox="1"/>
            <p:nvPr/>
          </p:nvSpPr>
          <p:spPr>
            <a:xfrm>
              <a:off x="6921370" y="3633354"/>
              <a:ext cx="45338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DA878C-06C9-45CA-BB18-5B2254F70A2F}"/>
                </a:ext>
              </a:extLst>
            </p:cNvPr>
            <p:cNvSpPr txBox="1"/>
            <p:nvPr/>
          </p:nvSpPr>
          <p:spPr>
            <a:xfrm>
              <a:off x="6921370" y="3337801"/>
              <a:ext cx="4533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EBD105-398A-4831-9839-36193113545A}"/>
              </a:ext>
            </a:extLst>
          </p:cNvPr>
          <p:cNvSpPr txBox="1"/>
          <p:nvPr/>
        </p:nvSpPr>
        <p:spPr>
          <a:xfrm>
            <a:off x="10292334" y="5790691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/>
          </a:lstStyle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  Here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Chart 49">
            <a:extLst>
              <a:ext uri="{FF2B5EF4-FFF2-40B4-BE49-F238E27FC236}">
                <a16:creationId xmlns:a16="http://schemas.microsoft.com/office/drawing/2014/main" id="{DA43031D-1D79-4DD8-8ABF-DB53C0044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418204"/>
              </p:ext>
            </p:extLst>
          </p:nvPr>
        </p:nvGraphicFramePr>
        <p:xfrm>
          <a:off x="10191112" y="4605070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Qatar - cropped">
            <a:extLst>
              <a:ext uri="{FF2B5EF4-FFF2-40B4-BE49-F238E27FC236}">
                <a16:creationId xmlns:a16="http://schemas.microsoft.com/office/drawing/2014/main" id="{BA024FA8-9BB1-42A4-81AC-684E11BB78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Pentagon 12">
            <a:extLst>
              <a:ext uri="{FF2B5EF4-FFF2-40B4-BE49-F238E27FC236}">
                <a16:creationId xmlns:a16="http://schemas.microsoft.com/office/drawing/2014/main" id="{6F045D91-68BC-4F86-906A-4CCAAD5BD146}"/>
              </a:ext>
            </a:extLst>
          </p:cNvPr>
          <p:cNvSpPr/>
          <p:nvPr/>
        </p:nvSpPr>
        <p:spPr>
          <a:xfrm>
            <a:off x="0" y="1702922"/>
            <a:ext cx="3960000" cy="2838364"/>
          </a:xfrm>
          <a:prstGeom prst="homePlate">
            <a:avLst>
              <a:gd name="adj" fmla="val 197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48" name="Pentagon 13">
            <a:extLst>
              <a:ext uri="{FF2B5EF4-FFF2-40B4-BE49-F238E27FC236}">
                <a16:creationId xmlns:a16="http://schemas.microsoft.com/office/drawing/2014/main" id="{2E10E3B5-89BB-4B94-B7F9-5D07223D03D2}"/>
              </a:ext>
            </a:extLst>
          </p:cNvPr>
          <p:cNvSpPr/>
          <p:nvPr/>
        </p:nvSpPr>
        <p:spPr>
          <a:xfrm rot="10800000">
            <a:off x="8232000" y="1702924"/>
            <a:ext cx="3960000" cy="2838363"/>
          </a:xfrm>
          <a:prstGeom prst="homePlate">
            <a:avLst>
              <a:gd name="adj" fmla="val 197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7C59E47-369D-4BFB-8747-D0B7D5E6AED3}"/>
              </a:ext>
            </a:extLst>
          </p:cNvPr>
          <p:cNvSpPr/>
          <p:nvPr/>
        </p:nvSpPr>
        <p:spPr>
          <a:xfrm>
            <a:off x="3851367" y="4164319"/>
            <a:ext cx="720000" cy="720000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B694D1C9-0E74-4C94-9A9C-408256D1C1F8}"/>
              </a:ext>
            </a:extLst>
          </p:cNvPr>
          <p:cNvSpPr/>
          <p:nvPr/>
        </p:nvSpPr>
        <p:spPr>
          <a:xfrm>
            <a:off x="5079779" y="4164319"/>
            <a:ext cx="720000" cy="720000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6F07AC09-FFED-4A00-AAA1-1A8C7B795685}"/>
              </a:ext>
            </a:extLst>
          </p:cNvPr>
          <p:cNvSpPr/>
          <p:nvPr/>
        </p:nvSpPr>
        <p:spPr>
          <a:xfrm>
            <a:off x="6308191" y="4164319"/>
            <a:ext cx="720000" cy="720000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9E18B53-3FB2-48C4-A85A-62145EC2296A}"/>
              </a:ext>
            </a:extLst>
          </p:cNvPr>
          <p:cNvSpPr/>
          <p:nvPr/>
        </p:nvSpPr>
        <p:spPr>
          <a:xfrm>
            <a:off x="7536604" y="4164319"/>
            <a:ext cx="720000" cy="720000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6652EF-D6C8-4837-9EF5-B7286D1BEF8D}"/>
              </a:ext>
            </a:extLst>
          </p:cNvPr>
          <p:cNvSpPr txBox="1"/>
          <p:nvPr/>
        </p:nvSpPr>
        <p:spPr>
          <a:xfrm>
            <a:off x="1313484" y="5150850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5DEE090C-3D22-4195-BA7F-969D3B08327B}"/>
              </a:ext>
            </a:extLst>
          </p:cNvPr>
          <p:cNvGrpSpPr/>
          <p:nvPr/>
        </p:nvGrpSpPr>
        <p:grpSpPr>
          <a:xfrm>
            <a:off x="9215997" y="2783691"/>
            <a:ext cx="2398974" cy="1457436"/>
            <a:chOff x="388132" y="4138194"/>
            <a:chExt cx="2013181" cy="145743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163B84-CD31-4B1E-9E3B-B994859E9804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75E577-F4DE-47E3-8657-28D29A494E4F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52131685-220C-4145-8575-4FAF7DE50546}"/>
              </a:ext>
            </a:extLst>
          </p:cNvPr>
          <p:cNvGrpSpPr/>
          <p:nvPr/>
        </p:nvGrpSpPr>
        <p:grpSpPr>
          <a:xfrm>
            <a:off x="588475" y="2783691"/>
            <a:ext cx="2398974" cy="1457436"/>
            <a:chOff x="388132" y="4138194"/>
            <a:chExt cx="2013181" cy="145743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7B866D-0411-4504-8A9C-F00A4FB3BE99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D63390-ACAE-4C9B-AA8D-BFBB0B31AFF3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3FD8F63-D261-4207-B9CC-882E10CD62BE}"/>
              </a:ext>
            </a:extLst>
          </p:cNvPr>
          <p:cNvSpPr/>
          <p:nvPr/>
        </p:nvSpPr>
        <p:spPr>
          <a:xfrm flipH="1">
            <a:off x="1546041" y="2174127"/>
            <a:ext cx="479972" cy="395947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47" name="Rectangle 130">
            <a:extLst>
              <a:ext uri="{FF2B5EF4-FFF2-40B4-BE49-F238E27FC236}">
                <a16:creationId xmlns:a16="http://schemas.microsoft.com/office/drawing/2014/main" id="{3540A8E8-E1D0-4B07-92FA-12464519A911}"/>
              </a:ext>
            </a:extLst>
          </p:cNvPr>
          <p:cNvSpPr/>
          <p:nvPr/>
        </p:nvSpPr>
        <p:spPr>
          <a:xfrm>
            <a:off x="10208649" y="2204020"/>
            <a:ext cx="517965" cy="52031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Round Same Side Corner Rectangle 21">
            <a:extLst>
              <a:ext uri="{FF2B5EF4-FFF2-40B4-BE49-F238E27FC236}">
                <a16:creationId xmlns:a16="http://schemas.microsoft.com/office/drawing/2014/main" id="{C0F50A3A-54D1-4E4F-8F06-5B5D756DA380}"/>
              </a:ext>
            </a:extLst>
          </p:cNvPr>
          <p:cNvSpPr/>
          <p:nvPr/>
        </p:nvSpPr>
        <p:spPr>
          <a:xfrm rot="10800000">
            <a:off x="6537000" y="4367747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50" name="Rounded Rectangle 32">
            <a:extLst>
              <a:ext uri="{FF2B5EF4-FFF2-40B4-BE49-F238E27FC236}">
                <a16:creationId xmlns:a16="http://schemas.microsoft.com/office/drawing/2014/main" id="{BBFCBF09-44FD-42CD-93F2-346A31F26E14}"/>
              </a:ext>
            </a:extLst>
          </p:cNvPr>
          <p:cNvSpPr/>
          <p:nvPr/>
        </p:nvSpPr>
        <p:spPr>
          <a:xfrm>
            <a:off x="7728780" y="435649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51" name="Rounded Rectangle 6">
            <a:extLst>
              <a:ext uri="{FF2B5EF4-FFF2-40B4-BE49-F238E27FC236}">
                <a16:creationId xmlns:a16="http://schemas.microsoft.com/office/drawing/2014/main" id="{8392AFCC-E080-459D-84A3-32714B84F4DC}"/>
              </a:ext>
            </a:extLst>
          </p:cNvPr>
          <p:cNvSpPr/>
          <p:nvPr/>
        </p:nvSpPr>
        <p:spPr>
          <a:xfrm>
            <a:off x="4043461" y="4373896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E298A7F2-0E5A-4092-B12E-95DBA120B1FD}"/>
              </a:ext>
            </a:extLst>
          </p:cNvPr>
          <p:cNvSpPr/>
          <p:nvPr/>
        </p:nvSpPr>
        <p:spPr>
          <a:xfrm>
            <a:off x="5266763" y="4346043"/>
            <a:ext cx="360125" cy="337109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89602-E0BD-4442-8671-6FB7CECBC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268" y="207159"/>
            <a:ext cx="11098938" cy="659314"/>
          </a:xfrm>
        </p:spPr>
        <p:txBody>
          <a:bodyPr/>
          <a:lstStyle>
            <a:defPPr/>
          </a:lstStyle>
          <a:p>
            <a:r>
              <a:rPr lang="en-US" altLang="ko-KR"/>
              <a:t>Portfolio Presentation</a:t>
            </a:r>
            <a:endParaRPr lang="en-U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E7816A-27E2-45E9-8BFB-4F3AF43C04D3}"/>
              </a:ext>
            </a:extLst>
          </p:cNvPr>
          <p:cNvGrpSpPr/>
          <p:nvPr/>
        </p:nvGrpSpPr>
        <p:grpSpPr>
          <a:xfrm>
            <a:off x="7283115" y="38087"/>
            <a:ext cx="4913647" cy="1377462"/>
            <a:chOff x="7283115" y="38087"/>
            <a:chExt cx="4913647" cy="137746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35F673C-B293-4B02-A247-A8F8C7F0CC5E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92D158E-B974-4C00-97F1-4391978A6E02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6EB13FC-E218-40CF-91C8-F60C17A96E13}"/>
              </a:ext>
            </a:extLst>
          </p:cNvPr>
          <p:cNvGrpSpPr/>
          <p:nvPr/>
        </p:nvGrpSpPr>
        <p:grpSpPr>
          <a:xfrm flipH="1">
            <a:off x="-23528" y="-35367"/>
            <a:ext cx="5650415" cy="1546451"/>
            <a:chOff x="7283115" y="38087"/>
            <a:chExt cx="4913647" cy="1377462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D461A516-D33A-4F83-AA13-DAEBA2F6D951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75F3C2F-E493-46E8-9E87-4F55F8E35822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28485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D5CAFB-09EE-4A0C-A3A3-C49D47A70F38}"/>
              </a:ext>
            </a:extLst>
          </p:cNvPr>
          <p:cNvSpPr/>
          <p:nvPr/>
        </p:nvSpPr>
        <p:spPr>
          <a:xfrm>
            <a:off x="0" y="4627285"/>
            <a:ext cx="12192000" cy="2230715"/>
          </a:xfrm>
          <a:prstGeom prst="rect">
            <a:avLst/>
          </a:prstGeom>
          <a:solidFill>
            <a:srgbClr val="FFC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92780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5867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5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78981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A39153C-DFC5-4BD3-B52A-D07F20D94F10}"/>
              </a:ext>
            </a:extLst>
          </p:cNvPr>
          <p:cNvGrpSpPr/>
          <p:nvPr/>
        </p:nvGrpSpPr>
        <p:grpSpPr>
          <a:xfrm>
            <a:off x="7278205" y="5069971"/>
            <a:ext cx="4913647" cy="1377462"/>
            <a:chOff x="7283115" y="38087"/>
            <a:chExt cx="4913647" cy="137746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F40732-F295-4972-A9FA-64CADEDE9A07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F7E801D-1B72-4F3C-9E8F-C43F5AC68D0C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6718D55-46F2-4A06-9D9A-90C3107EFAAF}"/>
              </a:ext>
            </a:extLst>
          </p:cNvPr>
          <p:cNvGrpSpPr/>
          <p:nvPr/>
        </p:nvGrpSpPr>
        <p:grpSpPr>
          <a:xfrm flipH="1">
            <a:off x="-28438" y="4996517"/>
            <a:ext cx="5650415" cy="1546451"/>
            <a:chOff x="7283115" y="38087"/>
            <a:chExt cx="4913647" cy="137746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ABA541F-4A2E-48FB-8A84-C1F9C797B73E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A3E591-2494-4E29-AC10-E7E2E563A837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rapecio 35">
            <a:extLst>
              <a:ext uri="{FF2B5EF4-FFF2-40B4-BE49-F238E27FC236}">
                <a16:creationId xmlns:a16="http://schemas.microsoft.com/office/drawing/2014/main" id="{AB815D06-D171-4F83-8D24-BABC466562AC}"/>
              </a:ext>
            </a:extLst>
          </p:cNvPr>
          <p:cNvSpPr/>
          <p:nvPr/>
        </p:nvSpPr>
        <p:spPr>
          <a:xfrm>
            <a:off x="6307770" y="6235841"/>
            <a:ext cx="2948525" cy="542440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E36AA398-E164-4C9C-8FC1-E31F5E7E5395}"/>
              </a:ext>
            </a:extLst>
          </p:cNvPr>
          <p:cNvSpPr txBox="1"/>
          <p:nvPr/>
        </p:nvSpPr>
        <p:spPr>
          <a:xfrm>
            <a:off x="-268934" y="531330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800" b="1" i="0" u="none" strike="noStrike" kern="0" cap="none" spc="0" baseline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FD74F7BE-C711-4505-A2D5-52FD9E8A04E7}"/>
              </a:ext>
            </a:extLst>
          </p:cNvPr>
          <p:cNvSpPr txBox="1"/>
          <p:nvPr/>
        </p:nvSpPr>
        <p:spPr>
          <a:xfrm>
            <a:off x="1169892" y="19910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0" cap="none" spc="0" baseline="0" dirty="0" smtClean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plantillaspowerpoint.org</a:t>
            </a:r>
            <a:endParaRPr lang="es-PE" sz="2133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0" cap="none" spc="0" baseline="0" dirty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B622A378-9DD1-46BB-BD6C-3FC12F03E9D7}"/>
              </a:ext>
            </a:extLst>
          </p:cNvPr>
          <p:cNvGrpSpPr/>
          <p:nvPr/>
        </p:nvGrpSpPr>
        <p:grpSpPr>
          <a:xfrm>
            <a:off x="1103719" y="2996863"/>
            <a:ext cx="3985576" cy="2126171"/>
            <a:chOff x="1103719" y="2996863"/>
            <a:chExt cx="3985576" cy="212617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6C430A85-581A-4D58-BB12-9EB77E8AD303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0" cap="none" spc="0" baseline="0">
                  <a:solidFill>
                    <a:srgbClr val="FFC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3ACFB0BB-1765-49FE-BDE3-1651EDB24A0D}"/>
                </a:ext>
              </a:extLst>
            </p:cNvPr>
            <p:cNvSpPr txBox="1"/>
            <p:nvPr/>
          </p:nvSpPr>
          <p:spPr>
            <a:xfrm>
              <a:off x="1103719" y="340846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>
              <a:defPPr/>
            </a:lstStyle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directvsports.com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F47E88E5-DFEC-4353-AC56-A081F3DE3857}"/>
              </a:ext>
            </a:extLst>
          </p:cNvPr>
          <p:cNvSpPr txBox="1"/>
          <p:nvPr/>
        </p:nvSpPr>
        <p:spPr>
          <a:xfrm>
            <a:off x="1169892" y="4544549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A7035C7F-962E-4B49-BCFE-D714AC5662E1}"/>
              </a:ext>
            </a:extLst>
          </p:cNvPr>
          <p:cNvSpPr txBox="1"/>
          <p:nvPr/>
        </p:nvSpPr>
        <p:spPr>
          <a:xfrm>
            <a:off x="1169892" y="4956057"/>
            <a:ext cx="3527169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>
            <a:defPPr/>
          </a:lstStyle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(Cuerpo)</a:t>
            </a:r>
          </a:p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5F3254F6-6144-466F-89E1-6AD1991A2589}"/>
              </a:ext>
            </a:extLst>
          </p:cNvPr>
          <p:cNvSpPr txBox="1"/>
          <p:nvPr/>
        </p:nvSpPr>
        <p:spPr>
          <a:xfrm>
            <a:off x="9705985" y="6381047"/>
            <a:ext cx="223200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 smtClean="0">
                <a:solidFill>
                  <a:srgbClr val="FFC0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plantillaspowerpoint.org</a:t>
            </a:r>
            <a:endParaRPr lang="en-US" sz="1400" b="0" i="0" u="none" strike="noStrike" kern="0" cap="none" spc="0" baseline="0" dirty="0">
              <a:solidFill>
                <a:srgbClr val="FFC000"/>
              </a:solidFill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C90DA2E0-AC05-4170-A93A-0A227C0E5DE8}"/>
              </a:ext>
            </a:extLst>
          </p:cNvPr>
          <p:cNvGrpSpPr/>
          <p:nvPr/>
        </p:nvGrpSpPr>
        <p:grpSpPr>
          <a:xfrm>
            <a:off x="10895112" y="5490862"/>
            <a:ext cx="849367" cy="849367"/>
            <a:chOff x="10895112" y="5490862"/>
            <a:chExt cx="849367" cy="849367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D184DD46-24B7-44D6-B8DF-FEBAA4F5DA30}"/>
                </a:ext>
              </a:extLst>
            </p:cNvPr>
            <p:cNvSpPr/>
            <p:nvPr/>
          </p:nvSpPr>
          <p:spPr>
            <a:xfrm>
              <a:off x="10895112" y="5490862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69223B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055C70BE-4203-4C4D-BDA7-034B4BC315B4}"/>
                </a:ext>
              </a:extLst>
            </p:cNvPr>
            <p:cNvSpPr/>
            <p:nvPr/>
          </p:nvSpPr>
          <p:spPr>
            <a:xfrm>
              <a:off x="11004374" y="5595204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Rectángulo 7">
            <a:extLst>
              <a:ext uri="{FF2B5EF4-FFF2-40B4-BE49-F238E27FC236}">
                <a16:creationId xmlns:a16="http://schemas.microsoft.com/office/drawing/2014/main" id="{CC404F07-6457-4315-A580-AA2C8E8BFBE2}"/>
              </a:ext>
            </a:extLst>
          </p:cNvPr>
          <p:cNvSpPr/>
          <p:nvPr/>
        </p:nvSpPr>
        <p:spPr>
          <a:xfrm flipV="1">
            <a:off x="0" y="6739429"/>
            <a:ext cx="12191996" cy="133090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ángulo 26">
            <a:extLst>
              <a:ext uri="{FF2B5EF4-FFF2-40B4-BE49-F238E27FC236}">
                <a16:creationId xmlns:a16="http://schemas.microsoft.com/office/drawing/2014/main" id="{20D586D7-FEB2-4556-A09B-F51793DF839F}"/>
              </a:ext>
            </a:extLst>
          </p:cNvPr>
          <p:cNvSpPr/>
          <p:nvPr/>
        </p:nvSpPr>
        <p:spPr>
          <a:xfrm>
            <a:off x="7123" y="5868856"/>
            <a:ext cx="264718" cy="542440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ángulo 37">
            <a:extLst>
              <a:ext uri="{FF2B5EF4-FFF2-40B4-BE49-F238E27FC236}">
                <a16:creationId xmlns:a16="http://schemas.microsoft.com/office/drawing/2014/main" id="{9648FCBB-570F-4320-A2D4-9CEBFDEEB72C}"/>
              </a:ext>
            </a:extLst>
          </p:cNvPr>
          <p:cNvSpPr/>
          <p:nvPr/>
        </p:nvSpPr>
        <p:spPr>
          <a:xfrm flipH="1">
            <a:off x="11228797" y="5104"/>
            <a:ext cx="967188" cy="858914"/>
          </a:xfrm>
          <a:prstGeom prst="rect">
            <a:avLst/>
          </a:prstGeom>
          <a:solidFill>
            <a:srgbClr val="69223B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ángulo 38">
            <a:extLst>
              <a:ext uri="{FF2B5EF4-FFF2-40B4-BE49-F238E27FC236}">
                <a16:creationId xmlns:a16="http://schemas.microsoft.com/office/drawing/2014/main" id="{50347E48-F3B0-4541-A489-26639FA1DB2B}"/>
              </a:ext>
            </a:extLst>
          </p:cNvPr>
          <p:cNvSpPr/>
          <p:nvPr/>
        </p:nvSpPr>
        <p:spPr>
          <a:xfrm flipH="1">
            <a:off x="0" y="0"/>
            <a:ext cx="271841" cy="2177140"/>
          </a:xfrm>
          <a:prstGeom prst="rect">
            <a:avLst/>
          </a:prstGeom>
          <a:solidFill>
            <a:srgbClr val="69223B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Rectángulo 39">
            <a:extLst>
              <a:ext uri="{FF2B5EF4-FFF2-40B4-BE49-F238E27FC236}">
                <a16:creationId xmlns:a16="http://schemas.microsoft.com/office/drawing/2014/main" id="{BA13D9B9-F231-45AA-A909-C4916C555378}"/>
              </a:ext>
            </a:extLst>
          </p:cNvPr>
          <p:cNvSpPr/>
          <p:nvPr/>
        </p:nvSpPr>
        <p:spPr>
          <a:xfrm flipH="1">
            <a:off x="11683983" y="1232016"/>
            <a:ext cx="508013" cy="45113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6530A7E-3881-396F-3469-5DC3B348553C}"/>
              </a:ext>
            </a:extLst>
          </p:cNvPr>
          <p:cNvGrpSpPr/>
          <p:nvPr/>
        </p:nvGrpSpPr>
        <p:grpSpPr>
          <a:xfrm>
            <a:off x="5946775" y="1284288"/>
            <a:ext cx="3768725" cy="5132388"/>
            <a:chOff x="5946775" y="1284288"/>
            <a:chExt cx="3768725" cy="5132388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53C4CC0-13C4-45BE-9631-B1A4CE030890}"/>
                </a:ext>
              </a:extLst>
            </p:cNvPr>
            <p:cNvSpPr/>
            <p:nvPr/>
          </p:nvSpPr>
          <p:spPr bwMode="auto">
            <a:xfrm>
              <a:off x="8751888" y="3887788"/>
              <a:ext cx="23812" cy="23813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1" y="3"/>
                    <a:pt x="0" y="2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C431BFBB-5C48-4161-895C-4CD642BADCD1}"/>
                </a:ext>
              </a:extLst>
            </p:cNvPr>
            <p:cNvSpPr/>
            <p:nvPr/>
          </p:nvSpPr>
          <p:spPr bwMode="auto">
            <a:xfrm>
              <a:off x="8751888" y="3937000"/>
              <a:ext cx="6350" cy="23813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1" y="3"/>
                    <a:pt x="1" y="1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62639ED7-4ED2-4FF3-863E-0A7713BED8D3}"/>
                </a:ext>
              </a:extLst>
            </p:cNvPr>
            <p:cNvSpPr/>
            <p:nvPr/>
          </p:nvSpPr>
          <p:spPr bwMode="auto">
            <a:xfrm flipH="1">
              <a:off x="8775700" y="3911600"/>
              <a:ext cx="0" cy="25400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0DF56B8-FE1E-471D-911A-44347FBDADD8}"/>
                </a:ext>
              </a:extLst>
            </p:cNvPr>
            <p:cNvSpPr/>
            <p:nvPr/>
          </p:nvSpPr>
          <p:spPr bwMode="auto">
            <a:xfrm>
              <a:off x="8751888" y="3960813"/>
              <a:ext cx="6350" cy="30163"/>
            </a:xfrm>
            <a:custGeom>
              <a:avLst/>
              <a:gdLst>
                <a:gd name="T0" fmla="*/ 1 w 1"/>
                <a:gd name="T1" fmla="*/ 5 h 5"/>
                <a:gd name="T2" fmla="*/ 0 w 1"/>
                <a:gd name="T3" fmla="*/ 0 h 5"/>
                <a:gd name="T4" fmla="*/ 1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BEFCC9E-90FA-4365-8E77-54BC671D8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0988" y="1647825"/>
              <a:ext cx="2405063" cy="3244850"/>
            </a:xfrm>
            <a:custGeom>
              <a:avLst/>
              <a:gdLst>
                <a:gd name="T0" fmla="*/ 260 w 489"/>
                <a:gd name="T1" fmla="*/ 0 h 660"/>
                <a:gd name="T2" fmla="*/ 453 w 489"/>
                <a:gd name="T3" fmla="*/ 40 h 660"/>
                <a:gd name="T4" fmla="*/ 481 w 489"/>
                <a:gd name="T5" fmla="*/ 100 h 660"/>
                <a:gd name="T6" fmla="*/ 366 w 489"/>
                <a:gd name="T7" fmla="*/ 629 h 660"/>
                <a:gd name="T8" fmla="*/ 328 w 489"/>
                <a:gd name="T9" fmla="*/ 655 h 660"/>
                <a:gd name="T10" fmla="*/ 155 w 489"/>
                <a:gd name="T11" fmla="*/ 657 h 660"/>
                <a:gd name="T12" fmla="*/ 124 w 489"/>
                <a:gd name="T13" fmla="*/ 636 h 660"/>
                <a:gd name="T14" fmla="*/ 6 w 489"/>
                <a:gd name="T15" fmla="*/ 95 h 660"/>
                <a:gd name="T16" fmla="*/ 32 w 489"/>
                <a:gd name="T17" fmla="*/ 41 h 660"/>
                <a:gd name="T18" fmla="*/ 260 w 489"/>
                <a:gd name="T19" fmla="*/ 0 h 660"/>
                <a:gd name="T20" fmla="*/ 236 w 489"/>
                <a:gd name="T21" fmla="*/ 239 h 660"/>
                <a:gd name="T22" fmla="*/ 236 w 489"/>
                <a:gd name="T23" fmla="*/ 226 h 660"/>
                <a:gd name="T24" fmla="*/ 195 w 489"/>
                <a:gd name="T25" fmla="*/ 199 h 660"/>
                <a:gd name="T26" fmla="*/ 147 w 489"/>
                <a:gd name="T27" fmla="*/ 237 h 660"/>
                <a:gd name="T28" fmla="*/ 148 w 489"/>
                <a:gd name="T29" fmla="*/ 270 h 660"/>
                <a:gd name="T30" fmla="*/ 211 w 489"/>
                <a:gd name="T31" fmla="*/ 284 h 660"/>
                <a:gd name="T32" fmla="*/ 236 w 489"/>
                <a:gd name="T33" fmla="*/ 239 h 660"/>
                <a:gd name="T34" fmla="*/ 250 w 489"/>
                <a:gd name="T35" fmla="*/ 240 h 660"/>
                <a:gd name="T36" fmla="*/ 278 w 489"/>
                <a:gd name="T37" fmla="*/ 285 h 660"/>
                <a:gd name="T38" fmla="*/ 321 w 489"/>
                <a:gd name="T39" fmla="*/ 280 h 660"/>
                <a:gd name="T40" fmla="*/ 343 w 489"/>
                <a:gd name="T41" fmla="*/ 256 h 660"/>
                <a:gd name="T42" fmla="*/ 313 w 489"/>
                <a:gd name="T43" fmla="*/ 211 h 660"/>
                <a:gd name="T44" fmla="*/ 266 w 489"/>
                <a:gd name="T45" fmla="*/ 197 h 660"/>
                <a:gd name="T46" fmla="*/ 250 w 489"/>
                <a:gd name="T47" fmla="*/ 220 h 660"/>
                <a:gd name="T48" fmla="*/ 250 w 489"/>
                <a:gd name="T49" fmla="*/ 240 h 660"/>
                <a:gd name="T50" fmla="*/ 167 w 489"/>
                <a:gd name="T51" fmla="*/ 384 h 660"/>
                <a:gd name="T52" fmla="*/ 202 w 489"/>
                <a:gd name="T53" fmla="*/ 355 h 660"/>
                <a:gd name="T54" fmla="*/ 180 w 489"/>
                <a:gd name="T55" fmla="*/ 298 h 660"/>
                <a:gd name="T56" fmla="*/ 157 w 489"/>
                <a:gd name="T57" fmla="*/ 293 h 660"/>
                <a:gd name="T58" fmla="*/ 126 w 489"/>
                <a:gd name="T59" fmla="*/ 318 h 660"/>
                <a:gd name="T60" fmla="*/ 143 w 489"/>
                <a:gd name="T61" fmla="*/ 372 h 660"/>
                <a:gd name="T62" fmla="*/ 167 w 489"/>
                <a:gd name="T63" fmla="*/ 384 h 660"/>
                <a:gd name="T64" fmla="*/ 361 w 489"/>
                <a:gd name="T65" fmla="*/ 321 h 660"/>
                <a:gd name="T66" fmla="*/ 339 w 489"/>
                <a:gd name="T67" fmla="*/ 292 h 660"/>
                <a:gd name="T68" fmla="*/ 277 w 489"/>
                <a:gd name="T69" fmla="*/ 336 h 660"/>
                <a:gd name="T70" fmla="*/ 318 w 489"/>
                <a:gd name="T71" fmla="*/ 384 h 660"/>
                <a:gd name="T72" fmla="*/ 361 w 489"/>
                <a:gd name="T73" fmla="*/ 321 h 660"/>
                <a:gd name="T74" fmla="*/ 242 w 489"/>
                <a:gd name="T75" fmla="*/ 427 h 660"/>
                <a:gd name="T76" fmla="*/ 290 w 489"/>
                <a:gd name="T77" fmla="*/ 395 h 660"/>
                <a:gd name="T78" fmla="*/ 242 w 489"/>
                <a:gd name="T79" fmla="*/ 350 h 660"/>
                <a:gd name="T80" fmla="*/ 198 w 489"/>
                <a:gd name="T81" fmla="*/ 395 h 660"/>
                <a:gd name="T82" fmla="*/ 242 w 489"/>
                <a:gd name="T83" fmla="*/ 427 h 660"/>
                <a:gd name="T84" fmla="*/ 104 w 489"/>
                <a:gd name="T85" fmla="*/ 170 h 660"/>
                <a:gd name="T86" fmla="*/ 165 w 489"/>
                <a:gd name="T87" fmla="*/ 103 h 660"/>
                <a:gd name="T88" fmla="*/ 103 w 489"/>
                <a:gd name="T89" fmla="*/ 42 h 660"/>
                <a:gd name="T90" fmla="*/ 46 w 489"/>
                <a:gd name="T91" fmla="*/ 103 h 660"/>
                <a:gd name="T92" fmla="*/ 104 w 489"/>
                <a:gd name="T93" fmla="*/ 17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9" h="660">
                  <a:moveTo>
                    <a:pt x="260" y="0"/>
                  </a:moveTo>
                  <a:cubicBezTo>
                    <a:pt x="316" y="2"/>
                    <a:pt x="387" y="8"/>
                    <a:pt x="453" y="40"/>
                  </a:cubicBezTo>
                  <a:cubicBezTo>
                    <a:pt x="486" y="56"/>
                    <a:pt x="489" y="64"/>
                    <a:pt x="481" y="100"/>
                  </a:cubicBezTo>
                  <a:cubicBezTo>
                    <a:pt x="443" y="276"/>
                    <a:pt x="404" y="452"/>
                    <a:pt x="366" y="629"/>
                  </a:cubicBezTo>
                  <a:cubicBezTo>
                    <a:pt x="359" y="660"/>
                    <a:pt x="359" y="660"/>
                    <a:pt x="328" y="655"/>
                  </a:cubicBezTo>
                  <a:cubicBezTo>
                    <a:pt x="270" y="647"/>
                    <a:pt x="213" y="647"/>
                    <a:pt x="155" y="657"/>
                  </a:cubicBezTo>
                  <a:cubicBezTo>
                    <a:pt x="136" y="660"/>
                    <a:pt x="128" y="656"/>
                    <a:pt x="124" y="636"/>
                  </a:cubicBezTo>
                  <a:cubicBezTo>
                    <a:pt x="85" y="456"/>
                    <a:pt x="46" y="275"/>
                    <a:pt x="6" y="95"/>
                  </a:cubicBezTo>
                  <a:cubicBezTo>
                    <a:pt x="0" y="65"/>
                    <a:pt x="4" y="55"/>
                    <a:pt x="32" y="41"/>
                  </a:cubicBezTo>
                  <a:cubicBezTo>
                    <a:pt x="83" y="16"/>
                    <a:pt x="161" y="1"/>
                    <a:pt x="260" y="0"/>
                  </a:cubicBezTo>
                  <a:close/>
                  <a:moveTo>
                    <a:pt x="236" y="239"/>
                  </a:moveTo>
                  <a:cubicBezTo>
                    <a:pt x="236" y="232"/>
                    <a:pt x="236" y="229"/>
                    <a:pt x="236" y="226"/>
                  </a:cubicBezTo>
                  <a:cubicBezTo>
                    <a:pt x="236" y="198"/>
                    <a:pt x="220" y="187"/>
                    <a:pt x="195" y="199"/>
                  </a:cubicBezTo>
                  <a:cubicBezTo>
                    <a:pt x="176" y="207"/>
                    <a:pt x="160" y="220"/>
                    <a:pt x="147" y="237"/>
                  </a:cubicBezTo>
                  <a:cubicBezTo>
                    <a:pt x="139" y="249"/>
                    <a:pt x="142" y="260"/>
                    <a:pt x="148" y="270"/>
                  </a:cubicBezTo>
                  <a:cubicBezTo>
                    <a:pt x="154" y="281"/>
                    <a:pt x="200" y="289"/>
                    <a:pt x="211" y="284"/>
                  </a:cubicBezTo>
                  <a:cubicBezTo>
                    <a:pt x="231" y="274"/>
                    <a:pt x="242" y="259"/>
                    <a:pt x="236" y="239"/>
                  </a:cubicBezTo>
                  <a:close/>
                  <a:moveTo>
                    <a:pt x="250" y="240"/>
                  </a:moveTo>
                  <a:cubicBezTo>
                    <a:pt x="244" y="261"/>
                    <a:pt x="257" y="275"/>
                    <a:pt x="278" y="285"/>
                  </a:cubicBezTo>
                  <a:cubicBezTo>
                    <a:pt x="292" y="291"/>
                    <a:pt x="306" y="282"/>
                    <a:pt x="321" y="280"/>
                  </a:cubicBezTo>
                  <a:cubicBezTo>
                    <a:pt x="335" y="278"/>
                    <a:pt x="341" y="270"/>
                    <a:pt x="343" y="256"/>
                  </a:cubicBezTo>
                  <a:cubicBezTo>
                    <a:pt x="347" y="232"/>
                    <a:pt x="327" y="223"/>
                    <a:pt x="313" y="211"/>
                  </a:cubicBezTo>
                  <a:cubicBezTo>
                    <a:pt x="299" y="201"/>
                    <a:pt x="285" y="189"/>
                    <a:pt x="266" y="197"/>
                  </a:cubicBezTo>
                  <a:cubicBezTo>
                    <a:pt x="256" y="200"/>
                    <a:pt x="249" y="208"/>
                    <a:pt x="250" y="220"/>
                  </a:cubicBezTo>
                  <a:cubicBezTo>
                    <a:pt x="251" y="225"/>
                    <a:pt x="250" y="230"/>
                    <a:pt x="250" y="240"/>
                  </a:cubicBezTo>
                  <a:close/>
                  <a:moveTo>
                    <a:pt x="167" y="384"/>
                  </a:moveTo>
                  <a:cubicBezTo>
                    <a:pt x="190" y="388"/>
                    <a:pt x="193" y="367"/>
                    <a:pt x="202" y="355"/>
                  </a:cubicBezTo>
                  <a:cubicBezTo>
                    <a:pt x="218" y="332"/>
                    <a:pt x="207" y="305"/>
                    <a:pt x="180" y="298"/>
                  </a:cubicBezTo>
                  <a:cubicBezTo>
                    <a:pt x="172" y="296"/>
                    <a:pt x="165" y="294"/>
                    <a:pt x="157" y="293"/>
                  </a:cubicBezTo>
                  <a:cubicBezTo>
                    <a:pt x="139" y="289"/>
                    <a:pt x="125" y="300"/>
                    <a:pt x="126" y="318"/>
                  </a:cubicBezTo>
                  <a:cubicBezTo>
                    <a:pt x="126" y="338"/>
                    <a:pt x="133" y="356"/>
                    <a:pt x="143" y="372"/>
                  </a:cubicBezTo>
                  <a:cubicBezTo>
                    <a:pt x="149" y="381"/>
                    <a:pt x="156" y="386"/>
                    <a:pt x="167" y="384"/>
                  </a:cubicBezTo>
                  <a:close/>
                  <a:moveTo>
                    <a:pt x="361" y="321"/>
                  </a:moveTo>
                  <a:cubicBezTo>
                    <a:pt x="362" y="304"/>
                    <a:pt x="353" y="292"/>
                    <a:pt x="339" y="292"/>
                  </a:cubicBezTo>
                  <a:cubicBezTo>
                    <a:pt x="304" y="291"/>
                    <a:pt x="278" y="309"/>
                    <a:pt x="277" y="336"/>
                  </a:cubicBezTo>
                  <a:cubicBezTo>
                    <a:pt x="276" y="352"/>
                    <a:pt x="303" y="383"/>
                    <a:pt x="318" y="384"/>
                  </a:cubicBezTo>
                  <a:cubicBezTo>
                    <a:pt x="341" y="385"/>
                    <a:pt x="360" y="358"/>
                    <a:pt x="361" y="321"/>
                  </a:cubicBezTo>
                  <a:close/>
                  <a:moveTo>
                    <a:pt x="242" y="427"/>
                  </a:moveTo>
                  <a:cubicBezTo>
                    <a:pt x="273" y="427"/>
                    <a:pt x="291" y="415"/>
                    <a:pt x="290" y="395"/>
                  </a:cubicBezTo>
                  <a:cubicBezTo>
                    <a:pt x="289" y="375"/>
                    <a:pt x="262" y="349"/>
                    <a:pt x="242" y="350"/>
                  </a:cubicBezTo>
                  <a:cubicBezTo>
                    <a:pt x="224" y="350"/>
                    <a:pt x="198" y="377"/>
                    <a:pt x="198" y="395"/>
                  </a:cubicBezTo>
                  <a:cubicBezTo>
                    <a:pt x="198" y="415"/>
                    <a:pt x="215" y="428"/>
                    <a:pt x="242" y="427"/>
                  </a:cubicBezTo>
                  <a:close/>
                  <a:moveTo>
                    <a:pt x="104" y="170"/>
                  </a:moveTo>
                  <a:cubicBezTo>
                    <a:pt x="107" y="127"/>
                    <a:pt x="125" y="105"/>
                    <a:pt x="165" y="103"/>
                  </a:cubicBezTo>
                  <a:cubicBezTo>
                    <a:pt x="122" y="96"/>
                    <a:pt x="114" y="89"/>
                    <a:pt x="103" y="42"/>
                  </a:cubicBezTo>
                  <a:cubicBezTo>
                    <a:pt x="97" y="85"/>
                    <a:pt x="89" y="93"/>
                    <a:pt x="46" y="103"/>
                  </a:cubicBezTo>
                  <a:cubicBezTo>
                    <a:pt x="89" y="113"/>
                    <a:pt x="97" y="121"/>
                    <a:pt x="104" y="170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A56DEC6-F5D5-4480-A7E3-E04F887B4E65}"/>
                </a:ext>
              </a:extLst>
            </p:cNvPr>
            <p:cNvSpPr/>
            <p:nvPr/>
          </p:nvSpPr>
          <p:spPr bwMode="auto">
            <a:xfrm>
              <a:off x="6959600" y="5424488"/>
              <a:ext cx="1743075" cy="500063"/>
            </a:xfrm>
            <a:custGeom>
              <a:avLst/>
              <a:gdLst>
                <a:gd name="T0" fmla="*/ 178 w 354"/>
                <a:gd name="T1" fmla="*/ 101 h 102"/>
                <a:gd name="T2" fmla="*/ 24 w 354"/>
                <a:gd name="T3" fmla="*/ 102 h 102"/>
                <a:gd name="T4" fmla="*/ 5 w 354"/>
                <a:gd name="T5" fmla="*/ 78 h 102"/>
                <a:gd name="T6" fmla="*/ 20 w 354"/>
                <a:gd name="T7" fmla="*/ 18 h 102"/>
                <a:gd name="T8" fmla="*/ 41 w 354"/>
                <a:gd name="T9" fmla="*/ 0 h 102"/>
                <a:gd name="T10" fmla="*/ 311 w 354"/>
                <a:gd name="T11" fmla="*/ 0 h 102"/>
                <a:gd name="T12" fmla="*/ 333 w 354"/>
                <a:gd name="T13" fmla="*/ 17 h 102"/>
                <a:gd name="T14" fmla="*/ 350 w 354"/>
                <a:gd name="T15" fmla="*/ 85 h 102"/>
                <a:gd name="T16" fmla="*/ 337 w 354"/>
                <a:gd name="T17" fmla="*/ 100 h 102"/>
                <a:gd name="T18" fmla="*/ 178 w 354"/>
                <a:gd name="T19" fmla="*/ 100 h 102"/>
                <a:gd name="T20" fmla="*/ 178 w 354"/>
                <a:gd name="T21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102">
                  <a:moveTo>
                    <a:pt x="178" y="101"/>
                  </a:moveTo>
                  <a:cubicBezTo>
                    <a:pt x="126" y="101"/>
                    <a:pt x="75" y="101"/>
                    <a:pt x="24" y="102"/>
                  </a:cubicBezTo>
                  <a:cubicBezTo>
                    <a:pt x="6" y="102"/>
                    <a:pt x="0" y="96"/>
                    <a:pt x="5" y="78"/>
                  </a:cubicBezTo>
                  <a:cubicBezTo>
                    <a:pt x="11" y="58"/>
                    <a:pt x="16" y="38"/>
                    <a:pt x="20" y="18"/>
                  </a:cubicBezTo>
                  <a:cubicBezTo>
                    <a:pt x="22" y="6"/>
                    <a:pt x="28" y="0"/>
                    <a:pt x="41" y="0"/>
                  </a:cubicBezTo>
                  <a:cubicBezTo>
                    <a:pt x="131" y="0"/>
                    <a:pt x="221" y="0"/>
                    <a:pt x="311" y="0"/>
                  </a:cubicBezTo>
                  <a:cubicBezTo>
                    <a:pt x="324" y="0"/>
                    <a:pt x="330" y="5"/>
                    <a:pt x="333" y="17"/>
                  </a:cubicBezTo>
                  <a:cubicBezTo>
                    <a:pt x="338" y="40"/>
                    <a:pt x="344" y="63"/>
                    <a:pt x="350" y="85"/>
                  </a:cubicBezTo>
                  <a:cubicBezTo>
                    <a:pt x="354" y="97"/>
                    <a:pt x="349" y="100"/>
                    <a:pt x="337" y="100"/>
                  </a:cubicBezTo>
                  <a:cubicBezTo>
                    <a:pt x="284" y="100"/>
                    <a:pt x="231" y="100"/>
                    <a:pt x="178" y="100"/>
                  </a:cubicBezTo>
                  <a:cubicBezTo>
                    <a:pt x="178" y="101"/>
                    <a:pt x="178" y="101"/>
                    <a:pt x="178" y="10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C7EFC90-59FF-49CA-8641-C5B924EB5800}"/>
                </a:ext>
              </a:extLst>
            </p:cNvPr>
            <p:cNvSpPr/>
            <p:nvPr/>
          </p:nvSpPr>
          <p:spPr bwMode="auto">
            <a:xfrm>
              <a:off x="8702675" y="2060575"/>
              <a:ext cx="1012825" cy="2316163"/>
            </a:xfrm>
            <a:custGeom>
              <a:avLst/>
              <a:gdLst>
                <a:gd name="T0" fmla="*/ 202 w 206"/>
                <a:gd name="T1" fmla="*/ 171 h 471"/>
                <a:gd name="T2" fmla="*/ 171 w 206"/>
                <a:gd name="T3" fmla="*/ 350 h 471"/>
                <a:gd name="T4" fmla="*/ 54 w 206"/>
                <a:gd name="T5" fmla="*/ 465 h 471"/>
                <a:gd name="T6" fmla="*/ 30 w 206"/>
                <a:gd name="T7" fmla="*/ 471 h 471"/>
                <a:gd name="T8" fmla="*/ 3 w 206"/>
                <a:gd name="T9" fmla="*/ 449 h 471"/>
                <a:gd name="T10" fmla="*/ 18 w 206"/>
                <a:gd name="T11" fmla="*/ 418 h 471"/>
                <a:gd name="T12" fmla="*/ 144 w 206"/>
                <a:gd name="T13" fmla="*/ 237 h 471"/>
                <a:gd name="T14" fmla="*/ 144 w 206"/>
                <a:gd name="T15" fmla="*/ 93 h 471"/>
                <a:gd name="T16" fmla="*/ 106 w 206"/>
                <a:gd name="T17" fmla="*/ 60 h 471"/>
                <a:gd name="T18" fmla="*/ 79 w 206"/>
                <a:gd name="T19" fmla="*/ 24 h 471"/>
                <a:gd name="T20" fmla="*/ 119 w 206"/>
                <a:gd name="T21" fmla="*/ 5 h 471"/>
                <a:gd name="T22" fmla="*/ 202 w 206"/>
                <a:gd name="T23" fmla="*/ 103 h 471"/>
                <a:gd name="T24" fmla="*/ 202 w 206"/>
                <a:gd name="T25" fmla="*/ 1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471">
                  <a:moveTo>
                    <a:pt x="202" y="171"/>
                  </a:moveTo>
                  <a:cubicBezTo>
                    <a:pt x="206" y="233"/>
                    <a:pt x="200" y="294"/>
                    <a:pt x="171" y="350"/>
                  </a:cubicBezTo>
                  <a:cubicBezTo>
                    <a:pt x="144" y="401"/>
                    <a:pt x="109" y="443"/>
                    <a:pt x="54" y="465"/>
                  </a:cubicBezTo>
                  <a:cubicBezTo>
                    <a:pt x="46" y="468"/>
                    <a:pt x="39" y="471"/>
                    <a:pt x="30" y="471"/>
                  </a:cubicBezTo>
                  <a:cubicBezTo>
                    <a:pt x="16" y="470"/>
                    <a:pt x="6" y="464"/>
                    <a:pt x="3" y="449"/>
                  </a:cubicBezTo>
                  <a:cubicBezTo>
                    <a:pt x="0" y="435"/>
                    <a:pt x="5" y="423"/>
                    <a:pt x="18" y="418"/>
                  </a:cubicBezTo>
                  <a:cubicBezTo>
                    <a:pt x="102" y="387"/>
                    <a:pt x="135" y="319"/>
                    <a:pt x="144" y="237"/>
                  </a:cubicBezTo>
                  <a:cubicBezTo>
                    <a:pt x="150" y="190"/>
                    <a:pt x="145" y="141"/>
                    <a:pt x="144" y="93"/>
                  </a:cubicBezTo>
                  <a:cubicBezTo>
                    <a:pt x="143" y="72"/>
                    <a:pt x="124" y="65"/>
                    <a:pt x="106" y="60"/>
                  </a:cubicBezTo>
                  <a:cubicBezTo>
                    <a:pt x="84" y="53"/>
                    <a:pt x="75" y="41"/>
                    <a:pt x="79" y="24"/>
                  </a:cubicBezTo>
                  <a:cubicBezTo>
                    <a:pt x="83" y="7"/>
                    <a:pt x="97" y="0"/>
                    <a:pt x="119" y="5"/>
                  </a:cubicBezTo>
                  <a:cubicBezTo>
                    <a:pt x="169" y="14"/>
                    <a:pt x="201" y="52"/>
                    <a:pt x="202" y="103"/>
                  </a:cubicBezTo>
                  <a:cubicBezTo>
                    <a:pt x="202" y="126"/>
                    <a:pt x="202" y="148"/>
                    <a:pt x="202" y="17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43A754F5-6BF4-422C-BD84-9EADCB697612}"/>
                </a:ext>
              </a:extLst>
            </p:cNvPr>
            <p:cNvSpPr/>
            <p:nvPr/>
          </p:nvSpPr>
          <p:spPr bwMode="auto">
            <a:xfrm>
              <a:off x="5946775" y="2071688"/>
              <a:ext cx="1022350" cy="2319338"/>
            </a:xfrm>
            <a:custGeom>
              <a:avLst/>
              <a:gdLst>
                <a:gd name="T0" fmla="*/ 4 w 208"/>
                <a:gd name="T1" fmla="*/ 168 h 472"/>
                <a:gd name="T2" fmla="*/ 7 w 208"/>
                <a:gd name="T3" fmla="*/ 76 h 472"/>
                <a:gd name="T4" fmla="*/ 92 w 208"/>
                <a:gd name="T5" fmla="*/ 2 h 472"/>
                <a:gd name="T6" fmla="*/ 128 w 208"/>
                <a:gd name="T7" fmla="*/ 23 h 472"/>
                <a:gd name="T8" fmla="*/ 103 w 208"/>
                <a:gd name="T9" fmla="*/ 57 h 472"/>
                <a:gd name="T10" fmla="*/ 61 w 208"/>
                <a:gd name="T11" fmla="*/ 113 h 472"/>
                <a:gd name="T12" fmla="*/ 66 w 208"/>
                <a:gd name="T13" fmla="*/ 264 h 472"/>
                <a:gd name="T14" fmla="*/ 159 w 208"/>
                <a:gd name="T15" fmla="*/ 403 h 472"/>
                <a:gd name="T16" fmla="*/ 182 w 208"/>
                <a:gd name="T17" fmla="*/ 413 h 472"/>
                <a:gd name="T18" fmla="*/ 204 w 208"/>
                <a:gd name="T19" fmla="*/ 448 h 472"/>
                <a:gd name="T20" fmla="*/ 166 w 208"/>
                <a:gd name="T21" fmla="*/ 467 h 472"/>
                <a:gd name="T22" fmla="*/ 74 w 208"/>
                <a:gd name="T23" fmla="*/ 405 h 472"/>
                <a:gd name="T24" fmla="*/ 4 w 208"/>
                <a:gd name="T25" fmla="*/ 194 h 472"/>
                <a:gd name="T26" fmla="*/ 4 w 208"/>
                <a:gd name="T27" fmla="*/ 16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472">
                  <a:moveTo>
                    <a:pt x="4" y="168"/>
                  </a:moveTo>
                  <a:cubicBezTo>
                    <a:pt x="5" y="138"/>
                    <a:pt x="0" y="107"/>
                    <a:pt x="7" y="76"/>
                  </a:cubicBezTo>
                  <a:cubicBezTo>
                    <a:pt x="17" y="37"/>
                    <a:pt x="53" y="6"/>
                    <a:pt x="92" y="2"/>
                  </a:cubicBezTo>
                  <a:cubicBezTo>
                    <a:pt x="112" y="0"/>
                    <a:pt x="125" y="8"/>
                    <a:pt x="128" y="23"/>
                  </a:cubicBezTo>
                  <a:cubicBezTo>
                    <a:pt x="132" y="38"/>
                    <a:pt x="122" y="51"/>
                    <a:pt x="103" y="57"/>
                  </a:cubicBezTo>
                  <a:cubicBezTo>
                    <a:pt x="70" y="67"/>
                    <a:pt x="60" y="78"/>
                    <a:pt x="61" y="113"/>
                  </a:cubicBezTo>
                  <a:cubicBezTo>
                    <a:pt x="62" y="163"/>
                    <a:pt x="55" y="214"/>
                    <a:pt x="66" y="264"/>
                  </a:cubicBezTo>
                  <a:cubicBezTo>
                    <a:pt x="79" y="322"/>
                    <a:pt x="106" y="371"/>
                    <a:pt x="159" y="403"/>
                  </a:cubicBezTo>
                  <a:cubicBezTo>
                    <a:pt x="166" y="407"/>
                    <a:pt x="174" y="410"/>
                    <a:pt x="182" y="413"/>
                  </a:cubicBezTo>
                  <a:cubicBezTo>
                    <a:pt x="200" y="421"/>
                    <a:pt x="208" y="433"/>
                    <a:pt x="204" y="448"/>
                  </a:cubicBezTo>
                  <a:cubicBezTo>
                    <a:pt x="200" y="464"/>
                    <a:pt x="185" y="472"/>
                    <a:pt x="166" y="467"/>
                  </a:cubicBezTo>
                  <a:cubicBezTo>
                    <a:pt x="129" y="456"/>
                    <a:pt x="98" y="435"/>
                    <a:pt x="74" y="405"/>
                  </a:cubicBezTo>
                  <a:cubicBezTo>
                    <a:pt x="23" y="344"/>
                    <a:pt x="0" y="274"/>
                    <a:pt x="4" y="194"/>
                  </a:cubicBezTo>
                  <a:cubicBezTo>
                    <a:pt x="5" y="185"/>
                    <a:pt x="4" y="177"/>
                    <a:pt x="4" y="168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BD79B74-8F1C-4DE5-8DC7-CF53FD22E5D0}"/>
                </a:ext>
              </a:extLst>
            </p:cNvPr>
            <p:cNvSpPr/>
            <p:nvPr/>
          </p:nvSpPr>
          <p:spPr bwMode="auto">
            <a:xfrm>
              <a:off x="6905625" y="6053138"/>
              <a:ext cx="1851025" cy="363538"/>
            </a:xfrm>
            <a:custGeom>
              <a:avLst/>
              <a:gdLst>
                <a:gd name="T0" fmla="*/ 187 w 376"/>
                <a:gd name="T1" fmla="*/ 0 h 74"/>
                <a:gd name="T2" fmla="*/ 351 w 376"/>
                <a:gd name="T3" fmla="*/ 0 h 74"/>
                <a:gd name="T4" fmla="*/ 374 w 376"/>
                <a:gd name="T5" fmla="*/ 25 h 74"/>
                <a:gd name="T6" fmla="*/ 324 w 376"/>
                <a:gd name="T7" fmla="*/ 73 h 74"/>
                <a:gd name="T8" fmla="*/ 54 w 376"/>
                <a:gd name="T9" fmla="*/ 73 h 74"/>
                <a:gd name="T10" fmla="*/ 2 w 376"/>
                <a:gd name="T11" fmla="*/ 25 h 74"/>
                <a:gd name="T12" fmla="*/ 23 w 376"/>
                <a:gd name="T13" fmla="*/ 0 h 74"/>
                <a:gd name="T14" fmla="*/ 187 w 376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74">
                  <a:moveTo>
                    <a:pt x="187" y="0"/>
                  </a:moveTo>
                  <a:cubicBezTo>
                    <a:pt x="242" y="0"/>
                    <a:pt x="297" y="0"/>
                    <a:pt x="351" y="0"/>
                  </a:cubicBezTo>
                  <a:cubicBezTo>
                    <a:pt x="372" y="0"/>
                    <a:pt x="376" y="5"/>
                    <a:pt x="374" y="25"/>
                  </a:cubicBezTo>
                  <a:cubicBezTo>
                    <a:pt x="372" y="51"/>
                    <a:pt x="351" y="73"/>
                    <a:pt x="324" y="73"/>
                  </a:cubicBezTo>
                  <a:cubicBezTo>
                    <a:pt x="234" y="74"/>
                    <a:pt x="144" y="74"/>
                    <a:pt x="54" y="73"/>
                  </a:cubicBezTo>
                  <a:cubicBezTo>
                    <a:pt x="26" y="73"/>
                    <a:pt x="4" y="51"/>
                    <a:pt x="2" y="25"/>
                  </a:cubicBezTo>
                  <a:cubicBezTo>
                    <a:pt x="0" y="9"/>
                    <a:pt x="5" y="0"/>
                    <a:pt x="23" y="0"/>
                  </a:cubicBezTo>
                  <a:cubicBezTo>
                    <a:pt x="78" y="1"/>
                    <a:pt x="133" y="0"/>
                    <a:pt x="187" y="0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F626D860-BB70-4C57-BC82-3A85CDD08090}"/>
                </a:ext>
              </a:extLst>
            </p:cNvPr>
            <p:cNvSpPr/>
            <p:nvPr/>
          </p:nvSpPr>
          <p:spPr bwMode="auto">
            <a:xfrm>
              <a:off x="7107238" y="4956175"/>
              <a:ext cx="1457325" cy="339725"/>
            </a:xfrm>
            <a:custGeom>
              <a:avLst/>
              <a:gdLst>
                <a:gd name="T0" fmla="*/ 146 w 296"/>
                <a:gd name="T1" fmla="*/ 69 h 69"/>
                <a:gd name="T2" fmla="*/ 21 w 296"/>
                <a:gd name="T3" fmla="*/ 69 h 69"/>
                <a:gd name="T4" fmla="*/ 6 w 296"/>
                <a:gd name="T5" fmla="*/ 48 h 69"/>
                <a:gd name="T6" fmla="*/ 43 w 296"/>
                <a:gd name="T7" fmla="*/ 14 h 69"/>
                <a:gd name="T8" fmla="*/ 247 w 296"/>
                <a:gd name="T9" fmla="*/ 13 h 69"/>
                <a:gd name="T10" fmla="*/ 288 w 296"/>
                <a:gd name="T11" fmla="*/ 44 h 69"/>
                <a:gd name="T12" fmla="*/ 272 w 296"/>
                <a:gd name="T13" fmla="*/ 69 h 69"/>
                <a:gd name="T14" fmla="*/ 146 w 296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69">
                  <a:moveTo>
                    <a:pt x="146" y="69"/>
                  </a:moveTo>
                  <a:cubicBezTo>
                    <a:pt x="104" y="69"/>
                    <a:pt x="63" y="68"/>
                    <a:pt x="21" y="69"/>
                  </a:cubicBezTo>
                  <a:cubicBezTo>
                    <a:pt x="5" y="69"/>
                    <a:pt x="0" y="63"/>
                    <a:pt x="6" y="48"/>
                  </a:cubicBezTo>
                  <a:cubicBezTo>
                    <a:pt x="13" y="30"/>
                    <a:pt x="23" y="18"/>
                    <a:pt x="43" y="14"/>
                  </a:cubicBezTo>
                  <a:cubicBezTo>
                    <a:pt x="111" y="1"/>
                    <a:pt x="179" y="0"/>
                    <a:pt x="247" y="13"/>
                  </a:cubicBezTo>
                  <a:cubicBezTo>
                    <a:pt x="267" y="16"/>
                    <a:pt x="280" y="26"/>
                    <a:pt x="288" y="44"/>
                  </a:cubicBezTo>
                  <a:cubicBezTo>
                    <a:pt x="296" y="63"/>
                    <a:pt x="292" y="69"/>
                    <a:pt x="272" y="69"/>
                  </a:cubicBezTo>
                  <a:cubicBezTo>
                    <a:pt x="230" y="69"/>
                    <a:pt x="188" y="69"/>
                    <a:pt x="146" y="69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674A6AEA-9C37-4329-B109-29BD9D386343}"/>
                </a:ext>
              </a:extLst>
            </p:cNvPr>
            <p:cNvSpPr/>
            <p:nvPr/>
          </p:nvSpPr>
          <p:spPr bwMode="auto">
            <a:xfrm>
              <a:off x="8613775" y="4967288"/>
              <a:ext cx="644525" cy="668338"/>
            </a:xfrm>
            <a:custGeom>
              <a:avLst/>
              <a:gdLst>
                <a:gd name="T0" fmla="*/ 131 w 131"/>
                <a:gd name="T1" fmla="*/ 70 h 136"/>
                <a:gd name="T2" fmla="*/ 61 w 131"/>
                <a:gd name="T3" fmla="*/ 136 h 136"/>
                <a:gd name="T4" fmla="*/ 53 w 131"/>
                <a:gd name="T5" fmla="*/ 107 h 136"/>
                <a:gd name="T6" fmla="*/ 34 w 131"/>
                <a:gd name="T7" fmla="*/ 81 h 136"/>
                <a:gd name="T8" fmla="*/ 0 w 131"/>
                <a:gd name="T9" fmla="*/ 71 h 136"/>
                <a:gd name="T10" fmla="*/ 47 w 131"/>
                <a:gd name="T11" fmla="*/ 49 h 136"/>
                <a:gd name="T12" fmla="*/ 61 w 131"/>
                <a:gd name="T13" fmla="*/ 0 h 136"/>
                <a:gd name="T14" fmla="*/ 131 w 131"/>
                <a:gd name="T15" fmla="*/ 7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36">
                  <a:moveTo>
                    <a:pt x="131" y="70"/>
                  </a:moveTo>
                  <a:cubicBezTo>
                    <a:pt x="85" y="71"/>
                    <a:pt x="60" y="89"/>
                    <a:pt x="61" y="136"/>
                  </a:cubicBezTo>
                  <a:cubicBezTo>
                    <a:pt x="53" y="127"/>
                    <a:pt x="55" y="117"/>
                    <a:pt x="53" y="107"/>
                  </a:cubicBezTo>
                  <a:cubicBezTo>
                    <a:pt x="51" y="96"/>
                    <a:pt x="46" y="85"/>
                    <a:pt x="34" y="81"/>
                  </a:cubicBezTo>
                  <a:cubicBezTo>
                    <a:pt x="24" y="77"/>
                    <a:pt x="14" y="75"/>
                    <a:pt x="0" y="71"/>
                  </a:cubicBezTo>
                  <a:cubicBezTo>
                    <a:pt x="17" y="62"/>
                    <a:pt x="37" y="65"/>
                    <a:pt x="47" y="49"/>
                  </a:cubicBezTo>
                  <a:cubicBezTo>
                    <a:pt x="56" y="34"/>
                    <a:pt x="52" y="16"/>
                    <a:pt x="61" y="0"/>
                  </a:cubicBezTo>
                  <a:cubicBezTo>
                    <a:pt x="59" y="48"/>
                    <a:pt x="81" y="71"/>
                    <a:pt x="131" y="70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C1727D85-0FD3-4E54-ACE5-E196B26EA825}"/>
                </a:ext>
              </a:extLst>
            </p:cNvPr>
            <p:cNvSpPr/>
            <p:nvPr/>
          </p:nvSpPr>
          <p:spPr bwMode="auto">
            <a:xfrm>
              <a:off x="8789988" y="1284288"/>
              <a:ext cx="655638" cy="658813"/>
            </a:xfrm>
            <a:custGeom>
              <a:avLst/>
              <a:gdLst>
                <a:gd name="T0" fmla="*/ 63 w 133"/>
                <a:gd name="T1" fmla="*/ 0 h 134"/>
                <a:gd name="T2" fmla="*/ 82 w 133"/>
                <a:gd name="T3" fmla="*/ 49 h 134"/>
                <a:gd name="T4" fmla="*/ 133 w 133"/>
                <a:gd name="T5" fmla="*/ 67 h 134"/>
                <a:gd name="T6" fmla="*/ 67 w 133"/>
                <a:gd name="T7" fmla="*/ 134 h 134"/>
                <a:gd name="T8" fmla="*/ 0 w 133"/>
                <a:gd name="T9" fmla="*/ 63 h 134"/>
                <a:gd name="T10" fmla="*/ 63 w 133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34">
                  <a:moveTo>
                    <a:pt x="63" y="0"/>
                  </a:moveTo>
                  <a:cubicBezTo>
                    <a:pt x="75" y="16"/>
                    <a:pt x="68" y="35"/>
                    <a:pt x="82" y="49"/>
                  </a:cubicBezTo>
                  <a:cubicBezTo>
                    <a:pt x="96" y="62"/>
                    <a:pt x="115" y="56"/>
                    <a:pt x="133" y="67"/>
                  </a:cubicBezTo>
                  <a:cubicBezTo>
                    <a:pt x="84" y="63"/>
                    <a:pt x="65" y="89"/>
                    <a:pt x="67" y="134"/>
                  </a:cubicBezTo>
                  <a:cubicBezTo>
                    <a:pt x="49" y="77"/>
                    <a:pt x="49" y="77"/>
                    <a:pt x="0" y="63"/>
                  </a:cubicBezTo>
                  <a:cubicBezTo>
                    <a:pt x="41" y="62"/>
                    <a:pt x="66" y="45"/>
                    <a:pt x="63" y="0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298F0ECF-44F5-41AA-9214-C670E167F4C0}"/>
                </a:ext>
              </a:extLst>
            </p:cNvPr>
            <p:cNvSpPr/>
            <p:nvPr/>
          </p:nvSpPr>
          <p:spPr bwMode="auto">
            <a:xfrm>
              <a:off x="6526213" y="4568825"/>
              <a:ext cx="503238" cy="501650"/>
            </a:xfrm>
            <a:custGeom>
              <a:avLst/>
              <a:gdLst>
                <a:gd name="T0" fmla="*/ 0 w 102"/>
                <a:gd name="T1" fmla="*/ 51 h 102"/>
                <a:gd name="T2" fmla="*/ 51 w 102"/>
                <a:gd name="T3" fmla="*/ 0 h 102"/>
                <a:gd name="T4" fmla="*/ 102 w 102"/>
                <a:gd name="T5" fmla="*/ 50 h 102"/>
                <a:gd name="T6" fmla="*/ 49 w 102"/>
                <a:gd name="T7" fmla="*/ 102 h 102"/>
                <a:gd name="T8" fmla="*/ 0 w 102"/>
                <a:gd name="T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cubicBezTo>
                    <a:pt x="33" y="41"/>
                    <a:pt x="33" y="41"/>
                    <a:pt x="51" y="0"/>
                  </a:cubicBezTo>
                  <a:cubicBezTo>
                    <a:pt x="50" y="38"/>
                    <a:pt x="71" y="48"/>
                    <a:pt x="102" y="50"/>
                  </a:cubicBezTo>
                  <a:cubicBezTo>
                    <a:pt x="71" y="54"/>
                    <a:pt x="47" y="63"/>
                    <a:pt x="49" y="102"/>
                  </a:cubicBezTo>
                  <a:cubicBezTo>
                    <a:pt x="45" y="71"/>
                    <a:pt x="34" y="51"/>
                    <a:pt x="0" y="5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316358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263;p42">
            <a:extLst>
              <a:ext uri="{FF2B5EF4-FFF2-40B4-BE49-F238E27FC236}">
                <a16:creationId xmlns:a16="http://schemas.microsoft.com/office/drawing/2014/main" id="{8C1B31A6-91EB-43F1-AB42-0E6BC43F8924}"/>
              </a:ext>
            </a:extLst>
          </p:cNvPr>
          <p:cNvSpPr txBox="1"/>
          <p:nvPr/>
        </p:nvSpPr>
        <p:spPr>
          <a:xfrm>
            <a:off x="45199" y="213752"/>
            <a:ext cx="3300780" cy="5622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b="1" i="0" u="none" strike="noStrike" kern="0" cap="none" spc="0" baseline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RESOURCES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9B2F798-0596-496F-9051-6502D3A80B83}"/>
              </a:ext>
            </a:extLst>
          </p:cNvPr>
          <p:cNvSpPr>
            <a:spLocks noEditPoints="1"/>
          </p:cNvSpPr>
          <p:nvPr/>
        </p:nvSpPr>
        <p:spPr bwMode="auto">
          <a:xfrm>
            <a:off x="2305050" y="3895726"/>
            <a:ext cx="1235075" cy="1076325"/>
          </a:xfrm>
          <a:custGeom>
            <a:avLst/>
            <a:gdLst>
              <a:gd name="T0" fmla="*/ 1072 w 1116"/>
              <a:gd name="T1" fmla="*/ 462 h 973"/>
              <a:gd name="T2" fmla="*/ 1040 w 1116"/>
              <a:gd name="T3" fmla="*/ 972 h 973"/>
              <a:gd name="T4" fmla="*/ 46 w 1116"/>
              <a:gd name="T5" fmla="*/ 973 h 973"/>
              <a:gd name="T6" fmla="*/ 41 w 1116"/>
              <a:gd name="T7" fmla="*/ 421 h 973"/>
              <a:gd name="T8" fmla="*/ 570 w 1116"/>
              <a:gd name="T9" fmla="*/ 175 h 973"/>
              <a:gd name="T10" fmla="*/ 956 w 1116"/>
              <a:gd name="T11" fmla="*/ 26 h 973"/>
              <a:gd name="T12" fmla="*/ 969 w 1116"/>
              <a:gd name="T13" fmla="*/ 418 h 973"/>
              <a:gd name="T14" fmla="*/ 447 w 1116"/>
              <a:gd name="T15" fmla="*/ 710 h 973"/>
              <a:gd name="T16" fmla="*/ 804 w 1116"/>
              <a:gd name="T17" fmla="*/ 407 h 973"/>
              <a:gd name="T18" fmla="*/ 696 w 1116"/>
              <a:gd name="T19" fmla="*/ 142 h 973"/>
              <a:gd name="T20" fmla="*/ 384 w 1116"/>
              <a:gd name="T21" fmla="*/ 397 h 973"/>
              <a:gd name="T22" fmla="*/ 421 w 1116"/>
              <a:gd name="T23" fmla="*/ 732 h 973"/>
              <a:gd name="T24" fmla="*/ 583 w 1116"/>
              <a:gd name="T25" fmla="*/ 390 h 973"/>
              <a:gd name="T26" fmla="*/ 447 w 1116"/>
              <a:gd name="T27" fmla="*/ 722 h 973"/>
              <a:gd name="T28" fmla="*/ 1002 w 1116"/>
              <a:gd name="T29" fmla="*/ 466 h 973"/>
              <a:gd name="T30" fmla="*/ 881 w 1116"/>
              <a:gd name="T31" fmla="*/ 905 h 973"/>
              <a:gd name="T32" fmla="*/ 1025 w 1116"/>
              <a:gd name="T33" fmla="*/ 901 h 973"/>
              <a:gd name="T34" fmla="*/ 45 w 1116"/>
              <a:gd name="T35" fmla="*/ 903 h 973"/>
              <a:gd name="T36" fmla="*/ 100 w 1116"/>
              <a:gd name="T37" fmla="*/ 490 h 973"/>
              <a:gd name="T38" fmla="*/ 46 w 1116"/>
              <a:gd name="T39" fmla="*/ 697 h 973"/>
              <a:gd name="T40" fmla="*/ 1001 w 1116"/>
              <a:gd name="T41" fmla="*/ 320 h 973"/>
              <a:gd name="T42" fmla="*/ 855 w 1116"/>
              <a:gd name="T43" fmla="*/ 353 h 973"/>
              <a:gd name="T44" fmla="*/ 728 w 1116"/>
              <a:gd name="T45" fmla="*/ 264 h 973"/>
              <a:gd name="T46" fmla="*/ 856 w 1116"/>
              <a:gd name="T47" fmla="*/ 281 h 973"/>
              <a:gd name="T48" fmla="*/ 758 w 1116"/>
              <a:gd name="T49" fmla="*/ 208 h 973"/>
              <a:gd name="T50" fmla="*/ 960 w 1116"/>
              <a:gd name="T51" fmla="*/ 234 h 973"/>
              <a:gd name="T52" fmla="*/ 1072 w 1116"/>
              <a:gd name="T53" fmla="*/ 240 h 973"/>
              <a:gd name="T54" fmla="*/ 970 w 1116"/>
              <a:gd name="T55" fmla="*/ 194 h 973"/>
              <a:gd name="T56" fmla="*/ 750 w 1116"/>
              <a:gd name="T57" fmla="*/ 132 h 973"/>
              <a:gd name="T58" fmla="*/ 858 w 1116"/>
              <a:gd name="T59" fmla="*/ 157 h 973"/>
              <a:gd name="T60" fmla="*/ 811 w 1116"/>
              <a:gd name="T61" fmla="*/ 78 h 973"/>
              <a:gd name="T62" fmla="*/ 887 w 1116"/>
              <a:gd name="T63" fmla="*/ 91 h 973"/>
              <a:gd name="T64" fmla="*/ 1006 w 1116"/>
              <a:gd name="T65" fmla="*/ 137 h 973"/>
              <a:gd name="T66" fmla="*/ 747 w 1116"/>
              <a:gd name="T67" fmla="*/ 589 h 973"/>
              <a:gd name="T68" fmla="*/ 533 w 1116"/>
              <a:gd name="T69" fmla="*/ 775 h 973"/>
              <a:gd name="T70" fmla="*/ 535 w 1116"/>
              <a:gd name="T71" fmla="*/ 811 h 973"/>
              <a:gd name="T72" fmla="*/ 408 w 1116"/>
              <a:gd name="T73" fmla="*/ 925 h 973"/>
              <a:gd name="T74" fmla="*/ 505 w 1116"/>
              <a:gd name="T75" fmla="*/ 827 h 973"/>
              <a:gd name="T76" fmla="*/ 393 w 1116"/>
              <a:gd name="T77" fmla="*/ 922 h 973"/>
              <a:gd name="T78" fmla="*/ 157 w 1116"/>
              <a:gd name="T79" fmla="*/ 552 h 973"/>
              <a:gd name="T80" fmla="*/ 198 w 1116"/>
              <a:gd name="T81" fmla="*/ 519 h 973"/>
              <a:gd name="T82" fmla="*/ 689 w 1116"/>
              <a:gd name="T83" fmla="*/ 753 h 973"/>
              <a:gd name="T84" fmla="*/ 527 w 1116"/>
              <a:gd name="T85" fmla="*/ 923 h 973"/>
              <a:gd name="T86" fmla="*/ 706 w 1116"/>
              <a:gd name="T87" fmla="*/ 75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6" h="973">
                <a:moveTo>
                  <a:pt x="969" y="421"/>
                </a:moveTo>
                <a:cubicBezTo>
                  <a:pt x="990" y="421"/>
                  <a:pt x="1011" y="421"/>
                  <a:pt x="1032" y="421"/>
                </a:cubicBezTo>
                <a:cubicBezTo>
                  <a:pt x="1066" y="421"/>
                  <a:pt x="1072" y="427"/>
                  <a:pt x="1072" y="462"/>
                </a:cubicBezTo>
                <a:cubicBezTo>
                  <a:pt x="1072" y="587"/>
                  <a:pt x="1072" y="713"/>
                  <a:pt x="1072" y="838"/>
                </a:cubicBezTo>
                <a:cubicBezTo>
                  <a:pt x="1072" y="871"/>
                  <a:pt x="1073" y="905"/>
                  <a:pt x="1072" y="938"/>
                </a:cubicBezTo>
                <a:cubicBezTo>
                  <a:pt x="1072" y="962"/>
                  <a:pt x="1064" y="970"/>
                  <a:pt x="1040" y="972"/>
                </a:cubicBezTo>
                <a:cubicBezTo>
                  <a:pt x="1033" y="973"/>
                  <a:pt x="1026" y="973"/>
                  <a:pt x="1018" y="973"/>
                </a:cubicBezTo>
                <a:cubicBezTo>
                  <a:pt x="696" y="973"/>
                  <a:pt x="374" y="973"/>
                  <a:pt x="52" y="973"/>
                </a:cubicBezTo>
                <a:cubicBezTo>
                  <a:pt x="50" y="973"/>
                  <a:pt x="48" y="973"/>
                  <a:pt x="46" y="973"/>
                </a:cubicBezTo>
                <a:cubicBezTo>
                  <a:pt x="4" y="973"/>
                  <a:pt x="0" y="968"/>
                  <a:pt x="0" y="926"/>
                </a:cubicBezTo>
                <a:cubicBezTo>
                  <a:pt x="0" y="771"/>
                  <a:pt x="0" y="616"/>
                  <a:pt x="0" y="462"/>
                </a:cubicBezTo>
                <a:cubicBezTo>
                  <a:pt x="0" y="427"/>
                  <a:pt x="6" y="421"/>
                  <a:pt x="41" y="421"/>
                </a:cubicBezTo>
                <a:cubicBezTo>
                  <a:pt x="131" y="421"/>
                  <a:pt x="222" y="421"/>
                  <a:pt x="313" y="421"/>
                </a:cubicBezTo>
                <a:cubicBezTo>
                  <a:pt x="325" y="421"/>
                  <a:pt x="335" y="420"/>
                  <a:pt x="342" y="406"/>
                </a:cubicBezTo>
                <a:cubicBezTo>
                  <a:pt x="392" y="303"/>
                  <a:pt x="473" y="231"/>
                  <a:pt x="570" y="175"/>
                </a:cubicBezTo>
                <a:cubicBezTo>
                  <a:pt x="611" y="152"/>
                  <a:pt x="653" y="132"/>
                  <a:pt x="697" y="116"/>
                </a:cubicBezTo>
                <a:cubicBezTo>
                  <a:pt x="710" y="112"/>
                  <a:pt x="719" y="105"/>
                  <a:pt x="727" y="95"/>
                </a:cubicBezTo>
                <a:cubicBezTo>
                  <a:pt x="783" y="26"/>
                  <a:pt x="872" y="0"/>
                  <a:pt x="956" y="26"/>
                </a:cubicBezTo>
                <a:cubicBezTo>
                  <a:pt x="1041" y="53"/>
                  <a:pt x="1101" y="126"/>
                  <a:pt x="1108" y="213"/>
                </a:cubicBezTo>
                <a:cubicBezTo>
                  <a:pt x="1116" y="298"/>
                  <a:pt x="1063" y="381"/>
                  <a:pt x="981" y="413"/>
                </a:cubicBezTo>
                <a:cubicBezTo>
                  <a:pt x="977" y="415"/>
                  <a:pt x="973" y="416"/>
                  <a:pt x="969" y="418"/>
                </a:cubicBezTo>
                <a:cubicBezTo>
                  <a:pt x="969" y="419"/>
                  <a:pt x="969" y="420"/>
                  <a:pt x="969" y="421"/>
                </a:cubicBezTo>
                <a:close/>
                <a:moveTo>
                  <a:pt x="447" y="722"/>
                </a:moveTo>
                <a:cubicBezTo>
                  <a:pt x="447" y="715"/>
                  <a:pt x="448" y="713"/>
                  <a:pt x="447" y="710"/>
                </a:cubicBezTo>
                <a:cubicBezTo>
                  <a:pt x="436" y="645"/>
                  <a:pt x="461" y="593"/>
                  <a:pt x="506" y="548"/>
                </a:cubicBezTo>
                <a:cubicBezTo>
                  <a:pt x="552" y="503"/>
                  <a:pt x="609" y="475"/>
                  <a:pt x="668" y="451"/>
                </a:cubicBezTo>
                <a:cubicBezTo>
                  <a:pt x="711" y="433"/>
                  <a:pt x="757" y="420"/>
                  <a:pt x="804" y="407"/>
                </a:cubicBezTo>
                <a:cubicBezTo>
                  <a:pt x="786" y="393"/>
                  <a:pt x="768" y="383"/>
                  <a:pt x="754" y="368"/>
                </a:cubicBezTo>
                <a:cubicBezTo>
                  <a:pt x="694" y="310"/>
                  <a:pt x="672" y="241"/>
                  <a:pt x="694" y="159"/>
                </a:cubicBezTo>
                <a:cubicBezTo>
                  <a:pt x="696" y="153"/>
                  <a:pt x="701" y="146"/>
                  <a:pt x="696" y="142"/>
                </a:cubicBezTo>
                <a:cubicBezTo>
                  <a:pt x="690" y="136"/>
                  <a:pt x="684" y="144"/>
                  <a:pt x="679" y="147"/>
                </a:cubicBezTo>
                <a:cubicBezTo>
                  <a:pt x="645" y="162"/>
                  <a:pt x="613" y="181"/>
                  <a:pt x="581" y="202"/>
                </a:cubicBezTo>
                <a:cubicBezTo>
                  <a:pt x="502" y="253"/>
                  <a:pt x="431" y="314"/>
                  <a:pt x="384" y="397"/>
                </a:cubicBezTo>
                <a:cubicBezTo>
                  <a:pt x="328" y="496"/>
                  <a:pt x="306" y="599"/>
                  <a:pt x="368" y="705"/>
                </a:cubicBezTo>
                <a:cubicBezTo>
                  <a:pt x="386" y="735"/>
                  <a:pt x="412" y="755"/>
                  <a:pt x="443" y="769"/>
                </a:cubicBezTo>
                <a:cubicBezTo>
                  <a:pt x="437" y="756"/>
                  <a:pt x="428" y="744"/>
                  <a:pt x="421" y="732"/>
                </a:cubicBezTo>
                <a:cubicBezTo>
                  <a:pt x="371" y="652"/>
                  <a:pt x="380" y="557"/>
                  <a:pt x="443" y="488"/>
                </a:cubicBezTo>
                <a:cubicBezTo>
                  <a:pt x="476" y="450"/>
                  <a:pt x="515" y="418"/>
                  <a:pt x="561" y="398"/>
                </a:cubicBezTo>
                <a:cubicBezTo>
                  <a:pt x="569" y="395"/>
                  <a:pt x="578" y="383"/>
                  <a:pt x="583" y="390"/>
                </a:cubicBezTo>
                <a:cubicBezTo>
                  <a:pt x="589" y="400"/>
                  <a:pt x="574" y="404"/>
                  <a:pt x="568" y="409"/>
                </a:cubicBezTo>
                <a:cubicBezTo>
                  <a:pt x="530" y="439"/>
                  <a:pt x="492" y="468"/>
                  <a:pt x="462" y="506"/>
                </a:cubicBezTo>
                <a:cubicBezTo>
                  <a:pt x="410" y="573"/>
                  <a:pt x="403" y="653"/>
                  <a:pt x="447" y="722"/>
                </a:cubicBezTo>
                <a:close/>
                <a:moveTo>
                  <a:pt x="1025" y="695"/>
                </a:moveTo>
                <a:cubicBezTo>
                  <a:pt x="1025" y="626"/>
                  <a:pt x="1024" y="558"/>
                  <a:pt x="1025" y="489"/>
                </a:cubicBezTo>
                <a:cubicBezTo>
                  <a:pt x="1025" y="472"/>
                  <a:pt x="1019" y="466"/>
                  <a:pt x="1002" y="466"/>
                </a:cubicBezTo>
                <a:cubicBezTo>
                  <a:pt x="968" y="467"/>
                  <a:pt x="934" y="467"/>
                  <a:pt x="900" y="466"/>
                </a:cubicBezTo>
                <a:cubicBezTo>
                  <a:pt x="886" y="466"/>
                  <a:pt x="881" y="471"/>
                  <a:pt x="881" y="485"/>
                </a:cubicBezTo>
                <a:cubicBezTo>
                  <a:pt x="882" y="625"/>
                  <a:pt x="882" y="765"/>
                  <a:pt x="881" y="905"/>
                </a:cubicBezTo>
                <a:cubicBezTo>
                  <a:pt x="881" y="921"/>
                  <a:pt x="888" y="926"/>
                  <a:pt x="903" y="925"/>
                </a:cubicBezTo>
                <a:cubicBezTo>
                  <a:pt x="935" y="925"/>
                  <a:pt x="968" y="924"/>
                  <a:pt x="1001" y="925"/>
                </a:cubicBezTo>
                <a:cubicBezTo>
                  <a:pt x="1019" y="926"/>
                  <a:pt x="1025" y="919"/>
                  <a:pt x="1025" y="901"/>
                </a:cubicBezTo>
                <a:cubicBezTo>
                  <a:pt x="1024" y="832"/>
                  <a:pt x="1025" y="764"/>
                  <a:pt x="1025" y="695"/>
                </a:cubicBezTo>
                <a:close/>
                <a:moveTo>
                  <a:pt x="46" y="697"/>
                </a:moveTo>
                <a:cubicBezTo>
                  <a:pt x="46" y="766"/>
                  <a:pt x="46" y="834"/>
                  <a:pt x="45" y="903"/>
                </a:cubicBezTo>
                <a:cubicBezTo>
                  <a:pt x="45" y="926"/>
                  <a:pt x="57" y="925"/>
                  <a:pt x="73" y="925"/>
                </a:cubicBezTo>
                <a:cubicBezTo>
                  <a:pt x="89" y="925"/>
                  <a:pt x="101" y="926"/>
                  <a:pt x="101" y="903"/>
                </a:cubicBezTo>
                <a:cubicBezTo>
                  <a:pt x="100" y="765"/>
                  <a:pt x="100" y="627"/>
                  <a:pt x="100" y="490"/>
                </a:cubicBezTo>
                <a:cubicBezTo>
                  <a:pt x="101" y="469"/>
                  <a:pt x="91" y="466"/>
                  <a:pt x="74" y="466"/>
                </a:cubicBezTo>
                <a:cubicBezTo>
                  <a:pt x="57" y="466"/>
                  <a:pt x="45" y="466"/>
                  <a:pt x="45" y="490"/>
                </a:cubicBezTo>
                <a:cubicBezTo>
                  <a:pt x="46" y="559"/>
                  <a:pt x="46" y="628"/>
                  <a:pt x="46" y="697"/>
                </a:cubicBezTo>
                <a:close/>
                <a:moveTo>
                  <a:pt x="917" y="392"/>
                </a:moveTo>
                <a:cubicBezTo>
                  <a:pt x="934" y="391"/>
                  <a:pt x="953" y="386"/>
                  <a:pt x="971" y="379"/>
                </a:cubicBezTo>
                <a:cubicBezTo>
                  <a:pt x="982" y="375"/>
                  <a:pt x="1003" y="331"/>
                  <a:pt x="1001" y="320"/>
                </a:cubicBezTo>
                <a:cubicBezTo>
                  <a:pt x="1000" y="318"/>
                  <a:pt x="999" y="317"/>
                  <a:pt x="998" y="315"/>
                </a:cubicBezTo>
                <a:cubicBezTo>
                  <a:pt x="974" y="284"/>
                  <a:pt x="933" y="270"/>
                  <a:pt x="896" y="281"/>
                </a:cubicBezTo>
                <a:cubicBezTo>
                  <a:pt x="883" y="285"/>
                  <a:pt x="851" y="341"/>
                  <a:pt x="855" y="353"/>
                </a:cubicBezTo>
                <a:cubicBezTo>
                  <a:pt x="855" y="354"/>
                  <a:pt x="855" y="355"/>
                  <a:pt x="855" y="355"/>
                </a:cubicBezTo>
                <a:cubicBezTo>
                  <a:pt x="861" y="368"/>
                  <a:pt x="899" y="392"/>
                  <a:pt x="917" y="392"/>
                </a:cubicBezTo>
                <a:close/>
                <a:moveTo>
                  <a:pt x="728" y="264"/>
                </a:moveTo>
                <a:cubicBezTo>
                  <a:pt x="738" y="287"/>
                  <a:pt x="743" y="315"/>
                  <a:pt x="769" y="327"/>
                </a:cubicBezTo>
                <a:cubicBezTo>
                  <a:pt x="816" y="350"/>
                  <a:pt x="829" y="344"/>
                  <a:pt x="849" y="295"/>
                </a:cubicBezTo>
                <a:cubicBezTo>
                  <a:pt x="852" y="291"/>
                  <a:pt x="854" y="286"/>
                  <a:pt x="856" y="281"/>
                </a:cubicBezTo>
                <a:cubicBezTo>
                  <a:pt x="858" y="276"/>
                  <a:pt x="858" y="272"/>
                  <a:pt x="855" y="268"/>
                </a:cubicBezTo>
                <a:cubicBezTo>
                  <a:pt x="846" y="254"/>
                  <a:pt x="838" y="237"/>
                  <a:pt x="825" y="226"/>
                </a:cubicBezTo>
                <a:cubicBezTo>
                  <a:pt x="806" y="211"/>
                  <a:pt x="781" y="211"/>
                  <a:pt x="758" y="208"/>
                </a:cubicBezTo>
                <a:cubicBezTo>
                  <a:pt x="757" y="208"/>
                  <a:pt x="755" y="209"/>
                  <a:pt x="754" y="210"/>
                </a:cubicBezTo>
                <a:cubicBezTo>
                  <a:pt x="743" y="226"/>
                  <a:pt x="735" y="244"/>
                  <a:pt x="728" y="264"/>
                </a:cubicBezTo>
                <a:close/>
                <a:moveTo>
                  <a:pt x="960" y="234"/>
                </a:moveTo>
                <a:cubicBezTo>
                  <a:pt x="955" y="248"/>
                  <a:pt x="963" y="259"/>
                  <a:pt x="978" y="269"/>
                </a:cubicBezTo>
                <a:cubicBezTo>
                  <a:pt x="993" y="277"/>
                  <a:pt x="1003" y="293"/>
                  <a:pt x="1019" y="296"/>
                </a:cubicBezTo>
                <a:cubicBezTo>
                  <a:pt x="1035" y="300"/>
                  <a:pt x="1072" y="260"/>
                  <a:pt x="1072" y="240"/>
                </a:cubicBezTo>
                <a:cubicBezTo>
                  <a:pt x="1071" y="225"/>
                  <a:pt x="1077" y="207"/>
                  <a:pt x="1063" y="195"/>
                </a:cubicBezTo>
                <a:cubicBezTo>
                  <a:pt x="1051" y="183"/>
                  <a:pt x="1038" y="166"/>
                  <a:pt x="1022" y="166"/>
                </a:cubicBezTo>
                <a:cubicBezTo>
                  <a:pt x="1002" y="166"/>
                  <a:pt x="986" y="182"/>
                  <a:pt x="970" y="194"/>
                </a:cubicBezTo>
                <a:cubicBezTo>
                  <a:pt x="958" y="202"/>
                  <a:pt x="962" y="217"/>
                  <a:pt x="960" y="234"/>
                </a:cubicBezTo>
                <a:close/>
                <a:moveTo>
                  <a:pt x="811" y="78"/>
                </a:moveTo>
                <a:cubicBezTo>
                  <a:pt x="790" y="77"/>
                  <a:pt x="748" y="113"/>
                  <a:pt x="750" y="132"/>
                </a:cubicBezTo>
                <a:cubicBezTo>
                  <a:pt x="752" y="149"/>
                  <a:pt x="747" y="172"/>
                  <a:pt x="767" y="181"/>
                </a:cubicBezTo>
                <a:cubicBezTo>
                  <a:pt x="808" y="199"/>
                  <a:pt x="820" y="196"/>
                  <a:pt x="851" y="165"/>
                </a:cubicBezTo>
                <a:cubicBezTo>
                  <a:pt x="853" y="162"/>
                  <a:pt x="855" y="160"/>
                  <a:pt x="858" y="157"/>
                </a:cubicBezTo>
                <a:cubicBezTo>
                  <a:pt x="867" y="150"/>
                  <a:pt x="870" y="141"/>
                  <a:pt x="868" y="129"/>
                </a:cubicBezTo>
                <a:cubicBezTo>
                  <a:pt x="858" y="82"/>
                  <a:pt x="869" y="89"/>
                  <a:pt x="819" y="80"/>
                </a:cubicBezTo>
                <a:cubicBezTo>
                  <a:pt x="816" y="79"/>
                  <a:pt x="813" y="79"/>
                  <a:pt x="811" y="78"/>
                </a:cubicBezTo>
                <a:close/>
                <a:moveTo>
                  <a:pt x="929" y="58"/>
                </a:moveTo>
                <a:cubicBezTo>
                  <a:pt x="917" y="61"/>
                  <a:pt x="903" y="71"/>
                  <a:pt x="889" y="82"/>
                </a:cubicBezTo>
                <a:cubicBezTo>
                  <a:pt x="887" y="83"/>
                  <a:pt x="886" y="88"/>
                  <a:pt x="887" y="91"/>
                </a:cubicBezTo>
                <a:cubicBezTo>
                  <a:pt x="890" y="118"/>
                  <a:pt x="891" y="148"/>
                  <a:pt x="925" y="158"/>
                </a:cubicBezTo>
                <a:cubicBezTo>
                  <a:pt x="930" y="159"/>
                  <a:pt x="934" y="163"/>
                  <a:pt x="939" y="166"/>
                </a:cubicBezTo>
                <a:cubicBezTo>
                  <a:pt x="952" y="173"/>
                  <a:pt x="1002" y="152"/>
                  <a:pt x="1006" y="137"/>
                </a:cubicBezTo>
                <a:cubicBezTo>
                  <a:pt x="1007" y="136"/>
                  <a:pt x="1006" y="134"/>
                  <a:pt x="1006" y="133"/>
                </a:cubicBezTo>
                <a:cubicBezTo>
                  <a:pt x="1008" y="96"/>
                  <a:pt x="972" y="58"/>
                  <a:pt x="929" y="58"/>
                </a:cubicBezTo>
                <a:close/>
                <a:moveTo>
                  <a:pt x="747" y="589"/>
                </a:moveTo>
                <a:cubicBezTo>
                  <a:pt x="744" y="580"/>
                  <a:pt x="738" y="576"/>
                  <a:pt x="728" y="581"/>
                </a:cubicBezTo>
                <a:cubicBezTo>
                  <a:pt x="723" y="584"/>
                  <a:pt x="719" y="589"/>
                  <a:pt x="715" y="593"/>
                </a:cubicBezTo>
                <a:cubicBezTo>
                  <a:pt x="654" y="654"/>
                  <a:pt x="593" y="715"/>
                  <a:pt x="533" y="775"/>
                </a:cubicBezTo>
                <a:cubicBezTo>
                  <a:pt x="527" y="781"/>
                  <a:pt x="522" y="787"/>
                  <a:pt x="516" y="792"/>
                </a:cubicBezTo>
                <a:cubicBezTo>
                  <a:pt x="508" y="800"/>
                  <a:pt x="514" y="807"/>
                  <a:pt x="519" y="813"/>
                </a:cubicBezTo>
                <a:cubicBezTo>
                  <a:pt x="525" y="821"/>
                  <a:pt x="530" y="816"/>
                  <a:pt x="535" y="811"/>
                </a:cubicBezTo>
                <a:cubicBezTo>
                  <a:pt x="603" y="742"/>
                  <a:pt x="671" y="674"/>
                  <a:pt x="739" y="606"/>
                </a:cubicBezTo>
                <a:cubicBezTo>
                  <a:pt x="743" y="601"/>
                  <a:pt x="747" y="597"/>
                  <a:pt x="747" y="589"/>
                </a:cubicBezTo>
                <a:close/>
                <a:moveTo>
                  <a:pt x="408" y="925"/>
                </a:moveTo>
                <a:cubicBezTo>
                  <a:pt x="416" y="927"/>
                  <a:pt x="424" y="921"/>
                  <a:pt x="432" y="913"/>
                </a:cubicBezTo>
                <a:cubicBezTo>
                  <a:pt x="455" y="890"/>
                  <a:pt x="478" y="867"/>
                  <a:pt x="501" y="844"/>
                </a:cubicBezTo>
                <a:cubicBezTo>
                  <a:pt x="506" y="839"/>
                  <a:pt x="514" y="835"/>
                  <a:pt x="505" y="827"/>
                </a:cubicBezTo>
                <a:cubicBezTo>
                  <a:pt x="497" y="820"/>
                  <a:pt x="491" y="817"/>
                  <a:pt x="482" y="825"/>
                </a:cubicBezTo>
                <a:cubicBezTo>
                  <a:pt x="454" y="854"/>
                  <a:pt x="426" y="882"/>
                  <a:pt x="398" y="910"/>
                </a:cubicBezTo>
                <a:cubicBezTo>
                  <a:pt x="395" y="913"/>
                  <a:pt x="390" y="916"/>
                  <a:pt x="393" y="922"/>
                </a:cubicBezTo>
                <a:cubicBezTo>
                  <a:pt x="395" y="926"/>
                  <a:pt x="400" y="925"/>
                  <a:pt x="408" y="925"/>
                </a:cubicBezTo>
                <a:close/>
                <a:moveTo>
                  <a:pt x="198" y="519"/>
                </a:moveTo>
                <a:cubicBezTo>
                  <a:pt x="178" y="520"/>
                  <a:pt x="156" y="537"/>
                  <a:pt x="157" y="552"/>
                </a:cubicBezTo>
                <a:cubicBezTo>
                  <a:pt x="158" y="565"/>
                  <a:pt x="182" y="581"/>
                  <a:pt x="198" y="581"/>
                </a:cubicBezTo>
                <a:cubicBezTo>
                  <a:pt x="215" y="580"/>
                  <a:pt x="237" y="562"/>
                  <a:pt x="237" y="549"/>
                </a:cubicBezTo>
                <a:cubicBezTo>
                  <a:pt x="237" y="539"/>
                  <a:pt x="211" y="519"/>
                  <a:pt x="198" y="519"/>
                </a:cubicBezTo>
                <a:close/>
                <a:moveTo>
                  <a:pt x="713" y="745"/>
                </a:moveTo>
                <a:cubicBezTo>
                  <a:pt x="712" y="738"/>
                  <a:pt x="708" y="738"/>
                  <a:pt x="705" y="740"/>
                </a:cubicBezTo>
                <a:cubicBezTo>
                  <a:pt x="699" y="744"/>
                  <a:pt x="694" y="748"/>
                  <a:pt x="689" y="753"/>
                </a:cubicBezTo>
                <a:cubicBezTo>
                  <a:pt x="638" y="803"/>
                  <a:pt x="588" y="853"/>
                  <a:pt x="538" y="904"/>
                </a:cubicBezTo>
                <a:cubicBezTo>
                  <a:pt x="534" y="907"/>
                  <a:pt x="531" y="911"/>
                  <a:pt x="528" y="914"/>
                </a:cubicBezTo>
                <a:cubicBezTo>
                  <a:pt x="526" y="917"/>
                  <a:pt x="523" y="920"/>
                  <a:pt x="527" y="923"/>
                </a:cubicBezTo>
                <a:cubicBezTo>
                  <a:pt x="529" y="925"/>
                  <a:pt x="533" y="924"/>
                  <a:pt x="536" y="922"/>
                </a:cubicBezTo>
                <a:cubicBezTo>
                  <a:pt x="539" y="920"/>
                  <a:pt x="541" y="918"/>
                  <a:pt x="544" y="916"/>
                </a:cubicBezTo>
                <a:cubicBezTo>
                  <a:pt x="598" y="862"/>
                  <a:pt x="652" y="807"/>
                  <a:pt x="706" y="753"/>
                </a:cubicBezTo>
                <a:cubicBezTo>
                  <a:pt x="709" y="750"/>
                  <a:pt x="711" y="747"/>
                  <a:pt x="713" y="74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73478F8-6F57-4FFB-9410-DC9410601256}"/>
              </a:ext>
            </a:extLst>
          </p:cNvPr>
          <p:cNvSpPr>
            <a:spLocks noEditPoints="1"/>
          </p:cNvSpPr>
          <p:nvPr/>
        </p:nvSpPr>
        <p:spPr bwMode="auto">
          <a:xfrm>
            <a:off x="4959350" y="4094163"/>
            <a:ext cx="1433513" cy="892175"/>
          </a:xfrm>
          <a:custGeom>
            <a:avLst/>
            <a:gdLst>
              <a:gd name="T0" fmla="*/ 421 w 1295"/>
              <a:gd name="T1" fmla="*/ 788 h 806"/>
              <a:gd name="T2" fmla="*/ 775 w 1295"/>
              <a:gd name="T3" fmla="*/ 3 h 806"/>
              <a:gd name="T4" fmla="*/ 260 w 1295"/>
              <a:gd name="T5" fmla="*/ 189 h 806"/>
              <a:gd name="T6" fmla="*/ 165 w 1295"/>
              <a:gd name="T7" fmla="*/ 230 h 806"/>
              <a:gd name="T8" fmla="*/ 172 w 1295"/>
              <a:gd name="T9" fmla="*/ 317 h 806"/>
              <a:gd name="T10" fmla="*/ 222 w 1295"/>
              <a:gd name="T11" fmla="*/ 402 h 806"/>
              <a:gd name="T12" fmla="*/ 258 w 1295"/>
              <a:gd name="T13" fmla="*/ 548 h 806"/>
              <a:gd name="T14" fmla="*/ 470 w 1295"/>
              <a:gd name="T15" fmla="*/ 398 h 806"/>
              <a:gd name="T16" fmla="*/ 723 w 1295"/>
              <a:gd name="T17" fmla="*/ 479 h 806"/>
              <a:gd name="T18" fmla="*/ 643 w 1295"/>
              <a:gd name="T19" fmla="*/ 353 h 806"/>
              <a:gd name="T20" fmla="*/ 528 w 1295"/>
              <a:gd name="T21" fmla="*/ 576 h 806"/>
              <a:gd name="T22" fmla="*/ 1139 w 1295"/>
              <a:gd name="T23" fmla="*/ 422 h 806"/>
              <a:gd name="T24" fmla="*/ 1139 w 1295"/>
              <a:gd name="T25" fmla="*/ 422 h 806"/>
              <a:gd name="T26" fmla="*/ 90 w 1295"/>
              <a:gd name="T27" fmla="*/ 300 h 806"/>
              <a:gd name="T28" fmla="*/ 358 w 1295"/>
              <a:gd name="T29" fmla="*/ 724 h 806"/>
              <a:gd name="T30" fmla="*/ 750 w 1295"/>
              <a:gd name="T31" fmla="*/ 174 h 806"/>
              <a:gd name="T32" fmla="*/ 623 w 1295"/>
              <a:gd name="T33" fmla="*/ 198 h 806"/>
              <a:gd name="T34" fmla="*/ 183 w 1295"/>
              <a:gd name="T35" fmla="*/ 158 h 806"/>
              <a:gd name="T36" fmla="*/ 268 w 1295"/>
              <a:gd name="T37" fmla="*/ 653 h 806"/>
              <a:gd name="T38" fmla="*/ 1109 w 1295"/>
              <a:gd name="T39" fmla="*/ 325 h 806"/>
              <a:gd name="T40" fmla="*/ 141 w 1295"/>
              <a:gd name="T41" fmla="*/ 420 h 806"/>
              <a:gd name="T42" fmla="*/ 195 w 1295"/>
              <a:gd name="T43" fmla="*/ 491 h 806"/>
              <a:gd name="T44" fmla="*/ 195 w 1295"/>
              <a:gd name="T45" fmla="*/ 491 h 806"/>
              <a:gd name="T46" fmla="*/ 853 w 1295"/>
              <a:gd name="T47" fmla="*/ 65 h 806"/>
              <a:gd name="T48" fmla="*/ 1175 w 1295"/>
              <a:gd name="T49" fmla="*/ 404 h 806"/>
              <a:gd name="T50" fmla="*/ 438 w 1295"/>
              <a:gd name="T51" fmla="*/ 224 h 806"/>
              <a:gd name="T52" fmla="*/ 467 w 1295"/>
              <a:gd name="T53" fmla="*/ 260 h 806"/>
              <a:gd name="T54" fmla="*/ 611 w 1295"/>
              <a:gd name="T55" fmla="*/ 284 h 806"/>
              <a:gd name="T56" fmla="*/ 410 w 1295"/>
              <a:gd name="T57" fmla="*/ 231 h 806"/>
              <a:gd name="T58" fmla="*/ 423 w 1295"/>
              <a:gd name="T59" fmla="*/ 285 h 806"/>
              <a:gd name="T60" fmla="*/ 324 w 1295"/>
              <a:gd name="T61" fmla="*/ 360 h 806"/>
              <a:gd name="T62" fmla="*/ 324 w 1295"/>
              <a:gd name="T63" fmla="*/ 360 h 806"/>
              <a:gd name="T64" fmla="*/ 1008 w 1295"/>
              <a:gd name="T65" fmla="*/ 347 h 806"/>
              <a:gd name="T66" fmla="*/ 1013 w 1295"/>
              <a:gd name="T67" fmla="*/ 261 h 806"/>
              <a:gd name="T68" fmla="*/ 827 w 1295"/>
              <a:gd name="T69" fmla="*/ 166 h 806"/>
              <a:gd name="T70" fmla="*/ 899 w 1295"/>
              <a:gd name="T71" fmla="*/ 269 h 806"/>
              <a:gd name="T72" fmla="*/ 142 w 1295"/>
              <a:gd name="T73" fmla="*/ 334 h 806"/>
              <a:gd name="T74" fmla="*/ 995 w 1295"/>
              <a:gd name="T75" fmla="*/ 192 h 806"/>
              <a:gd name="T76" fmla="*/ 1075 w 1295"/>
              <a:gd name="T77" fmla="*/ 374 h 806"/>
              <a:gd name="T78" fmla="*/ 760 w 1295"/>
              <a:gd name="T79" fmla="*/ 203 h 806"/>
              <a:gd name="T80" fmla="*/ 398 w 1295"/>
              <a:gd name="T81" fmla="*/ 122 h 806"/>
              <a:gd name="T82" fmla="*/ 398 w 1295"/>
              <a:gd name="T83" fmla="*/ 122 h 806"/>
              <a:gd name="T84" fmla="*/ 322 w 1295"/>
              <a:gd name="T85" fmla="*/ 634 h 806"/>
              <a:gd name="T86" fmla="*/ 1132 w 1295"/>
              <a:gd name="T87" fmla="*/ 458 h 806"/>
              <a:gd name="T88" fmla="*/ 1132 w 1295"/>
              <a:gd name="T89" fmla="*/ 458 h 806"/>
              <a:gd name="T90" fmla="*/ 936 w 1295"/>
              <a:gd name="T91" fmla="*/ 248 h 806"/>
              <a:gd name="T92" fmla="*/ 284 w 1295"/>
              <a:gd name="T93" fmla="*/ 141 h 806"/>
              <a:gd name="T94" fmla="*/ 712 w 1295"/>
              <a:gd name="T95" fmla="*/ 79 h 806"/>
              <a:gd name="T96" fmla="*/ 499 w 1295"/>
              <a:gd name="T97" fmla="*/ 129 h 806"/>
              <a:gd name="T98" fmla="*/ 552 w 1295"/>
              <a:gd name="T99" fmla="*/ 121 h 806"/>
              <a:gd name="T100" fmla="*/ 552 w 1295"/>
              <a:gd name="T101" fmla="*/ 121 h 806"/>
              <a:gd name="T102" fmla="*/ 928 w 1295"/>
              <a:gd name="T103" fmla="*/ 208 h 806"/>
              <a:gd name="T104" fmla="*/ 840 w 1295"/>
              <a:gd name="T105" fmla="*/ 309 h 806"/>
              <a:gd name="T106" fmla="*/ 350 w 1295"/>
              <a:gd name="T107" fmla="*/ 175 h 806"/>
              <a:gd name="T108" fmla="*/ 565 w 1295"/>
              <a:gd name="T109" fmla="*/ 654 h 806"/>
              <a:gd name="T110" fmla="*/ 1053 w 1295"/>
              <a:gd name="T111" fmla="*/ 546 h 806"/>
              <a:gd name="T112" fmla="*/ 1053 w 1295"/>
              <a:gd name="T113" fmla="*/ 546 h 806"/>
              <a:gd name="T114" fmla="*/ 965 w 1295"/>
              <a:gd name="T115" fmla="*/ 358 h 806"/>
              <a:gd name="T116" fmla="*/ 591 w 1295"/>
              <a:gd name="T117" fmla="*/ 638 h 806"/>
              <a:gd name="T118" fmla="*/ 866 w 1295"/>
              <a:gd name="T119" fmla="*/ 334 h 806"/>
              <a:gd name="T120" fmla="*/ 797 w 1295"/>
              <a:gd name="T121" fmla="*/ 366 h 806"/>
              <a:gd name="T122" fmla="*/ 797 w 1295"/>
              <a:gd name="T123" fmla="*/ 366 h 806"/>
              <a:gd name="T124" fmla="*/ 392 w 1295"/>
              <a:gd name="T125" fmla="*/ 69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805">
                <a:moveTo>
                  <a:pt x="809" y="0"/>
                </a:moveTo>
                <a:cubicBezTo>
                  <a:pt x="893" y="5"/>
                  <a:pt x="959" y="43"/>
                  <a:pt x="1012" y="111"/>
                </a:cubicBezTo>
                <a:cubicBezTo>
                  <a:pt x="1087" y="207"/>
                  <a:pt x="1164" y="300"/>
                  <a:pt x="1240" y="394"/>
                </a:cubicBezTo>
                <a:cubicBezTo>
                  <a:pt x="1295" y="461"/>
                  <a:pt x="1273" y="539"/>
                  <a:pt x="1191" y="564"/>
                </a:cubicBezTo>
                <a:cubicBezTo>
                  <a:pt x="1055" y="605"/>
                  <a:pt x="918" y="643"/>
                  <a:pt x="782" y="683"/>
                </a:cubicBezTo>
                <a:cubicBezTo>
                  <a:pt x="662" y="718"/>
                  <a:pt x="541" y="751"/>
                  <a:pt x="421" y="788"/>
                </a:cubicBezTo>
                <a:cubicBezTo>
                  <a:pt x="358" y="806"/>
                  <a:pt x="300" y="803"/>
                  <a:pt x="247" y="761"/>
                </a:cubicBezTo>
                <a:cubicBezTo>
                  <a:pt x="218" y="738"/>
                  <a:pt x="203" y="706"/>
                  <a:pt x="188" y="672"/>
                </a:cubicBezTo>
                <a:cubicBezTo>
                  <a:pt x="133" y="543"/>
                  <a:pt x="77" y="414"/>
                  <a:pt x="21" y="286"/>
                </a:cubicBezTo>
                <a:cubicBezTo>
                  <a:pt x="0" y="239"/>
                  <a:pt x="1" y="195"/>
                  <a:pt x="33" y="154"/>
                </a:cubicBezTo>
                <a:cubicBezTo>
                  <a:pt x="51" y="131"/>
                  <a:pt x="76" y="118"/>
                  <a:pt x="105" y="114"/>
                </a:cubicBezTo>
                <a:cubicBezTo>
                  <a:pt x="328" y="76"/>
                  <a:pt x="551" y="40"/>
                  <a:pt x="775" y="3"/>
                </a:cubicBezTo>
                <a:cubicBezTo>
                  <a:pt x="785" y="1"/>
                  <a:pt x="796" y="1"/>
                  <a:pt x="809" y="0"/>
                </a:cubicBezTo>
                <a:close/>
                <a:moveTo>
                  <a:pt x="237" y="214"/>
                </a:moveTo>
                <a:cubicBezTo>
                  <a:pt x="261" y="210"/>
                  <a:pt x="284" y="206"/>
                  <a:pt x="308" y="202"/>
                </a:cubicBezTo>
                <a:cubicBezTo>
                  <a:pt x="314" y="200"/>
                  <a:pt x="323" y="201"/>
                  <a:pt x="321" y="191"/>
                </a:cubicBezTo>
                <a:cubicBezTo>
                  <a:pt x="319" y="181"/>
                  <a:pt x="311" y="181"/>
                  <a:pt x="304" y="183"/>
                </a:cubicBezTo>
                <a:cubicBezTo>
                  <a:pt x="289" y="185"/>
                  <a:pt x="275" y="189"/>
                  <a:pt x="260" y="189"/>
                </a:cubicBezTo>
                <a:cubicBezTo>
                  <a:pt x="244" y="190"/>
                  <a:pt x="236" y="198"/>
                  <a:pt x="237" y="214"/>
                </a:cubicBezTo>
                <a:cubicBezTo>
                  <a:pt x="230" y="216"/>
                  <a:pt x="223" y="213"/>
                  <a:pt x="219" y="206"/>
                </a:cubicBezTo>
                <a:cubicBezTo>
                  <a:pt x="215" y="200"/>
                  <a:pt x="210" y="198"/>
                  <a:pt x="203" y="199"/>
                </a:cubicBezTo>
                <a:cubicBezTo>
                  <a:pt x="188" y="202"/>
                  <a:pt x="173" y="203"/>
                  <a:pt x="159" y="209"/>
                </a:cubicBezTo>
                <a:cubicBezTo>
                  <a:pt x="154" y="211"/>
                  <a:pt x="146" y="213"/>
                  <a:pt x="149" y="221"/>
                </a:cubicBezTo>
                <a:cubicBezTo>
                  <a:pt x="152" y="227"/>
                  <a:pt x="157" y="232"/>
                  <a:pt x="165" y="230"/>
                </a:cubicBezTo>
                <a:cubicBezTo>
                  <a:pt x="189" y="224"/>
                  <a:pt x="213" y="219"/>
                  <a:pt x="237" y="214"/>
                </a:cubicBezTo>
                <a:close/>
                <a:moveTo>
                  <a:pt x="177" y="302"/>
                </a:moveTo>
                <a:cubicBezTo>
                  <a:pt x="169" y="278"/>
                  <a:pt x="163" y="252"/>
                  <a:pt x="135" y="240"/>
                </a:cubicBezTo>
                <a:cubicBezTo>
                  <a:pt x="133" y="261"/>
                  <a:pt x="140" y="278"/>
                  <a:pt x="148" y="294"/>
                </a:cubicBezTo>
                <a:cubicBezTo>
                  <a:pt x="155" y="306"/>
                  <a:pt x="169" y="296"/>
                  <a:pt x="178" y="302"/>
                </a:cubicBezTo>
                <a:cubicBezTo>
                  <a:pt x="178" y="308"/>
                  <a:pt x="178" y="316"/>
                  <a:pt x="172" y="317"/>
                </a:cubicBezTo>
                <a:cubicBezTo>
                  <a:pt x="156" y="321"/>
                  <a:pt x="162" y="329"/>
                  <a:pt x="165" y="338"/>
                </a:cubicBezTo>
                <a:cubicBezTo>
                  <a:pt x="168" y="344"/>
                  <a:pt x="172" y="350"/>
                  <a:pt x="173" y="356"/>
                </a:cubicBezTo>
                <a:cubicBezTo>
                  <a:pt x="179" y="375"/>
                  <a:pt x="191" y="381"/>
                  <a:pt x="212" y="376"/>
                </a:cubicBezTo>
                <a:cubicBezTo>
                  <a:pt x="200" y="351"/>
                  <a:pt x="189" y="327"/>
                  <a:pt x="177" y="302"/>
                </a:cubicBezTo>
                <a:close/>
                <a:moveTo>
                  <a:pt x="249" y="470"/>
                </a:moveTo>
                <a:cubicBezTo>
                  <a:pt x="244" y="446"/>
                  <a:pt x="231" y="425"/>
                  <a:pt x="222" y="402"/>
                </a:cubicBezTo>
                <a:cubicBezTo>
                  <a:pt x="220" y="397"/>
                  <a:pt x="220" y="388"/>
                  <a:pt x="211" y="395"/>
                </a:cubicBezTo>
                <a:cubicBezTo>
                  <a:pt x="205" y="399"/>
                  <a:pt x="191" y="398"/>
                  <a:pt x="197" y="412"/>
                </a:cubicBezTo>
                <a:cubicBezTo>
                  <a:pt x="209" y="436"/>
                  <a:pt x="212" y="469"/>
                  <a:pt x="249" y="470"/>
                </a:cubicBezTo>
                <a:cubicBezTo>
                  <a:pt x="251" y="478"/>
                  <a:pt x="249" y="483"/>
                  <a:pt x="241" y="486"/>
                </a:cubicBezTo>
                <a:cubicBezTo>
                  <a:pt x="236" y="487"/>
                  <a:pt x="232" y="489"/>
                  <a:pt x="234" y="495"/>
                </a:cubicBezTo>
                <a:cubicBezTo>
                  <a:pt x="242" y="513"/>
                  <a:pt x="249" y="531"/>
                  <a:pt x="258" y="548"/>
                </a:cubicBezTo>
                <a:cubicBezTo>
                  <a:pt x="262" y="556"/>
                  <a:pt x="272" y="553"/>
                  <a:pt x="279" y="553"/>
                </a:cubicBezTo>
                <a:cubicBezTo>
                  <a:pt x="285" y="552"/>
                  <a:pt x="285" y="548"/>
                  <a:pt x="283" y="544"/>
                </a:cubicBezTo>
                <a:cubicBezTo>
                  <a:pt x="272" y="519"/>
                  <a:pt x="265" y="493"/>
                  <a:pt x="249" y="470"/>
                </a:cubicBezTo>
                <a:close/>
                <a:moveTo>
                  <a:pt x="643" y="353"/>
                </a:moveTo>
                <a:cubicBezTo>
                  <a:pt x="587" y="365"/>
                  <a:pt x="532" y="378"/>
                  <a:pt x="477" y="390"/>
                </a:cubicBezTo>
                <a:cubicBezTo>
                  <a:pt x="473" y="391"/>
                  <a:pt x="470" y="393"/>
                  <a:pt x="470" y="398"/>
                </a:cubicBezTo>
                <a:cubicBezTo>
                  <a:pt x="471" y="412"/>
                  <a:pt x="489" y="431"/>
                  <a:pt x="504" y="433"/>
                </a:cubicBezTo>
                <a:cubicBezTo>
                  <a:pt x="545" y="438"/>
                  <a:pt x="565" y="478"/>
                  <a:pt x="542" y="511"/>
                </a:cubicBezTo>
                <a:cubicBezTo>
                  <a:pt x="529" y="531"/>
                  <a:pt x="548" y="541"/>
                  <a:pt x="553" y="555"/>
                </a:cubicBezTo>
                <a:cubicBezTo>
                  <a:pt x="557" y="569"/>
                  <a:pt x="569" y="564"/>
                  <a:pt x="578" y="562"/>
                </a:cubicBezTo>
                <a:cubicBezTo>
                  <a:pt x="619" y="550"/>
                  <a:pt x="660" y="539"/>
                  <a:pt x="701" y="528"/>
                </a:cubicBezTo>
                <a:cubicBezTo>
                  <a:pt x="744" y="517"/>
                  <a:pt x="743" y="517"/>
                  <a:pt x="723" y="479"/>
                </a:cubicBezTo>
                <a:cubicBezTo>
                  <a:pt x="716" y="467"/>
                  <a:pt x="709" y="462"/>
                  <a:pt x="696" y="467"/>
                </a:cubicBezTo>
                <a:cubicBezTo>
                  <a:pt x="688" y="471"/>
                  <a:pt x="679" y="471"/>
                  <a:pt x="674" y="461"/>
                </a:cubicBezTo>
                <a:cubicBezTo>
                  <a:pt x="665" y="445"/>
                  <a:pt x="656" y="428"/>
                  <a:pt x="648" y="412"/>
                </a:cubicBezTo>
                <a:cubicBezTo>
                  <a:pt x="643" y="404"/>
                  <a:pt x="646" y="398"/>
                  <a:pt x="654" y="395"/>
                </a:cubicBezTo>
                <a:cubicBezTo>
                  <a:pt x="660" y="392"/>
                  <a:pt x="674" y="393"/>
                  <a:pt x="667" y="381"/>
                </a:cubicBezTo>
                <a:cubicBezTo>
                  <a:pt x="662" y="370"/>
                  <a:pt x="659" y="355"/>
                  <a:pt x="643" y="353"/>
                </a:cubicBezTo>
                <a:close/>
                <a:moveTo>
                  <a:pt x="442" y="397"/>
                </a:moveTo>
                <a:cubicBezTo>
                  <a:pt x="398" y="407"/>
                  <a:pt x="354" y="417"/>
                  <a:pt x="310" y="427"/>
                </a:cubicBezTo>
                <a:cubicBezTo>
                  <a:pt x="300" y="430"/>
                  <a:pt x="304" y="437"/>
                  <a:pt x="307" y="443"/>
                </a:cubicBezTo>
                <a:cubicBezTo>
                  <a:pt x="330" y="496"/>
                  <a:pt x="353" y="548"/>
                  <a:pt x="376" y="600"/>
                </a:cubicBezTo>
                <a:cubicBezTo>
                  <a:pt x="381" y="612"/>
                  <a:pt x="388" y="615"/>
                  <a:pt x="399" y="612"/>
                </a:cubicBezTo>
                <a:cubicBezTo>
                  <a:pt x="442" y="600"/>
                  <a:pt x="485" y="588"/>
                  <a:pt x="528" y="576"/>
                </a:cubicBezTo>
                <a:cubicBezTo>
                  <a:pt x="533" y="574"/>
                  <a:pt x="539" y="573"/>
                  <a:pt x="539" y="566"/>
                </a:cubicBezTo>
                <a:cubicBezTo>
                  <a:pt x="541" y="554"/>
                  <a:pt x="520" y="529"/>
                  <a:pt x="507" y="527"/>
                </a:cubicBezTo>
                <a:cubicBezTo>
                  <a:pt x="461" y="520"/>
                  <a:pt x="444" y="485"/>
                  <a:pt x="467" y="446"/>
                </a:cubicBezTo>
                <a:cubicBezTo>
                  <a:pt x="476" y="430"/>
                  <a:pt x="462" y="421"/>
                  <a:pt x="458" y="410"/>
                </a:cubicBezTo>
                <a:cubicBezTo>
                  <a:pt x="456" y="403"/>
                  <a:pt x="452" y="396"/>
                  <a:pt x="442" y="397"/>
                </a:cubicBezTo>
                <a:close/>
                <a:moveTo>
                  <a:pt x="1139" y="422"/>
                </a:moveTo>
                <a:cubicBezTo>
                  <a:pt x="1152" y="444"/>
                  <a:pt x="1158" y="463"/>
                  <a:pt x="1145" y="484"/>
                </a:cubicBezTo>
                <a:cubicBezTo>
                  <a:pt x="1142" y="490"/>
                  <a:pt x="1144" y="494"/>
                  <a:pt x="1147" y="499"/>
                </a:cubicBezTo>
                <a:cubicBezTo>
                  <a:pt x="1158" y="515"/>
                  <a:pt x="1169" y="516"/>
                  <a:pt x="1192" y="503"/>
                </a:cubicBezTo>
                <a:cubicBezTo>
                  <a:pt x="1205" y="495"/>
                  <a:pt x="1213" y="484"/>
                  <a:pt x="1213" y="467"/>
                </a:cubicBezTo>
                <a:cubicBezTo>
                  <a:pt x="1213" y="451"/>
                  <a:pt x="1205" y="440"/>
                  <a:pt x="1190" y="433"/>
                </a:cubicBezTo>
                <a:cubicBezTo>
                  <a:pt x="1175" y="426"/>
                  <a:pt x="1159" y="421"/>
                  <a:pt x="1139" y="422"/>
                </a:cubicBezTo>
                <a:close/>
                <a:moveTo>
                  <a:pt x="113" y="242"/>
                </a:moveTo>
                <a:cubicBezTo>
                  <a:pt x="113" y="240"/>
                  <a:pt x="113" y="238"/>
                  <a:pt x="114" y="236"/>
                </a:cubicBezTo>
                <a:cubicBezTo>
                  <a:pt x="116" y="225"/>
                  <a:pt x="110" y="220"/>
                  <a:pt x="101" y="217"/>
                </a:cubicBezTo>
                <a:cubicBezTo>
                  <a:pt x="91" y="214"/>
                  <a:pt x="80" y="203"/>
                  <a:pt x="69" y="210"/>
                </a:cubicBezTo>
                <a:cubicBezTo>
                  <a:pt x="61" y="216"/>
                  <a:pt x="63" y="228"/>
                  <a:pt x="65" y="238"/>
                </a:cubicBezTo>
                <a:cubicBezTo>
                  <a:pt x="69" y="260"/>
                  <a:pt x="81" y="280"/>
                  <a:pt x="90" y="300"/>
                </a:cubicBezTo>
                <a:cubicBezTo>
                  <a:pt x="97" y="316"/>
                  <a:pt x="109" y="306"/>
                  <a:pt x="119" y="304"/>
                </a:cubicBezTo>
                <a:cubicBezTo>
                  <a:pt x="131" y="302"/>
                  <a:pt x="124" y="293"/>
                  <a:pt x="122" y="286"/>
                </a:cubicBezTo>
                <a:cubicBezTo>
                  <a:pt x="118" y="272"/>
                  <a:pt x="114" y="257"/>
                  <a:pt x="113" y="242"/>
                </a:cubicBezTo>
                <a:close/>
                <a:moveTo>
                  <a:pt x="343" y="742"/>
                </a:moveTo>
                <a:cubicBezTo>
                  <a:pt x="351" y="741"/>
                  <a:pt x="360" y="745"/>
                  <a:pt x="364" y="735"/>
                </a:cubicBezTo>
                <a:cubicBezTo>
                  <a:pt x="366" y="729"/>
                  <a:pt x="363" y="725"/>
                  <a:pt x="358" y="724"/>
                </a:cubicBezTo>
                <a:cubicBezTo>
                  <a:pt x="328" y="719"/>
                  <a:pt x="308" y="701"/>
                  <a:pt x="291" y="677"/>
                </a:cubicBezTo>
                <a:cubicBezTo>
                  <a:pt x="283" y="665"/>
                  <a:pt x="270" y="673"/>
                  <a:pt x="261" y="679"/>
                </a:cubicBezTo>
                <a:cubicBezTo>
                  <a:pt x="252" y="685"/>
                  <a:pt x="260" y="692"/>
                  <a:pt x="264" y="697"/>
                </a:cubicBezTo>
                <a:cubicBezTo>
                  <a:pt x="284" y="723"/>
                  <a:pt x="310" y="739"/>
                  <a:pt x="343" y="742"/>
                </a:cubicBezTo>
                <a:close/>
                <a:moveTo>
                  <a:pt x="623" y="198"/>
                </a:moveTo>
                <a:cubicBezTo>
                  <a:pt x="665" y="190"/>
                  <a:pt x="708" y="182"/>
                  <a:pt x="750" y="174"/>
                </a:cubicBezTo>
                <a:cubicBezTo>
                  <a:pt x="761" y="172"/>
                  <a:pt x="771" y="170"/>
                  <a:pt x="781" y="167"/>
                </a:cubicBezTo>
                <a:cubicBezTo>
                  <a:pt x="786" y="166"/>
                  <a:pt x="791" y="161"/>
                  <a:pt x="789" y="155"/>
                </a:cubicBezTo>
                <a:cubicBezTo>
                  <a:pt x="787" y="149"/>
                  <a:pt x="781" y="152"/>
                  <a:pt x="777" y="153"/>
                </a:cubicBezTo>
                <a:cubicBezTo>
                  <a:pt x="725" y="163"/>
                  <a:pt x="673" y="173"/>
                  <a:pt x="620" y="183"/>
                </a:cubicBezTo>
                <a:cubicBezTo>
                  <a:pt x="616" y="184"/>
                  <a:pt x="608" y="182"/>
                  <a:pt x="609" y="190"/>
                </a:cubicBezTo>
                <a:cubicBezTo>
                  <a:pt x="610" y="198"/>
                  <a:pt x="616" y="200"/>
                  <a:pt x="623" y="198"/>
                </a:cubicBezTo>
                <a:close/>
                <a:moveTo>
                  <a:pt x="82" y="187"/>
                </a:moveTo>
                <a:cubicBezTo>
                  <a:pt x="95" y="192"/>
                  <a:pt x="106" y="197"/>
                  <a:pt x="118" y="202"/>
                </a:cubicBezTo>
                <a:cubicBezTo>
                  <a:pt x="123" y="204"/>
                  <a:pt x="128" y="204"/>
                  <a:pt x="133" y="200"/>
                </a:cubicBezTo>
                <a:cubicBezTo>
                  <a:pt x="148" y="188"/>
                  <a:pt x="168" y="185"/>
                  <a:pt x="187" y="181"/>
                </a:cubicBezTo>
                <a:cubicBezTo>
                  <a:pt x="193" y="180"/>
                  <a:pt x="203" y="182"/>
                  <a:pt x="200" y="170"/>
                </a:cubicBezTo>
                <a:cubicBezTo>
                  <a:pt x="198" y="162"/>
                  <a:pt x="194" y="156"/>
                  <a:pt x="183" y="158"/>
                </a:cubicBezTo>
                <a:cubicBezTo>
                  <a:pt x="158" y="163"/>
                  <a:pt x="133" y="166"/>
                  <a:pt x="109" y="171"/>
                </a:cubicBezTo>
                <a:cubicBezTo>
                  <a:pt x="99" y="173"/>
                  <a:pt x="90" y="176"/>
                  <a:pt x="82" y="187"/>
                </a:cubicBezTo>
                <a:close/>
                <a:moveTo>
                  <a:pt x="235" y="579"/>
                </a:moveTo>
                <a:cubicBezTo>
                  <a:pt x="229" y="583"/>
                  <a:pt x="211" y="578"/>
                  <a:pt x="218" y="596"/>
                </a:cubicBezTo>
                <a:cubicBezTo>
                  <a:pt x="225" y="614"/>
                  <a:pt x="233" y="632"/>
                  <a:pt x="241" y="649"/>
                </a:cubicBezTo>
                <a:cubicBezTo>
                  <a:pt x="248" y="663"/>
                  <a:pt x="259" y="655"/>
                  <a:pt x="268" y="653"/>
                </a:cubicBezTo>
                <a:cubicBezTo>
                  <a:pt x="279" y="650"/>
                  <a:pt x="275" y="642"/>
                  <a:pt x="272" y="635"/>
                </a:cubicBezTo>
                <a:cubicBezTo>
                  <a:pt x="266" y="620"/>
                  <a:pt x="259" y="606"/>
                  <a:pt x="253" y="591"/>
                </a:cubicBezTo>
                <a:cubicBezTo>
                  <a:pt x="250" y="584"/>
                  <a:pt x="246" y="578"/>
                  <a:pt x="235" y="579"/>
                </a:cubicBezTo>
                <a:close/>
                <a:moveTo>
                  <a:pt x="1081" y="335"/>
                </a:moveTo>
                <a:cubicBezTo>
                  <a:pt x="1086" y="334"/>
                  <a:pt x="1094" y="334"/>
                  <a:pt x="1102" y="333"/>
                </a:cubicBezTo>
                <a:cubicBezTo>
                  <a:pt x="1106" y="332"/>
                  <a:pt x="1110" y="331"/>
                  <a:pt x="1109" y="325"/>
                </a:cubicBezTo>
                <a:cubicBezTo>
                  <a:pt x="1107" y="303"/>
                  <a:pt x="1067" y="276"/>
                  <a:pt x="1045" y="280"/>
                </a:cubicBezTo>
                <a:cubicBezTo>
                  <a:pt x="1032" y="283"/>
                  <a:pt x="1032" y="288"/>
                  <a:pt x="1040" y="297"/>
                </a:cubicBezTo>
                <a:cubicBezTo>
                  <a:pt x="1048" y="307"/>
                  <a:pt x="1056" y="317"/>
                  <a:pt x="1064" y="327"/>
                </a:cubicBezTo>
                <a:cubicBezTo>
                  <a:pt x="1067" y="332"/>
                  <a:pt x="1071" y="337"/>
                  <a:pt x="1081" y="335"/>
                </a:cubicBezTo>
                <a:close/>
                <a:moveTo>
                  <a:pt x="160" y="402"/>
                </a:moveTo>
                <a:cubicBezTo>
                  <a:pt x="152" y="406"/>
                  <a:pt x="135" y="402"/>
                  <a:pt x="141" y="420"/>
                </a:cubicBezTo>
                <a:cubicBezTo>
                  <a:pt x="147" y="437"/>
                  <a:pt x="155" y="453"/>
                  <a:pt x="163" y="469"/>
                </a:cubicBezTo>
                <a:cubicBezTo>
                  <a:pt x="168" y="480"/>
                  <a:pt x="176" y="474"/>
                  <a:pt x="183" y="473"/>
                </a:cubicBezTo>
                <a:cubicBezTo>
                  <a:pt x="189" y="472"/>
                  <a:pt x="199" y="471"/>
                  <a:pt x="196" y="464"/>
                </a:cubicBezTo>
                <a:cubicBezTo>
                  <a:pt x="190" y="444"/>
                  <a:pt x="183" y="423"/>
                  <a:pt x="170" y="405"/>
                </a:cubicBezTo>
                <a:cubicBezTo>
                  <a:pt x="168" y="403"/>
                  <a:pt x="164" y="403"/>
                  <a:pt x="160" y="402"/>
                </a:cubicBezTo>
                <a:close/>
                <a:moveTo>
                  <a:pt x="195" y="491"/>
                </a:moveTo>
                <a:cubicBezTo>
                  <a:pt x="189" y="494"/>
                  <a:pt x="173" y="490"/>
                  <a:pt x="179" y="507"/>
                </a:cubicBezTo>
                <a:cubicBezTo>
                  <a:pt x="185" y="524"/>
                  <a:pt x="193" y="541"/>
                  <a:pt x="201" y="558"/>
                </a:cubicBezTo>
                <a:cubicBezTo>
                  <a:pt x="207" y="570"/>
                  <a:pt x="216" y="562"/>
                  <a:pt x="224" y="560"/>
                </a:cubicBezTo>
                <a:cubicBezTo>
                  <a:pt x="229" y="559"/>
                  <a:pt x="237" y="557"/>
                  <a:pt x="234" y="549"/>
                </a:cubicBezTo>
                <a:cubicBezTo>
                  <a:pt x="227" y="531"/>
                  <a:pt x="219" y="514"/>
                  <a:pt x="211" y="496"/>
                </a:cubicBezTo>
                <a:cubicBezTo>
                  <a:pt x="208" y="491"/>
                  <a:pt x="202" y="491"/>
                  <a:pt x="195" y="491"/>
                </a:cubicBezTo>
                <a:close/>
                <a:moveTo>
                  <a:pt x="853" y="65"/>
                </a:moveTo>
                <a:cubicBezTo>
                  <a:pt x="815" y="54"/>
                  <a:pt x="779" y="57"/>
                  <a:pt x="743" y="66"/>
                </a:cubicBezTo>
                <a:cubicBezTo>
                  <a:pt x="735" y="68"/>
                  <a:pt x="733" y="75"/>
                  <a:pt x="735" y="82"/>
                </a:cubicBezTo>
                <a:cubicBezTo>
                  <a:pt x="737" y="90"/>
                  <a:pt x="744" y="89"/>
                  <a:pt x="749" y="88"/>
                </a:cubicBezTo>
                <a:cubicBezTo>
                  <a:pt x="768" y="86"/>
                  <a:pt x="786" y="82"/>
                  <a:pt x="805" y="81"/>
                </a:cubicBezTo>
                <a:cubicBezTo>
                  <a:pt x="822" y="81"/>
                  <a:pt x="837" y="77"/>
                  <a:pt x="853" y="65"/>
                </a:cubicBezTo>
                <a:close/>
                <a:moveTo>
                  <a:pt x="1175" y="404"/>
                </a:moveTo>
                <a:cubicBezTo>
                  <a:pt x="1160" y="385"/>
                  <a:pt x="1148" y="369"/>
                  <a:pt x="1135" y="354"/>
                </a:cubicBezTo>
                <a:cubicBezTo>
                  <a:pt x="1130" y="349"/>
                  <a:pt x="1094" y="351"/>
                  <a:pt x="1092" y="357"/>
                </a:cubicBezTo>
                <a:cubicBezTo>
                  <a:pt x="1091" y="358"/>
                  <a:pt x="1092" y="362"/>
                  <a:pt x="1093" y="364"/>
                </a:cubicBezTo>
                <a:cubicBezTo>
                  <a:pt x="1108" y="383"/>
                  <a:pt x="1118" y="407"/>
                  <a:pt x="1150" y="402"/>
                </a:cubicBezTo>
                <a:cubicBezTo>
                  <a:pt x="1157" y="400"/>
                  <a:pt x="1164" y="403"/>
                  <a:pt x="1175" y="404"/>
                </a:cubicBezTo>
                <a:close/>
                <a:moveTo>
                  <a:pt x="450" y="231"/>
                </a:moveTo>
                <a:cubicBezTo>
                  <a:pt x="491" y="224"/>
                  <a:pt x="531" y="216"/>
                  <a:pt x="571" y="208"/>
                </a:cubicBezTo>
                <a:cubicBezTo>
                  <a:pt x="576" y="207"/>
                  <a:pt x="586" y="208"/>
                  <a:pt x="584" y="199"/>
                </a:cubicBezTo>
                <a:cubicBezTo>
                  <a:pt x="583" y="190"/>
                  <a:pt x="574" y="190"/>
                  <a:pt x="567" y="192"/>
                </a:cubicBezTo>
                <a:cubicBezTo>
                  <a:pt x="527" y="199"/>
                  <a:pt x="487" y="207"/>
                  <a:pt x="448" y="215"/>
                </a:cubicBezTo>
                <a:cubicBezTo>
                  <a:pt x="443" y="216"/>
                  <a:pt x="436" y="216"/>
                  <a:pt x="438" y="224"/>
                </a:cubicBezTo>
                <a:cubicBezTo>
                  <a:pt x="439" y="230"/>
                  <a:pt x="444" y="232"/>
                  <a:pt x="450" y="231"/>
                </a:cubicBezTo>
                <a:close/>
                <a:moveTo>
                  <a:pt x="468" y="276"/>
                </a:moveTo>
                <a:cubicBezTo>
                  <a:pt x="512" y="268"/>
                  <a:pt x="554" y="259"/>
                  <a:pt x="597" y="251"/>
                </a:cubicBezTo>
                <a:cubicBezTo>
                  <a:pt x="601" y="250"/>
                  <a:pt x="606" y="249"/>
                  <a:pt x="604" y="242"/>
                </a:cubicBezTo>
                <a:cubicBezTo>
                  <a:pt x="602" y="235"/>
                  <a:pt x="596" y="234"/>
                  <a:pt x="590" y="235"/>
                </a:cubicBezTo>
                <a:cubicBezTo>
                  <a:pt x="549" y="243"/>
                  <a:pt x="508" y="252"/>
                  <a:pt x="467" y="260"/>
                </a:cubicBezTo>
                <a:cubicBezTo>
                  <a:pt x="462" y="261"/>
                  <a:pt x="457" y="262"/>
                  <a:pt x="458" y="268"/>
                </a:cubicBezTo>
                <a:cubicBezTo>
                  <a:pt x="459" y="274"/>
                  <a:pt x="464" y="277"/>
                  <a:pt x="468" y="276"/>
                </a:cubicBezTo>
                <a:close/>
                <a:moveTo>
                  <a:pt x="495" y="325"/>
                </a:moveTo>
                <a:cubicBezTo>
                  <a:pt x="536" y="316"/>
                  <a:pt x="577" y="308"/>
                  <a:pt x="618" y="299"/>
                </a:cubicBezTo>
                <a:cubicBezTo>
                  <a:pt x="622" y="298"/>
                  <a:pt x="628" y="296"/>
                  <a:pt x="626" y="290"/>
                </a:cubicBezTo>
                <a:cubicBezTo>
                  <a:pt x="623" y="283"/>
                  <a:pt x="617" y="283"/>
                  <a:pt x="611" y="284"/>
                </a:cubicBezTo>
                <a:cubicBezTo>
                  <a:pt x="571" y="292"/>
                  <a:pt x="531" y="301"/>
                  <a:pt x="491" y="309"/>
                </a:cubicBezTo>
                <a:cubicBezTo>
                  <a:pt x="487" y="310"/>
                  <a:pt x="479" y="311"/>
                  <a:pt x="481" y="319"/>
                </a:cubicBezTo>
                <a:cubicBezTo>
                  <a:pt x="483" y="325"/>
                  <a:pt x="489" y="325"/>
                  <a:pt x="495" y="325"/>
                </a:cubicBezTo>
                <a:close/>
                <a:moveTo>
                  <a:pt x="279" y="264"/>
                </a:moveTo>
                <a:cubicBezTo>
                  <a:pt x="319" y="256"/>
                  <a:pt x="359" y="248"/>
                  <a:pt x="400" y="240"/>
                </a:cubicBezTo>
                <a:cubicBezTo>
                  <a:pt x="405" y="239"/>
                  <a:pt x="412" y="238"/>
                  <a:pt x="410" y="231"/>
                </a:cubicBezTo>
                <a:cubicBezTo>
                  <a:pt x="408" y="223"/>
                  <a:pt x="402" y="224"/>
                  <a:pt x="396" y="225"/>
                </a:cubicBezTo>
                <a:cubicBezTo>
                  <a:pt x="356" y="233"/>
                  <a:pt x="316" y="240"/>
                  <a:pt x="276" y="247"/>
                </a:cubicBezTo>
                <a:cubicBezTo>
                  <a:pt x="271" y="248"/>
                  <a:pt x="265" y="249"/>
                  <a:pt x="266" y="257"/>
                </a:cubicBezTo>
                <a:cubicBezTo>
                  <a:pt x="267" y="263"/>
                  <a:pt x="272" y="265"/>
                  <a:pt x="279" y="264"/>
                </a:cubicBezTo>
                <a:close/>
                <a:moveTo>
                  <a:pt x="301" y="309"/>
                </a:moveTo>
                <a:cubicBezTo>
                  <a:pt x="340" y="301"/>
                  <a:pt x="382" y="293"/>
                  <a:pt x="423" y="285"/>
                </a:cubicBezTo>
                <a:cubicBezTo>
                  <a:pt x="429" y="284"/>
                  <a:pt x="432" y="281"/>
                  <a:pt x="430" y="275"/>
                </a:cubicBezTo>
                <a:cubicBezTo>
                  <a:pt x="428" y="268"/>
                  <a:pt x="422" y="269"/>
                  <a:pt x="417" y="270"/>
                </a:cubicBezTo>
                <a:cubicBezTo>
                  <a:pt x="376" y="278"/>
                  <a:pt x="336" y="285"/>
                  <a:pt x="295" y="293"/>
                </a:cubicBezTo>
                <a:cubicBezTo>
                  <a:pt x="291" y="294"/>
                  <a:pt x="285" y="295"/>
                  <a:pt x="286" y="301"/>
                </a:cubicBezTo>
                <a:cubicBezTo>
                  <a:pt x="287" y="308"/>
                  <a:pt x="292" y="309"/>
                  <a:pt x="301" y="309"/>
                </a:cubicBezTo>
                <a:close/>
                <a:moveTo>
                  <a:pt x="324" y="360"/>
                </a:moveTo>
                <a:cubicBezTo>
                  <a:pt x="362" y="352"/>
                  <a:pt x="402" y="344"/>
                  <a:pt x="442" y="335"/>
                </a:cubicBezTo>
                <a:cubicBezTo>
                  <a:pt x="447" y="334"/>
                  <a:pt x="456" y="335"/>
                  <a:pt x="453" y="325"/>
                </a:cubicBezTo>
                <a:cubicBezTo>
                  <a:pt x="451" y="318"/>
                  <a:pt x="444" y="319"/>
                  <a:pt x="438" y="320"/>
                </a:cubicBezTo>
                <a:cubicBezTo>
                  <a:pt x="399" y="328"/>
                  <a:pt x="359" y="336"/>
                  <a:pt x="320" y="345"/>
                </a:cubicBezTo>
                <a:cubicBezTo>
                  <a:pt x="315" y="346"/>
                  <a:pt x="308" y="346"/>
                  <a:pt x="309" y="354"/>
                </a:cubicBezTo>
                <a:cubicBezTo>
                  <a:pt x="310" y="361"/>
                  <a:pt x="316" y="361"/>
                  <a:pt x="324" y="360"/>
                </a:cubicBezTo>
                <a:close/>
                <a:moveTo>
                  <a:pt x="1045" y="338"/>
                </a:moveTo>
                <a:cubicBezTo>
                  <a:pt x="1044" y="336"/>
                  <a:pt x="1043" y="333"/>
                  <a:pt x="1041" y="330"/>
                </a:cubicBezTo>
                <a:cubicBezTo>
                  <a:pt x="1032" y="319"/>
                  <a:pt x="1023" y="309"/>
                  <a:pt x="1015" y="297"/>
                </a:cubicBezTo>
                <a:cubicBezTo>
                  <a:pt x="1004" y="283"/>
                  <a:pt x="992" y="291"/>
                  <a:pt x="983" y="297"/>
                </a:cubicBezTo>
                <a:cubicBezTo>
                  <a:pt x="970" y="304"/>
                  <a:pt x="984" y="311"/>
                  <a:pt x="987" y="318"/>
                </a:cubicBezTo>
                <a:cubicBezTo>
                  <a:pt x="993" y="328"/>
                  <a:pt x="1001" y="337"/>
                  <a:pt x="1008" y="347"/>
                </a:cubicBezTo>
                <a:cubicBezTo>
                  <a:pt x="1015" y="356"/>
                  <a:pt x="1023" y="351"/>
                  <a:pt x="1031" y="348"/>
                </a:cubicBezTo>
                <a:cubicBezTo>
                  <a:pt x="1036" y="346"/>
                  <a:pt x="1043" y="346"/>
                  <a:pt x="1045" y="338"/>
                </a:cubicBezTo>
                <a:close/>
                <a:moveTo>
                  <a:pt x="1005" y="211"/>
                </a:moveTo>
                <a:cubicBezTo>
                  <a:pt x="999" y="213"/>
                  <a:pt x="987" y="210"/>
                  <a:pt x="982" y="218"/>
                </a:cubicBezTo>
                <a:cubicBezTo>
                  <a:pt x="979" y="226"/>
                  <a:pt x="989" y="232"/>
                  <a:pt x="993" y="238"/>
                </a:cubicBezTo>
                <a:cubicBezTo>
                  <a:pt x="999" y="246"/>
                  <a:pt x="1005" y="256"/>
                  <a:pt x="1013" y="261"/>
                </a:cubicBezTo>
                <a:cubicBezTo>
                  <a:pt x="1025" y="268"/>
                  <a:pt x="1041" y="265"/>
                  <a:pt x="1050" y="257"/>
                </a:cubicBezTo>
                <a:cubicBezTo>
                  <a:pt x="1058" y="250"/>
                  <a:pt x="1044" y="242"/>
                  <a:pt x="1039" y="236"/>
                </a:cubicBezTo>
                <a:cubicBezTo>
                  <a:pt x="1031" y="225"/>
                  <a:pt x="1025" y="210"/>
                  <a:pt x="1005" y="211"/>
                </a:cubicBezTo>
                <a:close/>
                <a:moveTo>
                  <a:pt x="899" y="269"/>
                </a:moveTo>
                <a:cubicBezTo>
                  <a:pt x="899" y="267"/>
                  <a:pt x="898" y="265"/>
                  <a:pt x="897" y="264"/>
                </a:cubicBezTo>
                <a:cubicBezTo>
                  <a:pt x="874" y="231"/>
                  <a:pt x="851" y="199"/>
                  <a:pt x="827" y="166"/>
                </a:cubicBezTo>
                <a:cubicBezTo>
                  <a:pt x="825" y="164"/>
                  <a:pt x="823" y="160"/>
                  <a:pt x="819" y="163"/>
                </a:cubicBezTo>
                <a:cubicBezTo>
                  <a:pt x="817" y="165"/>
                  <a:pt x="815" y="169"/>
                  <a:pt x="815" y="172"/>
                </a:cubicBezTo>
                <a:cubicBezTo>
                  <a:pt x="816" y="176"/>
                  <a:pt x="818" y="181"/>
                  <a:pt x="820" y="184"/>
                </a:cubicBezTo>
                <a:cubicBezTo>
                  <a:pt x="841" y="214"/>
                  <a:pt x="862" y="243"/>
                  <a:pt x="883" y="272"/>
                </a:cubicBezTo>
                <a:cubicBezTo>
                  <a:pt x="886" y="275"/>
                  <a:pt x="889" y="280"/>
                  <a:pt x="894" y="277"/>
                </a:cubicBezTo>
                <a:cubicBezTo>
                  <a:pt x="898" y="276"/>
                  <a:pt x="899" y="273"/>
                  <a:pt x="899" y="269"/>
                </a:cubicBezTo>
                <a:close/>
                <a:moveTo>
                  <a:pt x="127" y="324"/>
                </a:moveTo>
                <a:cubicBezTo>
                  <a:pt x="105" y="325"/>
                  <a:pt x="102" y="330"/>
                  <a:pt x="110" y="350"/>
                </a:cubicBezTo>
                <a:cubicBezTo>
                  <a:pt x="114" y="359"/>
                  <a:pt x="119" y="368"/>
                  <a:pt x="123" y="377"/>
                </a:cubicBezTo>
                <a:cubicBezTo>
                  <a:pt x="128" y="394"/>
                  <a:pt x="141" y="386"/>
                  <a:pt x="151" y="384"/>
                </a:cubicBezTo>
                <a:cubicBezTo>
                  <a:pt x="164" y="380"/>
                  <a:pt x="158" y="371"/>
                  <a:pt x="155" y="363"/>
                </a:cubicBezTo>
                <a:cubicBezTo>
                  <a:pt x="151" y="353"/>
                  <a:pt x="146" y="344"/>
                  <a:pt x="142" y="334"/>
                </a:cubicBezTo>
                <a:cubicBezTo>
                  <a:pt x="139" y="327"/>
                  <a:pt x="135" y="323"/>
                  <a:pt x="127" y="324"/>
                </a:cubicBezTo>
                <a:close/>
                <a:moveTo>
                  <a:pt x="953" y="144"/>
                </a:moveTo>
                <a:cubicBezTo>
                  <a:pt x="947" y="147"/>
                  <a:pt x="934" y="142"/>
                  <a:pt x="930" y="151"/>
                </a:cubicBezTo>
                <a:cubicBezTo>
                  <a:pt x="927" y="159"/>
                  <a:pt x="936" y="165"/>
                  <a:pt x="941" y="171"/>
                </a:cubicBezTo>
                <a:cubicBezTo>
                  <a:pt x="945" y="177"/>
                  <a:pt x="950" y="183"/>
                  <a:pt x="955" y="188"/>
                </a:cubicBezTo>
                <a:cubicBezTo>
                  <a:pt x="961" y="196"/>
                  <a:pt x="989" y="199"/>
                  <a:pt x="995" y="192"/>
                </a:cubicBezTo>
                <a:cubicBezTo>
                  <a:pt x="1003" y="180"/>
                  <a:pt x="989" y="175"/>
                  <a:pt x="984" y="168"/>
                </a:cubicBezTo>
                <a:cubicBezTo>
                  <a:pt x="980" y="162"/>
                  <a:pt x="975" y="157"/>
                  <a:pt x="970" y="151"/>
                </a:cubicBezTo>
                <a:cubicBezTo>
                  <a:pt x="966" y="146"/>
                  <a:pt x="962" y="143"/>
                  <a:pt x="953" y="144"/>
                </a:cubicBezTo>
                <a:close/>
                <a:moveTo>
                  <a:pt x="1094" y="402"/>
                </a:moveTo>
                <a:cubicBezTo>
                  <a:pt x="1094" y="400"/>
                  <a:pt x="1094" y="399"/>
                  <a:pt x="1093" y="398"/>
                </a:cubicBezTo>
                <a:cubicBezTo>
                  <a:pt x="1087" y="390"/>
                  <a:pt x="1081" y="382"/>
                  <a:pt x="1075" y="374"/>
                </a:cubicBezTo>
                <a:cubicBezTo>
                  <a:pt x="1064" y="360"/>
                  <a:pt x="1047" y="357"/>
                  <a:pt x="1034" y="369"/>
                </a:cubicBezTo>
                <a:cubicBezTo>
                  <a:pt x="1023" y="380"/>
                  <a:pt x="1039" y="385"/>
                  <a:pt x="1042" y="393"/>
                </a:cubicBezTo>
                <a:cubicBezTo>
                  <a:pt x="1044" y="399"/>
                  <a:pt x="1049" y="404"/>
                  <a:pt x="1053" y="410"/>
                </a:cubicBezTo>
                <a:cubicBezTo>
                  <a:pt x="1060" y="420"/>
                  <a:pt x="1068" y="415"/>
                  <a:pt x="1076" y="412"/>
                </a:cubicBezTo>
                <a:cubicBezTo>
                  <a:pt x="1082" y="409"/>
                  <a:pt x="1091" y="410"/>
                  <a:pt x="1094" y="402"/>
                </a:cubicBezTo>
                <a:close/>
                <a:moveTo>
                  <a:pt x="760" y="203"/>
                </a:moveTo>
                <a:cubicBezTo>
                  <a:pt x="720" y="211"/>
                  <a:pt x="681" y="218"/>
                  <a:pt x="642" y="226"/>
                </a:cubicBezTo>
                <a:cubicBezTo>
                  <a:pt x="636" y="227"/>
                  <a:pt x="629" y="228"/>
                  <a:pt x="632" y="237"/>
                </a:cubicBezTo>
                <a:cubicBezTo>
                  <a:pt x="633" y="244"/>
                  <a:pt x="640" y="243"/>
                  <a:pt x="645" y="242"/>
                </a:cubicBezTo>
                <a:cubicBezTo>
                  <a:pt x="678" y="236"/>
                  <a:pt x="710" y="229"/>
                  <a:pt x="743" y="223"/>
                </a:cubicBezTo>
                <a:cubicBezTo>
                  <a:pt x="752" y="221"/>
                  <a:pt x="758" y="215"/>
                  <a:pt x="760" y="203"/>
                </a:cubicBezTo>
                <a:close/>
                <a:moveTo>
                  <a:pt x="398" y="122"/>
                </a:moveTo>
                <a:cubicBezTo>
                  <a:pt x="378" y="125"/>
                  <a:pt x="359" y="128"/>
                  <a:pt x="339" y="132"/>
                </a:cubicBezTo>
                <a:cubicBezTo>
                  <a:pt x="333" y="133"/>
                  <a:pt x="320" y="130"/>
                  <a:pt x="323" y="143"/>
                </a:cubicBezTo>
                <a:cubicBezTo>
                  <a:pt x="325" y="154"/>
                  <a:pt x="332" y="158"/>
                  <a:pt x="344" y="156"/>
                </a:cubicBezTo>
                <a:cubicBezTo>
                  <a:pt x="363" y="152"/>
                  <a:pt x="382" y="149"/>
                  <a:pt x="401" y="146"/>
                </a:cubicBezTo>
                <a:cubicBezTo>
                  <a:pt x="407" y="145"/>
                  <a:pt x="416" y="146"/>
                  <a:pt x="414" y="135"/>
                </a:cubicBezTo>
                <a:cubicBezTo>
                  <a:pt x="413" y="127"/>
                  <a:pt x="409" y="120"/>
                  <a:pt x="398" y="122"/>
                </a:cubicBezTo>
                <a:close/>
                <a:moveTo>
                  <a:pt x="945" y="122"/>
                </a:moveTo>
                <a:cubicBezTo>
                  <a:pt x="915" y="83"/>
                  <a:pt x="886" y="72"/>
                  <a:pt x="863" y="88"/>
                </a:cubicBezTo>
                <a:cubicBezTo>
                  <a:pt x="872" y="96"/>
                  <a:pt x="883" y="102"/>
                  <a:pt x="890" y="111"/>
                </a:cubicBezTo>
                <a:cubicBezTo>
                  <a:pt x="905" y="131"/>
                  <a:pt x="923" y="132"/>
                  <a:pt x="945" y="122"/>
                </a:cubicBezTo>
                <a:close/>
                <a:moveTo>
                  <a:pt x="309" y="645"/>
                </a:moveTo>
                <a:cubicBezTo>
                  <a:pt x="316" y="644"/>
                  <a:pt x="327" y="646"/>
                  <a:pt x="322" y="634"/>
                </a:cubicBezTo>
                <a:cubicBezTo>
                  <a:pt x="315" y="615"/>
                  <a:pt x="306" y="596"/>
                  <a:pt x="298" y="577"/>
                </a:cubicBezTo>
                <a:cubicBezTo>
                  <a:pt x="294" y="570"/>
                  <a:pt x="288" y="572"/>
                  <a:pt x="282" y="573"/>
                </a:cubicBezTo>
                <a:cubicBezTo>
                  <a:pt x="277" y="574"/>
                  <a:pt x="273" y="575"/>
                  <a:pt x="272" y="581"/>
                </a:cubicBezTo>
                <a:cubicBezTo>
                  <a:pt x="271" y="587"/>
                  <a:pt x="297" y="641"/>
                  <a:pt x="302" y="644"/>
                </a:cubicBezTo>
                <a:cubicBezTo>
                  <a:pt x="304" y="645"/>
                  <a:pt x="307" y="645"/>
                  <a:pt x="309" y="645"/>
                </a:cubicBezTo>
                <a:close/>
                <a:moveTo>
                  <a:pt x="1132" y="458"/>
                </a:moveTo>
                <a:cubicBezTo>
                  <a:pt x="1130" y="445"/>
                  <a:pt x="1125" y="432"/>
                  <a:pt x="1113" y="426"/>
                </a:cubicBezTo>
                <a:cubicBezTo>
                  <a:pt x="1102" y="420"/>
                  <a:pt x="1091" y="428"/>
                  <a:pt x="1081" y="432"/>
                </a:cubicBezTo>
                <a:cubicBezTo>
                  <a:pt x="1075" y="434"/>
                  <a:pt x="1075" y="439"/>
                  <a:pt x="1078" y="444"/>
                </a:cubicBezTo>
                <a:cubicBezTo>
                  <a:pt x="1084" y="452"/>
                  <a:pt x="1089" y="461"/>
                  <a:pt x="1096" y="468"/>
                </a:cubicBezTo>
                <a:cubicBezTo>
                  <a:pt x="1103" y="475"/>
                  <a:pt x="1113" y="478"/>
                  <a:pt x="1123" y="475"/>
                </a:cubicBezTo>
                <a:cubicBezTo>
                  <a:pt x="1130" y="473"/>
                  <a:pt x="1132" y="466"/>
                  <a:pt x="1132" y="458"/>
                </a:cubicBezTo>
                <a:close/>
                <a:moveTo>
                  <a:pt x="966" y="280"/>
                </a:moveTo>
                <a:cubicBezTo>
                  <a:pt x="974" y="277"/>
                  <a:pt x="983" y="276"/>
                  <a:pt x="988" y="269"/>
                </a:cubicBezTo>
                <a:cubicBezTo>
                  <a:pt x="991" y="263"/>
                  <a:pt x="984" y="258"/>
                  <a:pt x="980" y="254"/>
                </a:cubicBezTo>
                <a:cubicBezTo>
                  <a:pt x="974" y="245"/>
                  <a:pt x="967" y="237"/>
                  <a:pt x="961" y="229"/>
                </a:cubicBezTo>
                <a:cubicBezTo>
                  <a:pt x="952" y="217"/>
                  <a:pt x="941" y="222"/>
                  <a:pt x="933" y="228"/>
                </a:cubicBezTo>
                <a:cubicBezTo>
                  <a:pt x="922" y="235"/>
                  <a:pt x="932" y="242"/>
                  <a:pt x="936" y="248"/>
                </a:cubicBezTo>
                <a:cubicBezTo>
                  <a:pt x="941" y="257"/>
                  <a:pt x="948" y="265"/>
                  <a:pt x="954" y="273"/>
                </a:cubicBezTo>
                <a:cubicBezTo>
                  <a:pt x="957" y="277"/>
                  <a:pt x="960" y="281"/>
                  <a:pt x="966" y="280"/>
                </a:cubicBezTo>
                <a:close/>
                <a:moveTo>
                  <a:pt x="242" y="172"/>
                </a:moveTo>
                <a:cubicBezTo>
                  <a:pt x="254" y="170"/>
                  <a:pt x="271" y="168"/>
                  <a:pt x="288" y="164"/>
                </a:cubicBezTo>
                <a:cubicBezTo>
                  <a:pt x="294" y="163"/>
                  <a:pt x="305" y="165"/>
                  <a:pt x="304" y="154"/>
                </a:cubicBezTo>
                <a:cubicBezTo>
                  <a:pt x="302" y="145"/>
                  <a:pt x="296" y="138"/>
                  <a:pt x="284" y="141"/>
                </a:cubicBezTo>
                <a:cubicBezTo>
                  <a:pt x="267" y="144"/>
                  <a:pt x="250" y="146"/>
                  <a:pt x="233" y="150"/>
                </a:cubicBezTo>
                <a:cubicBezTo>
                  <a:pt x="228" y="151"/>
                  <a:pt x="217" y="147"/>
                  <a:pt x="219" y="158"/>
                </a:cubicBezTo>
                <a:cubicBezTo>
                  <a:pt x="221" y="167"/>
                  <a:pt x="226" y="174"/>
                  <a:pt x="242" y="172"/>
                </a:cubicBezTo>
                <a:close/>
                <a:moveTo>
                  <a:pt x="649" y="105"/>
                </a:moveTo>
                <a:cubicBezTo>
                  <a:pt x="667" y="102"/>
                  <a:pt x="684" y="99"/>
                  <a:pt x="702" y="95"/>
                </a:cubicBezTo>
                <a:cubicBezTo>
                  <a:pt x="711" y="94"/>
                  <a:pt x="714" y="87"/>
                  <a:pt x="712" y="79"/>
                </a:cubicBezTo>
                <a:cubicBezTo>
                  <a:pt x="710" y="71"/>
                  <a:pt x="704" y="71"/>
                  <a:pt x="698" y="72"/>
                </a:cubicBezTo>
                <a:cubicBezTo>
                  <a:pt x="680" y="75"/>
                  <a:pt x="663" y="78"/>
                  <a:pt x="645" y="81"/>
                </a:cubicBezTo>
                <a:cubicBezTo>
                  <a:pt x="639" y="82"/>
                  <a:pt x="630" y="82"/>
                  <a:pt x="632" y="92"/>
                </a:cubicBezTo>
                <a:cubicBezTo>
                  <a:pt x="634" y="101"/>
                  <a:pt x="640" y="106"/>
                  <a:pt x="649" y="105"/>
                </a:cubicBezTo>
                <a:close/>
                <a:moveTo>
                  <a:pt x="452" y="137"/>
                </a:moveTo>
                <a:cubicBezTo>
                  <a:pt x="468" y="135"/>
                  <a:pt x="484" y="132"/>
                  <a:pt x="499" y="129"/>
                </a:cubicBezTo>
                <a:cubicBezTo>
                  <a:pt x="506" y="128"/>
                  <a:pt x="516" y="129"/>
                  <a:pt x="513" y="118"/>
                </a:cubicBezTo>
                <a:cubicBezTo>
                  <a:pt x="511" y="108"/>
                  <a:pt x="504" y="104"/>
                  <a:pt x="494" y="106"/>
                </a:cubicBezTo>
                <a:cubicBezTo>
                  <a:pt x="479" y="109"/>
                  <a:pt x="464" y="111"/>
                  <a:pt x="449" y="114"/>
                </a:cubicBezTo>
                <a:cubicBezTo>
                  <a:pt x="443" y="115"/>
                  <a:pt x="432" y="111"/>
                  <a:pt x="433" y="124"/>
                </a:cubicBezTo>
                <a:cubicBezTo>
                  <a:pt x="435" y="133"/>
                  <a:pt x="442" y="139"/>
                  <a:pt x="452" y="137"/>
                </a:cubicBezTo>
                <a:close/>
                <a:moveTo>
                  <a:pt x="552" y="121"/>
                </a:moveTo>
                <a:cubicBezTo>
                  <a:pt x="568" y="118"/>
                  <a:pt x="583" y="116"/>
                  <a:pt x="599" y="113"/>
                </a:cubicBezTo>
                <a:cubicBezTo>
                  <a:pt x="605" y="112"/>
                  <a:pt x="614" y="113"/>
                  <a:pt x="612" y="102"/>
                </a:cubicBezTo>
                <a:cubicBezTo>
                  <a:pt x="611" y="94"/>
                  <a:pt x="606" y="88"/>
                  <a:pt x="596" y="90"/>
                </a:cubicBezTo>
                <a:cubicBezTo>
                  <a:pt x="580" y="93"/>
                  <a:pt x="564" y="94"/>
                  <a:pt x="548" y="98"/>
                </a:cubicBezTo>
                <a:cubicBezTo>
                  <a:pt x="542" y="99"/>
                  <a:pt x="531" y="96"/>
                  <a:pt x="533" y="108"/>
                </a:cubicBezTo>
                <a:cubicBezTo>
                  <a:pt x="534" y="117"/>
                  <a:pt x="541" y="123"/>
                  <a:pt x="552" y="121"/>
                </a:cubicBezTo>
                <a:close/>
                <a:moveTo>
                  <a:pt x="936" y="198"/>
                </a:moveTo>
                <a:cubicBezTo>
                  <a:pt x="925" y="185"/>
                  <a:pt x="916" y="168"/>
                  <a:pt x="901" y="157"/>
                </a:cubicBezTo>
                <a:cubicBezTo>
                  <a:pt x="896" y="153"/>
                  <a:pt x="888" y="157"/>
                  <a:pt x="883" y="161"/>
                </a:cubicBezTo>
                <a:cubicBezTo>
                  <a:pt x="876" y="167"/>
                  <a:pt x="881" y="172"/>
                  <a:pt x="884" y="177"/>
                </a:cubicBezTo>
                <a:cubicBezTo>
                  <a:pt x="891" y="187"/>
                  <a:pt x="899" y="198"/>
                  <a:pt x="906" y="207"/>
                </a:cubicBezTo>
                <a:cubicBezTo>
                  <a:pt x="913" y="216"/>
                  <a:pt x="921" y="211"/>
                  <a:pt x="928" y="208"/>
                </a:cubicBezTo>
                <a:cubicBezTo>
                  <a:pt x="932" y="206"/>
                  <a:pt x="938" y="206"/>
                  <a:pt x="936" y="198"/>
                </a:cubicBezTo>
                <a:close/>
                <a:moveTo>
                  <a:pt x="789" y="215"/>
                </a:moveTo>
                <a:cubicBezTo>
                  <a:pt x="787" y="217"/>
                  <a:pt x="785" y="217"/>
                  <a:pt x="784" y="219"/>
                </a:cubicBezTo>
                <a:cubicBezTo>
                  <a:pt x="780" y="224"/>
                  <a:pt x="780" y="230"/>
                  <a:pt x="784" y="235"/>
                </a:cubicBezTo>
                <a:cubicBezTo>
                  <a:pt x="798" y="258"/>
                  <a:pt x="812" y="280"/>
                  <a:pt x="826" y="302"/>
                </a:cubicBezTo>
                <a:cubicBezTo>
                  <a:pt x="830" y="307"/>
                  <a:pt x="833" y="314"/>
                  <a:pt x="840" y="309"/>
                </a:cubicBezTo>
                <a:cubicBezTo>
                  <a:pt x="848" y="304"/>
                  <a:pt x="843" y="299"/>
                  <a:pt x="840" y="294"/>
                </a:cubicBezTo>
                <a:cubicBezTo>
                  <a:pt x="825" y="270"/>
                  <a:pt x="810" y="247"/>
                  <a:pt x="795" y="223"/>
                </a:cubicBezTo>
                <a:cubicBezTo>
                  <a:pt x="794" y="221"/>
                  <a:pt x="791" y="218"/>
                  <a:pt x="789" y="215"/>
                </a:cubicBezTo>
                <a:close/>
                <a:moveTo>
                  <a:pt x="442" y="177"/>
                </a:moveTo>
                <a:cubicBezTo>
                  <a:pt x="432" y="171"/>
                  <a:pt x="426" y="161"/>
                  <a:pt x="413" y="164"/>
                </a:cubicBezTo>
                <a:cubicBezTo>
                  <a:pt x="392" y="168"/>
                  <a:pt x="371" y="171"/>
                  <a:pt x="350" y="175"/>
                </a:cubicBezTo>
                <a:cubicBezTo>
                  <a:pt x="345" y="176"/>
                  <a:pt x="340" y="176"/>
                  <a:pt x="341" y="183"/>
                </a:cubicBezTo>
                <a:cubicBezTo>
                  <a:pt x="342" y="188"/>
                  <a:pt x="344" y="192"/>
                  <a:pt x="349" y="193"/>
                </a:cubicBezTo>
                <a:cubicBezTo>
                  <a:pt x="355" y="193"/>
                  <a:pt x="360" y="193"/>
                  <a:pt x="365" y="192"/>
                </a:cubicBezTo>
                <a:cubicBezTo>
                  <a:pt x="390" y="187"/>
                  <a:pt x="415" y="182"/>
                  <a:pt x="442" y="177"/>
                </a:cubicBezTo>
                <a:close/>
                <a:moveTo>
                  <a:pt x="499" y="674"/>
                </a:moveTo>
                <a:cubicBezTo>
                  <a:pt x="518" y="668"/>
                  <a:pt x="542" y="661"/>
                  <a:pt x="565" y="654"/>
                </a:cubicBezTo>
                <a:cubicBezTo>
                  <a:pt x="570" y="652"/>
                  <a:pt x="572" y="649"/>
                  <a:pt x="570" y="644"/>
                </a:cubicBezTo>
                <a:cubicBezTo>
                  <a:pt x="569" y="640"/>
                  <a:pt x="566" y="637"/>
                  <a:pt x="561" y="639"/>
                </a:cubicBezTo>
                <a:cubicBezTo>
                  <a:pt x="537" y="645"/>
                  <a:pt x="514" y="652"/>
                  <a:pt x="490" y="659"/>
                </a:cubicBezTo>
                <a:cubicBezTo>
                  <a:pt x="485" y="660"/>
                  <a:pt x="485" y="665"/>
                  <a:pt x="486" y="669"/>
                </a:cubicBezTo>
                <a:cubicBezTo>
                  <a:pt x="487" y="673"/>
                  <a:pt x="490" y="676"/>
                  <a:pt x="499" y="674"/>
                </a:cubicBezTo>
                <a:close/>
                <a:moveTo>
                  <a:pt x="1053" y="546"/>
                </a:moveTo>
                <a:cubicBezTo>
                  <a:pt x="1075" y="539"/>
                  <a:pt x="1101" y="532"/>
                  <a:pt x="1127" y="524"/>
                </a:cubicBezTo>
                <a:cubicBezTo>
                  <a:pt x="1132" y="522"/>
                  <a:pt x="1135" y="519"/>
                  <a:pt x="1132" y="513"/>
                </a:cubicBezTo>
                <a:cubicBezTo>
                  <a:pt x="1129" y="507"/>
                  <a:pt x="1124" y="504"/>
                  <a:pt x="1117" y="508"/>
                </a:cubicBezTo>
                <a:cubicBezTo>
                  <a:pt x="1095" y="520"/>
                  <a:pt x="1070" y="525"/>
                  <a:pt x="1046" y="533"/>
                </a:cubicBezTo>
                <a:cubicBezTo>
                  <a:pt x="1043" y="535"/>
                  <a:pt x="1037" y="535"/>
                  <a:pt x="1038" y="541"/>
                </a:cubicBezTo>
                <a:cubicBezTo>
                  <a:pt x="1039" y="546"/>
                  <a:pt x="1043" y="548"/>
                  <a:pt x="1053" y="546"/>
                </a:cubicBezTo>
                <a:close/>
                <a:moveTo>
                  <a:pt x="916" y="297"/>
                </a:moveTo>
                <a:cubicBezTo>
                  <a:pt x="914" y="297"/>
                  <a:pt x="911" y="298"/>
                  <a:pt x="910" y="300"/>
                </a:cubicBezTo>
                <a:cubicBezTo>
                  <a:pt x="906" y="305"/>
                  <a:pt x="910" y="309"/>
                  <a:pt x="913" y="313"/>
                </a:cubicBezTo>
                <a:cubicBezTo>
                  <a:pt x="926" y="331"/>
                  <a:pt x="939" y="349"/>
                  <a:pt x="952" y="367"/>
                </a:cubicBezTo>
                <a:cubicBezTo>
                  <a:pt x="956" y="372"/>
                  <a:pt x="959" y="378"/>
                  <a:pt x="966" y="373"/>
                </a:cubicBezTo>
                <a:cubicBezTo>
                  <a:pt x="973" y="368"/>
                  <a:pt x="968" y="362"/>
                  <a:pt x="965" y="358"/>
                </a:cubicBezTo>
                <a:cubicBezTo>
                  <a:pt x="953" y="339"/>
                  <a:pt x="939" y="321"/>
                  <a:pt x="926" y="303"/>
                </a:cubicBezTo>
                <a:cubicBezTo>
                  <a:pt x="924" y="300"/>
                  <a:pt x="921" y="297"/>
                  <a:pt x="916" y="297"/>
                </a:cubicBezTo>
                <a:close/>
                <a:moveTo>
                  <a:pt x="686" y="612"/>
                </a:moveTo>
                <a:cubicBezTo>
                  <a:pt x="683" y="603"/>
                  <a:pt x="677" y="606"/>
                  <a:pt x="671" y="607"/>
                </a:cubicBezTo>
                <a:cubicBezTo>
                  <a:pt x="648" y="614"/>
                  <a:pt x="624" y="620"/>
                  <a:pt x="601" y="627"/>
                </a:cubicBezTo>
                <a:cubicBezTo>
                  <a:pt x="596" y="629"/>
                  <a:pt x="588" y="629"/>
                  <a:pt x="591" y="638"/>
                </a:cubicBezTo>
                <a:cubicBezTo>
                  <a:pt x="593" y="645"/>
                  <a:pt x="599" y="644"/>
                  <a:pt x="604" y="642"/>
                </a:cubicBezTo>
                <a:cubicBezTo>
                  <a:pt x="628" y="635"/>
                  <a:pt x="652" y="628"/>
                  <a:pt x="677" y="621"/>
                </a:cubicBezTo>
                <a:cubicBezTo>
                  <a:pt x="681" y="620"/>
                  <a:pt x="686" y="618"/>
                  <a:pt x="686" y="612"/>
                </a:cubicBezTo>
                <a:close/>
                <a:moveTo>
                  <a:pt x="907" y="401"/>
                </a:moveTo>
                <a:cubicBezTo>
                  <a:pt x="906" y="399"/>
                  <a:pt x="906" y="397"/>
                  <a:pt x="905" y="396"/>
                </a:cubicBezTo>
                <a:cubicBezTo>
                  <a:pt x="892" y="375"/>
                  <a:pt x="879" y="355"/>
                  <a:pt x="866" y="334"/>
                </a:cubicBezTo>
                <a:cubicBezTo>
                  <a:pt x="863" y="330"/>
                  <a:pt x="859" y="329"/>
                  <a:pt x="855" y="332"/>
                </a:cubicBezTo>
                <a:cubicBezTo>
                  <a:pt x="852" y="334"/>
                  <a:pt x="850" y="339"/>
                  <a:pt x="853" y="342"/>
                </a:cubicBezTo>
                <a:cubicBezTo>
                  <a:pt x="866" y="363"/>
                  <a:pt x="879" y="384"/>
                  <a:pt x="893" y="404"/>
                </a:cubicBezTo>
                <a:cubicBezTo>
                  <a:pt x="895" y="408"/>
                  <a:pt x="900" y="409"/>
                  <a:pt x="904" y="407"/>
                </a:cubicBezTo>
                <a:cubicBezTo>
                  <a:pt x="905" y="405"/>
                  <a:pt x="906" y="403"/>
                  <a:pt x="907" y="401"/>
                </a:cubicBezTo>
                <a:close/>
                <a:moveTo>
                  <a:pt x="797" y="366"/>
                </a:moveTo>
                <a:cubicBezTo>
                  <a:pt x="789" y="369"/>
                  <a:pt x="790" y="375"/>
                  <a:pt x="794" y="382"/>
                </a:cubicBezTo>
                <a:cubicBezTo>
                  <a:pt x="804" y="400"/>
                  <a:pt x="815" y="418"/>
                  <a:pt x="825" y="436"/>
                </a:cubicBezTo>
                <a:cubicBezTo>
                  <a:pt x="828" y="441"/>
                  <a:pt x="831" y="446"/>
                  <a:pt x="838" y="443"/>
                </a:cubicBezTo>
                <a:cubicBezTo>
                  <a:pt x="846" y="439"/>
                  <a:pt x="842" y="433"/>
                  <a:pt x="839" y="428"/>
                </a:cubicBezTo>
                <a:cubicBezTo>
                  <a:pt x="829" y="410"/>
                  <a:pt x="818" y="392"/>
                  <a:pt x="808" y="375"/>
                </a:cubicBezTo>
                <a:cubicBezTo>
                  <a:pt x="806" y="371"/>
                  <a:pt x="804" y="366"/>
                  <a:pt x="797" y="366"/>
                </a:cubicBezTo>
                <a:close/>
                <a:moveTo>
                  <a:pt x="405" y="701"/>
                </a:moveTo>
                <a:cubicBezTo>
                  <a:pt x="421" y="696"/>
                  <a:pt x="439" y="691"/>
                  <a:pt x="457" y="685"/>
                </a:cubicBezTo>
                <a:cubicBezTo>
                  <a:pt x="463" y="684"/>
                  <a:pt x="465" y="680"/>
                  <a:pt x="464" y="675"/>
                </a:cubicBezTo>
                <a:cubicBezTo>
                  <a:pt x="464" y="671"/>
                  <a:pt x="461" y="668"/>
                  <a:pt x="458" y="669"/>
                </a:cubicBezTo>
                <a:cubicBezTo>
                  <a:pt x="437" y="674"/>
                  <a:pt x="416" y="678"/>
                  <a:pt x="397" y="686"/>
                </a:cubicBezTo>
                <a:cubicBezTo>
                  <a:pt x="393" y="688"/>
                  <a:pt x="391" y="692"/>
                  <a:pt x="392" y="697"/>
                </a:cubicBezTo>
                <a:cubicBezTo>
                  <a:pt x="394" y="701"/>
                  <a:pt x="398" y="701"/>
                  <a:pt x="405" y="70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4C25A8F-C49D-47BC-AE0B-C3898615CBD4}"/>
              </a:ext>
            </a:extLst>
          </p:cNvPr>
          <p:cNvSpPr>
            <a:spLocks noEditPoints="1"/>
          </p:cNvSpPr>
          <p:nvPr/>
        </p:nvSpPr>
        <p:spPr bwMode="auto">
          <a:xfrm>
            <a:off x="5265738" y="1085851"/>
            <a:ext cx="1020763" cy="1020763"/>
          </a:xfrm>
          <a:custGeom>
            <a:avLst/>
            <a:gdLst>
              <a:gd name="T0" fmla="*/ 921 w 923"/>
              <a:gd name="T1" fmla="*/ 461 h 923"/>
              <a:gd name="T2" fmla="*/ 1 w 923"/>
              <a:gd name="T3" fmla="*/ 461 h 923"/>
              <a:gd name="T4" fmla="*/ 764 w 923"/>
              <a:gd name="T5" fmla="*/ 729 h 923"/>
              <a:gd name="T6" fmla="*/ 813 w 923"/>
              <a:gd name="T7" fmla="*/ 637 h 923"/>
              <a:gd name="T8" fmla="*/ 782 w 923"/>
              <a:gd name="T9" fmla="*/ 532 h 923"/>
              <a:gd name="T10" fmla="*/ 864 w 923"/>
              <a:gd name="T11" fmla="*/ 474 h 923"/>
              <a:gd name="T12" fmla="*/ 851 w 923"/>
              <a:gd name="T13" fmla="*/ 406 h 923"/>
              <a:gd name="T14" fmla="*/ 434 w 923"/>
              <a:gd name="T15" fmla="*/ 271 h 923"/>
              <a:gd name="T16" fmla="*/ 522 w 923"/>
              <a:gd name="T17" fmla="*/ 64 h 923"/>
              <a:gd name="T18" fmla="*/ 426 w 923"/>
              <a:gd name="T19" fmla="*/ 76 h 923"/>
              <a:gd name="T20" fmla="*/ 361 w 923"/>
              <a:gd name="T21" fmla="*/ 153 h 923"/>
              <a:gd name="T22" fmla="*/ 260 w 923"/>
              <a:gd name="T23" fmla="*/ 113 h 923"/>
              <a:gd name="T24" fmla="*/ 401 w 923"/>
              <a:gd name="T25" fmla="*/ 312 h 923"/>
              <a:gd name="T26" fmla="*/ 162 w 923"/>
              <a:gd name="T27" fmla="*/ 626 h 923"/>
              <a:gd name="T28" fmla="*/ 97 w 923"/>
              <a:gd name="T29" fmla="*/ 637 h 923"/>
              <a:gd name="T30" fmla="*/ 216 w 923"/>
              <a:gd name="T31" fmla="*/ 670 h 923"/>
              <a:gd name="T32" fmla="*/ 228 w 923"/>
              <a:gd name="T33" fmla="*/ 723 h 923"/>
              <a:gd name="T34" fmla="*/ 323 w 923"/>
              <a:gd name="T35" fmla="*/ 842 h 923"/>
              <a:gd name="T36" fmla="*/ 625 w 923"/>
              <a:gd name="T37" fmla="*/ 525 h 923"/>
              <a:gd name="T38" fmla="*/ 764 w 923"/>
              <a:gd name="T39" fmla="*/ 729 h 923"/>
              <a:gd name="T40" fmla="*/ 656 w 923"/>
              <a:gd name="T41" fmla="*/ 590 h 923"/>
              <a:gd name="T42" fmla="*/ 337 w 923"/>
              <a:gd name="T43" fmla="*/ 697 h 923"/>
              <a:gd name="T44" fmla="*/ 489 w 923"/>
              <a:gd name="T45" fmla="*/ 607 h 923"/>
              <a:gd name="T46" fmla="*/ 713 w 923"/>
              <a:gd name="T47" fmla="*/ 726 h 923"/>
              <a:gd name="T48" fmla="*/ 477 w 923"/>
              <a:gd name="T49" fmla="*/ 221 h 923"/>
              <a:gd name="T50" fmla="*/ 725 w 923"/>
              <a:gd name="T51" fmla="*/ 440 h 923"/>
              <a:gd name="T52" fmla="*/ 576 w 923"/>
              <a:gd name="T53" fmla="*/ 360 h 923"/>
              <a:gd name="T54" fmla="*/ 227 w 923"/>
              <a:gd name="T55" fmla="*/ 201 h 923"/>
              <a:gd name="T56" fmla="*/ 101 w 923"/>
              <a:gd name="T57" fmla="*/ 552 h 923"/>
              <a:gd name="T58" fmla="*/ 332 w 923"/>
              <a:gd name="T59" fmla="*/ 470 h 923"/>
              <a:gd name="T60" fmla="*/ 227 w 923"/>
              <a:gd name="T61" fmla="*/ 201 h 923"/>
              <a:gd name="T62" fmla="*/ 114 w 923"/>
              <a:gd name="T63" fmla="*/ 403 h 923"/>
              <a:gd name="T64" fmla="*/ 197 w 923"/>
              <a:gd name="T65" fmla="*/ 336 h 923"/>
              <a:gd name="T66" fmla="*/ 114 w 923"/>
              <a:gd name="T67" fmla="*/ 392 h 923"/>
              <a:gd name="T68" fmla="*/ 587 w 923"/>
              <a:gd name="T69" fmla="*/ 768 h 923"/>
              <a:gd name="T70" fmla="*/ 508 w 923"/>
              <a:gd name="T71" fmla="*/ 727 h 923"/>
              <a:gd name="T72" fmla="*/ 526 w 923"/>
              <a:gd name="T73" fmla="*/ 797 h 923"/>
              <a:gd name="T74" fmla="*/ 631 w 923"/>
              <a:gd name="T75" fmla="*/ 229 h 923"/>
              <a:gd name="T76" fmla="*/ 731 w 923"/>
              <a:gd name="T77" fmla="*/ 254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3" h="923">
                <a:moveTo>
                  <a:pt x="460" y="4"/>
                </a:moveTo>
                <a:cubicBezTo>
                  <a:pt x="706" y="0"/>
                  <a:pt x="920" y="200"/>
                  <a:pt x="921" y="461"/>
                </a:cubicBezTo>
                <a:cubicBezTo>
                  <a:pt x="923" y="717"/>
                  <a:pt x="717" y="922"/>
                  <a:pt x="461" y="923"/>
                </a:cubicBezTo>
                <a:cubicBezTo>
                  <a:pt x="205" y="923"/>
                  <a:pt x="0" y="717"/>
                  <a:pt x="1" y="461"/>
                </a:cubicBezTo>
                <a:cubicBezTo>
                  <a:pt x="2" y="200"/>
                  <a:pt x="217" y="0"/>
                  <a:pt x="460" y="4"/>
                </a:cubicBezTo>
                <a:close/>
                <a:moveTo>
                  <a:pt x="764" y="729"/>
                </a:moveTo>
                <a:cubicBezTo>
                  <a:pt x="784" y="709"/>
                  <a:pt x="797" y="687"/>
                  <a:pt x="810" y="665"/>
                </a:cubicBezTo>
                <a:cubicBezTo>
                  <a:pt x="816" y="656"/>
                  <a:pt x="817" y="647"/>
                  <a:pt x="813" y="637"/>
                </a:cubicBezTo>
                <a:cubicBezTo>
                  <a:pt x="805" y="609"/>
                  <a:pt x="792" y="583"/>
                  <a:pt x="774" y="559"/>
                </a:cubicBezTo>
                <a:cubicBezTo>
                  <a:pt x="759" y="540"/>
                  <a:pt x="759" y="540"/>
                  <a:pt x="782" y="532"/>
                </a:cubicBezTo>
                <a:cubicBezTo>
                  <a:pt x="809" y="523"/>
                  <a:pt x="833" y="509"/>
                  <a:pt x="855" y="491"/>
                </a:cubicBezTo>
                <a:cubicBezTo>
                  <a:pt x="860" y="486"/>
                  <a:pt x="864" y="481"/>
                  <a:pt x="864" y="474"/>
                </a:cubicBezTo>
                <a:cubicBezTo>
                  <a:pt x="865" y="449"/>
                  <a:pt x="865" y="424"/>
                  <a:pt x="858" y="397"/>
                </a:cubicBezTo>
                <a:cubicBezTo>
                  <a:pt x="855" y="401"/>
                  <a:pt x="853" y="404"/>
                  <a:pt x="851" y="406"/>
                </a:cubicBezTo>
                <a:cubicBezTo>
                  <a:pt x="814" y="467"/>
                  <a:pt x="756" y="491"/>
                  <a:pt x="688" y="489"/>
                </a:cubicBezTo>
                <a:cubicBezTo>
                  <a:pt x="567" y="484"/>
                  <a:pt x="459" y="390"/>
                  <a:pt x="434" y="271"/>
                </a:cubicBezTo>
                <a:cubicBezTo>
                  <a:pt x="417" y="189"/>
                  <a:pt x="446" y="120"/>
                  <a:pt x="516" y="74"/>
                </a:cubicBezTo>
                <a:cubicBezTo>
                  <a:pt x="519" y="72"/>
                  <a:pt x="524" y="71"/>
                  <a:pt x="522" y="64"/>
                </a:cubicBezTo>
                <a:cubicBezTo>
                  <a:pt x="503" y="62"/>
                  <a:pt x="483" y="61"/>
                  <a:pt x="464" y="59"/>
                </a:cubicBezTo>
                <a:cubicBezTo>
                  <a:pt x="447" y="57"/>
                  <a:pt x="436" y="63"/>
                  <a:pt x="426" y="76"/>
                </a:cubicBezTo>
                <a:cubicBezTo>
                  <a:pt x="409" y="97"/>
                  <a:pt x="394" y="120"/>
                  <a:pt x="386" y="147"/>
                </a:cubicBezTo>
                <a:cubicBezTo>
                  <a:pt x="381" y="166"/>
                  <a:pt x="375" y="165"/>
                  <a:pt x="361" y="153"/>
                </a:cubicBezTo>
                <a:cubicBezTo>
                  <a:pt x="338" y="133"/>
                  <a:pt x="310" y="120"/>
                  <a:pt x="280" y="112"/>
                </a:cubicBezTo>
                <a:cubicBezTo>
                  <a:pt x="273" y="111"/>
                  <a:pt x="267" y="110"/>
                  <a:pt x="260" y="113"/>
                </a:cubicBezTo>
                <a:cubicBezTo>
                  <a:pt x="240" y="125"/>
                  <a:pt x="221" y="138"/>
                  <a:pt x="203" y="154"/>
                </a:cubicBezTo>
                <a:cubicBezTo>
                  <a:pt x="320" y="145"/>
                  <a:pt x="387" y="227"/>
                  <a:pt x="401" y="312"/>
                </a:cubicBezTo>
                <a:cubicBezTo>
                  <a:pt x="416" y="401"/>
                  <a:pt x="392" y="480"/>
                  <a:pt x="333" y="548"/>
                </a:cubicBezTo>
                <a:cubicBezTo>
                  <a:pt x="288" y="600"/>
                  <a:pt x="232" y="630"/>
                  <a:pt x="162" y="626"/>
                </a:cubicBezTo>
                <a:cubicBezTo>
                  <a:pt x="134" y="625"/>
                  <a:pt x="110" y="613"/>
                  <a:pt x="81" y="600"/>
                </a:cubicBezTo>
                <a:cubicBezTo>
                  <a:pt x="88" y="615"/>
                  <a:pt x="93" y="626"/>
                  <a:pt x="97" y="637"/>
                </a:cubicBezTo>
                <a:cubicBezTo>
                  <a:pt x="104" y="660"/>
                  <a:pt x="120" y="670"/>
                  <a:pt x="143" y="672"/>
                </a:cubicBezTo>
                <a:cubicBezTo>
                  <a:pt x="167" y="674"/>
                  <a:pt x="192" y="675"/>
                  <a:pt x="216" y="670"/>
                </a:cubicBezTo>
                <a:cubicBezTo>
                  <a:pt x="233" y="666"/>
                  <a:pt x="237" y="672"/>
                  <a:pt x="233" y="687"/>
                </a:cubicBezTo>
                <a:cubicBezTo>
                  <a:pt x="230" y="699"/>
                  <a:pt x="228" y="711"/>
                  <a:pt x="228" y="723"/>
                </a:cubicBezTo>
                <a:cubicBezTo>
                  <a:pt x="228" y="749"/>
                  <a:pt x="223" y="780"/>
                  <a:pt x="242" y="800"/>
                </a:cubicBezTo>
                <a:cubicBezTo>
                  <a:pt x="262" y="821"/>
                  <a:pt x="291" y="832"/>
                  <a:pt x="323" y="842"/>
                </a:cubicBezTo>
                <a:cubicBezTo>
                  <a:pt x="259" y="748"/>
                  <a:pt x="284" y="657"/>
                  <a:pt x="344" y="597"/>
                </a:cubicBezTo>
                <a:cubicBezTo>
                  <a:pt x="423" y="517"/>
                  <a:pt x="519" y="493"/>
                  <a:pt x="625" y="525"/>
                </a:cubicBezTo>
                <a:cubicBezTo>
                  <a:pt x="703" y="549"/>
                  <a:pt x="754" y="602"/>
                  <a:pt x="764" y="686"/>
                </a:cubicBezTo>
                <a:cubicBezTo>
                  <a:pt x="765" y="699"/>
                  <a:pt x="764" y="713"/>
                  <a:pt x="764" y="729"/>
                </a:cubicBezTo>
                <a:close/>
                <a:moveTo>
                  <a:pt x="713" y="726"/>
                </a:moveTo>
                <a:cubicBezTo>
                  <a:pt x="727" y="674"/>
                  <a:pt x="703" y="621"/>
                  <a:pt x="656" y="590"/>
                </a:cubicBezTo>
                <a:cubicBezTo>
                  <a:pt x="584" y="543"/>
                  <a:pt x="474" y="549"/>
                  <a:pt x="404" y="605"/>
                </a:cubicBezTo>
                <a:cubicBezTo>
                  <a:pt x="373" y="629"/>
                  <a:pt x="348" y="658"/>
                  <a:pt x="337" y="697"/>
                </a:cubicBezTo>
                <a:cubicBezTo>
                  <a:pt x="326" y="739"/>
                  <a:pt x="333" y="777"/>
                  <a:pt x="362" y="815"/>
                </a:cubicBezTo>
                <a:cubicBezTo>
                  <a:pt x="348" y="708"/>
                  <a:pt x="393" y="635"/>
                  <a:pt x="489" y="607"/>
                </a:cubicBezTo>
                <a:cubicBezTo>
                  <a:pt x="534" y="594"/>
                  <a:pt x="578" y="595"/>
                  <a:pt x="622" y="614"/>
                </a:cubicBezTo>
                <a:cubicBezTo>
                  <a:pt x="670" y="636"/>
                  <a:pt x="700" y="672"/>
                  <a:pt x="713" y="726"/>
                </a:cubicBezTo>
                <a:close/>
                <a:moveTo>
                  <a:pt x="570" y="102"/>
                </a:moveTo>
                <a:cubicBezTo>
                  <a:pt x="511" y="122"/>
                  <a:pt x="480" y="165"/>
                  <a:pt x="477" y="221"/>
                </a:cubicBezTo>
                <a:cubicBezTo>
                  <a:pt x="476" y="260"/>
                  <a:pt x="486" y="296"/>
                  <a:pt x="506" y="329"/>
                </a:cubicBezTo>
                <a:cubicBezTo>
                  <a:pt x="553" y="408"/>
                  <a:pt x="644" y="454"/>
                  <a:pt x="725" y="440"/>
                </a:cubicBezTo>
                <a:cubicBezTo>
                  <a:pt x="779" y="431"/>
                  <a:pt x="821" y="390"/>
                  <a:pt x="826" y="340"/>
                </a:cubicBezTo>
                <a:cubicBezTo>
                  <a:pt x="757" y="434"/>
                  <a:pt x="640" y="417"/>
                  <a:pt x="576" y="360"/>
                </a:cubicBezTo>
                <a:cubicBezTo>
                  <a:pt x="504" y="295"/>
                  <a:pt x="483" y="179"/>
                  <a:pt x="570" y="102"/>
                </a:cubicBezTo>
                <a:close/>
                <a:moveTo>
                  <a:pt x="227" y="201"/>
                </a:moveTo>
                <a:cubicBezTo>
                  <a:pt x="311" y="251"/>
                  <a:pt x="335" y="324"/>
                  <a:pt x="311" y="408"/>
                </a:cubicBezTo>
                <a:cubicBezTo>
                  <a:pt x="282" y="510"/>
                  <a:pt x="214" y="565"/>
                  <a:pt x="101" y="552"/>
                </a:cubicBezTo>
                <a:cubicBezTo>
                  <a:pt x="124" y="579"/>
                  <a:pt x="174" y="584"/>
                  <a:pt x="201" y="578"/>
                </a:cubicBezTo>
                <a:cubicBezTo>
                  <a:pt x="263" y="563"/>
                  <a:pt x="304" y="524"/>
                  <a:pt x="332" y="470"/>
                </a:cubicBezTo>
                <a:cubicBezTo>
                  <a:pt x="367" y="399"/>
                  <a:pt x="374" y="327"/>
                  <a:pt x="330" y="257"/>
                </a:cubicBezTo>
                <a:cubicBezTo>
                  <a:pt x="308" y="222"/>
                  <a:pt x="276" y="202"/>
                  <a:pt x="227" y="201"/>
                </a:cubicBezTo>
                <a:close/>
                <a:moveTo>
                  <a:pt x="114" y="392"/>
                </a:moveTo>
                <a:cubicBezTo>
                  <a:pt x="114" y="394"/>
                  <a:pt x="114" y="398"/>
                  <a:pt x="114" y="403"/>
                </a:cubicBezTo>
                <a:cubicBezTo>
                  <a:pt x="118" y="433"/>
                  <a:pt x="142" y="443"/>
                  <a:pt x="166" y="426"/>
                </a:cubicBezTo>
                <a:cubicBezTo>
                  <a:pt x="192" y="407"/>
                  <a:pt x="206" y="365"/>
                  <a:pt x="197" y="336"/>
                </a:cubicBezTo>
                <a:cubicBezTo>
                  <a:pt x="189" y="310"/>
                  <a:pt x="170" y="304"/>
                  <a:pt x="148" y="320"/>
                </a:cubicBezTo>
                <a:cubicBezTo>
                  <a:pt x="125" y="338"/>
                  <a:pt x="114" y="361"/>
                  <a:pt x="114" y="392"/>
                </a:cubicBezTo>
                <a:close/>
                <a:moveTo>
                  <a:pt x="526" y="797"/>
                </a:moveTo>
                <a:cubicBezTo>
                  <a:pt x="550" y="798"/>
                  <a:pt x="572" y="789"/>
                  <a:pt x="587" y="768"/>
                </a:cubicBezTo>
                <a:cubicBezTo>
                  <a:pt x="600" y="752"/>
                  <a:pt x="597" y="736"/>
                  <a:pt x="579" y="726"/>
                </a:cubicBezTo>
                <a:cubicBezTo>
                  <a:pt x="555" y="713"/>
                  <a:pt x="531" y="715"/>
                  <a:pt x="508" y="727"/>
                </a:cubicBezTo>
                <a:cubicBezTo>
                  <a:pt x="487" y="737"/>
                  <a:pt x="473" y="756"/>
                  <a:pt x="476" y="771"/>
                </a:cubicBezTo>
                <a:cubicBezTo>
                  <a:pt x="479" y="786"/>
                  <a:pt x="499" y="797"/>
                  <a:pt x="526" y="797"/>
                </a:cubicBezTo>
                <a:close/>
                <a:moveTo>
                  <a:pt x="665" y="191"/>
                </a:moveTo>
                <a:cubicBezTo>
                  <a:pt x="644" y="191"/>
                  <a:pt x="628" y="208"/>
                  <a:pt x="631" y="229"/>
                </a:cubicBezTo>
                <a:cubicBezTo>
                  <a:pt x="635" y="258"/>
                  <a:pt x="666" y="286"/>
                  <a:pt x="695" y="288"/>
                </a:cubicBezTo>
                <a:cubicBezTo>
                  <a:pt x="716" y="289"/>
                  <a:pt x="732" y="274"/>
                  <a:pt x="731" y="254"/>
                </a:cubicBezTo>
                <a:cubicBezTo>
                  <a:pt x="730" y="223"/>
                  <a:pt x="695" y="190"/>
                  <a:pt x="665" y="19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C39F7D-5519-492A-8C78-68D279DEDE77}"/>
              </a:ext>
            </a:extLst>
          </p:cNvPr>
          <p:cNvSpPr>
            <a:spLocks noEditPoints="1"/>
          </p:cNvSpPr>
          <p:nvPr/>
        </p:nvSpPr>
        <p:spPr bwMode="auto">
          <a:xfrm>
            <a:off x="3935413" y="2495551"/>
            <a:ext cx="912813" cy="1033463"/>
          </a:xfrm>
          <a:custGeom>
            <a:avLst/>
            <a:gdLst>
              <a:gd name="T0" fmla="*/ 825 w 825"/>
              <a:gd name="T1" fmla="*/ 384 h 934"/>
              <a:gd name="T2" fmla="*/ 801 w 825"/>
              <a:gd name="T3" fmla="*/ 525 h 934"/>
              <a:gd name="T4" fmla="*/ 748 w 825"/>
              <a:gd name="T5" fmla="*/ 822 h 934"/>
              <a:gd name="T6" fmla="*/ 606 w 825"/>
              <a:gd name="T7" fmla="*/ 921 h 934"/>
              <a:gd name="T8" fmla="*/ 340 w 825"/>
              <a:gd name="T9" fmla="*/ 874 h 934"/>
              <a:gd name="T10" fmla="*/ 244 w 825"/>
              <a:gd name="T11" fmla="*/ 736 h 934"/>
              <a:gd name="T12" fmla="*/ 227 w 825"/>
              <a:gd name="T13" fmla="*/ 719 h 934"/>
              <a:gd name="T14" fmla="*/ 87 w 825"/>
              <a:gd name="T15" fmla="*/ 619 h 934"/>
              <a:gd name="T16" fmla="*/ 12 w 825"/>
              <a:gd name="T17" fmla="*/ 198 h 934"/>
              <a:gd name="T18" fmla="*/ 107 w 825"/>
              <a:gd name="T19" fmla="*/ 60 h 934"/>
              <a:gd name="T20" fmla="*/ 386 w 825"/>
              <a:gd name="T21" fmla="*/ 11 h 934"/>
              <a:gd name="T22" fmla="*/ 516 w 825"/>
              <a:gd name="T23" fmla="*/ 103 h 934"/>
              <a:gd name="T24" fmla="*/ 533 w 825"/>
              <a:gd name="T25" fmla="*/ 203 h 934"/>
              <a:gd name="T26" fmla="*/ 563 w 825"/>
              <a:gd name="T27" fmla="*/ 233 h 934"/>
              <a:gd name="T28" fmla="*/ 728 w 825"/>
              <a:gd name="T29" fmla="*/ 261 h 934"/>
              <a:gd name="T30" fmla="*/ 825 w 825"/>
              <a:gd name="T31" fmla="*/ 384 h 934"/>
              <a:gd name="T32" fmla="*/ 455 w 825"/>
              <a:gd name="T33" fmla="*/ 213 h 934"/>
              <a:gd name="T34" fmla="*/ 470 w 825"/>
              <a:gd name="T35" fmla="*/ 202 h 934"/>
              <a:gd name="T36" fmla="*/ 453 w 825"/>
              <a:gd name="T37" fmla="*/ 112 h 934"/>
              <a:gd name="T38" fmla="*/ 394 w 825"/>
              <a:gd name="T39" fmla="*/ 72 h 934"/>
              <a:gd name="T40" fmla="*/ 117 w 825"/>
              <a:gd name="T41" fmla="*/ 122 h 934"/>
              <a:gd name="T42" fmla="*/ 74 w 825"/>
              <a:gd name="T43" fmla="*/ 184 h 934"/>
              <a:gd name="T44" fmla="*/ 149 w 825"/>
              <a:gd name="T45" fmla="*/ 613 h 934"/>
              <a:gd name="T46" fmla="*/ 213 w 825"/>
              <a:gd name="T47" fmla="*/ 658 h 934"/>
              <a:gd name="T48" fmla="*/ 237 w 825"/>
              <a:gd name="T49" fmla="*/ 654 h 934"/>
              <a:gd name="T50" fmla="*/ 263 w 825"/>
              <a:gd name="T51" fmla="*/ 628 h 934"/>
              <a:gd name="T52" fmla="*/ 317 w 825"/>
              <a:gd name="T53" fmla="*/ 319 h 934"/>
              <a:gd name="T54" fmla="*/ 455 w 825"/>
              <a:gd name="T55" fmla="*/ 213 h 934"/>
              <a:gd name="T56" fmla="*/ 663 w 825"/>
              <a:gd name="T57" fmla="*/ 478 h 934"/>
              <a:gd name="T58" fmla="*/ 628 w 825"/>
              <a:gd name="T59" fmla="*/ 461 h 934"/>
              <a:gd name="T60" fmla="*/ 562 w 825"/>
              <a:gd name="T61" fmla="*/ 508 h 934"/>
              <a:gd name="T62" fmla="*/ 529 w 825"/>
              <a:gd name="T63" fmla="*/ 502 h 934"/>
              <a:gd name="T64" fmla="*/ 484 w 825"/>
              <a:gd name="T65" fmla="*/ 438 h 934"/>
              <a:gd name="T66" fmla="*/ 451 w 825"/>
              <a:gd name="T67" fmla="*/ 428 h 934"/>
              <a:gd name="T68" fmla="*/ 449 w 825"/>
              <a:gd name="T69" fmla="*/ 463 h 934"/>
              <a:gd name="T70" fmla="*/ 492 w 825"/>
              <a:gd name="T71" fmla="*/ 523 h 934"/>
              <a:gd name="T72" fmla="*/ 486 w 825"/>
              <a:gd name="T73" fmla="*/ 560 h 934"/>
              <a:gd name="T74" fmla="*/ 425 w 825"/>
              <a:gd name="T75" fmla="*/ 603 h 934"/>
              <a:gd name="T76" fmla="*/ 414 w 825"/>
              <a:gd name="T77" fmla="*/ 636 h 934"/>
              <a:gd name="T78" fmla="*/ 449 w 825"/>
              <a:gd name="T79" fmla="*/ 638 h 934"/>
              <a:gd name="T80" fmla="*/ 518 w 825"/>
              <a:gd name="T81" fmla="*/ 590 h 934"/>
              <a:gd name="T82" fmla="*/ 542 w 825"/>
              <a:gd name="T83" fmla="*/ 594 h 934"/>
              <a:gd name="T84" fmla="*/ 590 w 825"/>
              <a:gd name="T85" fmla="*/ 663 h 934"/>
              <a:gd name="T86" fmla="*/ 624 w 825"/>
              <a:gd name="T87" fmla="*/ 673 h 934"/>
              <a:gd name="T88" fmla="*/ 625 w 825"/>
              <a:gd name="T89" fmla="*/ 639 h 934"/>
              <a:gd name="T90" fmla="*/ 577 w 825"/>
              <a:gd name="T91" fmla="*/ 571 h 934"/>
              <a:gd name="T92" fmla="*/ 581 w 825"/>
              <a:gd name="T93" fmla="*/ 545 h 934"/>
              <a:gd name="T94" fmla="*/ 650 w 825"/>
              <a:gd name="T95" fmla="*/ 497 h 934"/>
              <a:gd name="T96" fmla="*/ 663 w 825"/>
              <a:gd name="T97" fmla="*/ 478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25" h="934">
                <a:moveTo>
                  <a:pt x="825" y="384"/>
                </a:moveTo>
                <a:cubicBezTo>
                  <a:pt x="821" y="426"/>
                  <a:pt x="809" y="476"/>
                  <a:pt x="801" y="525"/>
                </a:cubicBezTo>
                <a:cubicBezTo>
                  <a:pt x="784" y="624"/>
                  <a:pt x="766" y="723"/>
                  <a:pt x="748" y="822"/>
                </a:cubicBezTo>
                <a:cubicBezTo>
                  <a:pt x="735" y="896"/>
                  <a:pt x="680" y="934"/>
                  <a:pt x="606" y="921"/>
                </a:cubicBezTo>
                <a:cubicBezTo>
                  <a:pt x="518" y="905"/>
                  <a:pt x="429" y="890"/>
                  <a:pt x="340" y="874"/>
                </a:cubicBezTo>
                <a:cubicBezTo>
                  <a:pt x="271" y="862"/>
                  <a:pt x="231" y="806"/>
                  <a:pt x="244" y="736"/>
                </a:cubicBezTo>
                <a:cubicBezTo>
                  <a:pt x="247" y="719"/>
                  <a:pt x="243" y="717"/>
                  <a:pt x="227" y="719"/>
                </a:cubicBezTo>
                <a:cubicBezTo>
                  <a:pt x="152" y="731"/>
                  <a:pt x="100" y="693"/>
                  <a:pt x="87" y="619"/>
                </a:cubicBezTo>
                <a:cubicBezTo>
                  <a:pt x="62" y="479"/>
                  <a:pt x="37" y="338"/>
                  <a:pt x="12" y="198"/>
                </a:cubicBezTo>
                <a:cubicBezTo>
                  <a:pt x="0" y="129"/>
                  <a:pt x="38" y="73"/>
                  <a:pt x="107" y="60"/>
                </a:cubicBezTo>
                <a:cubicBezTo>
                  <a:pt x="200" y="43"/>
                  <a:pt x="293" y="26"/>
                  <a:pt x="386" y="11"/>
                </a:cubicBezTo>
                <a:cubicBezTo>
                  <a:pt x="447" y="0"/>
                  <a:pt x="503" y="41"/>
                  <a:pt x="516" y="103"/>
                </a:cubicBezTo>
                <a:cubicBezTo>
                  <a:pt x="522" y="136"/>
                  <a:pt x="528" y="169"/>
                  <a:pt x="533" y="203"/>
                </a:cubicBezTo>
                <a:cubicBezTo>
                  <a:pt x="535" y="222"/>
                  <a:pt x="544" y="230"/>
                  <a:pt x="563" y="233"/>
                </a:cubicBezTo>
                <a:cubicBezTo>
                  <a:pt x="618" y="241"/>
                  <a:pt x="673" y="251"/>
                  <a:pt x="728" y="261"/>
                </a:cubicBezTo>
                <a:cubicBezTo>
                  <a:pt x="788" y="273"/>
                  <a:pt x="825" y="317"/>
                  <a:pt x="825" y="384"/>
                </a:cubicBezTo>
                <a:close/>
                <a:moveTo>
                  <a:pt x="455" y="213"/>
                </a:moveTo>
                <a:cubicBezTo>
                  <a:pt x="462" y="214"/>
                  <a:pt x="472" y="217"/>
                  <a:pt x="470" y="202"/>
                </a:cubicBezTo>
                <a:cubicBezTo>
                  <a:pt x="464" y="172"/>
                  <a:pt x="460" y="141"/>
                  <a:pt x="453" y="112"/>
                </a:cubicBezTo>
                <a:cubicBezTo>
                  <a:pt x="446" y="84"/>
                  <a:pt x="421" y="68"/>
                  <a:pt x="394" y="72"/>
                </a:cubicBezTo>
                <a:cubicBezTo>
                  <a:pt x="302" y="89"/>
                  <a:pt x="209" y="105"/>
                  <a:pt x="117" y="122"/>
                </a:cubicBezTo>
                <a:cubicBezTo>
                  <a:pt x="85" y="128"/>
                  <a:pt x="68" y="152"/>
                  <a:pt x="74" y="184"/>
                </a:cubicBezTo>
                <a:cubicBezTo>
                  <a:pt x="99" y="327"/>
                  <a:pt x="124" y="470"/>
                  <a:pt x="149" y="613"/>
                </a:cubicBezTo>
                <a:cubicBezTo>
                  <a:pt x="155" y="646"/>
                  <a:pt x="180" y="662"/>
                  <a:pt x="213" y="658"/>
                </a:cubicBezTo>
                <a:cubicBezTo>
                  <a:pt x="221" y="657"/>
                  <a:pt x="229" y="655"/>
                  <a:pt x="237" y="654"/>
                </a:cubicBezTo>
                <a:cubicBezTo>
                  <a:pt x="254" y="654"/>
                  <a:pt x="260" y="644"/>
                  <a:pt x="263" y="628"/>
                </a:cubicBezTo>
                <a:cubicBezTo>
                  <a:pt x="280" y="525"/>
                  <a:pt x="298" y="422"/>
                  <a:pt x="317" y="319"/>
                </a:cubicBezTo>
                <a:cubicBezTo>
                  <a:pt x="331" y="240"/>
                  <a:pt x="374" y="207"/>
                  <a:pt x="455" y="213"/>
                </a:cubicBezTo>
                <a:close/>
                <a:moveTo>
                  <a:pt x="663" y="478"/>
                </a:moveTo>
                <a:cubicBezTo>
                  <a:pt x="663" y="458"/>
                  <a:pt x="645" y="450"/>
                  <a:pt x="628" y="461"/>
                </a:cubicBezTo>
                <a:cubicBezTo>
                  <a:pt x="606" y="476"/>
                  <a:pt x="583" y="491"/>
                  <a:pt x="562" y="508"/>
                </a:cubicBezTo>
                <a:cubicBezTo>
                  <a:pt x="546" y="520"/>
                  <a:pt x="538" y="517"/>
                  <a:pt x="529" y="502"/>
                </a:cubicBezTo>
                <a:cubicBezTo>
                  <a:pt x="515" y="480"/>
                  <a:pt x="500" y="459"/>
                  <a:pt x="484" y="438"/>
                </a:cubicBezTo>
                <a:cubicBezTo>
                  <a:pt x="476" y="427"/>
                  <a:pt x="465" y="417"/>
                  <a:pt x="451" y="428"/>
                </a:cubicBezTo>
                <a:cubicBezTo>
                  <a:pt x="437" y="438"/>
                  <a:pt x="441" y="450"/>
                  <a:pt x="449" y="463"/>
                </a:cubicBezTo>
                <a:cubicBezTo>
                  <a:pt x="464" y="483"/>
                  <a:pt x="478" y="503"/>
                  <a:pt x="492" y="523"/>
                </a:cubicBezTo>
                <a:cubicBezTo>
                  <a:pt x="507" y="545"/>
                  <a:pt x="507" y="545"/>
                  <a:pt x="486" y="560"/>
                </a:cubicBezTo>
                <a:cubicBezTo>
                  <a:pt x="465" y="574"/>
                  <a:pt x="445" y="588"/>
                  <a:pt x="425" y="603"/>
                </a:cubicBezTo>
                <a:cubicBezTo>
                  <a:pt x="414" y="611"/>
                  <a:pt x="403" y="621"/>
                  <a:pt x="414" y="636"/>
                </a:cubicBezTo>
                <a:cubicBezTo>
                  <a:pt x="424" y="650"/>
                  <a:pt x="437" y="647"/>
                  <a:pt x="449" y="638"/>
                </a:cubicBezTo>
                <a:cubicBezTo>
                  <a:pt x="472" y="622"/>
                  <a:pt x="495" y="607"/>
                  <a:pt x="518" y="590"/>
                </a:cubicBezTo>
                <a:cubicBezTo>
                  <a:pt x="529" y="582"/>
                  <a:pt x="535" y="584"/>
                  <a:pt x="542" y="594"/>
                </a:cubicBezTo>
                <a:cubicBezTo>
                  <a:pt x="558" y="618"/>
                  <a:pt x="574" y="640"/>
                  <a:pt x="590" y="663"/>
                </a:cubicBezTo>
                <a:cubicBezTo>
                  <a:pt x="599" y="676"/>
                  <a:pt x="610" y="683"/>
                  <a:pt x="624" y="673"/>
                </a:cubicBezTo>
                <a:cubicBezTo>
                  <a:pt x="637" y="663"/>
                  <a:pt x="633" y="651"/>
                  <a:pt x="625" y="639"/>
                </a:cubicBezTo>
                <a:cubicBezTo>
                  <a:pt x="609" y="616"/>
                  <a:pt x="594" y="593"/>
                  <a:pt x="577" y="571"/>
                </a:cubicBezTo>
                <a:cubicBezTo>
                  <a:pt x="568" y="559"/>
                  <a:pt x="570" y="553"/>
                  <a:pt x="581" y="545"/>
                </a:cubicBezTo>
                <a:cubicBezTo>
                  <a:pt x="605" y="530"/>
                  <a:pt x="627" y="513"/>
                  <a:pt x="650" y="497"/>
                </a:cubicBezTo>
                <a:cubicBezTo>
                  <a:pt x="658" y="492"/>
                  <a:pt x="664" y="486"/>
                  <a:pt x="663" y="47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FF97CD1-8502-487E-B373-BC4D4B813D1B}"/>
              </a:ext>
            </a:extLst>
          </p:cNvPr>
          <p:cNvSpPr>
            <a:spLocks noEditPoints="1"/>
          </p:cNvSpPr>
          <p:nvPr/>
        </p:nvSpPr>
        <p:spPr bwMode="auto">
          <a:xfrm>
            <a:off x="3717925" y="5351463"/>
            <a:ext cx="1246188" cy="1038225"/>
          </a:xfrm>
          <a:custGeom>
            <a:avLst/>
            <a:gdLst>
              <a:gd name="T0" fmla="*/ 7 w 1127"/>
              <a:gd name="T1" fmla="*/ 856 h 939"/>
              <a:gd name="T2" fmla="*/ 70 w 1127"/>
              <a:gd name="T3" fmla="*/ 401 h 939"/>
              <a:gd name="T4" fmla="*/ 555 w 1127"/>
              <a:gd name="T5" fmla="*/ 11 h 939"/>
              <a:gd name="T6" fmla="*/ 892 w 1127"/>
              <a:gd name="T7" fmla="*/ 273 h 939"/>
              <a:gd name="T8" fmla="*/ 1111 w 1127"/>
              <a:gd name="T9" fmla="*/ 788 h 939"/>
              <a:gd name="T10" fmla="*/ 314 w 1127"/>
              <a:gd name="T11" fmla="*/ 902 h 939"/>
              <a:gd name="T12" fmla="*/ 536 w 1127"/>
              <a:gd name="T13" fmla="*/ 716 h 939"/>
              <a:gd name="T14" fmla="*/ 450 w 1127"/>
              <a:gd name="T15" fmla="*/ 552 h 939"/>
              <a:gd name="T16" fmla="*/ 262 w 1127"/>
              <a:gd name="T17" fmla="*/ 311 h 939"/>
              <a:gd name="T18" fmla="*/ 119 w 1127"/>
              <a:gd name="T19" fmla="*/ 470 h 939"/>
              <a:gd name="T20" fmla="*/ 202 w 1127"/>
              <a:gd name="T21" fmla="*/ 541 h 939"/>
              <a:gd name="T22" fmla="*/ 171 w 1127"/>
              <a:gd name="T23" fmla="*/ 716 h 939"/>
              <a:gd name="T24" fmla="*/ 44 w 1127"/>
              <a:gd name="T25" fmla="*/ 777 h 939"/>
              <a:gd name="T26" fmla="*/ 314 w 1127"/>
              <a:gd name="T27" fmla="*/ 902 h 939"/>
              <a:gd name="T28" fmla="*/ 756 w 1127"/>
              <a:gd name="T29" fmla="*/ 749 h 939"/>
              <a:gd name="T30" fmla="*/ 579 w 1127"/>
              <a:gd name="T31" fmla="*/ 684 h 939"/>
              <a:gd name="T32" fmla="*/ 584 w 1127"/>
              <a:gd name="T33" fmla="*/ 902 h 939"/>
              <a:gd name="T34" fmla="*/ 1079 w 1127"/>
              <a:gd name="T35" fmla="*/ 815 h 939"/>
              <a:gd name="T36" fmla="*/ 953 w 1127"/>
              <a:gd name="T37" fmla="*/ 735 h 939"/>
              <a:gd name="T38" fmla="*/ 887 w 1127"/>
              <a:gd name="T39" fmla="*/ 544 h 939"/>
              <a:gd name="T40" fmla="*/ 921 w 1127"/>
              <a:gd name="T41" fmla="*/ 470 h 939"/>
              <a:gd name="T42" fmla="*/ 1010 w 1127"/>
              <a:gd name="T43" fmla="*/ 401 h 939"/>
              <a:gd name="T44" fmla="*/ 809 w 1127"/>
              <a:gd name="T45" fmla="*/ 329 h 939"/>
              <a:gd name="T46" fmla="*/ 768 w 1127"/>
              <a:gd name="T47" fmla="*/ 656 h 939"/>
              <a:gd name="T48" fmla="*/ 527 w 1127"/>
              <a:gd name="T49" fmla="*/ 403 h 939"/>
              <a:gd name="T50" fmla="*/ 381 w 1127"/>
              <a:gd name="T51" fmla="*/ 343 h 939"/>
              <a:gd name="T52" fmla="*/ 418 w 1127"/>
              <a:gd name="T53" fmla="*/ 485 h 939"/>
              <a:gd name="T54" fmla="*/ 322 w 1127"/>
              <a:gd name="T55" fmla="*/ 229 h 939"/>
              <a:gd name="T56" fmla="*/ 373 w 1127"/>
              <a:gd name="T57" fmla="*/ 314 h 939"/>
              <a:gd name="T58" fmla="*/ 467 w 1127"/>
              <a:gd name="T59" fmla="*/ 169 h 939"/>
              <a:gd name="T60" fmla="*/ 322 w 1127"/>
              <a:gd name="T61" fmla="*/ 229 h 939"/>
              <a:gd name="T62" fmla="*/ 673 w 1127"/>
              <a:gd name="T63" fmla="*/ 486 h 939"/>
              <a:gd name="T64" fmla="*/ 647 w 1127"/>
              <a:gd name="T65" fmla="*/ 348 h 939"/>
              <a:gd name="T66" fmla="*/ 545 w 1127"/>
              <a:gd name="T67" fmla="*/ 55 h 939"/>
              <a:gd name="T68" fmla="*/ 482 w 1127"/>
              <a:gd name="T69" fmla="*/ 133 h 939"/>
              <a:gd name="T70" fmla="*/ 628 w 1127"/>
              <a:gd name="T71" fmla="*/ 174 h 939"/>
              <a:gd name="T72" fmla="*/ 545 w 1127"/>
              <a:gd name="T73" fmla="*/ 55 h 939"/>
              <a:gd name="T74" fmla="*/ 680 w 1127"/>
              <a:gd name="T75" fmla="*/ 166 h 939"/>
              <a:gd name="T76" fmla="*/ 633 w 1127"/>
              <a:gd name="T77" fmla="*/ 277 h 939"/>
              <a:gd name="T78" fmla="*/ 767 w 1127"/>
              <a:gd name="T79" fmla="*/ 274 h 939"/>
              <a:gd name="T80" fmla="*/ 1048 w 1127"/>
              <a:gd name="T81" fmla="*/ 700 h 939"/>
              <a:gd name="T82" fmla="*/ 968 w 1127"/>
              <a:gd name="T83" fmla="*/ 669 h 939"/>
              <a:gd name="T84" fmla="*/ 1003 w 1127"/>
              <a:gd name="T85" fmla="*/ 514 h 939"/>
              <a:gd name="T86" fmla="*/ 943 w 1127"/>
              <a:gd name="T87" fmla="*/ 495 h 939"/>
              <a:gd name="T88" fmla="*/ 999 w 1127"/>
              <a:gd name="T89" fmla="*/ 709 h 939"/>
              <a:gd name="T90" fmla="*/ 121 w 1127"/>
              <a:gd name="T91" fmla="*/ 709 h 939"/>
              <a:gd name="T92" fmla="*/ 121 w 1127"/>
              <a:gd name="T93" fmla="*/ 496 h 939"/>
              <a:gd name="T94" fmla="*/ 144 w 1127"/>
              <a:gd name="T95" fmla="*/ 540 h 939"/>
              <a:gd name="T96" fmla="*/ 69 w 1127"/>
              <a:gd name="T97" fmla="*/ 687 h 939"/>
              <a:gd name="T98" fmla="*/ 101 w 1127"/>
              <a:gd name="T99" fmla="*/ 709 h 939"/>
              <a:gd name="T100" fmla="*/ 1023 w 1127"/>
              <a:gd name="T101" fmla="*/ 550 h 939"/>
              <a:gd name="T102" fmla="*/ 989 w 1127"/>
              <a:gd name="T103" fmla="*/ 637 h 939"/>
              <a:gd name="T104" fmla="*/ 104 w 1127"/>
              <a:gd name="T105" fmla="*/ 649 h 939"/>
              <a:gd name="T106" fmla="*/ 80 w 1127"/>
              <a:gd name="T107" fmla="*/ 554 h 939"/>
              <a:gd name="T108" fmla="*/ 535 w 1127"/>
              <a:gd name="T109" fmla="*/ 617 h 939"/>
              <a:gd name="T110" fmla="*/ 486 w 1127"/>
              <a:gd name="T111" fmla="*/ 578 h 939"/>
              <a:gd name="T112" fmla="*/ 535 w 1127"/>
              <a:gd name="T113" fmla="*/ 617 h 939"/>
              <a:gd name="T114" fmla="*/ 561 w 1127"/>
              <a:gd name="T115" fmla="*/ 623 h 939"/>
              <a:gd name="T116" fmla="*/ 613 w 1127"/>
              <a:gd name="T117" fmla="*/ 623 h 939"/>
              <a:gd name="T118" fmla="*/ 567 w 1127"/>
              <a:gd name="T119" fmla="*/ 572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7" h="939">
                <a:moveTo>
                  <a:pt x="558" y="939"/>
                </a:moveTo>
                <a:cubicBezTo>
                  <a:pt x="414" y="939"/>
                  <a:pt x="270" y="939"/>
                  <a:pt x="126" y="938"/>
                </a:cubicBezTo>
                <a:cubicBezTo>
                  <a:pt x="67" y="938"/>
                  <a:pt x="22" y="907"/>
                  <a:pt x="7" y="856"/>
                </a:cubicBezTo>
                <a:cubicBezTo>
                  <a:pt x="0" y="836"/>
                  <a:pt x="1" y="815"/>
                  <a:pt x="5" y="794"/>
                </a:cubicBezTo>
                <a:cubicBezTo>
                  <a:pt x="17" y="710"/>
                  <a:pt x="29" y="626"/>
                  <a:pt x="44" y="542"/>
                </a:cubicBezTo>
                <a:cubicBezTo>
                  <a:pt x="53" y="495"/>
                  <a:pt x="60" y="448"/>
                  <a:pt x="70" y="401"/>
                </a:cubicBezTo>
                <a:cubicBezTo>
                  <a:pt x="86" y="325"/>
                  <a:pt x="151" y="274"/>
                  <a:pt x="228" y="273"/>
                </a:cubicBezTo>
                <a:cubicBezTo>
                  <a:pt x="269" y="273"/>
                  <a:pt x="269" y="273"/>
                  <a:pt x="277" y="232"/>
                </a:cubicBezTo>
                <a:cubicBezTo>
                  <a:pt x="304" y="90"/>
                  <a:pt x="425" y="0"/>
                  <a:pt x="555" y="11"/>
                </a:cubicBezTo>
                <a:cubicBezTo>
                  <a:pt x="688" y="22"/>
                  <a:pt x="788" y="120"/>
                  <a:pt x="808" y="252"/>
                </a:cubicBezTo>
                <a:cubicBezTo>
                  <a:pt x="811" y="268"/>
                  <a:pt x="816" y="274"/>
                  <a:pt x="832" y="273"/>
                </a:cubicBezTo>
                <a:cubicBezTo>
                  <a:pt x="852" y="273"/>
                  <a:pt x="872" y="273"/>
                  <a:pt x="892" y="273"/>
                </a:cubicBezTo>
                <a:cubicBezTo>
                  <a:pt x="966" y="274"/>
                  <a:pt x="1033" y="327"/>
                  <a:pt x="1046" y="400"/>
                </a:cubicBezTo>
                <a:cubicBezTo>
                  <a:pt x="1060" y="478"/>
                  <a:pt x="1072" y="557"/>
                  <a:pt x="1085" y="635"/>
                </a:cubicBezTo>
                <a:cubicBezTo>
                  <a:pt x="1093" y="686"/>
                  <a:pt x="1102" y="737"/>
                  <a:pt x="1111" y="788"/>
                </a:cubicBezTo>
                <a:cubicBezTo>
                  <a:pt x="1127" y="879"/>
                  <a:pt x="1077" y="938"/>
                  <a:pt x="985" y="938"/>
                </a:cubicBezTo>
                <a:cubicBezTo>
                  <a:pt x="843" y="939"/>
                  <a:pt x="700" y="939"/>
                  <a:pt x="558" y="939"/>
                </a:cubicBezTo>
                <a:close/>
                <a:moveTo>
                  <a:pt x="314" y="902"/>
                </a:moveTo>
                <a:cubicBezTo>
                  <a:pt x="381" y="902"/>
                  <a:pt x="447" y="901"/>
                  <a:pt x="514" y="902"/>
                </a:cubicBezTo>
                <a:cubicBezTo>
                  <a:pt x="530" y="902"/>
                  <a:pt x="536" y="897"/>
                  <a:pt x="536" y="880"/>
                </a:cubicBezTo>
                <a:cubicBezTo>
                  <a:pt x="535" y="825"/>
                  <a:pt x="535" y="771"/>
                  <a:pt x="536" y="716"/>
                </a:cubicBezTo>
                <a:cubicBezTo>
                  <a:pt x="536" y="698"/>
                  <a:pt x="533" y="688"/>
                  <a:pt x="513" y="682"/>
                </a:cubicBezTo>
                <a:cubicBezTo>
                  <a:pt x="460" y="664"/>
                  <a:pt x="442" y="622"/>
                  <a:pt x="462" y="571"/>
                </a:cubicBezTo>
                <a:cubicBezTo>
                  <a:pt x="467" y="557"/>
                  <a:pt x="459" y="555"/>
                  <a:pt x="450" y="552"/>
                </a:cubicBezTo>
                <a:cubicBezTo>
                  <a:pt x="410" y="536"/>
                  <a:pt x="375" y="512"/>
                  <a:pt x="346" y="480"/>
                </a:cubicBezTo>
                <a:cubicBezTo>
                  <a:pt x="308" y="437"/>
                  <a:pt x="284" y="387"/>
                  <a:pt x="275" y="330"/>
                </a:cubicBezTo>
                <a:cubicBezTo>
                  <a:pt x="274" y="321"/>
                  <a:pt x="273" y="311"/>
                  <a:pt x="262" y="311"/>
                </a:cubicBezTo>
                <a:cubicBezTo>
                  <a:pt x="218" y="307"/>
                  <a:pt x="177" y="310"/>
                  <a:pt x="142" y="342"/>
                </a:cubicBezTo>
                <a:cubicBezTo>
                  <a:pt x="111" y="371"/>
                  <a:pt x="105" y="408"/>
                  <a:pt x="98" y="447"/>
                </a:cubicBezTo>
                <a:cubicBezTo>
                  <a:pt x="94" y="466"/>
                  <a:pt x="100" y="472"/>
                  <a:pt x="119" y="470"/>
                </a:cubicBezTo>
                <a:cubicBezTo>
                  <a:pt x="130" y="469"/>
                  <a:pt x="141" y="470"/>
                  <a:pt x="153" y="470"/>
                </a:cubicBezTo>
                <a:cubicBezTo>
                  <a:pt x="200" y="470"/>
                  <a:pt x="200" y="470"/>
                  <a:pt x="194" y="516"/>
                </a:cubicBezTo>
                <a:cubicBezTo>
                  <a:pt x="193" y="525"/>
                  <a:pt x="192" y="534"/>
                  <a:pt x="202" y="541"/>
                </a:cubicBezTo>
                <a:cubicBezTo>
                  <a:pt x="242" y="567"/>
                  <a:pt x="240" y="633"/>
                  <a:pt x="197" y="655"/>
                </a:cubicBezTo>
                <a:cubicBezTo>
                  <a:pt x="179" y="665"/>
                  <a:pt x="175" y="677"/>
                  <a:pt x="173" y="694"/>
                </a:cubicBezTo>
                <a:cubicBezTo>
                  <a:pt x="173" y="702"/>
                  <a:pt x="171" y="709"/>
                  <a:pt x="171" y="716"/>
                </a:cubicBezTo>
                <a:cubicBezTo>
                  <a:pt x="170" y="729"/>
                  <a:pt x="162" y="735"/>
                  <a:pt x="149" y="735"/>
                </a:cubicBezTo>
                <a:cubicBezTo>
                  <a:pt x="131" y="734"/>
                  <a:pt x="113" y="734"/>
                  <a:pt x="95" y="735"/>
                </a:cubicBezTo>
                <a:cubicBezTo>
                  <a:pt x="44" y="736"/>
                  <a:pt x="53" y="727"/>
                  <a:pt x="44" y="777"/>
                </a:cubicBezTo>
                <a:cubicBezTo>
                  <a:pt x="43" y="784"/>
                  <a:pt x="41" y="790"/>
                  <a:pt x="40" y="797"/>
                </a:cubicBezTo>
                <a:cubicBezTo>
                  <a:pt x="28" y="861"/>
                  <a:pt x="62" y="902"/>
                  <a:pt x="128" y="902"/>
                </a:cubicBezTo>
                <a:cubicBezTo>
                  <a:pt x="190" y="902"/>
                  <a:pt x="252" y="902"/>
                  <a:pt x="314" y="902"/>
                </a:cubicBezTo>
                <a:close/>
                <a:moveTo>
                  <a:pt x="784" y="769"/>
                </a:moveTo>
                <a:cubicBezTo>
                  <a:pt x="780" y="771"/>
                  <a:pt x="777" y="773"/>
                  <a:pt x="774" y="775"/>
                </a:cubicBezTo>
                <a:cubicBezTo>
                  <a:pt x="768" y="767"/>
                  <a:pt x="763" y="757"/>
                  <a:pt x="756" y="749"/>
                </a:cubicBezTo>
                <a:cubicBezTo>
                  <a:pt x="721" y="714"/>
                  <a:pt x="686" y="679"/>
                  <a:pt x="652" y="644"/>
                </a:cubicBezTo>
                <a:cubicBezTo>
                  <a:pt x="643" y="634"/>
                  <a:pt x="638" y="632"/>
                  <a:pt x="630" y="645"/>
                </a:cubicBezTo>
                <a:cubicBezTo>
                  <a:pt x="619" y="665"/>
                  <a:pt x="601" y="678"/>
                  <a:pt x="579" y="684"/>
                </a:cubicBezTo>
                <a:cubicBezTo>
                  <a:pt x="565" y="687"/>
                  <a:pt x="561" y="694"/>
                  <a:pt x="561" y="707"/>
                </a:cubicBezTo>
                <a:cubicBezTo>
                  <a:pt x="561" y="765"/>
                  <a:pt x="562" y="822"/>
                  <a:pt x="561" y="879"/>
                </a:cubicBezTo>
                <a:cubicBezTo>
                  <a:pt x="560" y="897"/>
                  <a:pt x="567" y="902"/>
                  <a:pt x="584" y="902"/>
                </a:cubicBezTo>
                <a:cubicBezTo>
                  <a:pt x="637" y="901"/>
                  <a:pt x="689" y="902"/>
                  <a:pt x="742" y="902"/>
                </a:cubicBezTo>
                <a:cubicBezTo>
                  <a:pt x="828" y="902"/>
                  <a:pt x="914" y="902"/>
                  <a:pt x="1000" y="901"/>
                </a:cubicBezTo>
                <a:cubicBezTo>
                  <a:pt x="1049" y="901"/>
                  <a:pt x="1084" y="862"/>
                  <a:pt x="1079" y="815"/>
                </a:cubicBezTo>
                <a:cubicBezTo>
                  <a:pt x="1076" y="794"/>
                  <a:pt x="1071" y="773"/>
                  <a:pt x="1069" y="752"/>
                </a:cubicBezTo>
                <a:cubicBezTo>
                  <a:pt x="1067" y="739"/>
                  <a:pt x="1060" y="734"/>
                  <a:pt x="1047" y="734"/>
                </a:cubicBezTo>
                <a:cubicBezTo>
                  <a:pt x="1016" y="735"/>
                  <a:pt x="985" y="735"/>
                  <a:pt x="953" y="735"/>
                </a:cubicBezTo>
                <a:cubicBezTo>
                  <a:pt x="927" y="734"/>
                  <a:pt x="926" y="734"/>
                  <a:pt x="923" y="707"/>
                </a:cubicBezTo>
                <a:cubicBezTo>
                  <a:pt x="921" y="684"/>
                  <a:pt x="917" y="666"/>
                  <a:pt x="893" y="652"/>
                </a:cubicBezTo>
                <a:cubicBezTo>
                  <a:pt x="855" y="628"/>
                  <a:pt x="853" y="564"/>
                  <a:pt x="887" y="544"/>
                </a:cubicBezTo>
                <a:cubicBezTo>
                  <a:pt x="900" y="536"/>
                  <a:pt x="904" y="529"/>
                  <a:pt x="900" y="516"/>
                </a:cubicBezTo>
                <a:cubicBezTo>
                  <a:pt x="899" y="509"/>
                  <a:pt x="900" y="502"/>
                  <a:pt x="898" y="496"/>
                </a:cubicBezTo>
                <a:cubicBezTo>
                  <a:pt x="894" y="477"/>
                  <a:pt x="903" y="470"/>
                  <a:pt x="921" y="470"/>
                </a:cubicBezTo>
                <a:cubicBezTo>
                  <a:pt x="947" y="470"/>
                  <a:pt x="973" y="469"/>
                  <a:pt x="999" y="470"/>
                </a:cubicBezTo>
                <a:cubicBezTo>
                  <a:pt x="1016" y="471"/>
                  <a:pt x="1022" y="465"/>
                  <a:pt x="1019" y="448"/>
                </a:cubicBezTo>
                <a:cubicBezTo>
                  <a:pt x="1016" y="432"/>
                  <a:pt x="1014" y="416"/>
                  <a:pt x="1010" y="401"/>
                </a:cubicBezTo>
                <a:cubicBezTo>
                  <a:pt x="996" y="349"/>
                  <a:pt x="948" y="310"/>
                  <a:pt x="894" y="309"/>
                </a:cubicBezTo>
                <a:cubicBezTo>
                  <a:pt x="873" y="309"/>
                  <a:pt x="852" y="310"/>
                  <a:pt x="830" y="310"/>
                </a:cubicBezTo>
                <a:cubicBezTo>
                  <a:pt x="816" y="310"/>
                  <a:pt x="810" y="315"/>
                  <a:pt x="809" y="329"/>
                </a:cubicBezTo>
                <a:cubicBezTo>
                  <a:pt x="805" y="380"/>
                  <a:pt x="786" y="425"/>
                  <a:pt x="755" y="465"/>
                </a:cubicBezTo>
                <a:cubicBezTo>
                  <a:pt x="747" y="476"/>
                  <a:pt x="744" y="487"/>
                  <a:pt x="746" y="500"/>
                </a:cubicBezTo>
                <a:cubicBezTo>
                  <a:pt x="753" y="552"/>
                  <a:pt x="761" y="604"/>
                  <a:pt x="768" y="656"/>
                </a:cubicBezTo>
                <a:cubicBezTo>
                  <a:pt x="773" y="694"/>
                  <a:pt x="778" y="731"/>
                  <a:pt x="784" y="769"/>
                </a:cubicBezTo>
                <a:close/>
                <a:moveTo>
                  <a:pt x="527" y="429"/>
                </a:moveTo>
                <a:cubicBezTo>
                  <a:pt x="527" y="420"/>
                  <a:pt x="527" y="412"/>
                  <a:pt x="527" y="403"/>
                </a:cubicBezTo>
                <a:cubicBezTo>
                  <a:pt x="527" y="380"/>
                  <a:pt x="485" y="330"/>
                  <a:pt x="463" y="326"/>
                </a:cubicBezTo>
                <a:cubicBezTo>
                  <a:pt x="459" y="325"/>
                  <a:pt x="455" y="326"/>
                  <a:pt x="451" y="327"/>
                </a:cubicBezTo>
                <a:cubicBezTo>
                  <a:pt x="428" y="332"/>
                  <a:pt x="405" y="338"/>
                  <a:pt x="381" y="343"/>
                </a:cubicBezTo>
                <a:cubicBezTo>
                  <a:pt x="374" y="345"/>
                  <a:pt x="367" y="347"/>
                  <a:pt x="366" y="356"/>
                </a:cubicBezTo>
                <a:cubicBezTo>
                  <a:pt x="357" y="405"/>
                  <a:pt x="359" y="450"/>
                  <a:pt x="408" y="478"/>
                </a:cubicBezTo>
                <a:cubicBezTo>
                  <a:pt x="411" y="480"/>
                  <a:pt x="415" y="482"/>
                  <a:pt x="418" y="485"/>
                </a:cubicBezTo>
                <a:cubicBezTo>
                  <a:pt x="436" y="501"/>
                  <a:pt x="455" y="504"/>
                  <a:pt x="479" y="496"/>
                </a:cubicBezTo>
                <a:cubicBezTo>
                  <a:pt x="536" y="477"/>
                  <a:pt x="526" y="489"/>
                  <a:pt x="527" y="429"/>
                </a:cubicBezTo>
                <a:close/>
                <a:moveTo>
                  <a:pt x="322" y="229"/>
                </a:moveTo>
                <a:cubicBezTo>
                  <a:pt x="323" y="231"/>
                  <a:pt x="323" y="234"/>
                  <a:pt x="324" y="236"/>
                </a:cubicBezTo>
                <a:cubicBezTo>
                  <a:pt x="334" y="260"/>
                  <a:pt x="345" y="284"/>
                  <a:pt x="356" y="307"/>
                </a:cubicBezTo>
                <a:cubicBezTo>
                  <a:pt x="359" y="315"/>
                  <a:pt x="366" y="315"/>
                  <a:pt x="373" y="314"/>
                </a:cubicBezTo>
                <a:cubicBezTo>
                  <a:pt x="397" y="308"/>
                  <a:pt x="422" y="302"/>
                  <a:pt x="447" y="297"/>
                </a:cubicBezTo>
                <a:cubicBezTo>
                  <a:pt x="452" y="296"/>
                  <a:pt x="457" y="293"/>
                  <a:pt x="459" y="287"/>
                </a:cubicBezTo>
                <a:cubicBezTo>
                  <a:pt x="470" y="249"/>
                  <a:pt x="495" y="213"/>
                  <a:pt x="467" y="169"/>
                </a:cubicBezTo>
                <a:cubicBezTo>
                  <a:pt x="441" y="128"/>
                  <a:pt x="445" y="126"/>
                  <a:pt x="397" y="136"/>
                </a:cubicBezTo>
                <a:cubicBezTo>
                  <a:pt x="384" y="139"/>
                  <a:pt x="369" y="137"/>
                  <a:pt x="360" y="148"/>
                </a:cubicBezTo>
                <a:cubicBezTo>
                  <a:pt x="340" y="171"/>
                  <a:pt x="329" y="199"/>
                  <a:pt x="322" y="229"/>
                </a:cubicBezTo>
                <a:close/>
                <a:moveTo>
                  <a:pt x="557" y="423"/>
                </a:moveTo>
                <a:cubicBezTo>
                  <a:pt x="559" y="492"/>
                  <a:pt x="549" y="475"/>
                  <a:pt x="604" y="498"/>
                </a:cubicBezTo>
                <a:cubicBezTo>
                  <a:pt x="631" y="509"/>
                  <a:pt x="652" y="503"/>
                  <a:pt x="673" y="486"/>
                </a:cubicBezTo>
                <a:cubicBezTo>
                  <a:pt x="679" y="481"/>
                  <a:pt x="684" y="476"/>
                  <a:pt x="690" y="472"/>
                </a:cubicBezTo>
                <a:cubicBezTo>
                  <a:pt x="703" y="463"/>
                  <a:pt x="708" y="452"/>
                  <a:pt x="708" y="436"/>
                </a:cubicBezTo>
                <a:cubicBezTo>
                  <a:pt x="708" y="371"/>
                  <a:pt x="708" y="371"/>
                  <a:pt x="647" y="348"/>
                </a:cubicBezTo>
                <a:cubicBezTo>
                  <a:pt x="629" y="341"/>
                  <a:pt x="617" y="343"/>
                  <a:pt x="601" y="352"/>
                </a:cubicBezTo>
                <a:cubicBezTo>
                  <a:pt x="569" y="369"/>
                  <a:pt x="546" y="389"/>
                  <a:pt x="557" y="423"/>
                </a:cubicBezTo>
                <a:close/>
                <a:moveTo>
                  <a:pt x="545" y="55"/>
                </a:moveTo>
                <a:cubicBezTo>
                  <a:pt x="527" y="51"/>
                  <a:pt x="513" y="58"/>
                  <a:pt x="502" y="74"/>
                </a:cubicBezTo>
                <a:cubicBezTo>
                  <a:pt x="498" y="81"/>
                  <a:pt x="492" y="87"/>
                  <a:pt x="486" y="92"/>
                </a:cubicBezTo>
                <a:cubicBezTo>
                  <a:pt x="473" y="105"/>
                  <a:pt x="472" y="118"/>
                  <a:pt x="482" y="133"/>
                </a:cubicBezTo>
                <a:cubicBezTo>
                  <a:pt x="484" y="137"/>
                  <a:pt x="487" y="141"/>
                  <a:pt x="488" y="145"/>
                </a:cubicBezTo>
                <a:cubicBezTo>
                  <a:pt x="497" y="188"/>
                  <a:pt x="528" y="194"/>
                  <a:pt x="565" y="198"/>
                </a:cubicBezTo>
                <a:cubicBezTo>
                  <a:pt x="592" y="201"/>
                  <a:pt x="610" y="196"/>
                  <a:pt x="628" y="174"/>
                </a:cubicBezTo>
                <a:cubicBezTo>
                  <a:pt x="653" y="142"/>
                  <a:pt x="652" y="145"/>
                  <a:pt x="637" y="107"/>
                </a:cubicBezTo>
                <a:cubicBezTo>
                  <a:pt x="621" y="67"/>
                  <a:pt x="592" y="56"/>
                  <a:pt x="554" y="55"/>
                </a:cubicBezTo>
                <a:cubicBezTo>
                  <a:pt x="552" y="55"/>
                  <a:pt x="549" y="55"/>
                  <a:pt x="545" y="55"/>
                </a:cubicBezTo>
                <a:close/>
                <a:moveTo>
                  <a:pt x="767" y="274"/>
                </a:moveTo>
                <a:cubicBezTo>
                  <a:pt x="765" y="250"/>
                  <a:pt x="761" y="228"/>
                  <a:pt x="751" y="206"/>
                </a:cubicBezTo>
                <a:cubicBezTo>
                  <a:pt x="745" y="192"/>
                  <a:pt x="695" y="163"/>
                  <a:pt x="680" y="166"/>
                </a:cubicBezTo>
                <a:cubicBezTo>
                  <a:pt x="676" y="167"/>
                  <a:pt x="673" y="170"/>
                  <a:pt x="670" y="172"/>
                </a:cubicBezTo>
                <a:cubicBezTo>
                  <a:pt x="640" y="199"/>
                  <a:pt x="614" y="228"/>
                  <a:pt x="632" y="273"/>
                </a:cubicBezTo>
                <a:cubicBezTo>
                  <a:pt x="633" y="274"/>
                  <a:pt x="633" y="276"/>
                  <a:pt x="633" y="277"/>
                </a:cubicBezTo>
                <a:cubicBezTo>
                  <a:pt x="631" y="303"/>
                  <a:pt x="643" y="315"/>
                  <a:pt x="668" y="324"/>
                </a:cubicBezTo>
                <a:cubicBezTo>
                  <a:pt x="732" y="346"/>
                  <a:pt x="709" y="350"/>
                  <a:pt x="754" y="299"/>
                </a:cubicBezTo>
                <a:cubicBezTo>
                  <a:pt x="761" y="292"/>
                  <a:pt x="769" y="285"/>
                  <a:pt x="767" y="274"/>
                </a:cubicBezTo>
                <a:close/>
                <a:moveTo>
                  <a:pt x="999" y="709"/>
                </a:moveTo>
                <a:cubicBezTo>
                  <a:pt x="1010" y="709"/>
                  <a:pt x="1021" y="710"/>
                  <a:pt x="1033" y="709"/>
                </a:cubicBezTo>
                <a:cubicBezTo>
                  <a:pt x="1039" y="709"/>
                  <a:pt x="1049" y="712"/>
                  <a:pt x="1048" y="700"/>
                </a:cubicBezTo>
                <a:cubicBezTo>
                  <a:pt x="1048" y="689"/>
                  <a:pt x="1041" y="687"/>
                  <a:pt x="1032" y="687"/>
                </a:cubicBezTo>
                <a:cubicBezTo>
                  <a:pt x="1018" y="687"/>
                  <a:pt x="1004" y="687"/>
                  <a:pt x="990" y="687"/>
                </a:cubicBezTo>
                <a:cubicBezTo>
                  <a:pt x="977" y="687"/>
                  <a:pt x="970" y="681"/>
                  <a:pt x="968" y="669"/>
                </a:cubicBezTo>
                <a:cubicBezTo>
                  <a:pt x="962" y="624"/>
                  <a:pt x="957" y="580"/>
                  <a:pt x="950" y="536"/>
                </a:cubicBezTo>
                <a:cubicBezTo>
                  <a:pt x="948" y="521"/>
                  <a:pt x="955" y="515"/>
                  <a:pt x="969" y="514"/>
                </a:cubicBezTo>
                <a:cubicBezTo>
                  <a:pt x="981" y="514"/>
                  <a:pt x="992" y="514"/>
                  <a:pt x="1003" y="514"/>
                </a:cubicBezTo>
                <a:cubicBezTo>
                  <a:pt x="1009" y="514"/>
                  <a:pt x="1014" y="512"/>
                  <a:pt x="1015" y="505"/>
                </a:cubicBezTo>
                <a:cubicBezTo>
                  <a:pt x="1015" y="497"/>
                  <a:pt x="1009" y="496"/>
                  <a:pt x="1003" y="495"/>
                </a:cubicBezTo>
                <a:cubicBezTo>
                  <a:pt x="983" y="495"/>
                  <a:pt x="963" y="496"/>
                  <a:pt x="943" y="495"/>
                </a:cubicBezTo>
                <a:cubicBezTo>
                  <a:pt x="928" y="495"/>
                  <a:pt x="924" y="501"/>
                  <a:pt x="926" y="515"/>
                </a:cubicBezTo>
                <a:cubicBezTo>
                  <a:pt x="932" y="564"/>
                  <a:pt x="936" y="613"/>
                  <a:pt x="943" y="661"/>
                </a:cubicBezTo>
                <a:cubicBezTo>
                  <a:pt x="949" y="709"/>
                  <a:pt x="950" y="709"/>
                  <a:pt x="999" y="709"/>
                </a:cubicBezTo>
                <a:close/>
                <a:moveTo>
                  <a:pt x="101" y="709"/>
                </a:moveTo>
                <a:cubicBezTo>
                  <a:pt x="101" y="709"/>
                  <a:pt x="101" y="709"/>
                  <a:pt x="101" y="709"/>
                </a:cubicBezTo>
                <a:cubicBezTo>
                  <a:pt x="107" y="709"/>
                  <a:pt x="114" y="708"/>
                  <a:pt x="121" y="709"/>
                </a:cubicBezTo>
                <a:cubicBezTo>
                  <a:pt x="139" y="712"/>
                  <a:pt x="148" y="706"/>
                  <a:pt x="150" y="685"/>
                </a:cubicBezTo>
                <a:cubicBezTo>
                  <a:pt x="154" y="639"/>
                  <a:pt x="159" y="593"/>
                  <a:pt x="165" y="547"/>
                </a:cubicBezTo>
                <a:cubicBezTo>
                  <a:pt x="172" y="495"/>
                  <a:pt x="173" y="495"/>
                  <a:pt x="121" y="496"/>
                </a:cubicBezTo>
                <a:cubicBezTo>
                  <a:pt x="110" y="496"/>
                  <a:pt x="91" y="488"/>
                  <a:pt x="92" y="505"/>
                </a:cubicBezTo>
                <a:cubicBezTo>
                  <a:pt x="92" y="521"/>
                  <a:pt x="110" y="513"/>
                  <a:pt x="120" y="514"/>
                </a:cubicBezTo>
                <a:cubicBezTo>
                  <a:pt x="142" y="516"/>
                  <a:pt x="147" y="520"/>
                  <a:pt x="144" y="540"/>
                </a:cubicBezTo>
                <a:cubicBezTo>
                  <a:pt x="139" y="580"/>
                  <a:pt x="133" y="620"/>
                  <a:pt x="128" y="661"/>
                </a:cubicBezTo>
                <a:cubicBezTo>
                  <a:pt x="126" y="680"/>
                  <a:pt x="118" y="690"/>
                  <a:pt x="97" y="687"/>
                </a:cubicBezTo>
                <a:cubicBezTo>
                  <a:pt x="88" y="686"/>
                  <a:pt x="78" y="687"/>
                  <a:pt x="69" y="687"/>
                </a:cubicBezTo>
                <a:cubicBezTo>
                  <a:pt x="62" y="688"/>
                  <a:pt x="58" y="691"/>
                  <a:pt x="58" y="698"/>
                </a:cubicBezTo>
                <a:cubicBezTo>
                  <a:pt x="57" y="706"/>
                  <a:pt x="62" y="709"/>
                  <a:pt x="69" y="709"/>
                </a:cubicBezTo>
                <a:cubicBezTo>
                  <a:pt x="79" y="709"/>
                  <a:pt x="90" y="709"/>
                  <a:pt x="101" y="709"/>
                </a:cubicBezTo>
                <a:close/>
                <a:moveTo>
                  <a:pt x="1020" y="660"/>
                </a:moveTo>
                <a:cubicBezTo>
                  <a:pt x="1024" y="658"/>
                  <a:pt x="1042" y="670"/>
                  <a:pt x="1040" y="650"/>
                </a:cubicBezTo>
                <a:cubicBezTo>
                  <a:pt x="1036" y="617"/>
                  <a:pt x="1031" y="583"/>
                  <a:pt x="1023" y="550"/>
                </a:cubicBezTo>
                <a:cubicBezTo>
                  <a:pt x="1018" y="531"/>
                  <a:pt x="999" y="540"/>
                  <a:pt x="987" y="540"/>
                </a:cubicBezTo>
                <a:cubicBezTo>
                  <a:pt x="974" y="540"/>
                  <a:pt x="978" y="552"/>
                  <a:pt x="979" y="560"/>
                </a:cubicBezTo>
                <a:cubicBezTo>
                  <a:pt x="983" y="586"/>
                  <a:pt x="987" y="611"/>
                  <a:pt x="989" y="637"/>
                </a:cubicBezTo>
                <a:cubicBezTo>
                  <a:pt x="991" y="654"/>
                  <a:pt x="997" y="665"/>
                  <a:pt x="1020" y="660"/>
                </a:cubicBezTo>
                <a:close/>
                <a:moveTo>
                  <a:pt x="77" y="662"/>
                </a:moveTo>
                <a:cubicBezTo>
                  <a:pt x="91" y="661"/>
                  <a:pt x="102" y="664"/>
                  <a:pt x="104" y="649"/>
                </a:cubicBezTo>
                <a:cubicBezTo>
                  <a:pt x="107" y="619"/>
                  <a:pt x="112" y="589"/>
                  <a:pt x="115" y="560"/>
                </a:cubicBezTo>
                <a:cubicBezTo>
                  <a:pt x="117" y="551"/>
                  <a:pt x="118" y="540"/>
                  <a:pt x="103" y="540"/>
                </a:cubicBezTo>
                <a:cubicBezTo>
                  <a:pt x="92" y="539"/>
                  <a:pt x="83" y="539"/>
                  <a:pt x="80" y="554"/>
                </a:cubicBezTo>
                <a:cubicBezTo>
                  <a:pt x="76" y="585"/>
                  <a:pt x="71" y="615"/>
                  <a:pt x="65" y="645"/>
                </a:cubicBezTo>
                <a:cubicBezTo>
                  <a:pt x="63" y="659"/>
                  <a:pt x="68" y="664"/>
                  <a:pt x="77" y="662"/>
                </a:cubicBezTo>
                <a:close/>
                <a:moveTo>
                  <a:pt x="535" y="617"/>
                </a:moveTo>
                <a:cubicBezTo>
                  <a:pt x="535" y="609"/>
                  <a:pt x="536" y="600"/>
                  <a:pt x="535" y="591"/>
                </a:cubicBezTo>
                <a:cubicBezTo>
                  <a:pt x="535" y="582"/>
                  <a:pt x="537" y="572"/>
                  <a:pt x="524" y="570"/>
                </a:cubicBezTo>
                <a:cubicBezTo>
                  <a:pt x="510" y="568"/>
                  <a:pt x="496" y="562"/>
                  <a:pt x="486" y="578"/>
                </a:cubicBezTo>
                <a:cubicBezTo>
                  <a:pt x="470" y="605"/>
                  <a:pt x="481" y="640"/>
                  <a:pt x="512" y="655"/>
                </a:cubicBezTo>
                <a:cubicBezTo>
                  <a:pt x="531" y="664"/>
                  <a:pt x="535" y="662"/>
                  <a:pt x="535" y="641"/>
                </a:cubicBezTo>
                <a:cubicBezTo>
                  <a:pt x="536" y="633"/>
                  <a:pt x="535" y="625"/>
                  <a:pt x="535" y="617"/>
                </a:cubicBezTo>
                <a:close/>
                <a:moveTo>
                  <a:pt x="561" y="615"/>
                </a:moveTo>
                <a:cubicBezTo>
                  <a:pt x="561" y="615"/>
                  <a:pt x="561" y="615"/>
                  <a:pt x="561" y="615"/>
                </a:cubicBezTo>
                <a:cubicBezTo>
                  <a:pt x="561" y="618"/>
                  <a:pt x="560" y="621"/>
                  <a:pt x="561" y="623"/>
                </a:cubicBezTo>
                <a:cubicBezTo>
                  <a:pt x="564" y="635"/>
                  <a:pt x="553" y="654"/>
                  <a:pt x="568" y="658"/>
                </a:cubicBezTo>
                <a:cubicBezTo>
                  <a:pt x="583" y="662"/>
                  <a:pt x="597" y="647"/>
                  <a:pt x="607" y="635"/>
                </a:cubicBezTo>
                <a:cubicBezTo>
                  <a:pt x="610" y="631"/>
                  <a:pt x="612" y="627"/>
                  <a:pt x="613" y="623"/>
                </a:cubicBezTo>
                <a:cubicBezTo>
                  <a:pt x="616" y="615"/>
                  <a:pt x="616" y="608"/>
                  <a:pt x="610" y="602"/>
                </a:cubicBezTo>
                <a:cubicBezTo>
                  <a:pt x="602" y="593"/>
                  <a:pt x="593" y="584"/>
                  <a:pt x="584" y="575"/>
                </a:cubicBezTo>
                <a:cubicBezTo>
                  <a:pt x="579" y="571"/>
                  <a:pt x="573" y="570"/>
                  <a:pt x="567" y="572"/>
                </a:cubicBezTo>
                <a:cubicBezTo>
                  <a:pt x="561" y="574"/>
                  <a:pt x="561" y="580"/>
                  <a:pt x="561" y="585"/>
                </a:cubicBezTo>
                <a:cubicBezTo>
                  <a:pt x="561" y="595"/>
                  <a:pt x="561" y="605"/>
                  <a:pt x="561" y="61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A0737A-D9D7-48D1-AA46-62D2C14484AB}"/>
              </a:ext>
            </a:extLst>
          </p:cNvPr>
          <p:cNvSpPr>
            <a:spLocks noEditPoints="1"/>
          </p:cNvSpPr>
          <p:nvPr/>
        </p:nvSpPr>
        <p:spPr bwMode="auto">
          <a:xfrm>
            <a:off x="2235200" y="2422526"/>
            <a:ext cx="1362075" cy="1168400"/>
          </a:xfrm>
          <a:custGeom>
            <a:avLst/>
            <a:gdLst>
              <a:gd name="T0" fmla="*/ 648 w 1230"/>
              <a:gd name="T1" fmla="*/ 697 h 1056"/>
              <a:gd name="T2" fmla="*/ 196 w 1230"/>
              <a:gd name="T3" fmla="*/ 685 h 1056"/>
              <a:gd name="T4" fmla="*/ 56 w 1230"/>
              <a:gd name="T5" fmla="*/ 323 h 1056"/>
              <a:gd name="T6" fmla="*/ 159 w 1230"/>
              <a:gd name="T7" fmla="*/ 400 h 1056"/>
              <a:gd name="T8" fmla="*/ 87 w 1230"/>
              <a:gd name="T9" fmla="*/ 130 h 1056"/>
              <a:gd name="T10" fmla="*/ 314 w 1230"/>
              <a:gd name="T11" fmla="*/ 0 h 1056"/>
              <a:gd name="T12" fmla="*/ 643 w 1230"/>
              <a:gd name="T13" fmla="*/ 105 h 1056"/>
              <a:gd name="T14" fmla="*/ 900 w 1230"/>
              <a:gd name="T15" fmla="*/ 317 h 1056"/>
              <a:gd name="T16" fmla="*/ 814 w 1230"/>
              <a:gd name="T17" fmla="*/ 243 h 1056"/>
              <a:gd name="T18" fmla="*/ 755 w 1230"/>
              <a:gd name="T19" fmla="*/ 155 h 1056"/>
              <a:gd name="T20" fmla="*/ 823 w 1230"/>
              <a:gd name="T21" fmla="*/ 167 h 1056"/>
              <a:gd name="T22" fmla="*/ 987 w 1230"/>
              <a:gd name="T23" fmla="*/ 376 h 1056"/>
              <a:gd name="T24" fmla="*/ 1210 w 1230"/>
              <a:gd name="T25" fmla="*/ 675 h 1056"/>
              <a:gd name="T26" fmla="*/ 1080 w 1230"/>
              <a:gd name="T27" fmla="*/ 673 h 1056"/>
              <a:gd name="T28" fmla="*/ 1068 w 1230"/>
              <a:gd name="T29" fmla="*/ 669 h 1056"/>
              <a:gd name="T30" fmla="*/ 831 w 1230"/>
              <a:gd name="T31" fmla="*/ 1053 h 1056"/>
              <a:gd name="T32" fmla="*/ 640 w 1230"/>
              <a:gd name="T33" fmla="*/ 669 h 1056"/>
              <a:gd name="T34" fmla="*/ 165 w 1230"/>
              <a:gd name="T35" fmla="*/ 206 h 1056"/>
              <a:gd name="T36" fmla="*/ 179 w 1230"/>
              <a:gd name="T37" fmla="*/ 337 h 1056"/>
              <a:gd name="T38" fmla="*/ 200 w 1230"/>
              <a:gd name="T39" fmla="*/ 365 h 1056"/>
              <a:gd name="T40" fmla="*/ 510 w 1230"/>
              <a:gd name="T41" fmla="*/ 689 h 1056"/>
              <a:gd name="T42" fmla="*/ 251 w 1230"/>
              <a:gd name="T43" fmla="*/ 381 h 1056"/>
              <a:gd name="T44" fmla="*/ 970 w 1230"/>
              <a:gd name="T45" fmla="*/ 693 h 1056"/>
              <a:gd name="T46" fmla="*/ 1075 w 1230"/>
              <a:gd name="T47" fmla="*/ 500 h 1056"/>
              <a:gd name="T48" fmla="*/ 1147 w 1230"/>
              <a:gd name="T49" fmla="*/ 619 h 1056"/>
              <a:gd name="T50" fmla="*/ 994 w 1230"/>
              <a:gd name="T51" fmla="*/ 425 h 1056"/>
              <a:gd name="T52" fmla="*/ 593 w 1230"/>
              <a:gd name="T53" fmla="*/ 479 h 1056"/>
              <a:gd name="T54" fmla="*/ 644 w 1230"/>
              <a:gd name="T55" fmla="*/ 624 h 1056"/>
              <a:gd name="T56" fmla="*/ 669 w 1230"/>
              <a:gd name="T57" fmla="*/ 561 h 1056"/>
              <a:gd name="T58" fmla="*/ 737 w 1230"/>
              <a:gd name="T59" fmla="*/ 990 h 1056"/>
              <a:gd name="T60" fmla="*/ 498 w 1230"/>
              <a:gd name="T61" fmla="*/ 468 h 1056"/>
              <a:gd name="T62" fmla="*/ 572 w 1230"/>
              <a:gd name="T63" fmla="*/ 210 h 1056"/>
              <a:gd name="T64" fmla="*/ 612 w 1230"/>
              <a:gd name="T65" fmla="*/ 232 h 1056"/>
              <a:gd name="T66" fmla="*/ 686 w 1230"/>
              <a:gd name="T67" fmla="*/ 277 h 1056"/>
              <a:gd name="T68" fmla="*/ 220 w 1230"/>
              <a:gd name="T69" fmla="*/ 114 h 1056"/>
              <a:gd name="T70" fmla="*/ 86 w 1230"/>
              <a:gd name="T71" fmla="*/ 303 h 1056"/>
              <a:gd name="T72" fmla="*/ 154 w 1230"/>
              <a:gd name="T73" fmla="*/ 183 h 1056"/>
              <a:gd name="T74" fmla="*/ 261 w 1230"/>
              <a:gd name="T75" fmla="*/ 377 h 1056"/>
              <a:gd name="T76" fmla="*/ 470 w 1230"/>
              <a:gd name="T77" fmla="*/ 680 h 1056"/>
              <a:gd name="T78" fmla="*/ 498 w 1230"/>
              <a:gd name="T79" fmla="*/ 468 h 1056"/>
              <a:gd name="T80" fmla="*/ 581 w 1230"/>
              <a:gd name="T81" fmla="*/ 343 h 1056"/>
              <a:gd name="T82" fmla="*/ 621 w 1230"/>
              <a:gd name="T83" fmla="*/ 374 h 1056"/>
              <a:gd name="T84" fmla="*/ 657 w 1230"/>
              <a:gd name="T85" fmla="*/ 143 h 1056"/>
              <a:gd name="T86" fmla="*/ 438 w 1230"/>
              <a:gd name="T87" fmla="*/ 18 h 1056"/>
              <a:gd name="T88" fmla="*/ 125 w 1230"/>
              <a:gd name="T89" fmla="*/ 122 h 1056"/>
              <a:gd name="T90" fmla="*/ 138 w 1230"/>
              <a:gd name="T91" fmla="*/ 380 h 1056"/>
              <a:gd name="T92" fmla="*/ 108 w 1230"/>
              <a:gd name="T93" fmla="*/ 145 h 1056"/>
              <a:gd name="T94" fmla="*/ 466 w 1230"/>
              <a:gd name="T95" fmla="*/ 70 h 1056"/>
              <a:gd name="T96" fmla="*/ 701 w 1230"/>
              <a:gd name="T97" fmla="*/ 265 h 1056"/>
              <a:gd name="T98" fmla="*/ 595 w 1230"/>
              <a:gd name="T99" fmla="*/ 220 h 1056"/>
              <a:gd name="T100" fmla="*/ 508 w 1230"/>
              <a:gd name="T101" fmla="*/ 396 h 1056"/>
              <a:gd name="T102" fmla="*/ 533 w 1230"/>
              <a:gd name="T103" fmla="*/ 350 h 1056"/>
              <a:gd name="T104" fmla="*/ 702 w 1230"/>
              <a:gd name="T105" fmla="*/ 323 h 1056"/>
              <a:gd name="T106" fmla="*/ 589 w 1230"/>
              <a:gd name="T107" fmla="*/ 422 h 1056"/>
              <a:gd name="T108" fmla="*/ 603 w 1230"/>
              <a:gd name="T109" fmla="*/ 357 h 1056"/>
              <a:gd name="T110" fmla="*/ 697 w 1230"/>
              <a:gd name="T111" fmla="*/ 828 h 1056"/>
              <a:gd name="T112" fmla="*/ 1015 w 1230"/>
              <a:gd name="T113" fmla="*/ 95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30" h="1056">
                <a:moveTo>
                  <a:pt x="529" y="641"/>
                </a:moveTo>
                <a:cubicBezTo>
                  <a:pt x="550" y="660"/>
                  <a:pt x="577" y="667"/>
                  <a:pt x="604" y="672"/>
                </a:cubicBezTo>
                <a:cubicBezTo>
                  <a:pt x="609" y="673"/>
                  <a:pt x="614" y="673"/>
                  <a:pt x="620" y="673"/>
                </a:cubicBezTo>
                <a:cubicBezTo>
                  <a:pt x="635" y="675"/>
                  <a:pt x="649" y="678"/>
                  <a:pt x="648" y="697"/>
                </a:cubicBezTo>
                <a:cubicBezTo>
                  <a:pt x="646" y="718"/>
                  <a:pt x="631" y="719"/>
                  <a:pt x="615" y="718"/>
                </a:cubicBezTo>
                <a:cubicBezTo>
                  <a:pt x="596" y="716"/>
                  <a:pt x="577" y="714"/>
                  <a:pt x="559" y="707"/>
                </a:cubicBezTo>
                <a:cubicBezTo>
                  <a:pt x="545" y="702"/>
                  <a:pt x="534" y="704"/>
                  <a:pt x="520" y="709"/>
                </a:cubicBezTo>
                <a:cubicBezTo>
                  <a:pt x="409" y="749"/>
                  <a:pt x="300" y="749"/>
                  <a:pt x="196" y="685"/>
                </a:cubicBezTo>
                <a:cubicBezTo>
                  <a:pt x="176" y="673"/>
                  <a:pt x="166" y="658"/>
                  <a:pt x="170" y="633"/>
                </a:cubicBezTo>
                <a:cubicBezTo>
                  <a:pt x="180" y="551"/>
                  <a:pt x="185" y="468"/>
                  <a:pt x="182" y="385"/>
                </a:cubicBezTo>
                <a:cubicBezTo>
                  <a:pt x="182" y="356"/>
                  <a:pt x="182" y="356"/>
                  <a:pt x="155" y="351"/>
                </a:cubicBezTo>
                <a:cubicBezTo>
                  <a:pt x="121" y="344"/>
                  <a:pt x="88" y="336"/>
                  <a:pt x="56" y="323"/>
                </a:cubicBezTo>
                <a:cubicBezTo>
                  <a:pt x="81" y="344"/>
                  <a:pt x="111" y="352"/>
                  <a:pt x="143" y="356"/>
                </a:cubicBezTo>
                <a:cubicBezTo>
                  <a:pt x="148" y="357"/>
                  <a:pt x="153" y="356"/>
                  <a:pt x="159" y="357"/>
                </a:cubicBezTo>
                <a:cubicBezTo>
                  <a:pt x="171" y="359"/>
                  <a:pt x="177" y="367"/>
                  <a:pt x="177" y="379"/>
                </a:cubicBezTo>
                <a:cubicBezTo>
                  <a:pt x="177" y="391"/>
                  <a:pt x="170" y="398"/>
                  <a:pt x="159" y="400"/>
                </a:cubicBezTo>
                <a:cubicBezTo>
                  <a:pt x="143" y="403"/>
                  <a:pt x="127" y="399"/>
                  <a:pt x="111" y="396"/>
                </a:cubicBezTo>
                <a:cubicBezTo>
                  <a:pt x="78" y="390"/>
                  <a:pt x="48" y="375"/>
                  <a:pt x="20" y="357"/>
                </a:cubicBezTo>
                <a:cubicBezTo>
                  <a:pt x="5" y="348"/>
                  <a:pt x="0" y="335"/>
                  <a:pt x="8" y="318"/>
                </a:cubicBezTo>
                <a:cubicBezTo>
                  <a:pt x="34" y="255"/>
                  <a:pt x="61" y="193"/>
                  <a:pt x="87" y="130"/>
                </a:cubicBezTo>
                <a:cubicBezTo>
                  <a:pt x="92" y="116"/>
                  <a:pt x="103" y="110"/>
                  <a:pt x="116" y="105"/>
                </a:cubicBezTo>
                <a:cubicBezTo>
                  <a:pt x="159" y="90"/>
                  <a:pt x="201" y="74"/>
                  <a:pt x="244" y="59"/>
                </a:cubicBezTo>
                <a:cubicBezTo>
                  <a:pt x="260" y="53"/>
                  <a:pt x="271" y="45"/>
                  <a:pt x="274" y="28"/>
                </a:cubicBezTo>
                <a:cubicBezTo>
                  <a:pt x="279" y="7"/>
                  <a:pt x="292" y="0"/>
                  <a:pt x="314" y="0"/>
                </a:cubicBezTo>
                <a:cubicBezTo>
                  <a:pt x="358" y="1"/>
                  <a:pt x="403" y="1"/>
                  <a:pt x="448" y="0"/>
                </a:cubicBezTo>
                <a:cubicBezTo>
                  <a:pt x="467" y="0"/>
                  <a:pt x="480" y="7"/>
                  <a:pt x="484" y="26"/>
                </a:cubicBezTo>
                <a:cubicBezTo>
                  <a:pt x="488" y="45"/>
                  <a:pt x="500" y="54"/>
                  <a:pt x="517" y="60"/>
                </a:cubicBezTo>
                <a:cubicBezTo>
                  <a:pt x="559" y="74"/>
                  <a:pt x="601" y="90"/>
                  <a:pt x="643" y="105"/>
                </a:cubicBezTo>
                <a:cubicBezTo>
                  <a:pt x="658" y="111"/>
                  <a:pt x="667" y="119"/>
                  <a:pt x="674" y="134"/>
                </a:cubicBezTo>
                <a:cubicBezTo>
                  <a:pt x="696" y="190"/>
                  <a:pt x="721" y="246"/>
                  <a:pt x="744" y="302"/>
                </a:cubicBezTo>
                <a:cubicBezTo>
                  <a:pt x="750" y="316"/>
                  <a:pt x="755" y="320"/>
                  <a:pt x="773" y="318"/>
                </a:cubicBezTo>
                <a:cubicBezTo>
                  <a:pt x="815" y="315"/>
                  <a:pt x="858" y="317"/>
                  <a:pt x="900" y="317"/>
                </a:cubicBezTo>
                <a:cubicBezTo>
                  <a:pt x="906" y="317"/>
                  <a:pt x="914" y="319"/>
                  <a:pt x="917" y="314"/>
                </a:cubicBezTo>
                <a:cubicBezTo>
                  <a:pt x="921" y="307"/>
                  <a:pt x="915" y="302"/>
                  <a:pt x="911" y="296"/>
                </a:cubicBezTo>
                <a:cubicBezTo>
                  <a:pt x="887" y="256"/>
                  <a:pt x="851" y="230"/>
                  <a:pt x="803" y="211"/>
                </a:cubicBezTo>
                <a:cubicBezTo>
                  <a:pt x="808" y="224"/>
                  <a:pt x="811" y="233"/>
                  <a:pt x="814" y="243"/>
                </a:cubicBezTo>
                <a:cubicBezTo>
                  <a:pt x="818" y="255"/>
                  <a:pt x="813" y="265"/>
                  <a:pt x="802" y="271"/>
                </a:cubicBezTo>
                <a:cubicBezTo>
                  <a:pt x="789" y="277"/>
                  <a:pt x="778" y="271"/>
                  <a:pt x="774" y="259"/>
                </a:cubicBezTo>
                <a:cubicBezTo>
                  <a:pt x="763" y="234"/>
                  <a:pt x="753" y="207"/>
                  <a:pt x="744" y="181"/>
                </a:cubicBezTo>
                <a:cubicBezTo>
                  <a:pt x="740" y="170"/>
                  <a:pt x="746" y="161"/>
                  <a:pt x="755" y="155"/>
                </a:cubicBezTo>
                <a:cubicBezTo>
                  <a:pt x="777" y="142"/>
                  <a:pt x="800" y="129"/>
                  <a:pt x="822" y="116"/>
                </a:cubicBezTo>
                <a:cubicBezTo>
                  <a:pt x="834" y="109"/>
                  <a:pt x="846" y="110"/>
                  <a:pt x="854" y="122"/>
                </a:cubicBezTo>
                <a:cubicBezTo>
                  <a:pt x="862" y="136"/>
                  <a:pt x="856" y="146"/>
                  <a:pt x="844" y="154"/>
                </a:cubicBezTo>
                <a:cubicBezTo>
                  <a:pt x="837" y="159"/>
                  <a:pt x="830" y="163"/>
                  <a:pt x="823" y="167"/>
                </a:cubicBezTo>
                <a:cubicBezTo>
                  <a:pt x="829" y="176"/>
                  <a:pt x="837" y="177"/>
                  <a:pt x="844" y="180"/>
                </a:cubicBezTo>
                <a:cubicBezTo>
                  <a:pt x="910" y="213"/>
                  <a:pt x="956" y="261"/>
                  <a:pt x="974" y="334"/>
                </a:cubicBezTo>
                <a:cubicBezTo>
                  <a:pt x="975" y="339"/>
                  <a:pt x="977" y="347"/>
                  <a:pt x="974" y="351"/>
                </a:cubicBezTo>
                <a:cubicBezTo>
                  <a:pt x="963" y="368"/>
                  <a:pt x="974" y="371"/>
                  <a:pt x="987" y="376"/>
                </a:cubicBezTo>
                <a:cubicBezTo>
                  <a:pt x="1030" y="391"/>
                  <a:pt x="1073" y="408"/>
                  <a:pt x="1116" y="424"/>
                </a:cubicBezTo>
                <a:cubicBezTo>
                  <a:pt x="1131" y="429"/>
                  <a:pt x="1139" y="437"/>
                  <a:pt x="1145" y="451"/>
                </a:cubicBezTo>
                <a:cubicBezTo>
                  <a:pt x="1170" y="512"/>
                  <a:pt x="1196" y="573"/>
                  <a:pt x="1222" y="634"/>
                </a:cubicBezTo>
                <a:cubicBezTo>
                  <a:pt x="1230" y="652"/>
                  <a:pt x="1226" y="664"/>
                  <a:pt x="1210" y="675"/>
                </a:cubicBezTo>
                <a:cubicBezTo>
                  <a:pt x="1173" y="699"/>
                  <a:pt x="1134" y="713"/>
                  <a:pt x="1090" y="718"/>
                </a:cubicBezTo>
                <a:cubicBezTo>
                  <a:pt x="1088" y="718"/>
                  <a:pt x="1085" y="718"/>
                  <a:pt x="1083" y="718"/>
                </a:cubicBezTo>
                <a:cubicBezTo>
                  <a:pt x="1067" y="718"/>
                  <a:pt x="1054" y="714"/>
                  <a:pt x="1053" y="696"/>
                </a:cubicBezTo>
                <a:cubicBezTo>
                  <a:pt x="1053" y="679"/>
                  <a:pt x="1066" y="673"/>
                  <a:pt x="1080" y="673"/>
                </a:cubicBezTo>
                <a:cubicBezTo>
                  <a:pt x="1106" y="672"/>
                  <a:pt x="1130" y="666"/>
                  <a:pt x="1153" y="655"/>
                </a:cubicBezTo>
                <a:cubicBezTo>
                  <a:pt x="1160" y="652"/>
                  <a:pt x="1167" y="650"/>
                  <a:pt x="1175" y="640"/>
                </a:cubicBezTo>
                <a:cubicBezTo>
                  <a:pt x="1161" y="645"/>
                  <a:pt x="1151" y="648"/>
                  <a:pt x="1141" y="652"/>
                </a:cubicBezTo>
                <a:cubicBezTo>
                  <a:pt x="1117" y="660"/>
                  <a:pt x="1093" y="666"/>
                  <a:pt x="1068" y="669"/>
                </a:cubicBezTo>
                <a:cubicBezTo>
                  <a:pt x="1054" y="671"/>
                  <a:pt x="1048" y="677"/>
                  <a:pt x="1048" y="691"/>
                </a:cubicBezTo>
                <a:cubicBezTo>
                  <a:pt x="1048" y="772"/>
                  <a:pt x="1046" y="853"/>
                  <a:pt x="1059" y="933"/>
                </a:cubicBezTo>
                <a:cubicBezTo>
                  <a:pt x="1065" y="969"/>
                  <a:pt x="1055" y="993"/>
                  <a:pt x="1022" y="1011"/>
                </a:cubicBezTo>
                <a:cubicBezTo>
                  <a:pt x="962" y="1045"/>
                  <a:pt x="899" y="1056"/>
                  <a:pt x="831" y="1053"/>
                </a:cubicBezTo>
                <a:cubicBezTo>
                  <a:pt x="774" y="1050"/>
                  <a:pt x="720" y="1037"/>
                  <a:pt x="670" y="1005"/>
                </a:cubicBezTo>
                <a:cubicBezTo>
                  <a:pt x="648" y="991"/>
                  <a:pt x="637" y="975"/>
                  <a:pt x="641" y="946"/>
                </a:cubicBezTo>
                <a:cubicBezTo>
                  <a:pt x="655" y="863"/>
                  <a:pt x="650" y="778"/>
                  <a:pt x="655" y="693"/>
                </a:cubicBezTo>
                <a:cubicBezTo>
                  <a:pt x="655" y="682"/>
                  <a:pt x="655" y="671"/>
                  <a:pt x="640" y="669"/>
                </a:cubicBezTo>
                <a:cubicBezTo>
                  <a:pt x="602" y="664"/>
                  <a:pt x="565" y="656"/>
                  <a:pt x="529" y="641"/>
                </a:cubicBezTo>
                <a:close/>
                <a:moveTo>
                  <a:pt x="212" y="333"/>
                </a:moveTo>
                <a:cubicBezTo>
                  <a:pt x="201" y="327"/>
                  <a:pt x="201" y="315"/>
                  <a:pt x="197" y="305"/>
                </a:cubicBezTo>
                <a:cubicBezTo>
                  <a:pt x="187" y="272"/>
                  <a:pt x="176" y="239"/>
                  <a:pt x="165" y="206"/>
                </a:cubicBezTo>
                <a:cubicBezTo>
                  <a:pt x="164" y="207"/>
                  <a:pt x="162" y="207"/>
                  <a:pt x="160" y="208"/>
                </a:cubicBezTo>
                <a:cubicBezTo>
                  <a:pt x="163" y="216"/>
                  <a:pt x="165" y="225"/>
                  <a:pt x="168" y="234"/>
                </a:cubicBezTo>
                <a:cubicBezTo>
                  <a:pt x="177" y="262"/>
                  <a:pt x="186" y="291"/>
                  <a:pt x="195" y="320"/>
                </a:cubicBezTo>
                <a:cubicBezTo>
                  <a:pt x="201" y="338"/>
                  <a:pt x="199" y="341"/>
                  <a:pt x="179" y="337"/>
                </a:cubicBezTo>
                <a:cubicBezTo>
                  <a:pt x="135" y="329"/>
                  <a:pt x="91" y="324"/>
                  <a:pt x="50" y="292"/>
                </a:cubicBezTo>
                <a:cubicBezTo>
                  <a:pt x="61" y="313"/>
                  <a:pt x="76" y="318"/>
                  <a:pt x="91" y="323"/>
                </a:cubicBezTo>
                <a:cubicBezTo>
                  <a:pt x="120" y="334"/>
                  <a:pt x="151" y="340"/>
                  <a:pt x="182" y="344"/>
                </a:cubicBezTo>
                <a:cubicBezTo>
                  <a:pt x="195" y="346"/>
                  <a:pt x="200" y="351"/>
                  <a:pt x="200" y="365"/>
                </a:cubicBezTo>
                <a:cubicBezTo>
                  <a:pt x="200" y="449"/>
                  <a:pt x="202" y="534"/>
                  <a:pt x="191" y="618"/>
                </a:cubicBezTo>
                <a:cubicBezTo>
                  <a:pt x="185" y="658"/>
                  <a:pt x="186" y="661"/>
                  <a:pt x="222" y="680"/>
                </a:cubicBezTo>
                <a:cubicBezTo>
                  <a:pt x="314" y="727"/>
                  <a:pt x="409" y="727"/>
                  <a:pt x="506" y="695"/>
                </a:cubicBezTo>
                <a:cubicBezTo>
                  <a:pt x="509" y="694"/>
                  <a:pt x="511" y="692"/>
                  <a:pt x="510" y="689"/>
                </a:cubicBezTo>
                <a:cubicBezTo>
                  <a:pt x="502" y="687"/>
                  <a:pt x="495" y="692"/>
                  <a:pt x="488" y="694"/>
                </a:cubicBezTo>
                <a:cubicBezTo>
                  <a:pt x="413" y="717"/>
                  <a:pt x="339" y="716"/>
                  <a:pt x="265" y="692"/>
                </a:cubicBezTo>
                <a:cubicBezTo>
                  <a:pt x="238" y="684"/>
                  <a:pt x="236" y="680"/>
                  <a:pt x="240" y="652"/>
                </a:cubicBezTo>
                <a:cubicBezTo>
                  <a:pt x="252" y="562"/>
                  <a:pt x="252" y="472"/>
                  <a:pt x="251" y="381"/>
                </a:cubicBezTo>
                <a:cubicBezTo>
                  <a:pt x="250" y="361"/>
                  <a:pt x="233" y="340"/>
                  <a:pt x="211" y="333"/>
                </a:cubicBezTo>
                <a:lnTo>
                  <a:pt x="212" y="333"/>
                </a:lnTo>
                <a:close/>
                <a:moveTo>
                  <a:pt x="970" y="793"/>
                </a:moveTo>
                <a:cubicBezTo>
                  <a:pt x="970" y="753"/>
                  <a:pt x="970" y="723"/>
                  <a:pt x="970" y="693"/>
                </a:cubicBezTo>
                <a:cubicBezTo>
                  <a:pt x="970" y="683"/>
                  <a:pt x="971" y="674"/>
                  <a:pt x="979" y="667"/>
                </a:cubicBezTo>
                <a:cubicBezTo>
                  <a:pt x="1005" y="649"/>
                  <a:pt x="1014" y="622"/>
                  <a:pt x="1023" y="593"/>
                </a:cubicBezTo>
                <a:cubicBezTo>
                  <a:pt x="1030" y="569"/>
                  <a:pt x="1038" y="545"/>
                  <a:pt x="1045" y="521"/>
                </a:cubicBezTo>
                <a:cubicBezTo>
                  <a:pt x="1050" y="506"/>
                  <a:pt x="1058" y="494"/>
                  <a:pt x="1075" y="500"/>
                </a:cubicBezTo>
                <a:cubicBezTo>
                  <a:pt x="1093" y="506"/>
                  <a:pt x="1093" y="520"/>
                  <a:pt x="1088" y="535"/>
                </a:cubicBezTo>
                <a:cubicBezTo>
                  <a:pt x="1078" y="564"/>
                  <a:pt x="1070" y="593"/>
                  <a:pt x="1060" y="622"/>
                </a:cubicBezTo>
                <a:cubicBezTo>
                  <a:pt x="1054" y="637"/>
                  <a:pt x="1059" y="642"/>
                  <a:pt x="1074" y="640"/>
                </a:cubicBezTo>
                <a:cubicBezTo>
                  <a:pt x="1099" y="635"/>
                  <a:pt x="1123" y="628"/>
                  <a:pt x="1147" y="619"/>
                </a:cubicBezTo>
                <a:cubicBezTo>
                  <a:pt x="1159" y="614"/>
                  <a:pt x="1163" y="607"/>
                  <a:pt x="1157" y="594"/>
                </a:cubicBezTo>
                <a:cubicBezTo>
                  <a:pt x="1141" y="557"/>
                  <a:pt x="1125" y="519"/>
                  <a:pt x="1109" y="482"/>
                </a:cubicBezTo>
                <a:cubicBezTo>
                  <a:pt x="1105" y="471"/>
                  <a:pt x="1097" y="464"/>
                  <a:pt x="1086" y="460"/>
                </a:cubicBezTo>
                <a:cubicBezTo>
                  <a:pt x="1055" y="449"/>
                  <a:pt x="1024" y="439"/>
                  <a:pt x="994" y="425"/>
                </a:cubicBezTo>
                <a:cubicBezTo>
                  <a:pt x="918" y="392"/>
                  <a:pt x="838" y="411"/>
                  <a:pt x="759" y="407"/>
                </a:cubicBezTo>
                <a:cubicBezTo>
                  <a:pt x="755" y="407"/>
                  <a:pt x="751" y="409"/>
                  <a:pt x="748" y="411"/>
                </a:cubicBezTo>
                <a:cubicBezTo>
                  <a:pt x="704" y="427"/>
                  <a:pt x="660" y="443"/>
                  <a:pt x="617" y="459"/>
                </a:cubicBezTo>
                <a:cubicBezTo>
                  <a:pt x="606" y="463"/>
                  <a:pt x="598" y="468"/>
                  <a:pt x="593" y="479"/>
                </a:cubicBezTo>
                <a:cubicBezTo>
                  <a:pt x="578" y="517"/>
                  <a:pt x="562" y="556"/>
                  <a:pt x="545" y="593"/>
                </a:cubicBezTo>
                <a:cubicBezTo>
                  <a:pt x="539" y="606"/>
                  <a:pt x="543" y="613"/>
                  <a:pt x="555" y="619"/>
                </a:cubicBezTo>
                <a:cubicBezTo>
                  <a:pt x="579" y="630"/>
                  <a:pt x="604" y="635"/>
                  <a:pt x="630" y="640"/>
                </a:cubicBezTo>
                <a:cubicBezTo>
                  <a:pt x="644" y="644"/>
                  <a:pt x="649" y="639"/>
                  <a:pt x="644" y="624"/>
                </a:cubicBezTo>
                <a:cubicBezTo>
                  <a:pt x="633" y="593"/>
                  <a:pt x="623" y="562"/>
                  <a:pt x="613" y="531"/>
                </a:cubicBezTo>
                <a:cubicBezTo>
                  <a:pt x="608" y="517"/>
                  <a:pt x="612" y="504"/>
                  <a:pt x="626" y="500"/>
                </a:cubicBezTo>
                <a:cubicBezTo>
                  <a:pt x="640" y="495"/>
                  <a:pt x="650" y="503"/>
                  <a:pt x="655" y="517"/>
                </a:cubicBezTo>
                <a:cubicBezTo>
                  <a:pt x="660" y="532"/>
                  <a:pt x="664" y="547"/>
                  <a:pt x="669" y="561"/>
                </a:cubicBezTo>
                <a:cubicBezTo>
                  <a:pt x="683" y="601"/>
                  <a:pt x="689" y="644"/>
                  <a:pt x="727" y="672"/>
                </a:cubicBezTo>
                <a:cubicBezTo>
                  <a:pt x="734" y="678"/>
                  <a:pt x="733" y="687"/>
                  <a:pt x="733" y="695"/>
                </a:cubicBezTo>
                <a:cubicBezTo>
                  <a:pt x="733" y="785"/>
                  <a:pt x="735" y="876"/>
                  <a:pt x="723" y="966"/>
                </a:cubicBezTo>
                <a:cubicBezTo>
                  <a:pt x="721" y="979"/>
                  <a:pt x="725" y="986"/>
                  <a:pt x="737" y="990"/>
                </a:cubicBezTo>
                <a:cubicBezTo>
                  <a:pt x="813" y="1015"/>
                  <a:pt x="889" y="1016"/>
                  <a:pt x="965" y="989"/>
                </a:cubicBezTo>
                <a:cubicBezTo>
                  <a:pt x="977" y="985"/>
                  <a:pt x="981" y="979"/>
                  <a:pt x="980" y="966"/>
                </a:cubicBezTo>
                <a:cubicBezTo>
                  <a:pt x="975" y="905"/>
                  <a:pt x="966" y="844"/>
                  <a:pt x="970" y="793"/>
                </a:cubicBezTo>
                <a:close/>
                <a:moveTo>
                  <a:pt x="498" y="468"/>
                </a:moveTo>
                <a:cubicBezTo>
                  <a:pt x="498" y="435"/>
                  <a:pt x="499" y="408"/>
                  <a:pt x="498" y="381"/>
                </a:cubicBezTo>
                <a:cubicBezTo>
                  <a:pt x="498" y="366"/>
                  <a:pt x="502" y="355"/>
                  <a:pt x="513" y="345"/>
                </a:cubicBezTo>
                <a:cubicBezTo>
                  <a:pt x="530" y="332"/>
                  <a:pt x="540" y="314"/>
                  <a:pt x="546" y="292"/>
                </a:cubicBezTo>
                <a:cubicBezTo>
                  <a:pt x="553" y="265"/>
                  <a:pt x="563" y="238"/>
                  <a:pt x="572" y="210"/>
                </a:cubicBezTo>
                <a:cubicBezTo>
                  <a:pt x="574" y="205"/>
                  <a:pt x="575" y="200"/>
                  <a:pt x="578" y="196"/>
                </a:cubicBezTo>
                <a:cubicBezTo>
                  <a:pt x="583" y="185"/>
                  <a:pt x="591" y="179"/>
                  <a:pt x="603" y="182"/>
                </a:cubicBezTo>
                <a:cubicBezTo>
                  <a:pt x="616" y="186"/>
                  <a:pt x="621" y="196"/>
                  <a:pt x="618" y="209"/>
                </a:cubicBezTo>
                <a:cubicBezTo>
                  <a:pt x="617" y="217"/>
                  <a:pt x="614" y="224"/>
                  <a:pt x="612" y="232"/>
                </a:cubicBezTo>
                <a:cubicBezTo>
                  <a:pt x="604" y="257"/>
                  <a:pt x="596" y="283"/>
                  <a:pt x="587" y="308"/>
                </a:cubicBezTo>
                <a:cubicBezTo>
                  <a:pt x="585" y="317"/>
                  <a:pt x="583" y="325"/>
                  <a:pt x="596" y="323"/>
                </a:cubicBezTo>
                <a:cubicBezTo>
                  <a:pt x="624" y="319"/>
                  <a:pt x="651" y="313"/>
                  <a:pt x="677" y="301"/>
                </a:cubicBezTo>
                <a:cubicBezTo>
                  <a:pt x="689" y="296"/>
                  <a:pt x="690" y="288"/>
                  <a:pt x="686" y="277"/>
                </a:cubicBezTo>
                <a:cubicBezTo>
                  <a:pt x="673" y="250"/>
                  <a:pt x="659" y="223"/>
                  <a:pt x="651" y="194"/>
                </a:cubicBezTo>
                <a:cubicBezTo>
                  <a:pt x="640" y="159"/>
                  <a:pt x="618" y="144"/>
                  <a:pt x="585" y="130"/>
                </a:cubicBezTo>
                <a:cubicBezTo>
                  <a:pt x="511" y="100"/>
                  <a:pt x="437" y="85"/>
                  <a:pt x="356" y="89"/>
                </a:cubicBezTo>
                <a:cubicBezTo>
                  <a:pt x="309" y="91"/>
                  <a:pt x="264" y="95"/>
                  <a:pt x="220" y="114"/>
                </a:cubicBezTo>
                <a:cubicBezTo>
                  <a:pt x="196" y="124"/>
                  <a:pt x="172" y="133"/>
                  <a:pt x="147" y="141"/>
                </a:cubicBezTo>
                <a:cubicBezTo>
                  <a:pt x="134" y="145"/>
                  <a:pt x="126" y="153"/>
                  <a:pt x="120" y="166"/>
                </a:cubicBezTo>
                <a:cubicBezTo>
                  <a:pt x="105" y="202"/>
                  <a:pt x="90" y="238"/>
                  <a:pt x="74" y="274"/>
                </a:cubicBezTo>
                <a:cubicBezTo>
                  <a:pt x="67" y="290"/>
                  <a:pt x="72" y="298"/>
                  <a:pt x="86" y="303"/>
                </a:cubicBezTo>
                <a:cubicBezTo>
                  <a:pt x="109" y="312"/>
                  <a:pt x="133" y="317"/>
                  <a:pt x="158" y="322"/>
                </a:cubicBezTo>
                <a:cubicBezTo>
                  <a:pt x="172" y="326"/>
                  <a:pt x="176" y="321"/>
                  <a:pt x="171" y="307"/>
                </a:cubicBezTo>
                <a:cubicBezTo>
                  <a:pt x="161" y="277"/>
                  <a:pt x="152" y="247"/>
                  <a:pt x="142" y="217"/>
                </a:cubicBezTo>
                <a:cubicBezTo>
                  <a:pt x="138" y="203"/>
                  <a:pt x="137" y="189"/>
                  <a:pt x="154" y="183"/>
                </a:cubicBezTo>
                <a:cubicBezTo>
                  <a:pt x="172" y="177"/>
                  <a:pt x="180" y="190"/>
                  <a:pt x="185" y="204"/>
                </a:cubicBezTo>
                <a:cubicBezTo>
                  <a:pt x="194" y="231"/>
                  <a:pt x="204" y="259"/>
                  <a:pt x="211" y="288"/>
                </a:cubicBezTo>
                <a:cubicBezTo>
                  <a:pt x="218" y="311"/>
                  <a:pt x="227" y="331"/>
                  <a:pt x="247" y="346"/>
                </a:cubicBezTo>
                <a:cubicBezTo>
                  <a:pt x="258" y="353"/>
                  <a:pt x="262" y="364"/>
                  <a:pt x="261" y="377"/>
                </a:cubicBezTo>
                <a:cubicBezTo>
                  <a:pt x="259" y="460"/>
                  <a:pt x="265" y="544"/>
                  <a:pt x="253" y="626"/>
                </a:cubicBezTo>
                <a:cubicBezTo>
                  <a:pt x="248" y="668"/>
                  <a:pt x="249" y="668"/>
                  <a:pt x="288" y="679"/>
                </a:cubicBezTo>
                <a:cubicBezTo>
                  <a:pt x="299" y="682"/>
                  <a:pt x="310" y="685"/>
                  <a:pt x="321" y="686"/>
                </a:cubicBezTo>
                <a:cubicBezTo>
                  <a:pt x="371" y="695"/>
                  <a:pt x="421" y="693"/>
                  <a:pt x="470" y="680"/>
                </a:cubicBezTo>
                <a:cubicBezTo>
                  <a:pt x="475" y="678"/>
                  <a:pt x="489" y="678"/>
                  <a:pt x="482" y="668"/>
                </a:cubicBezTo>
                <a:cubicBezTo>
                  <a:pt x="471" y="652"/>
                  <a:pt x="479" y="639"/>
                  <a:pt x="484" y="625"/>
                </a:cubicBezTo>
                <a:cubicBezTo>
                  <a:pt x="490" y="607"/>
                  <a:pt x="504" y="590"/>
                  <a:pt x="501" y="570"/>
                </a:cubicBezTo>
                <a:cubicBezTo>
                  <a:pt x="496" y="534"/>
                  <a:pt x="500" y="498"/>
                  <a:pt x="498" y="468"/>
                </a:cubicBezTo>
                <a:close/>
                <a:moveTo>
                  <a:pt x="552" y="453"/>
                </a:moveTo>
                <a:cubicBezTo>
                  <a:pt x="554" y="453"/>
                  <a:pt x="556" y="453"/>
                  <a:pt x="558" y="453"/>
                </a:cubicBezTo>
                <a:cubicBezTo>
                  <a:pt x="558" y="426"/>
                  <a:pt x="559" y="398"/>
                  <a:pt x="558" y="370"/>
                </a:cubicBezTo>
                <a:cubicBezTo>
                  <a:pt x="557" y="353"/>
                  <a:pt x="563" y="346"/>
                  <a:pt x="581" y="343"/>
                </a:cubicBezTo>
                <a:cubicBezTo>
                  <a:pt x="625" y="336"/>
                  <a:pt x="670" y="332"/>
                  <a:pt x="707" y="302"/>
                </a:cubicBezTo>
                <a:cubicBezTo>
                  <a:pt x="710" y="300"/>
                  <a:pt x="712" y="299"/>
                  <a:pt x="715" y="302"/>
                </a:cubicBezTo>
                <a:cubicBezTo>
                  <a:pt x="727" y="311"/>
                  <a:pt x="728" y="334"/>
                  <a:pt x="716" y="341"/>
                </a:cubicBezTo>
                <a:cubicBezTo>
                  <a:pt x="687" y="359"/>
                  <a:pt x="655" y="371"/>
                  <a:pt x="621" y="374"/>
                </a:cubicBezTo>
                <a:cubicBezTo>
                  <a:pt x="616" y="375"/>
                  <a:pt x="609" y="372"/>
                  <a:pt x="603" y="381"/>
                </a:cubicBezTo>
                <a:cubicBezTo>
                  <a:pt x="650" y="381"/>
                  <a:pt x="690" y="367"/>
                  <a:pt x="726" y="343"/>
                </a:cubicBezTo>
                <a:cubicBezTo>
                  <a:pt x="737" y="335"/>
                  <a:pt x="734" y="326"/>
                  <a:pt x="730" y="316"/>
                </a:cubicBezTo>
                <a:cubicBezTo>
                  <a:pt x="705" y="258"/>
                  <a:pt x="681" y="201"/>
                  <a:pt x="657" y="143"/>
                </a:cubicBezTo>
                <a:cubicBezTo>
                  <a:pt x="653" y="133"/>
                  <a:pt x="647" y="127"/>
                  <a:pt x="636" y="123"/>
                </a:cubicBezTo>
                <a:cubicBezTo>
                  <a:pt x="592" y="107"/>
                  <a:pt x="549" y="91"/>
                  <a:pt x="505" y="75"/>
                </a:cubicBezTo>
                <a:cubicBezTo>
                  <a:pt x="486" y="69"/>
                  <a:pt x="473" y="60"/>
                  <a:pt x="469" y="40"/>
                </a:cubicBezTo>
                <a:cubicBezTo>
                  <a:pt x="466" y="23"/>
                  <a:pt x="454" y="18"/>
                  <a:pt x="438" y="18"/>
                </a:cubicBezTo>
                <a:cubicBezTo>
                  <a:pt x="400" y="19"/>
                  <a:pt x="362" y="20"/>
                  <a:pt x="324" y="18"/>
                </a:cubicBezTo>
                <a:cubicBezTo>
                  <a:pt x="304" y="17"/>
                  <a:pt x="292" y="23"/>
                  <a:pt x="289" y="43"/>
                </a:cubicBezTo>
                <a:cubicBezTo>
                  <a:pt x="286" y="60"/>
                  <a:pt x="275" y="68"/>
                  <a:pt x="260" y="73"/>
                </a:cubicBezTo>
                <a:cubicBezTo>
                  <a:pt x="215" y="89"/>
                  <a:pt x="170" y="106"/>
                  <a:pt x="125" y="122"/>
                </a:cubicBezTo>
                <a:cubicBezTo>
                  <a:pt x="115" y="126"/>
                  <a:pt x="107" y="130"/>
                  <a:pt x="103" y="141"/>
                </a:cubicBezTo>
                <a:cubicBezTo>
                  <a:pt x="79" y="200"/>
                  <a:pt x="54" y="259"/>
                  <a:pt x="28" y="318"/>
                </a:cubicBezTo>
                <a:cubicBezTo>
                  <a:pt x="23" y="330"/>
                  <a:pt x="25" y="339"/>
                  <a:pt x="37" y="346"/>
                </a:cubicBezTo>
                <a:cubicBezTo>
                  <a:pt x="68" y="365"/>
                  <a:pt x="102" y="378"/>
                  <a:pt x="138" y="380"/>
                </a:cubicBezTo>
                <a:cubicBezTo>
                  <a:pt x="143" y="381"/>
                  <a:pt x="149" y="383"/>
                  <a:pt x="155" y="375"/>
                </a:cubicBezTo>
                <a:cubicBezTo>
                  <a:pt x="115" y="374"/>
                  <a:pt x="80" y="363"/>
                  <a:pt x="47" y="344"/>
                </a:cubicBezTo>
                <a:cubicBezTo>
                  <a:pt x="34" y="336"/>
                  <a:pt x="31" y="329"/>
                  <a:pt x="37" y="315"/>
                </a:cubicBezTo>
                <a:cubicBezTo>
                  <a:pt x="61" y="259"/>
                  <a:pt x="84" y="202"/>
                  <a:pt x="108" y="145"/>
                </a:cubicBezTo>
                <a:cubicBezTo>
                  <a:pt x="112" y="136"/>
                  <a:pt x="119" y="132"/>
                  <a:pt x="128" y="128"/>
                </a:cubicBezTo>
                <a:cubicBezTo>
                  <a:pt x="167" y="114"/>
                  <a:pt x="206" y="99"/>
                  <a:pt x="245" y="85"/>
                </a:cubicBezTo>
                <a:cubicBezTo>
                  <a:pt x="261" y="79"/>
                  <a:pt x="276" y="70"/>
                  <a:pt x="294" y="70"/>
                </a:cubicBezTo>
                <a:cubicBezTo>
                  <a:pt x="351" y="70"/>
                  <a:pt x="409" y="70"/>
                  <a:pt x="466" y="70"/>
                </a:cubicBezTo>
                <a:cubicBezTo>
                  <a:pt x="471" y="70"/>
                  <a:pt x="476" y="72"/>
                  <a:pt x="481" y="73"/>
                </a:cubicBezTo>
                <a:cubicBezTo>
                  <a:pt x="530" y="91"/>
                  <a:pt x="579" y="110"/>
                  <a:pt x="628" y="127"/>
                </a:cubicBezTo>
                <a:cubicBezTo>
                  <a:pt x="641" y="132"/>
                  <a:pt x="648" y="139"/>
                  <a:pt x="654" y="152"/>
                </a:cubicBezTo>
                <a:cubicBezTo>
                  <a:pt x="669" y="190"/>
                  <a:pt x="685" y="227"/>
                  <a:pt x="701" y="265"/>
                </a:cubicBezTo>
                <a:cubicBezTo>
                  <a:pt x="711" y="289"/>
                  <a:pt x="708" y="298"/>
                  <a:pt x="683" y="310"/>
                </a:cubicBezTo>
                <a:cubicBezTo>
                  <a:pt x="650" y="326"/>
                  <a:pt x="614" y="331"/>
                  <a:pt x="578" y="338"/>
                </a:cubicBezTo>
                <a:cubicBezTo>
                  <a:pt x="560" y="341"/>
                  <a:pt x="559" y="333"/>
                  <a:pt x="563" y="319"/>
                </a:cubicBezTo>
                <a:cubicBezTo>
                  <a:pt x="574" y="286"/>
                  <a:pt x="585" y="253"/>
                  <a:pt x="595" y="220"/>
                </a:cubicBezTo>
                <a:cubicBezTo>
                  <a:pt x="597" y="216"/>
                  <a:pt x="600" y="211"/>
                  <a:pt x="594" y="204"/>
                </a:cubicBezTo>
                <a:cubicBezTo>
                  <a:pt x="582" y="241"/>
                  <a:pt x="571" y="275"/>
                  <a:pt x="560" y="309"/>
                </a:cubicBezTo>
                <a:cubicBezTo>
                  <a:pt x="557" y="319"/>
                  <a:pt x="552" y="327"/>
                  <a:pt x="542" y="334"/>
                </a:cubicBezTo>
                <a:cubicBezTo>
                  <a:pt x="522" y="348"/>
                  <a:pt x="505" y="366"/>
                  <a:pt x="508" y="396"/>
                </a:cubicBezTo>
                <a:cubicBezTo>
                  <a:pt x="511" y="438"/>
                  <a:pt x="508" y="480"/>
                  <a:pt x="509" y="522"/>
                </a:cubicBezTo>
                <a:cubicBezTo>
                  <a:pt x="509" y="531"/>
                  <a:pt x="507" y="540"/>
                  <a:pt x="515" y="552"/>
                </a:cubicBezTo>
                <a:cubicBezTo>
                  <a:pt x="515" y="497"/>
                  <a:pt x="516" y="445"/>
                  <a:pt x="515" y="394"/>
                </a:cubicBezTo>
                <a:cubicBezTo>
                  <a:pt x="514" y="375"/>
                  <a:pt x="518" y="361"/>
                  <a:pt x="533" y="350"/>
                </a:cubicBezTo>
                <a:cubicBezTo>
                  <a:pt x="538" y="347"/>
                  <a:pt x="541" y="339"/>
                  <a:pt x="547" y="341"/>
                </a:cubicBezTo>
                <a:cubicBezTo>
                  <a:pt x="555" y="344"/>
                  <a:pt x="552" y="352"/>
                  <a:pt x="552" y="358"/>
                </a:cubicBezTo>
                <a:cubicBezTo>
                  <a:pt x="552" y="390"/>
                  <a:pt x="552" y="421"/>
                  <a:pt x="552" y="453"/>
                </a:cubicBezTo>
                <a:close/>
                <a:moveTo>
                  <a:pt x="702" y="323"/>
                </a:moveTo>
                <a:cubicBezTo>
                  <a:pt x="667" y="340"/>
                  <a:pt x="629" y="346"/>
                  <a:pt x="591" y="353"/>
                </a:cubicBezTo>
                <a:cubicBezTo>
                  <a:pt x="582" y="355"/>
                  <a:pt x="577" y="358"/>
                  <a:pt x="577" y="368"/>
                </a:cubicBezTo>
                <a:cubicBezTo>
                  <a:pt x="577" y="383"/>
                  <a:pt x="577" y="398"/>
                  <a:pt x="577" y="412"/>
                </a:cubicBezTo>
                <a:cubicBezTo>
                  <a:pt x="577" y="421"/>
                  <a:pt x="580" y="425"/>
                  <a:pt x="589" y="422"/>
                </a:cubicBezTo>
                <a:cubicBezTo>
                  <a:pt x="608" y="415"/>
                  <a:pt x="626" y="408"/>
                  <a:pt x="649" y="400"/>
                </a:cubicBezTo>
                <a:cubicBezTo>
                  <a:pt x="631" y="396"/>
                  <a:pt x="619" y="401"/>
                  <a:pt x="607" y="401"/>
                </a:cubicBezTo>
                <a:cubicBezTo>
                  <a:pt x="594" y="401"/>
                  <a:pt x="583" y="396"/>
                  <a:pt x="582" y="381"/>
                </a:cubicBezTo>
                <a:cubicBezTo>
                  <a:pt x="581" y="366"/>
                  <a:pt x="590" y="359"/>
                  <a:pt x="603" y="357"/>
                </a:cubicBezTo>
                <a:cubicBezTo>
                  <a:pt x="607" y="356"/>
                  <a:pt x="611" y="356"/>
                  <a:pt x="615" y="356"/>
                </a:cubicBezTo>
                <a:cubicBezTo>
                  <a:pt x="647" y="352"/>
                  <a:pt x="678" y="345"/>
                  <a:pt x="702" y="323"/>
                </a:cubicBezTo>
                <a:close/>
                <a:moveTo>
                  <a:pt x="697" y="689"/>
                </a:moveTo>
                <a:cubicBezTo>
                  <a:pt x="697" y="735"/>
                  <a:pt x="697" y="782"/>
                  <a:pt x="697" y="828"/>
                </a:cubicBezTo>
                <a:cubicBezTo>
                  <a:pt x="697" y="873"/>
                  <a:pt x="686" y="918"/>
                  <a:pt x="689" y="963"/>
                </a:cubicBezTo>
                <a:cubicBezTo>
                  <a:pt x="705" y="919"/>
                  <a:pt x="708" y="725"/>
                  <a:pt x="697" y="689"/>
                </a:cubicBezTo>
                <a:close/>
                <a:moveTo>
                  <a:pt x="1002" y="692"/>
                </a:moveTo>
                <a:cubicBezTo>
                  <a:pt x="991" y="746"/>
                  <a:pt x="1000" y="935"/>
                  <a:pt x="1015" y="959"/>
                </a:cubicBezTo>
                <a:cubicBezTo>
                  <a:pt x="1005" y="870"/>
                  <a:pt x="1001" y="782"/>
                  <a:pt x="1002" y="69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4635EEE-E352-4C9F-8AC6-404EBF2DD360}"/>
              </a:ext>
            </a:extLst>
          </p:cNvPr>
          <p:cNvSpPr>
            <a:spLocks noEditPoints="1"/>
          </p:cNvSpPr>
          <p:nvPr/>
        </p:nvSpPr>
        <p:spPr bwMode="auto">
          <a:xfrm>
            <a:off x="922338" y="2405063"/>
            <a:ext cx="1090613" cy="1065213"/>
          </a:xfrm>
          <a:custGeom>
            <a:avLst/>
            <a:gdLst>
              <a:gd name="T0" fmla="*/ 908 w 985"/>
              <a:gd name="T1" fmla="*/ 419 h 963"/>
              <a:gd name="T2" fmla="*/ 750 w 985"/>
              <a:gd name="T3" fmla="*/ 485 h 963"/>
              <a:gd name="T4" fmla="*/ 746 w 985"/>
              <a:gd name="T5" fmla="*/ 882 h 963"/>
              <a:gd name="T6" fmla="*/ 287 w 985"/>
              <a:gd name="T7" fmla="*/ 913 h 963"/>
              <a:gd name="T8" fmla="*/ 221 w 985"/>
              <a:gd name="T9" fmla="*/ 804 h 963"/>
              <a:gd name="T10" fmla="*/ 216 w 985"/>
              <a:gd name="T11" fmla="*/ 458 h 963"/>
              <a:gd name="T12" fmla="*/ 86 w 985"/>
              <a:gd name="T13" fmla="*/ 422 h 963"/>
              <a:gd name="T14" fmla="*/ 82 w 985"/>
              <a:gd name="T15" fmla="*/ 432 h 963"/>
              <a:gd name="T16" fmla="*/ 204 w 985"/>
              <a:gd name="T17" fmla="*/ 464 h 963"/>
              <a:gd name="T18" fmla="*/ 202 w 985"/>
              <a:gd name="T19" fmla="*/ 520 h 963"/>
              <a:gd name="T20" fmla="*/ 23 w 985"/>
              <a:gd name="T21" fmla="*/ 462 h 963"/>
              <a:gd name="T22" fmla="*/ 111 w 985"/>
              <a:gd name="T23" fmla="*/ 171 h 963"/>
              <a:gd name="T24" fmla="*/ 323 w 985"/>
              <a:gd name="T25" fmla="*/ 74 h 963"/>
              <a:gd name="T26" fmla="*/ 412 w 985"/>
              <a:gd name="T27" fmla="*/ 0 h 963"/>
              <a:gd name="T28" fmla="*/ 627 w 985"/>
              <a:gd name="T29" fmla="*/ 31 h 963"/>
              <a:gd name="T30" fmla="*/ 844 w 985"/>
              <a:gd name="T31" fmla="*/ 140 h 963"/>
              <a:gd name="T32" fmla="*/ 979 w 985"/>
              <a:gd name="T33" fmla="*/ 419 h 963"/>
              <a:gd name="T34" fmla="*/ 793 w 985"/>
              <a:gd name="T35" fmla="*/ 521 h 963"/>
              <a:gd name="T36" fmla="*/ 791 w 985"/>
              <a:gd name="T37" fmla="*/ 464 h 963"/>
              <a:gd name="T38" fmla="*/ 916 w 985"/>
              <a:gd name="T39" fmla="*/ 422 h 963"/>
              <a:gd name="T40" fmla="*/ 649 w 985"/>
              <a:gd name="T41" fmla="*/ 487 h 963"/>
              <a:gd name="T42" fmla="*/ 714 w 985"/>
              <a:gd name="T43" fmla="*/ 370 h 963"/>
              <a:gd name="T44" fmla="*/ 751 w 985"/>
              <a:gd name="T45" fmla="*/ 255 h 963"/>
              <a:gd name="T46" fmla="*/ 804 w 985"/>
              <a:gd name="T47" fmla="*/ 269 h 963"/>
              <a:gd name="T48" fmla="*/ 761 w 985"/>
              <a:gd name="T49" fmla="*/ 407 h 963"/>
              <a:gd name="T50" fmla="*/ 887 w 985"/>
              <a:gd name="T51" fmla="*/ 389 h 963"/>
              <a:gd name="T52" fmla="*/ 829 w 985"/>
              <a:gd name="T53" fmla="*/ 210 h 963"/>
              <a:gd name="T54" fmla="*/ 629 w 985"/>
              <a:gd name="T55" fmla="*/ 121 h 963"/>
              <a:gd name="T56" fmla="*/ 391 w 985"/>
              <a:gd name="T57" fmla="*/ 116 h 963"/>
              <a:gd name="T58" fmla="*/ 182 w 985"/>
              <a:gd name="T59" fmla="*/ 185 h 963"/>
              <a:gd name="T60" fmla="*/ 93 w 985"/>
              <a:gd name="T61" fmla="*/ 360 h 963"/>
              <a:gd name="T62" fmla="*/ 208 w 985"/>
              <a:gd name="T63" fmla="*/ 420 h 963"/>
              <a:gd name="T64" fmla="*/ 183 w 985"/>
              <a:gd name="T65" fmla="*/ 276 h 963"/>
              <a:gd name="T66" fmla="*/ 237 w 985"/>
              <a:gd name="T67" fmla="*/ 260 h 963"/>
              <a:gd name="T68" fmla="*/ 331 w 985"/>
              <a:gd name="T69" fmla="*/ 462 h 963"/>
              <a:gd name="T70" fmla="*/ 325 w 985"/>
              <a:gd name="T71" fmla="*/ 841 h 963"/>
              <a:gd name="T72" fmla="*/ 646 w 985"/>
              <a:gd name="T73" fmla="*/ 875 h 963"/>
              <a:gd name="T74" fmla="*/ 649 w 985"/>
              <a:gd name="T75" fmla="*/ 614 h 963"/>
              <a:gd name="T76" fmla="*/ 277 w 985"/>
              <a:gd name="T77" fmla="*/ 829 h 963"/>
              <a:gd name="T78" fmla="*/ 297 w 985"/>
              <a:gd name="T79" fmla="*/ 479 h 963"/>
              <a:gd name="T80" fmla="*/ 702 w 985"/>
              <a:gd name="T81" fmla="*/ 843 h 963"/>
              <a:gd name="T82" fmla="*/ 690 w 985"/>
              <a:gd name="T83" fmla="*/ 483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4" h="963">
                <a:moveTo>
                  <a:pt x="916" y="422"/>
                </a:moveTo>
                <a:cubicBezTo>
                  <a:pt x="913" y="418"/>
                  <a:pt x="910" y="418"/>
                  <a:pt x="908" y="419"/>
                </a:cubicBezTo>
                <a:cubicBezTo>
                  <a:pt x="865" y="441"/>
                  <a:pt x="818" y="450"/>
                  <a:pt x="772" y="458"/>
                </a:cubicBezTo>
                <a:cubicBezTo>
                  <a:pt x="755" y="461"/>
                  <a:pt x="751" y="468"/>
                  <a:pt x="750" y="485"/>
                </a:cubicBezTo>
                <a:cubicBezTo>
                  <a:pt x="749" y="601"/>
                  <a:pt x="750" y="716"/>
                  <a:pt x="766" y="831"/>
                </a:cubicBezTo>
                <a:cubicBezTo>
                  <a:pt x="770" y="853"/>
                  <a:pt x="763" y="868"/>
                  <a:pt x="746" y="882"/>
                </a:cubicBezTo>
                <a:cubicBezTo>
                  <a:pt x="688" y="928"/>
                  <a:pt x="620" y="948"/>
                  <a:pt x="548" y="955"/>
                </a:cubicBezTo>
                <a:cubicBezTo>
                  <a:pt x="458" y="963"/>
                  <a:pt x="370" y="954"/>
                  <a:pt x="287" y="913"/>
                </a:cubicBezTo>
                <a:cubicBezTo>
                  <a:pt x="284" y="911"/>
                  <a:pt x="280" y="909"/>
                  <a:pt x="277" y="907"/>
                </a:cubicBezTo>
                <a:cubicBezTo>
                  <a:pt x="234" y="886"/>
                  <a:pt x="211" y="857"/>
                  <a:pt x="221" y="804"/>
                </a:cubicBezTo>
                <a:cubicBezTo>
                  <a:pt x="241" y="697"/>
                  <a:pt x="233" y="588"/>
                  <a:pt x="237" y="479"/>
                </a:cubicBezTo>
                <a:cubicBezTo>
                  <a:pt x="237" y="463"/>
                  <a:pt x="228" y="460"/>
                  <a:pt x="216" y="458"/>
                </a:cubicBezTo>
                <a:cubicBezTo>
                  <a:pt x="190" y="454"/>
                  <a:pt x="164" y="448"/>
                  <a:pt x="138" y="441"/>
                </a:cubicBezTo>
                <a:cubicBezTo>
                  <a:pt x="120" y="437"/>
                  <a:pt x="103" y="430"/>
                  <a:pt x="86" y="422"/>
                </a:cubicBezTo>
                <a:cubicBezTo>
                  <a:pt x="81" y="420"/>
                  <a:pt x="75" y="412"/>
                  <a:pt x="71" y="420"/>
                </a:cubicBezTo>
                <a:cubicBezTo>
                  <a:pt x="67" y="427"/>
                  <a:pt x="77" y="429"/>
                  <a:pt x="82" y="432"/>
                </a:cubicBezTo>
                <a:cubicBezTo>
                  <a:pt x="116" y="450"/>
                  <a:pt x="152" y="463"/>
                  <a:pt x="192" y="464"/>
                </a:cubicBezTo>
                <a:cubicBezTo>
                  <a:pt x="196" y="464"/>
                  <a:pt x="200" y="464"/>
                  <a:pt x="204" y="464"/>
                </a:cubicBezTo>
                <a:cubicBezTo>
                  <a:pt x="219" y="467"/>
                  <a:pt x="230" y="476"/>
                  <a:pt x="229" y="493"/>
                </a:cubicBezTo>
                <a:cubicBezTo>
                  <a:pt x="228" y="509"/>
                  <a:pt x="218" y="518"/>
                  <a:pt x="202" y="520"/>
                </a:cubicBezTo>
                <a:cubicBezTo>
                  <a:pt x="186" y="522"/>
                  <a:pt x="170" y="519"/>
                  <a:pt x="155" y="517"/>
                </a:cubicBezTo>
                <a:cubicBezTo>
                  <a:pt x="107" y="509"/>
                  <a:pt x="62" y="491"/>
                  <a:pt x="23" y="462"/>
                </a:cubicBezTo>
                <a:cubicBezTo>
                  <a:pt x="3" y="448"/>
                  <a:pt x="0" y="436"/>
                  <a:pt x="9" y="414"/>
                </a:cubicBezTo>
                <a:cubicBezTo>
                  <a:pt x="43" y="333"/>
                  <a:pt x="78" y="252"/>
                  <a:pt x="111" y="171"/>
                </a:cubicBezTo>
                <a:cubicBezTo>
                  <a:pt x="118" y="154"/>
                  <a:pt x="128" y="145"/>
                  <a:pt x="144" y="139"/>
                </a:cubicBezTo>
                <a:cubicBezTo>
                  <a:pt x="204" y="117"/>
                  <a:pt x="263" y="95"/>
                  <a:pt x="323" y="74"/>
                </a:cubicBezTo>
                <a:cubicBezTo>
                  <a:pt x="339" y="68"/>
                  <a:pt x="349" y="59"/>
                  <a:pt x="354" y="42"/>
                </a:cubicBezTo>
                <a:cubicBezTo>
                  <a:pt x="368" y="1"/>
                  <a:pt x="370" y="0"/>
                  <a:pt x="412" y="0"/>
                </a:cubicBezTo>
                <a:cubicBezTo>
                  <a:pt x="469" y="0"/>
                  <a:pt x="526" y="0"/>
                  <a:pt x="582" y="0"/>
                </a:cubicBezTo>
                <a:cubicBezTo>
                  <a:pt x="612" y="0"/>
                  <a:pt x="620" y="3"/>
                  <a:pt x="627" y="31"/>
                </a:cubicBezTo>
                <a:cubicBezTo>
                  <a:pt x="635" y="58"/>
                  <a:pt x="650" y="70"/>
                  <a:pt x="675" y="78"/>
                </a:cubicBezTo>
                <a:cubicBezTo>
                  <a:pt x="732" y="98"/>
                  <a:pt x="788" y="120"/>
                  <a:pt x="844" y="140"/>
                </a:cubicBezTo>
                <a:cubicBezTo>
                  <a:pt x="858" y="145"/>
                  <a:pt x="867" y="153"/>
                  <a:pt x="872" y="166"/>
                </a:cubicBezTo>
                <a:cubicBezTo>
                  <a:pt x="907" y="251"/>
                  <a:pt x="943" y="335"/>
                  <a:pt x="979" y="419"/>
                </a:cubicBezTo>
                <a:cubicBezTo>
                  <a:pt x="985" y="434"/>
                  <a:pt x="982" y="447"/>
                  <a:pt x="969" y="458"/>
                </a:cubicBezTo>
                <a:cubicBezTo>
                  <a:pt x="917" y="497"/>
                  <a:pt x="858" y="518"/>
                  <a:pt x="793" y="521"/>
                </a:cubicBezTo>
                <a:cubicBezTo>
                  <a:pt x="771" y="521"/>
                  <a:pt x="759" y="513"/>
                  <a:pt x="757" y="496"/>
                </a:cubicBezTo>
                <a:cubicBezTo>
                  <a:pt x="755" y="477"/>
                  <a:pt x="767" y="464"/>
                  <a:pt x="791" y="464"/>
                </a:cubicBezTo>
                <a:cubicBezTo>
                  <a:pt x="827" y="463"/>
                  <a:pt x="860" y="453"/>
                  <a:pt x="893" y="438"/>
                </a:cubicBezTo>
                <a:cubicBezTo>
                  <a:pt x="901" y="434"/>
                  <a:pt x="911" y="430"/>
                  <a:pt x="916" y="422"/>
                </a:cubicBezTo>
                <a:close/>
                <a:moveTo>
                  <a:pt x="649" y="614"/>
                </a:moveTo>
                <a:cubicBezTo>
                  <a:pt x="649" y="562"/>
                  <a:pt x="650" y="525"/>
                  <a:pt x="649" y="487"/>
                </a:cubicBezTo>
                <a:cubicBezTo>
                  <a:pt x="649" y="474"/>
                  <a:pt x="652" y="462"/>
                  <a:pt x="663" y="454"/>
                </a:cubicBezTo>
                <a:cubicBezTo>
                  <a:pt x="690" y="432"/>
                  <a:pt x="706" y="404"/>
                  <a:pt x="714" y="370"/>
                </a:cubicBezTo>
                <a:cubicBezTo>
                  <a:pt x="717" y="356"/>
                  <a:pt x="722" y="342"/>
                  <a:pt x="727" y="329"/>
                </a:cubicBezTo>
                <a:cubicBezTo>
                  <a:pt x="735" y="304"/>
                  <a:pt x="743" y="279"/>
                  <a:pt x="751" y="255"/>
                </a:cubicBezTo>
                <a:cubicBezTo>
                  <a:pt x="757" y="239"/>
                  <a:pt x="769" y="233"/>
                  <a:pt x="785" y="237"/>
                </a:cubicBezTo>
                <a:cubicBezTo>
                  <a:pt x="801" y="241"/>
                  <a:pt x="807" y="253"/>
                  <a:pt x="804" y="269"/>
                </a:cubicBezTo>
                <a:cubicBezTo>
                  <a:pt x="803" y="277"/>
                  <a:pt x="800" y="285"/>
                  <a:pt x="798" y="292"/>
                </a:cubicBezTo>
                <a:cubicBezTo>
                  <a:pt x="786" y="331"/>
                  <a:pt x="773" y="369"/>
                  <a:pt x="761" y="407"/>
                </a:cubicBezTo>
                <a:cubicBezTo>
                  <a:pt x="759" y="413"/>
                  <a:pt x="753" y="425"/>
                  <a:pt x="768" y="422"/>
                </a:cubicBezTo>
                <a:cubicBezTo>
                  <a:pt x="809" y="416"/>
                  <a:pt x="850" y="408"/>
                  <a:pt x="887" y="389"/>
                </a:cubicBezTo>
                <a:cubicBezTo>
                  <a:pt x="897" y="384"/>
                  <a:pt x="900" y="377"/>
                  <a:pt x="895" y="366"/>
                </a:cubicBezTo>
                <a:cubicBezTo>
                  <a:pt x="873" y="314"/>
                  <a:pt x="851" y="262"/>
                  <a:pt x="829" y="210"/>
                </a:cubicBezTo>
                <a:cubicBezTo>
                  <a:pt x="824" y="196"/>
                  <a:pt x="815" y="189"/>
                  <a:pt x="801" y="184"/>
                </a:cubicBezTo>
                <a:cubicBezTo>
                  <a:pt x="743" y="163"/>
                  <a:pt x="686" y="142"/>
                  <a:pt x="629" y="121"/>
                </a:cubicBezTo>
                <a:cubicBezTo>
                  <a:pt x="618" y="117"/>
                  <a:pt x="607" y="116"/>
                  <a:pt x="595" y="116"/>
                </a:cubicBezTo>
                <a:cubicBezTo>
                  <a:pt x="527" y="116"/>
                  <a:pt x="459" y="116"/>
                  <a:pt x="391" y="116"/>
                </a:cubicBezTo>
                <a:cubicBezTo>
                  <a:pt x="378" y="116"/>
                  <a:pt x="365" y="118"/>
                  <a:pt x="352" y="123"/>
                </a:cubicBezTo>
                <a:cubicBezTo>
                  <a:pt x="296" y="144"/>
                  <a:pt x="239" y="165"/>
                  <a:pt x="182" y="185"/>
                </a:cubicBezTo>
                <a:cubicBezTo>
                  <a:pt x="169" y="190"/>
                  <a:pt x="162" y="197"/>
                  <a:pt x="157" y="209"/>
                </a:cubicBezTo>
                <a:cubicBezTo>
                  <a:pt x="136" y="259"/>
                  <a:pt x="115" y="310"/>
                  <a:pt x="93" y="360"/>
                </a:cubicBezTo>
                <a:cubicBezTo>
                  <a:pt x="86" y="376"/>
                  <a:pt x="90" y="384"/>
                  <a:pt x="105" y="391"/>
                </a:cubicBezTo>
                <a:cubicBezTo>
                  <a:pt x="138" y="407"/>
                  <a:pt x="173" y="414"/>
                  <a:pt x="208" y="420"/>
                </a:cubicBezTo>
                <a:cubicBezTo>
                  <a:pt x="229" y="424"/>
                  <a:pt x="230" y="423"/>
                  <a:pt x="224" y="404"/>
                </a:cubicBezTo>
                <a:cubicBezTo>
                  <a:pt x="210" y="361"/>
                  <a:pt x="196" y="319"/>
                  <a:pt x="183" y="276"/>
                </a:cubicBezTo>
                <a:cubicBezTo>
                  <a:pt x="177" y="256"/>
                  <a:pt x="184" y="242"/>
                  <a:pt x="201" y="237"/>
                </a:cubicBezTo>
                <a:cubicBezTo>
                  <a:pt x="217" y="233"/>
                  <a:pt x="230" y="241"/>
                  <a:pt x="237" y="260"/>
                </a:cubicBezTo>
                <a:cubicBezTo>
                  <a:pt x="244" y="282"/>
                  <a:pt x="252" y="304"/>
                  <a:pt x="258" y="327"/>
                </a:cubicBezTo>
                <a:cubicBezTo>
                  <a:pt x="274" y="377"/>
                  <a:pt x="284" y="429"/>
                  <a:pt x="331" y="462"/>
                </a:cubicBezTo>
                <a:cubicBezTo>
                  <a:pt x="338" y="467"/>
                  <a:pt x="339" y="476"/>
                  <a:pt x="339" y="484"/>
                </a:cubicBezTo>
                <a:cubicBezTo>
                  <a:pt x="340" y="603"/>
                  <a:pt x="341" y="723"/>
                  <a:pt x="325" y="841"/>
                </a:cubicBezTo>
                <a:cubicBezTo>
                  <a:pt x="322" y="862"/>
                  <a:pt x="329" y="872"/>
                  <a:pt x="347" y="878"/>
                </a:cubicBezTo>
                <a:cubicBezTo>
                  <a:pt x="447" y="909"/>
                  <a:pt x="546" y="910"/>
                  <a:pt x="646" y="875"/>
                </a:cubicBezTo>
                <a:cubicBezTo>
                  <a:pt x="659" y="870"/>
                  <a:pt x="664" y="863"/>
                  <a:pt x="662" y="848"/>
                </a:cubicBezTo>
                <a:cubicBezTo>
                  <a:pt x="655" y="766"/>
                  <a:pt x="645" y="683"/>
                  <a:pt x="649" y="614"/>
                </a:cubicBezTo>
                <a:close/>
                <a:moveTo>
                  <a:pt x="297" y="479"/>
                </a:moveTo>
                <a:cubicBezTo>
                  <a:pt x="291" y="596"/>
                  <a:pt x="294" y="713"/>
                  <a:pt x="277" y="829"/>
                </a:cubicBezTo>
                <a:cubicBezTo>
                  <a:pt x="276" y="836"/>
                  <a:pt x="280" y="842"/>
                  <a:pt x="288" y="843"/>
                </a:cubicBezTo>
                <a:cubicBezTo>
                  <a:pt x="306" y="721"/>
                  <a:pt x="304" y="600"/>
                  <a:pt x="297" y="479"/>
                </a:cubicBezTo>
                <a:close/>
                <a:moveTo>
                  <a:pt x="690" y="483"/>
                </a:moveTo>
                <a:cubicBezTo>
                  <a:pt x="681" y="602"/>
                  <a:pt x="680" y="722"/>
                  <a:pt x="702" y="843"/>
                </a:cubicBezTo>
                <a:cubicBezTo>
                  <a:pt x="706" y="842"/>
                  <a:pt x="708" y="839"/>
                  <a:pt x="708" y="837"/>
                </a:cubicBezTo>
                <a:cubicBezTo>
                  <a:pt x="697" y="719"/>
                  <a:pt x="689" y="601"/>
                  <a:pt x="690" y="483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1E2EDDA-1D69-44C8-9FA2-ECD1A23906AA}"/>
              </a:ext>
            </a:extLst>
          </p:cNvPr>
          <p:cNvSpPr>
            <a:spLocks noEditPoints="1"/>
          </p:cNvSpPr>
          <p:nvPr/>
        </p:nvSpPr>
        <p:spPr bwMode="auto">
          <a:xfrm>
            <a:off x="2652713" y="1039813"/>
            <a:ext cx="484188" cy="1130300"/>
          </a:xfrm>
          <a:custGeom>
            <a:avLst/>
            <a:gdLst>
              <a:gd name="T0" fmla="*/ 74 w 437"/>
              <a:gd name="T1" fmla="*/ 1022 h 1022"/>
              <a:gd name="T2" fmla="*/ 32 w 437"/>
              <a:gd name="T3" fmla="*/ 914 h 1022"/>
              <a:gd name="T4" fmla="*/ 102 w 437"/>
              <a:gd name="T5" fmla="*/ 778 h 1022"/>
              <a:gd name="T6" fmla="*/ 11 w 437"/>
              <a:gd name="T7" fmla="*/ 264 h 1022"/>
              <a:gd name="T8" fmla="*/ 398 w 437"/>
              <a:gd name="T9" fmla="*/ 116 h 1022"/>
              <a:gd name="T10" fmla="*/ 367 w 437"/>
              <a:gd name="T11" fmla="*/ 681 h 1022"/>
              <a:gd name="T12" fmla="*/ 350 w 437"/>
              <a:gd name="T13" fmla="*/ 810 h 1022"/>
              <a:gd name="T14" fmla="*/ 374 w 437"/>
              <a:gd name="T15" fmla="*/ 1022 h 1022"/>
              <a:gd name="T16" fmla="*/ 146 w 437"/>
              <a:gd name="T17" fmla="*/ 552 h 1022"/>
              <a:gd name="T18" fmla="*/ 233 w 437"/>
              <a:gd name="T19" fmla="*/ 476 h 1022"/>
              <a:gd name="T20" fmla="*/ 272 w 437"/>
              <a:gd name="T21" fmla="*/ 571 h 1022"/>
              <a:gd name="T22" fmla="*/ 241 w 437"/>
              <a:gd name="T23" fmla="*/ 544 h 1022"/>
              <a:gd name="T24" fmla="*/ 200 w 437"/>
              <a:gd name="T25" fmla="*/ 538 h 1022"/>
              <a:gd name="T26" fmla="*/ 208 w 437"/>
              <a:gd name="T27" fmla="*/ 634 h 1022"/>
              <a:gd name="T28" fmla="*/ 137 w 437"/>
              <a:gd name="T29" fmla="*/ 611 h 1022"/>
              <a:gd name="T30" fmla="*/ 121 w 437"/>
              <a:gd name="T31" fmla="*/ 620 h 1022"/>
              <a:gd name="T32" fmla="*/ 167 w 437"/>
              <a:gd name="T33" fmla="*/ 812 h 1022"/>
              <a:gd name="T34" fmla="*/ 253 w 437"/>
              <a:gd name="T35" fmla="*/ 826 h 1022"/>
              <a:gd name="T36" fmla="*/ 282 w 437"/>
              <a:gd name="T37" fmla="*/ 783 h 1022"/>
              <a:gd name="T38" fmla="*/ 280 w 437"/>
              <a:gd name="T39" fmla="*/ 683 h 1022"/>
              <a:gd name="T40" fmla="*/ 244 w 437"/>
              <a:gd name="T41" fmla="*/ 656 h 1022"/>
              <a:gd name="T42" fmla="*/ 359 w 437"/>
              <a:gd name="T43" fmla="*/ 395 h 1022"/>
              <a:gd name="T44" fmla="*/ 146 w 437"/>
              <a:gd name="T45" fmla="*/ 552 h 1022"/>
              <a:gd name="T46" fmla="*/ 107 w 437"/>
              <a:gd name="T47" fmla="*/ 935 h 1022"/>
              <a:gd name="T48" fmla="*/ 106 w 437"/>
              <a:gd name="T49" fmla="*/ 965 h 1022"/>
              <a:gd name="T50" fmla="*/ 357 w 437"/>
              <a:gd name="T51" fmla="*/ 951 h 1022"/>
              <a:gd name="T52" fmla="*/ 222 w 437"/>
              <a:gd name="T53" fmla="*/ 935 h 1022"/>
              <a:gd name="T54" fmla="*/ 214 w 437"/>
              <a:gd name="T55" fmla="*/ 142 h 1022"/>
              <a:gd name="T56" fmla="*/ 119 w 437"/>
              <a:gd name="T57" fmla="*/ 147 h 1022"/>
              <a:gd name="T58" fmla="*/ 150 w 437"/>
              <a:gd name="T59" fmla="*/ 206 h 1022"/>
              <a:gd name="T60" fmla="*/ 214 w 437"/>
              <a:gd name="T61" fmla="*/ 158 h 1022"/>
              <a:gd name="T62" fmla="*/ 256 w 437"/>
              <a:gd name="T63" fmla="*/ 207 h 1022"/>
              <a:gd name="T64" fmla="*/ 323 w 437"/>
              <a:gd name="T65" fmla="*/ 146 h 1022"/>
              <a:gd name="T66" fmla="*/ 231 w 437"/>
              <a:gd name="T67" fmla="*/ 130 h 1022"/>
              <a:gd name="T68" fmla="*/ 138 w 437"/>
              <a:gd name="T69" fmla="*/ 317 h 1022"/>
              <a:gd name="T70" fmla="*/ 184 w 437"/>
              <a:gd name="T71" fmla="*/ 271 h 1022"/>
              <a:gd name="T72" fmla="*/ 124 w 437"/>
              <a:gd name="T73" fmla="*/ 216 h 1022"/>
              <a:gd name="T74" fmla="*/ 106 w 437"/>
              <a:gd name="T75" fmla="*/ 299 h 1022"/>
              <a:gd name="T76" fmla="*/ 354 w 437"/>
              <a:gd name="T77" fmla="*/ 246 h 1022"/>
              <a:gd name="T78" fmla="*/ 258 w 437"/>
              <a:gd name="T79" fmla="*/ 265 h 1022"/>
              <a:gd name="T80" fmla="*/ 354 w 437"/>
              <a:gd name="T81" fmla="*/ 246 h 1022"/>
              <a:gd name="T82" fmla="*/ 274 w 437"/>
              <a:gd name="T83" fmla="*/ 331 h 1022"/>
              <a:gd name="T84" fmla="*/ 171 w 437"/>
              <a:gd name="T85" fmla="*/ 329 h 1022"/>
              <a:gd name="T86" fmla="*/ 103 w 437"/>
              <a:gd name="T87" fmla="*/ 889 h 1022"/>
              <a:gd name="T88" fmla="*/ 338 w 437"/>
              <a:gd name="T89" fmla="*/ 884 h 1022"/>
              <a:gd name="T90" fmla="*/ 316 w 437"/>
              <a:gd name="T91" fmla="*/ 871 h 1022"/>
              <a:gd name="T92" fmla="*/ 103 w 437"/>
              <a:gd name="T93" fmla="*/ 889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37" h="1022">
                <a:moveTo>
                  <a:pt x="220" y="1022"/>
                </a:moveTo>
                <a:cubicBezTo>
                  <a:pt x="172" y="1022"/>
                  <a:pt x="123" y="1022"/>
                  <a:pt x="74" y="1022"/>
                </a:cubicBezTo>
                <a:cubicBezTo>
                  <a:pt x="39" y="1022"/>
                  <a:pt x="30" y="1013"/>
                  <a:pt x="30" y="978"/>
                </a:cubicBezTo>
                <a:cubicBezTo>
                  <a:pt x="30" y="957"/>
                  <a:pt x="29" y="935"/>
                  <a:pt x="32" y="914"/>
                </a:cubicBezTo>
                <a:cubicBezTo>
                  <a:pt x="37" y="871"/>
                  <a:pt x="63" y="839"/>
                  <a:pt x="94" y="810"/>
                </a:cubicBezTo>
                <a:cubicBezTo>
                  <a:pt x="104" y="800"/>
                  <a:pt x="105" y="792"/>
                  <a:pt x="102" y="778"/>
                </a:cubicBezTo>
                <a:cubicBezTo>
                  <a:pt x="65" y="651"/>
                  <a:pt x="43" y="520"/>
                  <a:pt x="25" y="389"/>
                </a:cubicBezTo>
                <a:cubicBezTo>
                  <a:pt x="20" y="347"/>
                  <a:pt x="16" y="305"/>
                  <a:pt x="11" y="264"/>
                </a:cubicBezTo>
                <a:cubicBezTo>
                  <a:pt x="0" y="164"/>
                  <a:pt x="55" y="70"/>
                  <a:pt x="145" y="36"/>
                </a:cubicBezTo>
                <a:cubicBezTo>
                  <a:pt x="240" y="0"/>
                  <a:pt x="340" y="31"/>
                  <a:pt x="398" y="116"/>
                </a:cubicBezTo>
                <a:cubicBezTo>
                  <a:pt x="426" y="156"/>
                  <a:pt x="437" y="202"/>
                  <a:pt x="433" y="251"/>
                </a:cubicBezTo>
                <a:cubicBezTo>
                  <a:pt x="422" y="396"/>
                  <a:pt x="399" y="539"/>
                  <a:pt x="367" y="681"/>
                </a:cubicBezTo>
                <a:cubicBezTo>
                  <a:pt x="360" y="714"/>
                  <a:pt x="351" y="747"/>
                  <a:pt x="342" y="779"/>
                </a:cubicBezTo>
                <a:cubicBezTo>
                  <a:pt x="338" y="792"/>
                  <a:pt x="339" y="801"/>
                  <a:pt x="350" y="810"/>
                </a:cubicBezTo>
                <a:cubicBezTo>
                  <a:pt x="404" y="856"/>
                  <a:pt x="421" y="916"/>
                  <a:pt x="414" y="986"/>
                </a:cubicBezTo>
                <a:cubicBezTo>
                  <a:pt x="412" y="1012"/>
                  <a:pt x="402" y="1022"/>
                  <a:pt x="374" y="1022"/>
                </a:cubicBezTo>
                <a:cubicBezTo>
                  <a:pt x="323" y="1022"/>
                  <a:pt x="272" y="1022"/>
                  <a:pt x="220" y="1022"/>
                </a:cubicBezTo>
                <a:close/>
                <a:moveTo>
                  <a:pt x="146" y="552"/>
                </a:moveTo>
                <a:cubicBezTo>
                  <a:pt x="151" y="539"/>
                  <a:pt x="153" y="529"/>
                  <a:pt x="158" y="519"/>
                </a:cubicBezTo>
                <a:cubicBezTo>
                  <a:pt x="171" y="488"/>
                  <a:pt x="204" y="470"/>
                  <a:pt x="233" y="476"/>
                </a:cubicBezTo>
                <a:cubicBezTo>
                  <a:pt x="263" y="482"/>
                  <a:pt x="288" y="512"/>
                  <a:pt x="289" y="545"/>
                </a:cubicBezTo>
                <a:cubicBezTo>
                  <a:pt x="290" y="557"/>
                  <a:pt x="286" y="568"/>
                  <a:pt x="272" y="571"/>
                </a:cubicBezTo>
                <a:cubicBezTo>
                  <a:pt x="259" y="575"/>
                  <a:pt x="249" y="567"/>
                  <a:pt x="244" y="555"/>
                </a:cubicBezTo>
                <a:cubicBezTo>
                  <a:pt x="242" y="552"/>
                  <a:pt x="242" y="547"/>
                  <a:pt x="241" y="544"/>
                </a:cubicBezTo>
                <a:cubicBezTo>
                  <a:pt x="240" y="532"/>
                  <a:pt x="235" y="524"/>
                  <a:pt x="223" y="523"/>
                </a:cubicBezTo>
                <a:cubicBezTo>
                  <a:pt x="212" y="521"/>
                  <a:pt x="204" y="529"/>
                  <a:pt x="200" y="538"/>
                </a:cubicBezTo>
                <a:cubicBezTo>
                  <a:pt x="191" y="560"/>
                  <a:pt x="193" y="581"/>
                  <a:pt x="207" y="601"/>
                </a:cubicBezTo>
                <a:cubicBezTo>
                  <a:pt x="214" y="612"/>
                  <a:pt x="218" y="623"/>
                  <a:pt x="208" y="634"/>
                </a:cubicBezTo>
                <a:cubicBezTo>
                  <a:pt x="198" y="644"/>
                  <a:pt x="187" y="642"/>
                  <a:pt x="175" y="637"/>
                </a:cubicBezTo>
                <a:cubicBezTo>
                  <a:pt x="161" y="630"/>
                  <a:pt x="149" y="620"/>
                  <a:pt x="137" y="611"/>
                </a:cubicBezTo>
                <a:cubicBezTo>
                  <a:pt x="133" y="608"/>
                  <a:pt x="129" y="599"/>
                  <a:pt x="122" y="604"/>
                </a:cubicBezTo>
                <a:cubicBezTo>
                  <a:pt x="117" y="607"/>
                  <a:pt x="120" y="614"/>
                  <a:pt x="121" y="620"/>
                </a:cubicBezTo>
                <a:cubicBezTo>
                  <a:pt x="132" y="674"/>
                  <a:pt x="145" y="727"/>
                  <a:pt x="161" y="779"/>
                </a:cubicBezTo>
                <a:cubicBezTo>
                  <a:pt x="164" y="790"/>
                  <a:pt x="169" y="801"/>
                  <a:pt x="167" y="812"/>
                </a:cubicBezTo>
                <a:cubicBezTo>
                  <a:pt x="165" y="824"/>
                  <a:pt x="172" y="825"/>
                  <a:pt x="181" y="825"/>
                </a:cubicBezTo>
                <a:cubicBezTo>
                  <a:pt x="205" y="825"/>
                  <a:pt x="229" y="825"/>
                  <a:pt x="253" y="826"/>
                </a:cubicBezTo>
                <a:cubicBezTo>
                  <a:pt x="269" y="827"/>
                  <a:pt x="282" y="827"/>
                  <a:pt x="277" y="804"/>
                </a:cubicBezTo>
                <a:cubicBezTo>
                  <a:pt x="276" y="798"/>
                  <a:pt x="280" y="790"/>
                  <a:pt x="282" y="783"/>
                </a:cubicBezTo>
                <a:cubicBezTo>
                  <a:pt x="298" y="733"/>
                  <a:pt x="310" y="681"/>
                  <a:pt x="321" y="626"/>
                </a:cubicBezTo>
                <a:cubicBezTo>
                  <a:pt x="306" y="647"/>
                  <a:pt x="294" y="665"/>
                  <a:pt x="280" y="683"/>
                </a:cubicBezTo>
                <a:cubicBezTo>
                  <a:pt x="271" y="695"/>
                  <a:pt x="259" y="700"/>
                  <a:pt x="246" y="690"/>
                </a:cubicBezTo>
                <a:cubicBezTo>
                  <a:pt x="234" y="680"/>
                  <a:pt x="235" y="667"/>
                  <a:pt x="244" y="656"/>
                </a:cubicBezTo>
                <a:cubicBezTo>
                  <a:pt x="294" y="590"/>
                  <a:pt x="324" y="515"/>
                  <a:pt x="350" y="438"/>
                </a:cubicBezTo>
                <a:cubicBezTo>
                  <a:pt x="354" y="425"/>
                  <a:pt x="360" y="412"/>
                  <a:pt x="359" y="395"/>
                </a:cubicBezTo>
                <a:cubicBezTo>
                  <a:pt x="267" y="461"/>
                  <a:pt x="177" y="460"/>
                  <a:pt x="84" y="395"/>
                </a:cubicBezTo>
                <a:cubicBezTo>
                  <a:pt x="89" y="456"/>
                  <a:pt x="111" y="505"/>
                  <a:pt x="146" y="552"/>
                </a:cubicBezTo>
                <a:close/>
                <a:moveTo>
                  <a:pt x="222" y="935"/>
                </a:moveTo>
                <a:cubicBezTo>
                  <a:pt x="184" y="935"/>
                  <a:pt x="145" y="935"/>
                  <a:pt x="107" y="935"/>
                </a:cubicBezTo>
                <a:cubicBezTo>
                  <a:pt x="96" y="935"/>
                  <a:pt x="87" y="936"/>
                  <a:pt x="87" y="951"/>
                </a:cubicBezTo>
                <a:cubicBezTo>
                  <a:pt x="87" y="964"/>
                  <a:pt x="95" y="965"/>
                  <a:pt x="106" y="965"/>
                </a:cubicBezTo>
                <a:cubicBezTo>
                  <a:pt x="183" y="965"/>
                  <a:pt x="261" y="965"/>
                  <a:pt x="339" y="965"/>
                </a:cubicBezTo>
                <a:cubicBezTo>
                  <a:pt x="349" y="965"/>
                  <a:pt x="357" y="964"/>
                  <a:pt x="357" y="951"/>
                </a:cubicBezTo>
                <a:cubicBezTo>
                  <a:pt x="358" y="936"/>
                  <a:pt x="349" y="935"/>
                  <a:pt x="338" y="935"/>
                </a:cubicBezTo>
                <a:cubicBezTo>
                  <a:pt x="300" y="935"/>
                  <a:pt x="261" y="935"/>
                  <a:pt x="222" y="935"/>
                </a:cubicBezTo>
                <a:close/>
                <a:moveTo>
                  <a:pt x="214" y="158"/>
                </a:moveTo>
                <a:cubicBezTo>
                  <a:pt x="214" y="150"/>
                  <a:pt x="214" y="146"/>
                  <a:pt x="214" y="142"/>
                </a:cubicBezTo>
                <a:cubicBezTo>
                  <a:pt x="214" y="109"/>
                  <a:pt x="198" y="98"/>
                  <a:pt x="167" y="112"/>
                </a:cubicBezTo>
                <a:cubicBezTo>
                  <a:pt x="148" y="120"/>
                  <a:pt x="134" y="133"/>
                  <a:pt x="119" y="147"/>
                </a:cubicBezTo>
                <a:cubicBezTo>
                  <a:pt x="104" y="162"/>
                  <a:pt x="108" y="177"/>
                  <a:pt x="116" y="192"/>
                </a:cubicBezTo>
                <a:cubicBezTo>
                  <a:pt x="123" y="205"/>
                  <a:pt x="138" y="203"/>
                  <a:pt x="150" y="206"/>
                </a:cubicBezTo>
                <a:cubicBezTo>
                  <a:pt x="164" y="209"/>
                  <a:pt x="176" y="214"/>
                  <a:pt x="191" y="204"/>
                </a:cubicBezTo>
                <a:cubicBezTo>
                  <a:pt x="211" y="191"/>
                  <a:pt x="218" y="176"/>
                  <a:pt x="214" y="158"/>
                </a:cubicBezTo>
                <a:close/>
                <a:moveTo>
                  <a:pt x="231" y="156"/>
                </a:moveTo>
                <a:cubicBezTo>
                  <a:pt x="226" y="177"/>
                  <a:pt x="234" y="194"/>
                  <a:pt x="256" y="207"/>
                </a:cubicBezTo>
                <a:cubicBezTo>
                  <a:pt x="274" y="217"/>
                  <a:pt x="289" y="207"/>
                  <a:pt x="304" y="204"/>
                </a:cubicBezTo>
                <a:cubicBezTo>
                  <a:pt x="335" y="198"/>
                  <a:pt x="344" y="171"/>
                  <a:pt x="323" y="146"/>
                </a:cubicBezTo>
                <a:cubicBezTo>
                  <a:pt x="308" y="128"/>
                  <a:pt x="289" y="116"/>
                  <a:pt x="267" y="108"/>
                </a:cubicBezTo>
                <a:cubicBezTo>
                  <a:pt x="250" y="102"/>
                  <a:pt x="232" y="113"/>
                  <a:pt x="231" y="130"/>
                </a:cubicBezTo>
                <a:cubicBezTo>
                  <a:pt x="230" y="138"/>
                  <a:pt x="231" y="145"/>
                  <a:pt x="231" y="156"/>
                </a:cubicBezTo>
                <a:close/>
                <a:moveTo>
                  <a:pt x="138" y="317"/>
                </a:moveTo>
                <a:cubicBezTo>
                  <a:pt x="144" y="317"/>
                  <a:pt x="153" y="320"/>
                  <a:pt x="158" y="313"/>
                </a:cubicBezTo>
                <a:cubicBezTo>
                  <a:pt x="168" y="300"/>
                  <a:pt x="179" y="287"/>
                  <a:pt x="184" y="271"/>
                </a:cubicBezTo>
                <a:cubicBezTo>
                  <a:pt x="189" y="258"/>
                  <a:pt x="175" y="228"/>
                  <a:pt x="164" y="225"/>
                </a:cubicBezTo>
                <a:cubicBezTo>
                  <a:pt x="151" y="221"/>
                  <a:pt x="137" y="218"/>
                  <a:pt x="124" y="216"/>
                </a:cubicBezTo>
                <a:cubicBezTo>
                  <a:pt x="100" y="213"/>
                  <a:pt x="87" y="229"/>
                  <a:pt x="90" y="252"/>
                </a:cubicBezTo>
                <a:cubicBezTo>
                  <a:pt x="92" y="269"/>
                  <a:pt x="98" y="284"/>
                  <a:pt x="106" y="299"/>
                </a:cubicBezTo>
                <a:cubicBezTo>
                  <a:pt x="112" y="312"/>
                  <a:pt x="122" y="320"/>
                  <a:pt x="138" y="317"/>
                </a:cubicBezTo>
                <a:close/>
                <a:moveTo>
                  <a:pt x="354" y="246"/>
                </a:moveTo>
                <a:cubicBezTo>
                  <a:pt x="355" y="228"/>
                  <a:pt x="344" y="215"/>
                  <a:pt x="328" y="215"/>
                </a:cubicBezTo>
                <a:cubicBezTo>
                  <a:pt x="288" y="214"/>
                  <a:pt x="259" y="234"/>
                  <a:pt x="258" y="265"/>
                </a:cubicBezTo>
                <a:cubicBezTo>
                  <a:pt x="257" y="282"/>
                  <a:pt x="287" y="317"/>
                  <a:pt x="302" y="317"/>
                </a:cubicBezTo>
                <a:cubicBezTo>
                  <a:pt x="331" y="318"/>
                  <a:pt x="352" y="289"/>
                  <a:pt x="354" y="246"/>
                </a:cubicBezTo>
                <a:close/>
                <a:moveTo>
                  <a:pt x="220" y="366"/>
                </a:moveTo>
                <a:cubicBezTo>
                  <a:pt x="260" y="366"/>
                  <a:pt x="274" y="357"/>
                  <a:pt x="274" y="331"/>
                </a:cubicBezTo>
                <a:cubicBezTo>
                  <a:pt x="273" y="309"/>
                  <a:pt x="244" y="279"/>
                  <a:pt x="223" y="279"/>
                </a:cubicBezTo>
                <a:cubicBezTo>
                  <a:pt x="201" y="279"/>
                  <a:pt x="171" y="307"/>
                  <a:pt x="171" y="329"/>
                </a:cubicBezTo>
                <a:cubicBezTo>
                  <a:pt x="171" y="356"/>
                  <a:pt x="184" y="366"/>
                  <a:pt x="220" y="366"/>
                </a:cubicBezTo>
                <a:close/>
                <a:moveTo>
                  <a:pt x="103" y="889"/>
                </a:moveTo>
                <a:cubicBezTo>
                  <a:pt x="180" y="889"/>
                  <a:pt x="255" y="889"/>
                  <a:pt x="330" y="889"/>
                </a:cubicBezTo>
                <a:cubicBezTo>
                  <a:pt x="334" y="889"/>
                  <a:pt x="338" y="889"/>
                  <a:pt x="338" y="884"/>
                </a:cubicBezTo>
                <a:cubicBezTo>
                  <a:pt x="338" y="882"/>
                  <a:pt x="336" y="880"/>
                  <a:pt x="335" y="878"/>
                </a:cubicBezTo>
                <a:cubicBezTo>
                  <a:pt x="330" y="872"/>
                  <a:pt x="323" y="871"/>
                  <a:pt x="316" y="871"/>
                </a:cubicBezTo>
                <a:cubicBezTo>
                  <a:pt x="254" y="871"/>
                  <a:pt x="191" y="871"/>
                  <a:pt x="129" y="871"/>
                </a:cubicBezTo>
                <a:cubicBezTo>
                  <a:pt x="118" y="871"/>
                  <a:pt x="109" y="875"/>
                  <a:pt x="103" y="889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A1911DB-F54C-490C-BC59-E837696BCDA1}"/>
              </a:ext>
            </a:extLst>
          </p:cNvPr>
          <p:cNvSpPr/>
          <p:nvPr/>
        </p:nvSpPr>
        <p:spPr bwMode="auto">
          <a:xfrm>
            <a:off x="2355850" y="5573713"/>
            <a:ext cx="1039813" cy="641350"/>
          </a:xfrm>
          <a:custGeom>
            <a:avLst/>
            <a:gdLst>
              <a:gd name="T0" fmla="*/ 563 w 939"/>
              <a:gd name="T1" fmla="*/ 138 h 580"/>
              <a:gd name="T2" fmla="*/ 618 w 939"/>
              <a:gd name="T3" fmla="*/ 304 h 580"/>
              <a:gd name="T4" fmla="*/ 674 w 939"/>
              <a:gd name="T5" fmla="*/ 477 h 580"/>
              <a:gd name="T6" fmla="*/ 681 w 939"/>
              <a:gd name="T7" fmla="*/ 514 h 580"/>
              <a:gd name="T8" fmla="*/ 600 w 939"/>
              <a:gd name="T9" fmla="*/ 569 h 580"/>
              <a:gd name="T10" fmla="*/ 365 w 939"/>
              <a:gd name="T11" fmla="*/ 503 h 580"/>
              <a:gd name="T12" fmla="*/ 324 w 939"/>
              <a:gd name="T13" fmla="*/ 430 h 580"/>
              <a:gd name="T14" fmla="*/ 398 w 939"/>
              <a:gd name="T15" fmla="*/ 384 h 580"/>
              <a:gd name="T16" fmla="*/ 502 w 939"/>
              <a:gd name="T17" fmla="*/ 412 h 580"/>
              <a:gd name="T18" fmla="*/ 518 w 939"/>
              <a:gd name="T19" fmla="*/ 414 h 580"/>
              <a:gd name="T20" fmla="*/ 507 w 939"/>
              <a:gd name="T21" fmla="*/ 406 h 580"/>
              <a:gd name="T22" fmla="*/ 418 w 939"/>
              <a:gd name="T23" fmla="*/ 381 h 580"/>
              <a:gd name="T24" fmla="*/ 391 w 939"/>
              <a:gd name="T25" fmla="*/ 356 h 580"/>
              <a:gd name="T26" fmla="*/ 329 w 939"/>
              <a:gd name="T27" fmla="*/ 176 h 580"/>
              <a:gd name="T28" fmla="*/ 301 w 939"/>
              <a:gd name="T29" fmla="*/ 165 h 580"/>
              <a:gd name="T30" fmla="*/ 128 w 939"/>
              <a:gd name="T31" fmla="*/ 211 h 580"/>
              <a:gd name="T32" fmla="*/ 52 w 939"/>
              <a:gd name="T33" fmla="*/ 210 h 580"/>
              <a:gd name="T34" fmla="*/ 0 w 939"/>
              <a:gd name="T35" fmla="*/ 156 h 580"/>
              <a:gd name="T36" fmla="*/ 52 w 939"/>
              <a:gd name="T37" fmla="*/ 104 h 580"/>
              <a:gd name="T38" fmla="*/ 174 w 939"/>
              <a:gd name="T39" fmla="*/ 104 h 580"/>
              <a:gd name="T40" fmla="*/ 208 w 939"/>
              <a:gd name="T41" fmla="*/ 94 h 580"/>
              <a:gd name="T42" fmla="*/ 234 w 939"/>
              <a:gd name="T43" fmla="*/ 79 h 580"/>
              <a:gd name="T44" fmla="*/ 469 w 939"/>
              <a:gd name="T45" fmla="*/ 8 h 580"/>
              <a:gd name="T46" fmla="*/ 585 w 939"/>
              <a:gd name="T47" fmla="*/ 24 h 580"/>
              <a:gd name="T48" fmla="*/ 607 w 939"/>
              <a:gd name="T49" fmla="*/ 33 h 580"/>
              <a:gd name="T50" fmla="*/ 815 w 939"/>
              <a:gd name="T51" fmla="*/ 67 h 580"/>
              <a:gd name="T52" fmla="*/ 886 w 939"/>
              <a:gd name="T53" fmla="*/ 64 h 580"/>
              <a:gd name="T54" fmla="*/ 939 w 939"/>
              <a:gd name="T55" fmla="*/ 116 h 580"/>
              <a:gd name="T56" fmla="*/ 889 w 939"/>
              <a:gd name="T57" fmla="*/ 170 h 580"/>
              <a:gd name="T58" fmla="*/ 762 w 939"/>
              <a:gd name="T59" fmla="*/ 178 h 580"/>
              <a:gd name="T60" fmla="*/ 600 w 939"/>
              <a:gd name="T61" fmla="*/ 148 h 580"/>
              <a:gd name="T62" fmla="*/ 570 w 939"/>
              <a:gd name="T63" fmla="*/ 136 h 580"/>
              <a:gd name="T64" fmla="*/ 563 w 939"/>
              <a:gd name="T65" fmla="*/ 13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9" h="580">
                <a:moveTo>
                  <a:pt x="563" y="138"/>
                </a:moveTo>
                <a:cubicBezTo>
                  <a:pt x="582" y="194"/>
                  <a:pt x="600" y="249"/>
                  <a:pt x="618" y="304"/>
                </a:cubicBezTo>
                <a:cubicBezTo>
                  <a:pt x="637" y="362"/>
                  <a:pt x="655" y="420"/>
                  <a:pt x="674" y="477"/>
                </a:cubicBezTo>
                <a:cubicBezTo>
                  <a:pt x="678" y="489"/>
                  <a:pt x="682" y="501"/>
                  <a:pt x="681" y="514"/>
                </a:cubicBezTo>
                <a:cubicBezTo>
                  <a:pt x="678" y="554"/>
                  <a:pt x="642" y="580"/>
                  <a:pt x="600" y="569"/>
                </a:cubicBezTo>
                <a:cubicBezTo>
                  <a:pt x="521" y="548"/>
                  <a:pt x="443" y="525"/>
                  <a:pt x="365" y="503"/>
                </a:cubicBezTo>
                <a:cubicBezTo>
                  <a:pt x="334" y="493"/>
                  <a:pt x="316" y="460"/>
                  <a:pt x="324" y="430"/>
                </a:cubicBezTo>
                <a:cubicBezTo>
                  <a:pt x="333" y="397"/>
                  <a:pt x="365" y="376"/>
                  <a:pt x="398" y="384"/>
                </a:cubicBezTo>
                <a:cubicBezTo>
                  <a:pt x="433" y="392"/>
                  <a:pt x="467" y="403"/>
                  <a:pt x="502" y="412"/>
                </a:cubicBezTo>
                <a:cubicBezTo>
                  <a:pt x="507" y="413"/>
                  <a:pt x="512" y="417"/>
                  <a:pt x="518" y="414"/>
                </a:cubicBezTo>
                <a:cubicBezTo>
                  <a:pt x="517" y="407"/>
                  <a:pt x="511" y="407"/>
                  <a:pt x="507" y="406"/>
                </a:cubicBezTo>
                <a:cubicBezTo>
                  <a:pt x="477" y="397"/>
                  <a:pt x="448" y="388"/>
                  <a:pt x="418" y="381"/>
                </a:cubicBezTo>
                <a:cubicBezTo>
                  <a:pt x="404" y="377"/>
                  <a:pt x="396" y="370"/>
                  <a:pt x="391" y="356"/>
                </a:cubicBezTo>
                <a:cubicBezTo>
                  <a:pt x="371" y="296"/>
                  <a:pt x="350" y="236"/>
                  <a:pt x="329" y="176"/>
                </a:cubicBezTo>
                <a:cubicBezTo>
                  <a:pt x="321" y="153"/>
                  <a:pt x="319" y="151"/>
                  <a:pt x="301" y="165"/>
                </a:cubicBezTo>
                <a:cubicBezTo>
                  <a:pt x="250" y="205"/>
                  <a:pt x="192" y="216"/>
                  <a:pt x="128" y="211"/>
                </a:cubicBezTo>
                <a:cubicBezTo>
                  <a:pt x="103" y="208"/>
                  <a:pt x="78" y="211"/>
                  <a:pt x="52" y="210"/>
                </a:cubicBezTo>
                <a:cubicBezTo>
                  <a:pt x="22" y="209"/>
                  <a:pt x="0" y="187"/>
                  <a:pt x="0" y="156"/>
                </a:cubicBezTo>
                <a:cubicBezTo>
                  <a:pt x="0" y="127"/>
                  <a:pt x="22" y="105"/>
                  <a:pt x="52" y="104"/>
                </a:cubicBezTo>
                <a:cubicBezTo>
                  <a:pt x="93" y="103"/>
                  <a:pt x="133" y="104"/>
                  <a:pt x="174" y="104"/>
                </a:cubicBezTo>
                <a:cubicBezTo>
                  <a:pt x="187" y="104"/>
                  <a:pt x="198" y="102"/>
                  <a:pt x="208" y="94"/>
                </a:cubicBezTo>
                <a:cubicBezTo>
                  <a:pt x="216" y="89"/>
                  <a:pt x="226" y="85"/>
                  <a:pt x="234" y="79"/>
                </a:cubicBezTo>
                <a:cubicBezTo>
                  <a:pt x="302" y="23"/>
                  <a:pt x="388" y="23"/>
                  <a:pt x="469" y="8"/>
                </a:cubicBezTo>
                <a:cubicBezTo>
                  <a:pt x="510" y="0"/>
                  <a:pt x="548" y="3"/>
                  <a:pt x="585" y="24"/>
                </a:cubicBezTo>
                <a:cubicBezTo>
                  <a:pt x="592" y="27"/>
                  <a:pt x="600" y="29"/>
                  <a:pt x="607" y="33"/>
                </a:cubicBezTo>
                <a:cubicBezTo>
                  <a:pt x="671" y="74"/>
                  <a:pt x="742" y="75"/>
                  <a:pt x="815" y="67"/>
                </a:cubicBezTo>
                <a:cubicBezTo>
                  <a:pt x="838" y="64"/>
                  <a:pt x="862" y="64"/>
                  <a:pt x="886" y="64"/>
                </a:cubicBezTo>
                <a:cubicBezTo>
                  <a:pt x="916" y="64"/>
                  <a:pt x="938" y="88"/>
                  <a:pt x="939" y="116"/>
                </a:cubicBezTo>
                <a:cubicBezTo>
                  <a:pt x="939" y="144"/>
                  <a:pt x="918" y="168"/>
                  <a:pt x="889" y="170"/>
                </a:cubicBezTo>
                <a:cubicBezTo>
                  <a:pt x="847" y="173"/>
                  <a:pt x="804" y="173"/>
                  <a:pt x="762" y="178"/>
                </a:cubicBezTo>
                <a:cubicBezTo>
                  <a:pt x="704" y="185"/>
                  <a:pt x="651" y="178"/>
                  <a:pt x="600" y="148"/>
                </a:cubicBezTo>
                <a:cubicBezTo>
                  <a:pt x="591" y="143"/>
                  <a:pt x="580" y="140"/>
                  <a:pt x="570" y="136"/>
                </a:cubicBezTo>
                <a:cubicBezTo>
                  <a:pt x="569" y="136"/>
                  <a:pt x="568" y="137"/>
                  <a:pt x="563" y="13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4430843-3C37-4E88-B2B5-376ADBCFFD2B}"/>
              </a:ext>
            </a:extLst>
          </p:cNvPr>
          <p:cNvSpPr>
            <a:spLocks noEditPoints="1"/>
          </p:cNvSpPr>
          <p:nvPr/>
        </p:nvSpPr>
        <p:spPr bwMode="auto">
          <a:xfrm>
            <a:off x="938213" y="4143376"/>
            <a:ext cx="758825" cy="839788"/>
          </a:xfrm>
          <a:custGeom>
            <a:avLst/>
            <a:gdLst>
              <a:gd name="T0" fmla="*/ 487 w 686"/>
              <a:gd name="T1" fmla="*/ 693 h 759"/>
              <a:gd name="T2" fmla="*/ 367 w 686"/>
              <a:gd name="T3" fmla="*/ 750 h 759"/>
              <a:gd name="T4" fmla="*/ 314 w 686"/>
              <a:gd name="T5" fmla="*/ 714 h 759"/>
              <a:gd name="T6" fmla="*/ 208 w 686"/>
              <a:gd name="T7" fmla="*/ 694 h 759"/>
              <a:gd name="T8" fmla="*/ 156 w 686"/>
              <a:gd name="T9" fmla="*/ 654 h 759"/>
              <a:gd name="T10" fmla="*/ 162 w 686"/>
              <a:gd name="T11" fmla="*/ 94 h 759"/>
              <a:gd name="T12" fmla="*/ 624 w 686"/>
              <a:gd name="T13" fmla="*/ 540 h 759"/>
              <a:gd name="T14" fmla="*/ 524 w 686"/>
              <a:gd name="T15" fmla="*/ 713 h 759"/>
              <a:gd name="T16" fmla="*/ 512 w 686"/>
              <a:gd name="T17" fmla="*/ 668 h 759"/>
              <a:gd name="T18" fmla="*/ 266 w 686"/>
              <a:gd name="T19" fmla="*/ 277 h 759"/>
              <a:gd name="T20" fmla="*/ 209 w 686"/>
              <a:gd name="T21" fmla="*/ 184 h 759"/>
              <a:gd name="T22" fmla="*/ 77 w 686"/>
              <a:gd name="T23" fmla="*/ 321 h 759"/>
              <a:gd name="T24" fmla="*/ 136 w 686"/>
              <a:gd name="T25" fmla="*/ 408 h 759"/>
              <a:gd name="T26" fmla="*/ 238 w 686"/>
              <a:gd name="T27" fmla="*/ 378 h 759"/>
              <a:gd name="T28" fmla="*/ 335 w 686"/>
              <a:gd name="T29" fmla="*/ 94 h 759"/>
              <a:gd name="T30" fmla="*/ 263 w 686"/>
              <a:gd name="T31" fmla="*/ 150 h 759"/>
              <a:gd name="T32" fmla="*/ 294 w 686"/>
              <a:gd name="T33" fmla="*/ 249 h 759"/>
              <a:gd name="T34" fmla="*/ 380 w 686"/>
              <a:gd name="T35" fmla="*/ 269 h 759"/>
              <a:gd name="T36" fmla="*/ 471 w 686"/>
              <a:gd name="T37" fmla="*/ 202 h 759"/>
              <a:gd name="T38" fmla="*/ 383 w 686"/>
              <a:gd name="T39" fmla="*/ 100 h 759"/>
              <a:gd name="T40" fmla="*/ 320 w 686"/>
              <a:gd name="T41" fmla="*/ 545 h 759"/>
              <a:gd name="T42" fmla="*/ 261 w 686"/>
              <a:gd name="T43" fmla="*/ 432 h 759"/>
              <a:gd name="T44" fmla="*/ 158 w 686"/>
              <a:gd name="T45" fmla="*/ 439 h 759"/>
              <a:gd name="T46" fmla="*/ 121 w 686"/>
              <a:gd name="T47" fmla="*/ 509 h 759"/>
              <a:gd name="T48" fmla="*/ 175 w 686"/>
              <a:gd name="T49" fmla="*/ 600 h 759"/>
              <a:gd name="T50" fmla="*/ 216 w 686"/>
              <a:gd name="T51" fmla="*/ 554 h 759"/>
              <a:gd name="T52" fmla="*/ 226 w 686"/>
              <a:gd name="T53" fmla="*/ 622 h 759"/>
              <a:gd name="T54" fmla="*/ 242 w 686"/>
              <a:gd name="T55" fmla="*/ 626 h 759"/>
              <a:gd name="T56" fmla="*/ 278 w 686"/>
              <a:gd name="T57" fmla="*/ 573 h 759"/>
              <a:gd name="T58" fmla="*/ 310 w 686"/>
              <a:gd name="T59" fmla="*/ 610 h 759"/>
              <a:gd name="T60" fmla="*/ 320 w 686"/>
              <a:gd name="T61" fmla="*/ 545 h 759"/>
              <a:gd name="T62" fmla="*/ 608 w 686"/>
              <a:gd name="T63" fmla="*/ 346 h 759"/>
              <a:gd name="T64" fmla="*/ 516 w 686"/>
              <a:gd name="T65" fmla="*/ 232 h 759"/>
              <a:gd name="T66" fmla="*/ 451 w 686"/>
              <a:gd name="T67" fmla="*/ 281 h 759"/>
              <a:gd name="T68" fmla="*/ 449 w 686"/>
              <a:gd name="T69" fmla="*/ 388 h 759"/>
              <a:gd name="T70" fmla="*/ 534 w 686"/>
              <a:gd name="T71" fmla="*/ 437 h 759"/>
              <a:gd name="T72" fmla="*/ 603 w 686"/>
              <a:gd name="T73" fmla="*/ 380 h 759"/>
              <a:gd name="T74" fmla="*/ 357 w 686"/>
              <a:gd name="T75" fmla="*/ 540 h 759"/>
              <a:gd name="T76" fmla="*/ 381 w 686"/>
              <a:gd name="T77" fmla="*/ 607 h 759"/>
              <a:gd name="T78" fmla="*/ 463 w 686"/>
              <a:gd name="T79" fmla="*/ 573 h 759"/>
              <a:gd name="T80" fmla="*/ 438 w 686"/>
              <a:gd name="T81" fmla="*/ 635 h 759"/>
              <a:gd name="T82" fmla="*/ 507 w 686"/>
              <a:gd name="T83" fmla="*/ 607 h 759"/>
              <a:gd name="T84" fmla="*/ 536 w 686"/>
              <a:gd name="T85" fmla="*/ 494 h 759"/>
              <a:gd name="T86" fmla="*/ 466 w 686"/>
              <a:gd name="T87" fmla="*/ 449 h 759"/>
              <a:gd name="T88" fmla="*/ 357 w 686"/>
              <a:gd name="T89" fmla="*/ 54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" h="759">
                <a:moveTo>
                  <a:pt x="512" y="668"/>
                </a:moveTo>
                <a:cubicBezTo>
                  <a:pt x="499" y="673"/>
                  <a:pt x="490" y="679"/>
                  <a:pt x="487" y="693"/>
                </a:cubicBezTo>
                <a:cubicBezTo>
                  <a:pt x="485" y="703"/>
                  <a:pt x="476" y="709"/>
                  <a:pt x="466" y="712"/>
                </a:cubicBezTo>
                <a:cubicBezTo>
                  <a:pt x="433" y="725"/>
                  <a:pt x="400" y="738"/>
                  <a:pt x="367" y="750"/>
                </a:cubicBezTo>
                <a:cubicBezTo>
                  <a:pt x="343" y="759"/>
                  <a:pt x="331" y="752"/>
                  <a:pt x="327" y="727"/>
                </a:cubicBezTo>
                <a:cubicBezTo>
                  <a:pt x="326" y="718"/>
                  <a:pt x="323" y="715"/>
                  <a:pt x="314" y="714"/>
                </a:cubicBezTo>
                <a:cubicBezTo>
                  <a:pt x="284" y="712"/>
                  <a:pt x="256" y="705"/>
                  <a:pt x="229" y="693"/>
                </a:cubicBezTo>
                <a:cubicBezTo>
                  <a:pt x="221" y="690"/>
                  <a:pt x="215" y="691"/>
                  <a:pt x="208" y="694"/>
                </a:cubicBezTo>
                <a:cubicBezTo>
                  <a:pt x="183" y="708"/>
                  <a:pt x="168" y="700"/>
                  <a:pt x="166" y="672"/>
                </a:cubicBezTo>
                <a:cubicBezTo>
                  <a:pt x="166" y="664"/>
                  <a:pt x="163" y="659"/>
                  <a:pt x="156" y="654"/>
                </a:cubicBezTo>
                <a:cubicBezTo>
                  <a:pt x="79" y="597"/>
                  <a:pt x="30" y="521"/>
                  <a:pt x="18" y="425"/>
                </a:cubicBezTo>
                <a:cubicBezTo>
                  <a:pt x="0" y="287"/>
                  <a:pt x="46" y="173"/>
                  <a:pt x="162" y="94"/>
                </a:cubicBezTo>
                <a:cubicBezTo>
                  <a:pt x="301" y="0"/>
                  <a:pt x="498" y="41"/>
                  <a:pt x="593" y="179"/>
                </a:cubicBezTo>
                <a:cubicBezTo>
                  <a:pt x="673" y="294"/>
                  <a:pt x="686" y="415"/>
                  <a:pt x="624" y="540"/>
                </a:cubicBezTo>
                <a:cubicBezTo>
                  <a:pt x="599" y="589"/>
                  <a:pt x="576" y="639"/>
                  <a:pt x="559" y="691"/>
                </a:cubicBezTo>
                <a:cubicBezTo>
                  <a:pt x="552" y="711"/>
                  <a:pt x="539" y="719"/>
                  <a:pt x="524" y="713"/>
                </a:cubicBezTo>
                <a:cubicBezTo>
                  <a:pt x="507" y="707"/>
                  <a:pt x="506" y="693"/>
                  <a:pt x="511" y="677"/>
                </a:cubicBezTo>
                <a:cubicBezTo>
                  <a:pt x="512" y="675"/>
                  <a:pt x="511" y="672"/>
                  <a:pt x="512" y="668"/>
                </a:cubicBezTo>
                <a:close/>
                <a:moveTo>
                  <a:pt x="268" y="287"/>
                </a:moveTo>
                <a:cubicBezTo>
                  <a:pt x="267" y="283"/>
                  <a:pt x="267" y="280"/>
                  <a:pt x="266" y="277"/>
                </a:cubicBezTo>
                <a:cubicBezTo>
                  <a:pt x="253" y="248"/>
                  <a:pt x="240" y="219"/>
                  <a:pt x="226" y="190"/>
                </a:cubicBezTo>
                <a:cubicBezTo>
                  <a:pt x="223" y="183"/>
                  <a:pt x="217" y="183"/>
                  <a:pt x="209" y="184"/>
                </a:cubicBezTo>
                <a:cubicBezTo>
                  <a:pt x="187" y="189"/>
                  <a:pt x="165" y="193"/>
                  <a:pt x="143" y="198"/>
                </a:cubicBezTo>
                <a:cubicBezTo>
                  <a:pt x="108" y="205"/>
                  <a:pt x="63" y="288"/>
                  <a:pt x="77" y="321"/>
                </a:cubicBezTo>
                <a:cubicBezTo>
                  <a:pt x="88" y="347"/>
                  <a:pt x="101" y="371"/>
                  <a:pt x="112" y="397"/>
                </a:cubicBezTo>
                <a:cubicBezTo>
                  <a:pt x="117" y="408"/>
                  <a:pt x="124" y="411"/>
                  <a:pt x="136" y="408"/>
                </a:cubicBezTo>
                <a:cubicBezTo>
                  <a:pt x="165" y="401"/>
                  <a:pt x="194" y="395"/>
                  <a:pt x="223" y="388"/>
                </a:cubicBezTo>
                <a:cubicBezTo>
                  <a:pt x="229" y="386"/>
                  <a:pt x="236" y="384"/>
                  <a:pt x="238" y="378"/>
                </a:cubicBezTo>
                <a:cubicBezTo>
                  <a:pt x="248" y="348"/>
                  <a:pt x="258" y="317"/>
                  <a:pt x="268" y="287"/>
                </a:cubicBezTo>
                <a:close/>
                <a:moveTo>
                  <a:pt x="335" y="94"/>
                </a:moveTo>
                <a:cubicBezTo>
                  <a:pt x="320" y="92"/>
                  <a:pt x="309" y="98"/>
                  <a:pt x="299" y="110"/>
                </a:cubicBezTo>
                <a:cubicBezTo>
                  <a:pt x="288" y="123"/>
                  <a:pt x="276" y="137"/>
                  <a:pt x="263" y="150"/>
                </a:cubicBezTo>
                <a:cubicBezTo>
                  <a:pt x="255" y="158"/>
                  <a:pt x="254" y="167"/>
                  <a:pt x="259" y="177"/>
                </a:cubicBezTo>
                <a:cubicBezTo>
                  <a:pt x="271" y="201"/>
                  <a:pt x="282" y="225"/>
                  <a:pt x="294" y="249"/>
                </a:cubicBezTo>
                <a:cubicBezTo>
                  <a:pt x="298" y="257"/>
                  <a:pt x="304" y="260"/>
                  <a:pt x="313" y="261"/>
                </a:cubicBezTo>
                <a:cubicBezTo>
                  <a:pt x="335" y="263"/>
                  <a:pt x="358" y="264"/>
                  <a:pt x="380" y="269"/>
                </a:cubicBezTo>
                <a:cubicBezTo>
                  <a:pt x="404" y="275"/>
                  <a:pt x="419" y="267"/>
                  <a:pt x="432" y="248"/>
                </a:cubicBezTo>
                <a:cubicBezTo>
                  <a:pt x="444" y="232"/>
                  <a:pt x="469" y="221"/>
                  <a:pt x="471" y="202"/>
                </a:cubicBezTo>
                <a:cubicBezTo>
                  <a:pt x="473" y="183"/>
                  <a:pt x="452" y="166"/>
                  <a:pt x="445" y="147"/>
                </a:cubicBezTo>
                <a:cubicBezTo>
                  <a:pt x="435" y="116"/>
                  <a:pt x="413" y="103"/>
                  <a:pt x="383" y="100"/>
                </a:cubicBezTo>
                <a:cubicBezTo>
                  <a:pt x="367" y="97"/>
                  <a:pt x="351" y="96"/>
                  <a:pt x="335" y="94"/>
                </a:cubicBezTo>
                <a:close/>
                <a:moveTo>
                  <a:pt x="320" y="545"/>
                </a:moveTo>
                <a:cubicBezTo>
                  <a:pt x="320" y="483"/>
                  <a:pt x="320" y="483"/>
                  <a:pt x="271" y="442"/>
                </a:cubicBezTo>
                <a:cubicBezTo>
                  <a:pt x="268" y="439"/>
                  <a:pt x="264" y="436"/>
                  <a:pt x="261" y="432"/>
                </a:cubicBezTo>
                <a:cubicBezTo>
                  <a:pt x="252" y="422"/>
                  <a:pt x="241" y="420"/>
                  <a:pt x="228" y="423"/>
                </a:cubicBezTo>
                <a:cubicBezTo>
                  <a:pt x="205" y="429"/>
                  <a:pt x="181" y="434"/>
                  <a:pt x="158" y="439"/>
                </a:cubicBezTo>
                <a:cubicBezTo>
                  <a:pt x="127" y="446"/>
                  <a:pt x="127" y="446"/>
                  <a:pt x="124" y="479"/>
                </a:cubicBezTo>
                <a:cubicBezTo>
                  <a:pt x="124" y="489"/>
                  <a:pt x="123" y="499"/>
                  <a:pt x="121" y="509"/>
                </a:cubicBezTo>
                <a:cubicBezTo>
                  <a:pt x="117" y="538"/>
                  <a:pt x="125" y="561"/>
                  <a:pt x="148" y="579"/>
                </a:cubicBezTo>
                <a:cubicBezTo>
                  <a:pt x="158" y="586"/>
                  <a:pt x="164" y="603"/>
                  <a:pt x="175" y="600"/>
                </a:cubicBezTo>
                <a:cubicBezTo>
                  <a:pt x="185" y="599"/>
                  <a:pt x="181" y="582"/>
                  <a:pt x="185" y="572"/>
                </a:cubicBezTo>
                <a:cubicBezTo>
                  <a:pt x="191" y="558"/>
                  <a:pt x="201" y="550"/>
                  <a:pt x="216" y="554"/>
                </a:cubicBezTo>
                <a:cubicBezTo>
                  <a:pt x="232" y="558"/>
                  <a:pt x="238" y="569"/>
                  <a:pt x="235" y="585"/>
                </a:cubicBezTo>
                <a:cubicBezTo>
                  <a:pt x="232" y="597"/>
                  <a:pt x="229" y="609"/>
                  <a:pt x="226" y="622"/>
                </a:cubicBezTo>
                <a:cubicBezTo>
                  <a:pt x="226" y="626"/>
                  <a:pt x="224" y="632"/>
                  <a:pt x="230" y="634"/>
                </a:cubicBezTo>
                <a:cubicBezTo>
                  <a:pt x="236" y="635"/>
                  <a:pt x="240" y="631"/>
                  <a:pt x="242" y="626"/>
                </a:cubicBezTo>
                <a:cubicBezTo>
                  <a:pt x="246" y="615"/>
                  <a:pt x="248" y="604"/>
                  <a:pt x="252" y="594"/>
                </a:cubicBezTo>
                <a:cubicBezTo>
                  <a:pt x="256" y="581"/>
                  <a:pt x="264" y="572"/>
                  <a:pt x="278" y="573"/>
                </a:cubicBezTo>
                <a:cubicBezTo>
                  <a:pt x="292" y="574"/>
                  <a:pt x="299" y="583"/>
                  <a:pt x="301" y="596"/>
                </a:cubicBezTo>
                <a:cubicBezTo>
                  <a:pt x="302" y="602"/>
                  <a:pt x="299" y="612"/>
                  <a:pt x="310" y="610"/>
                </a:cubicBezTo>
                <a:cubicBezTo>
                  <a:pt x="319" y="609"/>
                  <a:pt x="320" y="601"/>
                  <a:pt x="320" y="593"/>
                </a:cubicBezTo>
                <a:cubicBezTo>
                  <a:pt x="320" y="577"/>
                  <a:pt x="320" y="561"/>
                  <a:pt x="320" y="545"/>
                </a:cubicBezTo>
                <a:close/>
                <a:moveTo>
                  <a:pt x="609" y="362"/>
                </a:moveTo>
                <a:cubicBezTo>
                  <a:pt x="608" y="356"/>
                  <a:pt x="608" y="351"/>
                  <a:pt x="608" y="346"/>
                </a:cubicBezTo>
                <a:cubicBezTo>
                  <a:pt x="602" y="294"/>
                  <a:pt x="588" y="247"/>
                  <a:pt x="527" y="236"/>
                </a:cubicBezTo>
                <a:cubicBezTo>
                  <a:pt x="523" y="235"/>
                  <a:pt x="519" y="234"/>
                  <a:pt x="516" y="232"/>
                </a:cubicBezTo>
                <a:cubicBezTo>
                  <a:pt x="506" y="227"/>
                  <a:pt x="498" y="228"/>
                  <a:pt x="491" y="237"/>
                </a:cubicBezTo>
                <a:cubicBezTo>
                  <a:pt x="478" y="252"/>
                  <a:pt x="465" y="267"/>
                  <a:pt x="451" y="281"/>
                </a:cubicBezTo>
                <a:cubicBezTo>
                  <a:pt x="441" y="291"/>
                  <a:pt x="438" y="301"/>
                  <a:pt x="440" y="315"/>
                </a:cubicBezTo>
                <a:cubicBezTo>
                  <a:pt x="444" y="339"/>
                  <a:pt x="447" y="363"/>
                  <a:pt x="449" y="388"/>
                </a:cubicBezTo>
                <a:cubicBezTo>
                  <a:pt x="450" y="399"/>
                  <a:pt x="455" y="406"/>
                  <a:pt x="465" y="410"/>
                </a:cubicBezTo>
                <a:cubicBezTo>
                  <a:pt x="488" y="419"/>
                  <a:pt x="511" y="428"/>
                  <a:pt x="534" y="437"/>
                </a:cubicBezTo>
                <a:cubicBezTo>
                  <a:pt x="545" y="442"/>
                  <a:pt x="553" y="439"/>
                  <a:pt x="560" y="430"/>
                </a:cubicBezTo>
                <a:cubicBezTo>
                  <a:pt x="574" y="413"/>
                  <a:pt x="589" y="397"/>
                  <a:pt x="603" y="380"/>
                </a:cubicBezTo>
                <a:cubicBezTo>
                  <a:pt x="608" y="375"/>
                  <a:pt x="610" y="369"/>
                  <a:pt x="609" y="362"/>
                </a:cubicBezTo>
                <a:close/>
                <a:moveTo>
                  <a:pt x="357" y="540"/>
                </a:moveTo>
                <a:cubicBezTo>
                  <a:pt x="357" y="562"/>
                  <a:pt x="357" y="579"/>
                  <a:pt x="357" y="596"/>
                </a:cubicBezTo>
                <a:cubicBezTo>
                  <a:pt x="358" y="613"/>
                  <a:pt x="367" y="617"/>
                  <a:pt x="381" y="607"/>
                </a:cubicBezTo>
                <a:cubicBezTo>
                  <a:pt x="392" y="599"/>
                  <a:pt x="403" y="590"/>
                  <a:pt x="414" y="581"/>
                </a:cubicBezTo>
                <a:cubicBezTo>
                  <a:pt x="437" y="562"/>
                  <a:pt x="451" y="560"/>
                  <a:pt x="463" y="573"/>
                </a:cubicBezTo>
                <a:cubicBezTo>
                  <a:pt x="475" y="587"/>
                  <a:pt x="470" y="601"/>
                  <a:pt x="447" y="621"/>
                </a:cubicBezTo>
                <a:cubicBezTo>
                  <a:pt x="443" y="624"/>
                  <a:pt x="432" y="627"/>
                  <a:pt x="438" y="635"/>
                </a:cubicBezTo>
                <a:cubicBezTo>
                  <a:pt x="442" y="641"/>
                  <a:pt x="451" y="641"/>
                  <a:pt x="458" y="637"/>
                </a:cubicBezTo>
                <a:cubicBezTo>
                  <a:pt x="476" y="629"/>
                  <a:pt x="492" y="618"/>
                  <a:pt x="507" y="607"/>
                </a:cubicBezTo>
                <a:cubicBezTo>
                  <a:pt x="527" y="592"/>
                  <a:pt x="540" y="575"/>
                  <a:pt x="537" y="548"/>
                </a:cubicBezTo>
                <a:cubicBezTo>
                  <a:pt x="534" y="530"/>
                  <a:pt x="536" y="512"/>
                  <a:pt x="536" y="494"/>
                </a:cubicBezTo>
                <a:cubicBezTo>
                  <a:pt x="537" y="481"/>
                  <a:pt x="532" y="474"/>
                  <a:pt x="520" y="470"/>
                </a:cubicBezTo>
                <a:cubicBezTo>
                  <a:pt x="502" y="463"/>
                  <a:pt x="483" y="457"/>
                  <a:pt x="466" y="449"/>
                </a:cubicBezTo>
                <a:cubicBezTo>
                  <a:pt x="445" y="438"/>
                  <a:pt x="428" y="442"/>
                  <a:pt x="407" y="453"/>
                </a:cubicBezTo>
                <a:cubicBezTo>
                  <a:pt x="370" y="475"/>
                  <a:pt x="342" y="497"/>
                  <a:pt x="357" y="54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98D894B-6C4A-404C-ACCD-23BB358E837B}"/>
              </a:ext>
            </a:extLst>
          </p:cNvPr>
          <p:cNvSpPr>
            <a:spLocks noEditPoints="1"/>
          </p:cNvSpPr>
          <p:nvPr/>
        </p:nvSpPr>
        <p:spPr bwMode="auto">
          <a:xfrm>
            <a:off x="5145088" y="5653088"/>
            <a:ext cx="1254125" cy="736600"/>
          </a:xfrm>
          <a:custGeom>
            <a:avLst/>
            <a:gdLst>
              <a:gd name="T0" fmla="*/ 13 w 1134"/>
              <a:gd name="T1" fmla="*/ 525 h 666"/>
              <a:gd name="T2" fmla="*/ 79 w 1134"/>
              <a:gd name="T3" fmla="*/ 125 h 666"/>
              <a:gd name="T4" fmla="*/ 1055 w 1134"/>
              <a:gd name="T5" fmla="*/ 129 h 666"/>
              <a:gd name="T6" fmla="*/ 567 w 1134"/>
              <a:gd name="T7" fmla="*/ 665 h 666"/>
              <a:gd name="T8" fmla="*/ 611 w 1134"/>
              <a:gd name="T9" fmla="*/ 175 h 666"/>
              <a:gd name="T10" fmla="*/ 590 w 1134"/>
              <a:gd name="T11" fmla="*/ 245 h 666"/>
              <a:gd name="T12" fmla="*/ 570 w 1134"/>
              <a:gd name="T13" fmla="*/ 428 h 666"/>
              <a:gd name="T14" fmla="*/ 1008 w 1134"/>
              <a:gd name="T15" fmla="*/ 628 h 666"/>
              <a:gd name="T16" fmla="*/ 1056 w 1134"/>
              <a:gd name="T17" fmla="*/ 450 h 666"/>
              <a:gd name="T18" fmla="*/ 908 w 1134"/>
              <a:gd name="T19" fmla="*/ 373 h 666"/>
              <a:gd name="T20" fmla="*/ 906 w 1134"/>
              <a:gd name="T21" fmla="*/ 212 h 666"/>
              <a:gd name="T22" fmla="*/ 1026 w 1134"/>
              <a:gd name="T23" fmla="*/ 172 h 666"/>
              <a:gd name="T24" fmla="*/ 585 w 1134"/>
              <a:gd name="T25" fmla="*/ 37 h 666"/>
              <a:gd name="T26" fmla="*/ 589 w 1134"/>
              <a:gd name="T27" fmla="*/ 148 h 666"/>
              <a:gd name="T28" fmla="*/ 322 w 1134"/>
              <a:gd name="T29" fmla="*/ 629 h 666"/>
              <a:gd name="T30" fmla="*/ 543 w 1134"/>
              <a:gd name="T31" fmla="*/ 430 h 666"/>
              <a:gd name="T32" fmla="*/ 526 w 1134"/>
              <a:gd name="T33" fmla="*/ 243 h 666"/>
              <a:gd name="T34" fmla="*/ 531 w 1134"/>
              <a:gd name="T35" fmla="*/ 176 h 666"/>
              <a:gd name="T36" fmla="*/ 466 w 1134"/>
              <a:gd name="T37" fmla="*/ 193 h 666"/>
              <a:gd name="T38" fmla="*/ 506 w 1134"/>
              <a:gd name="T39" fmla="*/ 143 h 666"/>
              <a:gd name="T40" fmla="*/ 543 w 1134"/>
              <a:gd name="T41" fmla="*/ 57 h 666"/>
              <a:gd name="T42" fmla="*/ 162 w 1134"/>
              <a:gd name="T43" fmla="*/ 61 h 666"/>
              <a:gd name="T44" fmla="*/ 205 w 1134"/>
              <a:gd name="T45" fmla="*/ 166 h 666"/>
              <a:gd name="T46" fmla="*/ 372 w 1134"/>
              <a:gd name="T47" fmla="*/ 180 h 666"/>
              <a:gd name="T48" fmla="*/ 221 w 1134"/>
              <a:gd name="T49" fmla="*/ 185 h 666"/>
              <a:gd name="T50" fmla="*/ 208 w 1134"/>
              <a:gd name="T51" fmla="*/ 370 h 666"/>
              <a:gd name="T52" fmla="*/ 155 w 1134"/>
              <a:gd name="T53" fmla="*/ 450 h 666"/>
              <a:gd name="T54" fmla="*/ 48 w 1134"/>
              <a:gd name="T55" fmla="*/ 535 h 666"/>
              <a:gd name="T56" fmla="*/ 1007 w 1134"/>
              <a:gd name="T57" fmla="*/ 425 h 666"/>
              <a:gd name="T58" fmla="*/ 1038 w 1134"/>
              <a:gd name="T59" fmla="*/ 405 h 666"/>
              <a:gd name="T60" fmla="*/ 959 w 1134"/>
              <a:gd name="T61" fmla="*/ 253 h 666"/>
              <a:gd name="T62" fmla="*/ 1024 w 1134"/>
              <a:gd name="T63" fmla="*/ 225 h 666"/>
              <a:gd name="T64" fmla="*/ 935 w 1134"/>
              <a:gd name="T65" fmla="*/ 233 h 666"/>
              <a:gd name="T66" fmla="*/ 109 w 1134"/>
              <a:gd name="T67" fmla="*/ 425 h 666"/>
              <a:gd name="T68" fmla="*/ 157 w 1134"/>
              <a:gd name="T69" fmla="*/ 408 h 666"/>
              <a:gd name="T70" fmla="*/ 153 w 1134"/>
              <a:gd name="T71" fmla="*/ 224 h 666"/>
              <a:gd name="T72" fmla="*/ 100 w 1134"/>
              <a:gd name="T73" fmla="*/ 223 h 666"/>
              <a:gd name="T74" fmla="*/ 153 w 1134"/>
              <a:gd name="T75" fmla="*/ 254 h 666"/>
              <a:gd name="T76" fmla="*/ 135 w 1134"/>
              <a:gd name="T77" fmla="*/ 384 h 666"/>
              <a:gd name="T78" fmla="*/ 68 w 1134"/>
              <a:gd name="T79" fmla="*/ 416 h 666"/>
              <a:gd name="T80" fmla="*/ 1023 w 1134"/>
              <a:gd name="T81" fmla="*/ 380 h 666"/>
              <a:gd name="T82" fmla="*/ 1000 w 1134"/>
              <a:gd name="T83" fmla="*/ 258 h 666"/>
              <a:gd name="T84" fmla="*/ 1023 w 1134"/>
              <a:gd name="T85" fmla="*/ 380 h 666"/>
              <a:gd name="T86" fmla="*/ 524 w 1134"/>
              <a:gd name="T87" fmla="*/ 271 h 666"/>
              <a:gd name="T88" fmla="*/ 543 w 1134"/>
              <a:gd name="T89" fmla="*/ 364 h 666"/>
              <a:gd name="T90" fmla="*/ 570 w 1134"/>
              <a:gd name="T91" fmla="*/ 324 h 666"/>
              <a:gd name="T92" fmla="*/ 625 w 1134"/>
              <a:gd name="T93" fmla="*/ 321 h 666"/>
              <a:gd name="T94" fmla="*/ 570 w 1134"/>
              <a:gd name="T95" fmla="*/ 324 h 666"/>
              <a:gd name="T96" fmla="*/ 118 w 1134"/>
              <a:gd name="T97" fmla="*/ 33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4" h="666">
                <a:moveTo>
                  <a:pt x="567" y="665"/>
                </a:moveTo>
                <a:cubicBezTo>
                  <a:pt x="422" y="665"/>
                  <a:pt x="277" y="666"/>
                  <a:pt x="133" y="665"/>
                </a:cubicBezTo>
                <a:cubicBezTo>
                  <a:pt x="51" y="665"/>
                  <a:pt x="0" y="605"/>
                  <a:pt x="13" y="525"/>
                </a:cubicBezTo>
                <a:cubicBezTo>
                  <a:pt x="14" y="514"/>
                  <a:pt x="16" y="504"/>
                  <a:pt x="18" y="493"/>
                </a:cubicBezTo>
                <a:cubicBezTo>
                  <a:pt x="30" y="413"/>
                  <a:pt x="35" y="333"/>
                  <a:pt x="53" y="254"/>
                </a:cubicBezTo>
                <a:cubicBezTo>
                  <a:pt x="63" y="211"/>
                  <a:pt x="70" y="168"/>
                  <a:pt x="79" y="125"/>
                </a:cubicBezTo>
                <a:cubicBezTo>
                  <a:pt x="94" y="54"/>
                  <a:pt x="160" y="0"/>
                  <a:pt x="233" y="0"/>
                </a:cubicBezTo>
                <a:cubicBezTo>
                  <a:pt x="455" y="0"/>
                  <a:pt x="678" y="0"/>
                  <a:pt x="900" y="0"/>
                </a:cubicBezTo>
                <a:cubicBezTo>
                  <a:pt x="975" y="0"/>
                  <a:pt x="1042" y="55"/>
                  <a:pt x="1055" y="129"/>
                </a:cubicBezTo>
                <a:cubicBezTo>
                  <a:pt x="1078" y="264"/>
                  <a:pt x="1101" y="398"/>
                  <a:pt x="1122" y="533"/>
                </a:cubicBezTo>
                <a:cubicBezTo>
                  <a:pt x="1134" y="607"/>
                  <a:pt x="1079" y="665"/>
                  <a:pt x="998" y="665"/>
                </a:cubicBezTo>
                <a:cubicBezTo>
                  <a:pt x="854" y="666"/>
                  <a:pt x="710" y="666"/>
                  <a:pt x="567" y="665"/>
                </a:cubicBezTo>
                <a:close/>
                <a:moveTo>
                  <a:pt x="730" y="261"/>
                </a:moveTo>
                <a:cubicBezTo>
                  <a:pt x="718" y="261"/>
                  <a:pt x="710" y="254"/>
                  <a:pt x="704" y="244"/>
                </a:cubicBezTo>
                <a:cubicBezTo>
                  <a:pt x="681" y="210"/>
                  <a:pt x="651" y="185"/>
                  <a:pt x="611" y="175"/>
                </a:cubicBezTo>
                <a:cubicBezTo>
                  <a:pt x="572" y="165"/>
                  <a:pt x="571" y="166"/>
                  <a:pt x="570" y="206"/>
                </a:cubicBezTo>
                <a:cubicBezTo>
                  <a:pt x="570" y="210"/>
                  <a:pt x="570" y="213"/>
                  <a:pt x="569" y="216"/>
                </a:cubicBezTo>
                <a:cubicBezTo>
                  <a:pt x="567" y="232"/>
                  <a:pt x="574" y="240"/>
                  <a:pt x="590" y="245"/>
                </a:cubicBezTo>
                <a:cubicBezTo>
                  <a:pt x="627" y="257"/>
                  <a:pt x="650" y="287"/>
                  <a:pt x="651" y="321"/>
                </a:cubicBezTo>
                <a:cubicBezTo>
                  <a:pt x="651" y="354"/>
                  <a:pt x="628" y="386"/>
                  <a:pt x="590" y="399"/>
                </a:cubicBezTo>
                <a:cubicBezTo>
                  <a:pt x="574" y="404"/>
                  <a:pt x="570" y="412"/>
                  <a:pt x="570" y="428"/>
                </a:cubicBezTo>
                <a:cubicBezTo>
                  <a:pt x="570" y="490"/>
                  <a:pt x="570" y="552"/>
                  <a:pt x="569" y="614"/>
                </a:cubicBezTo>
                <a:cubicBezTo>
                  <a:pt x="569" y="628"/>
                  <a:pt x="575" y="629"/>
                  <a:pt x="586" y="629"/>
                </a:cubicBezTo>
                <a:cubicBezTo>
                  <a:pt x="726" y="629"/>
                  <a:pt x="867" y="629"/>
                  <a:pt x="1008" y="628"/>
                </a:cubicBezTo>
                <a:cubicBezTo>
                  <a:pt x="1056" y="628"/>
                  <a:pt x="1087" y="594"/>
                  <a:pt x="1086" y="546"/>
                </a:cubicBezTo>
                <a:cubicBezTo>
                  <a:pt x="1086" y="519"/>
                  <a:pt x="1078" y="492"/>
                  <a:pt x="1075" y="465"/>
                </a:cubicBezTo>
                <a:cubicBezTo>
                  <a:pt x="1074" y="454"/>
                  <a:pt x="1068" y="450"/>
                  <a:pt x="1056" y="450"/>
                </a:cubicBezTo>
                <a:cubicBezTo>
                  <a:pt x="1030" y="451"/>
                  <a:pt x="1004" y="450"/>
                  <a:pt x="978" y="450"/>
                </a:cubicBezTo>
                <a:cubicBezTo>
                  <a:pt x="934" y="450"/>
                  <a:pt x="934" y="450"/>
                  <a:pt x="929" y="407"/>
                </a:cubicBezTo>
                <a:cubicBezTo>
                  <a:pt x="928" y="392"/>
                  <a:pt x="924" y="381"/>
                  <a:pt x="908" y="373"/>
                </a:cubicBezTo>
                <a:cubicBezTo>
                  <a:pt x="864" y="350"/>
                  <a:pt x="861" y="284"/>
                  <a:pt x="901" y="257"/>
                </a:cubicBezTo>
                <a:cubicBezTo>
                  <a:pt x="908" y="252"/>
                  <a:pt x="910" y="246"/>
                  <a:pt x="909" y="238"/>
                </a:cubicBezTo>
                <a:cubicBezTo>
                  <a:pt x="909" y="230"/>
                  <a:pt x="907" y="221"/>
                  <a:pt x="906" y="212"/>
                </a:cubicBezTo>
                <a:cubicBezTo>
                  <a:pt x="904" y="196"/>
                  <a:pt x="910" y="187"/>
                  <a:pt x="928" y="188"/>
                </a:cubicBezTo>
                <a:cubicBezTo>
                  <a:pt x="956" y="188"/>
                  <a:pt x="984" y="188"/>
                  <a:pt x="1012" y="188"/>
                </a:cubicBezTo>
                <a:cubicBezTo>
                  <a:pt x="1024" y="188"/>
                  <a:pt x="1029" y="185"/>
                  <a:pt x="1026" y="172"/>
                </a:cubicBezTo>
                <a:cubicBezTo>
                  <a:pt x="1023" y="156"/>
                  <a:pt x="1022" y="140"/>
                  <a:pt x="1017" y="125"/>
                </a:cubicBezTo>
                <a:cubicBezTo>
                  <a:pt x="1006" y="81"/>
                  <a:pt x="959" y="39"/>
                  <a:pt x="915" y="38"/>
                </a:cubicBezTo>
                <a:cubicBezTo>
                  <a:pt x="805" y="36"/>
                  <a:pt x="695" y="37"/>
                  <a:pt x="585" y="37"/>
                </a:cubicBezTo>
                <a:cubicBezTo>
                  <a:pt x="574" y="37"/>
                  <a:pt x="569" y="41"/>
                  <a:pt x="569" y="54"/>
                </a:cubicBezTo>
                <a:cubicBezTo>
                  <a:pt x="570" y="77"/>
                  <a:pt x="569" y="101"/>
                  <a:pt x="569" y="124"/>
                </a:cubicBezTo>
                <a:cubicBezTo>
                  <a:pt x="568" y="139"/>
                  <a:pt x="572" y="147"/>
                  <a:pt x="589" y="148"/>
                </a:cubicBezTo>
                <a:cubicBezTo>
                  <a:pt x="647" y="153"/>
                  <a:pt x="690" y="184"/>
                  <a:pt x="723" y="229"/>
                </a:cubicBezTo>
                <a:cubicBezTo>
                  <a:pt x="730" y="239"/>
                  <a:pt x="733" y="250"/>
                  <a:pt x="730" y="261"/>
                </a:cubicBezTo>
                <a:close/>
                <a:moveTo>
                  <a:pt x="322" y="629"/>
                </a:moveTo>
                <a:cubicBezTo>
                  <a:pt x="387" y="629"/>
                  <a:pt x="452" y="628"/>
                  <a:pt x="517" y="629"/>
                </a:cubicBezTo>
                <a:cubicBezTo>
                  <a:pt x="536" y="629"/>
                  <a:pt x="543" y="624"/>
                  <a:pt x="543" y="604"/>
                </a:cubicBezTo>
                <a:cubicBezTo>
                  <a:pt x="542" y="546"/>
                  <a:pt x="542" y="488"/>
                  <a:pt x="543" y="430"/>
                </a:cubicBezTo>
                <a:cubicBezTo>
                  <a:pt x="543" y="413"/>
                  <a:pt x="539" y="404"/>
                  <a:pt x="521" y="398"/>
                </a:cubicBezTo>
                <a:cubicBezTo>
                  <a:pt x="481" y="385"/>
                  <a:pt x="459" y="353"/>
                  <a:pt x="462" y="316"/>
                </a:cubicBezTo>
                <a:cubicBezTo>
                  <a:pt x="464" y="284"/>
                  <a:pt x="489" y="255"/>
                  <a:pt x="526" y="243"/>
                </a:cubicBezTo>
                <a:cubicBezTo>
                  <a:pt x="533" y="241"/>
                  <a:pt x="542" y="242"/>
                  <a:pt x="543" y="232"/>
                </a:cubicBezTo>
                <a:cubicBezTo>
                  <a:pt x="543" y="216"/>
                  <a:pt x="543" y="200"/>
                  <a:pt x="542" y="184"/>
                </a:cubicBezTo>
                <a:cubicBezTo>
                  <a:pt x="542" y="177"/>
                  <a:pt x="538" y="174"/>
                  <a:pt x="531" y="176"/>
                </a:cubicBezTo>
                <a:cubicBezTo>
                  <a:pt x="526" y="177"/>
                  <a:pt x="522" y="179"/>
                  <a:pt x="525" y="186"/>
                </a:cubicBezTo>
                <a:cubicBezTo>
                  <a:pt x="528" y="192"/>
                  <a:pt x="526" y="197"/>
                  <a:pt x="520" y="201"/>
                </a:cubicBezTo>
                <a:cubicBezTo>
                  <a:pt x="512" y="205"/>
                  <a:pt x="470" y="199"/>
                  <a:pt x="466" y="193"/>
                </a:cubicBezTo>
                <a:cubicBezTo>
                  <a:pt x="457" y="178"/>
                  <a:pt x="472" y="170"/>
                  <a:pt x="477" y="159"/>
                </a:cubicBezTo>
                <a:cubicBezTo>
                  <a:pt x="480" y="153"/>
                  <a:pt x="483" y="147"/>
                  <a:pt x="488" y="143"/>
                </a:cubicBezTo>
                <a:cubicBezTo>
                  <a:pt x="494" y="136"/>
                  <a:pt x="504" y="135"/>
                  <a:pt x="506" y="143"/>
                </a:cubicBezTo>
                <a:cubicBezTo>
                  <a:pt x="510" y="159"/>
                  <a:pt x="519" y="154"/>
                  <a:pt x="529" y="152"/>
                </a:cubicBezTo>
                <a:cubicBezTo>
                  <a:pt x="542" y="149"/>
                  <a:pt x="543" y="139"/>
                  <a:pt x="543" y="129"/>
                </a:cubicBezTo>
                <a:cubicBezTo>
                  <a:pt x="543" y="105"/>
                  <a:pt x="541" y="81"/>
                  <a:pt x="543" y="57"/>
                </a:cubicBezTo>
                <a:cubicBezTo>
                  <a:pt x="544" y="40"/>
                  <a:pt x="537" y="37"/>
                  <a:pt x="522" y="37"/>
                </a:cubicBezTo>
                <a:cubicBezTo>
                  <a:pt x="425" y="37"/>
                  <a:pt x="328" y="37"/>
                  <a:pt x="231" y="37"/>
                </a:cubicBezTo>
                <a:cubicBezTo>
                  <a:pt x="205" y="37"/>
                  <a:pt x="183" y="46"/>
                  <a:pt x="162" y="61"/>
                </a:cubicBezTo>
                <a:cubicBezTo>
                  <a:pt x="122" y="89"/>
                  <a:pt x="111" y="132"/>
                  <a:pt x="106" y="177"/>
                </a:cubicBezTo>
                <a:cubicBezTo>
                  <a:pt x="105" y="186"/>
                  <a:pt x="109" y="188"/>
                  <a:pt x="116" y="188"/>
                </a:cubicBezTo>
                <a:cubicBezTo>
                  <a:pt x="147" y="186"/>
                  <a:pt x="178" y="187"/>
                  <a:pt x="205" y="166"/>
                </a:cubicBezTo>
                <a:cubicBezTo>
                  <a:pt x="223" y="152"/>
                  <a:pt x="245" y="145"/>
                  <a:pt x="267" y="142"/>
                </a:cubicBezTo>
                <a:cubicBezTo>
                  <a:pt x="302" y="137"/>
                  <a:pt x="335" y="145"/>
                  <a:pt x="365" y="162"/>
                </a:cubicBezTo>
                <a:cubicBezTo>
                  <a:pt x="372" y="166"/>
                  <a:pt x="378" y="171"/>
                  <a:pt x="372" y="180"/>
                </a:cubicBezTo>
                <a:cubicBezTo>
                  <a:pt x="368" y="187"/>
                  <a:pt x="361" y="186"/>
                  <a:pt x="355" y="183"/>
                </a:cubicBezTo>
                <a:cubicBezTo>
                  <a:pt x="351" y="181"/>
                  <a:pt x="348" y="179"/>
                  <a:pt x="344" y="177"/>
                </a:cubicBezTo>
                <a:cubicBezTo>
                  <a:pt x="302" y="160"/>
                  <a:pt x="260" y="158"/>
                  <a:pt x="221" y="185"/>
                </a:cubicBezTo>
                <a:cubicBezTo>
                  <a:pt x="212" y="191"/>
                  <a:pt x="198" y="241"/>
                  <a:pt x="203" y="251"/>
                </a:cubicBezTo>
                <a:cubicBezTo>
                  <a:pt x="204" y="253"/>
                  <a:pt x="206" y="255"/>
                  <a:pt x="208" y="256"/>
                </a:cubicBezTo>
                <a:cubicBezTo>
                  <a:pt x="249" y="284"/>
                  <a:pt x="250" y="345"/>
                  <a:pt x="208" y="370"/>
                </a:cubicBezTo>
                <a:cubicBezTo>
                  <a:pt x="189" y="380"/>
                  <a:pt x="181" y="391"/>
                  <a:pt x="182" y="411"/>
                </a:cubicBezTo>
                <a:cubicBezTo>
                  <a:pt x="182" y="417"/>
                  <a:pt x="180" y="423"/>
                  <a:pt x="180" y="429"/>
                </a:cubicBezTo>
                <a:cubicBezTo>
                  <a:pt x="179" y="446"/>
                  <a:pt x="170" y="451"/>
                  <a:pt x="155" y="450"/>
                </a:cubicBezTo>
                <a:cubicBezTo>
                  <a:pt x="129" y="450"/>
                  <a:pt x="103" y="450"/>
                  <a:pt x="77" y="450"/>
                </a:cubicBezTo>
                <a:cubicBezTo>
                  <a:pt x="66" y="450"/>
                  <a:pt x="60" y="454"/>
                  <a:pt x="58" y="466"/>
                </a:cubicBezTo>
                <a:cubicBezTo>
                  <a:pt x="55" y="489"/>
                  <a:pt x="50" y="512"/>
                  <a:pt x="48" y="535"/>
                </a:cubicBezTo>
                <a:cubicBezTo>
                  <a:pt x="42" y="594"/>
                  <a:pt x="74" y="628"/>
                  <a:pt x="134" y="629"/>
                </a:cubicBezTo>
                <a:cubicBezTo>
                  <a:pt x="196" y="629"/>
                  <a:pt x="259" y="629"/>
                  <a:pt x="322" y="629"/>
                </a:cubicBezTo>
                <a:close/>
                <a:moveTo>
                  <a:pt x="1007" y="425"/>
                </a:moveTo>
                <a:cubicBezTo>
                  <a:pt x="1018" y="425"/>
                  <a:pt x="1029" y="425"/>
                  <a:pt x="1039" y="425"/>
                </a:cubicBezTo>
                <a:cubicBezTo>
                  <a:pt x="1046" y="425"/>
                  <a:pt x="1056" y="427"/>
                  <a:pt x="1056" y="416"/>
                </a:cubicBezTo>
                <a:cubicBezTo>
                  <a:pt x="1056" y="404"/>
                  <a:pt x="1046" y="405"/>
                  <a:pt x="1038" y="405"/>
                </a:cubicBezTo>
                <a:cubicBezTo>
                  <a:pt x="1025" y="404"/>
                  <a:pt x="1012" y="404"/>
                  <a:pt x="999" y="404"/>
                </a:cubicBezTo>
                <a:cubicBezTo>
                  <a:pt x="986" y="404"/>
                  <a:pt x="979" y="398"/>
                  <a:pt x="977" y="385"/>
                </a:cubicBezTo>
                <a:cubicBezTo>
                  <a:pt x="971" y="341"/>
                  <a:pt x="965" y="297"/>
                  <a:pt x="959" y="253"/>
                </a:cubicBezTo>
                <a:cubicBezTo>
                  <a:pt x="957" y="240"/>
                  <a:pt x="962" y="232"/>
                  <a:pt x="976" y="232"/>
                </a:cubicBezTo>
                <a:cubicBezTo>
                  <a:pt x="987" y="232"/>
                  <a:pt x="997" y="232"/>
                  <a:pt x="1008" y="232"/>
                </a:cubicBezTo>
                <a:cubicBezTo>
                  <a:pt x="1014" y="232"/>
                  <a:pt x="1023" y="234"/>
                  <a:pt x="1024" y="225"/>
                </a:cubicBezTo>
                <a:cubicBezTo>
                  <a:pt x="1025" y="215"/>
                  <a:pt x="1016" y="214"/>
                  <a:pt x="1009" y="213"/>
                </a:cubicBezTo>
                <a:cubicBezTo>
                  <a:pt x="990" y="213"/>
                  <a:pt x="971" y="214"/>
                  <a:pt x="953" y="213"/>
                </a:cubicBezTo>
                <a:cubicBezTo>
                  <a:pt x="938" y="212"/>
                  <a:pt x="933" y="217"/>
                  <a:pt x="935" y="233"/>
                </a:cubicBezTo>
                <a:cubicBezTo>
                  <a:pt x="941" y="279"/>
                  <a:pt x="945" y="326"/>
                  <a:pt x="951" y="373"/>
                </a:cubicBezTo>
                <a:cubicBezTo>
                  <a:pt x="959" y="435"/>
                  <a:pt x="949" y="423"/>
                  <a:pt x="1007" y="425"/>
                </a:cubicBezTo>
                <a:close/>
                <a:moveTo>
                  <a:pt x="109" y="425"/>
                </a:moveTo>
                <a:cubicBezTo>
                  <a:pt x="109" y="425"/>
                  <a:pt x="109" y="425"/>
                  <a:pt x="109" y="425"/>
                </a:cubicBezTo>
                <a:cubicBezTo>
                  <a:pt x="117" y="425"/>
                  <a:pt x="125" y="425"/>
                  <a:pt x="133" y="425"/>
                </a:cubicBezTo>
                <a:cubicBezTo>
                  <a:pt x="145" y="425"/>
                  <a:pt x="156" y="424"/>
                  <a:pt x="157" y="408"/>
                </a:cubicBezTo>
                <a:cubicBezTo>
                  <a:pt x="162" y="359"/>
                  <a:pt x="168" y="310"/>
                  <a:pt x="174" y="261"/>
                </a:cubicBezTo>
                <a:cubicBezTo>
                  <a:pt x="175" y="250"/>
                  <a:pt x="182" y="234"/>
                  <a:pt x="159" y="235"/>
                </a:cubicBezTo>
                <a:cubicBezTo>
                  <a:pt x="154" y="235"/>
                  <a:pt x="153" y="229"/>
                  <a:pt x="153" y="224"/>
                </a:cubicBezTo>
                <a:cubicBezTo>
                  <a:pt x="153" y="216"/>
                  <a:pt x="148" y="214"/>
                  <a:pt x="141" y="214"/>
                </a:cubicBezTo>
                <a:cubicBezTo>
                  <a:pt x="131" y="213"/>
                  <a:pt x="121" y="213"/>
                  <a:pt x="111" y="214"/>
                </a:cubicBezTo>
                <a:cubicBezTo>
                  <a:pt x="105" y="214"/>
                  <a:pt x="100" y="216"/>
                  <a:pt x="100" y="223"/>
                </a:cubicBezTo>
                <a:cubicBezTo>
                  <a:pt x="100" y="230"/>
                  <a:pt x="105" y="232"/>
                  <a:pt x="111" y="232"/>
                </a:cubicBezTo>
                <a:cubicBezTo>
                  <a:pt x="119" y="232"/>
                  <a:pt x="127" y="232"/>
                  <a:pt x="135" y="232"/>
                </a:cubicBezTo>
                <a:cubicBezTo>
                  <a:pt x="149" y="232"/>
                  <a:pt x="156" y="239"/>
                  <a:pt x="153" y="254"/>
                </a:cubicBezTo>
                <a:cubicBezTo>
                  <a:pt x="150" y="267"/>
                  <a:pt x="152" y="279"/>
                  <a:pt x="159" y="292"/>
                </a:cubicBezTo>
                <a:cubicBezTo>
                  <a:pt x="167" y="309"/>
                  <a:pt x="165" y="327"/>
                  <a:pt x="152" y="340"/>
                </a:cubicBezTo>
                <a:cubicBezTo>
                  <a:pt x="140" y="353"/>
                  <a:pt x="136" y="367"/>
                  <a:pt x="135" y="384"/>
                </a:cubicBezTo>
                <a:cubicBezTo>
                  <a:pt x="134" y="398"/>
                  <a:pt x="126" y="405"/>
                  <a:pt x="112" y="405"/>
                </a:cubicBezTo>
                <a:cubicBezTo>
                  <a:pt x="102" y="405"/>
                  <a:pt x="92" y="405"/>
                  <a:pt x="82" y="405"/>
                </a:cubicBezTo>
                <a:cubicBezTo>
                  <a:pt x="75" y="405"/>
                  <a:pt x="68" y="407"/>
                  <a:pt x="68" y="416"/>
                </a:cubicBezTo>
                <a:cubicBezTo>
                  <a:pt x="68" y="424"/>
                  <a:pt x="75" y="425"/>
                  <a:pt x="81" y="425"/>
                </a:cubicBezTo>
                <a:cubicBezTo>
                  <a:pt x="91" y="425"/>
                  <a:pt x="100" y="425"/>
                  <a:pt x="109" y="425"/>
                </a:cubicBezTo>
                <a:close/>
                <a:moveTo>
                  <a:pt x="1023" y="380"/>
                </a:moveTo>
                <a:cubicBezTo>
                  <a:pt x="1034" y="378"/>
                  <a:pt x="1053" y="386"/>
                  <a:pt x="1049" y="362"/>
                </a:cubicBezTo>
                <a:cubicBezTo>
                  <a:pt x="1044" y="332"/>
                  <a:pt x="1039" y="302"/>
                  <a:pt x="1033" y="272"/>
                </a:cubicBezTo>
                <a:cubicBezTo>
                  <a:pt x="1029" y="250"/>
                  <a:pt x="1012" y="259"/>
                  <a:pt x="1000" y="258"/>
                </a:cubicBezTo>
                <a:cubicBezTo>
                  <a:pt x="986" y="257"/>
                  <a:pt x="987" y="268"/>
                  <a:pt x="988" y="278"/>
                </a:cubicBezTo>
                <a:cubicBezTo>
                  <a:pt x="991" y="305"/>
                  <a:pt x="996" y="332"/>
                  <a:pt x="998" y="359"/>
                </a:cubicBezTo>
                <a:cubicBezTo>
                  <a:pt x="999" y="376"/>
                  <a:pt x="1006" y="383"/>
                  <a:pt x="1023" y="380"/>
                </a:cubicBezTo>
                <a:close/>
                <a:moveTo>
                  <a:pt x="543" y="323"/>
                </a:moveTo>
                <a:cubicBezTo>
                  <a:pt x="543" y="309"/>
                  <a:pt x="542" y="296"/>
                  <a:pt x="543" y="283"/>
                </a:cubicBezTo>
                <a:cubicBezTo>
                  <a:pt x="543" y="267"/>
                  <a:pt x="536" y="266"/>
                  <a:pt x="524" y="271"/>
                </a:cubicBezTo>
                <a:cubicBezTo>
                  <a:pt x="503" y="280"/>
                  <a:pt x="486" y="302"/>
                  <a:pt x="487" y="323"/>
                </a:cubicBezTo>
                <a:cubicBezTo>
                  <a:pt x="488" y="346"/>
                  <a:pt x="505" y="368"/>
                  <a:pt x="528" y="375"/>
                </a:cubicBezTo>
                <a:cubicBezTo>
                  <a:pt x="538" y="378"/>
                  <a:pt x="543" y="376"/>
                  <a:pt x="543" y="364"/>
                </a:cubicBezTo>
                <a:cubicBezTo>
                  <a:pt x="542" y="350"/>
                  <a:pt x="543" y="337"/>
                  <a:pt x="543" y="323"/>
                </a:cubicBezTo>
                <a:close/>
                <a:moveTo>
                  <a:pt x="570" y="324"/>
                </a:moveTo>
                <a:cubicBezTo>
                  <a:pt x="570" y="324"/>
                  <a:pt x="570" y="324"/>
                  <a:pt x="570" y="324"/>
                </a:cubicBezTo>
                <a:cubicBezTo>
                  <a:pt x="570" y="336"/>
                  <a:pt x="570" y="349"/>
                  <a:pt x="569" y="362"/>
                </a:cubicBezTo>
                <a:cubicBezTo>
                  <a:pt x="569" y="375"/>
                  <a:pt x="575" y="377"/>
                  <a:pt x="587" y="373"/>
                </a:cubicBezTo>
                <a:cubicBezTo>
                  <a:pt x="609" y="366"/>
                  <a:pt x="626" y="343"/>
                  <a:pt x="625" y="321"/>
                </a:cubicBezTo>
                <a:cubicBezTo>
                  <a:pt x="625" y="300"/>
                  <a:pt x="606" y="277"/>
                  <a:pt x="586" y="270"/>
                </a:cubicBezTo>
                <a:cubicBezTo>
                  <a:pt x="576" y="267"/>
                  <a:pt x="570" y="269"/>
                  <a:pt x="570" y="280"/>
                </a:cubicBezTo>
                <a:cubicBezTo>
                  <a:pt x="570" y="295"/>
                  <a:pt x="570" y="309"/>
                  <a:pt x="570" y="324"/>
                </a:cubicBezTo>
                <a:close/>
                <a:moveTo>
                  <a:pt x="117" y="290"/>
                </a:moveTo>
                <a:cubicBezTo>
                  <a:pt x="104" y="293"/>
                  <a:pt x="96" y="300"/>
                  <a:pt x="97" y="313"/>
                </a:cubicBezTo>
                <a:cubicBezTo>
                  <a:pt x="98" y="324"/>
                  <a:pt x="105" y="332"/>
                  <a:pt x="118" y="332"/>
                </a:cubicBezTo>
                <a:cubicBezTo>
                  <a:pt x="131" y="331"/>
                  <a:pt x="138" y="323"/>
                  <a:pt x="138" y="310"/>
                </a:cubicBezTo>
                <a:cubicBezTo>
                  <a:pt x="137" y="298"/>
                  <a:pt x="129" y="292"/>
                  <a:pt x="117" y="29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9E4577B-EC00-4AEA-9AF0-40F921E98C28}"/>
              </a:ext>
            </a:extLst>
          </p:cNvPr>
          <p:cNvSpPr>
            <a:spLocks noEditPoints="1"/>
          </p:cNvSpPr>
          <p:nvPr/>
        </p:nvSpPr>
        <p:spPr bwMode="auto">
          <a:xfrm>
            <a:off x="1189038" y="1093788"/>
            <a:ext cx="541338" cy="730250"/>
          </a:xfrm>
          <a:custGeom>
            <a:avLst/>
            <a:gdLst>
              <a:gd name="T0" fmla="*/ 260 w 489"/>
              <a:gd name="T1" fmla="*/ 0 h 660"/>
              <a:gd name="T2" fmla="*/ 453 w 489"/>
              <a:gd name="T3" fmla="*/ 40 h 660"/>
              <a:gd name="T4" fmla="*/ 481 w 489"/>
              <a:gd name="T5" fmla="*/ 100 h 660"/>
              <a:gd name="T6" fmla="*/ 366 w 489"/>
              <a:gd name="T7" fmla="*/ 629 h 660"/>
              <a:gd name="T8" fmla="*/ 328 w 489"/>
              <a:gd name="T9" fmla="*/ 655 h 660"/>
              <a:gd name="T10" fmla="*/ 155 w 489"/>
              <a:gd name="T11" fmla="*/ 657 h 660"/>
              <a:gd name="T12" fmla="*/ 124 w 489"/>
              <a:gd name="T13" fmla="*/ 636 h 660"/>
              <a:gd name="T14" fmla="*/ 6 w 489"/>
              <a:gd name="T15" fmla="*/ 95 h 660"/>
              <a:gd name="T16" fmla="*/ 32 w 489"/>
              <a:gd name="T17" fmla="*/ 41 h 660"/>
              <a:gd name="T18" fmla="*/ 260 w 489"/>
              <a:gd name="T19" fmla="*/ 0 h 660"/>
              <a:gd name="T20" fmla="*/ 236 w 489"/>
              <a:gd name="T21" fmla="*/ 239 h 660"/>
              <a:gd name="T22" fmla="*/ 236 w 489"/>
              <a:gd name="T23" fmla="*/ 226 h 660"/>
              <a:gd name="T24" fmla="*/ 195 w 489"/>
              <a:gd name="T25" fmla="*/ 199 h 660"/>
              <a:gd name="T26" fmla="*/ 147 w 489"/>
              <a:gd name="T27" fmla="*/ 237 h 660"/>
              <a:gd name="T28" fmla="*/ 148 w 489"/>
              <a:gd name="T29" fmla="*/ 270 h 660"/>
              <a:gd name="T30" fmla="*/ 211 w 489"/>
              <a:gd name="T31" fmla="*/ 284 h 660"/>
              <a:gd name="T32" fmla="*/ 236 w 489"/>
              <a:gd name="T33" fmla="*/ 239 h 660"/>
              <a:gd name="T34" fmla="*/ 250 w 489"/>
              <a:gd name="T35" fmla="*/ 240 h 660"/>
              <a:gd name="T36" fmla="*/ 278 w 489"/>
              <a:gd name="T37" fmla="*/ 285 h 660"/>
              <a:gd name="T38" fmla="*/ 321 w 489"/>
              <a:gd name="T39" fmla="*/ 280 h 660"/>
              <a:gd name="T40" fmla="*/ 343 w 489"/>
              <a:gd name="T41" fmla="*/ 256 h 660"/>
              <a:gd name="T42" fmla="*/ 313 w 489"/>
              <a:gd name="T43" fmla="*/ 211 h 660"/>
              <a:gd name="T44" fmla="*/ 266 w 489"/>
              <a:gd name="T45" fmla="*/ 197 h 660"/>
              <a:gd name="T46" fmla="*/ 250 w 489"/>
              <a:gd name="T47" fmla="*/ 220 h 660"/>
              <a:gd name="T48" fmla="*/ 250 w 489"/>
              <a:gd name="T49" fmla="*/ 240 h 660"/>
              <a:gd name="T50" fmla="*/ 167 w 489"/>
              <a:gd name="T51" fmla="*/ 384 h 660"/>
              <a:gd name="T52" fmla="*/ 202 w 489"/>
              <a:gd name="T53" fmla="*/ 355 h 660"/>
              <a:gd name="T54" fmla="*/ 180 w 489"/>
              <a:gd name="T55" fmla="*/ 298 h 660"/>
              <a:gd name="T56" fmla="*/ 157 w 489"/>
              <a:gd name="T57" fmla="*/ 293 h 660"/>
              <a:gd name="T58" fmla="*/ 126 w 489"/>
              <a:gd name="T59" fmla="*/ 318 h 660"/>
              <a:gd name="T60" fmla="*/ 143 w 489"/>
              <a:gd name="T61" fmla="*/ 372 h 660"/>
              <a:gd name="T62" fmla="*/ 167 w 489"/>
              <a:gd name="T63" fmla="*/ 384 h 660"/>
              <a:gd name="T64" fmla="*/ 361 w 489"/>
              <a:gd name="T65" fmla="*/ 321 h 660"/>
              <a:gd name="T66" fmla="*/ 339 w 489"/>
              <a:gd name="T67" fmla="*/ 292 h 660"/>
              <a:gd name="T68" fmla="*/ 277 w 489"/>
              <a:gd name="T69" fmla="*/ 336 h 660"/>
              <a:gd name="T70" fmla="*/ 318 w 489"/>
              <a:gd name="T71" fmla="*/ 384 h 660"/>
              <a:gd name="T72" fmla="*/ 361 w 489"/>
              <a:gd name="T73" fmla="*/ 321 h 660"/>
              <a:gd name="T74" fmla="*/ 242 w 489"/>
              <a:gd name="T75" fmla="*/ 427 h 660"/>
              <a:gd name="T76" fmla="*/ 290 w 489"/>
              <a:gd name="T77" fmla="*/ 395 h 660"/>
              <a:gd name="T78" fmla="*/ 242 w 489"/>
              <a:gd name="T79" fmla="*/ 350 h 660"/>
              <a:gd name="T80" fmla="*/ 198 w 489"/>
              <a:gd name="T81" fmla="*/ 395 h 660"/>
              <a:gd name="T82" fmla="*/ 242 w 489"/>
              <a:gd name="T83" fmla="*/ 427 h 660"/>
              <a:gd name="T84" fmla="*/ 104 w 489"/>
              <a:gd name="T85" fmla="*/ 170 h 660"/>
              <a:gd name="T86" fmla="*/ 165 w 489"/>
              <a:gd name="T87" fmla="*/ 103 h 660"/>
              <a:gd name="T88" fmla="*/ 103 w 489"/>
              <a:gd name="T89" fmla="*/ 42 h 660"/>
              <a:gd name="T90" fmla="*/ 46 w 489"/>
              <a:gd name="T91" fmla="*/ 103 h 660"/>
              <a:gd name="T92" fmla="*/ 104 w 489"/>
              <a:gd name="T93" fmla="*/ 17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9" h="660">
                <a:moveTo>
                  <a:pt x="260" y="0"/>
                </a:moveTo>
                <a:cubicBezTo>
                  <a:pt x="316" y="2"/>
                  <a:pt x="387" y="8"/>
                  <a:pt x="453" y="40"/>
                </a:cubicBezTo>
                <a:cubicBezTo>
                  <a:pt x="486" y="56"/>
                  <a:pt x="489" y="64"/>
                  <a:pt x="481" y="100"/>
                </a:cubicBezTo>
                <a:cubicBezTo>
                  <a:pt x="443" y="276"/>
                  <a:pt x="404" y="452"/>
                  <a:pt x="366" y="629"/>
                </a:cubicBezTo>
                <a:cubicBezTo>
                  <a:pt x="359" y="660"/>
                  <a:pt x="359" y="660"/>
                  <a:pt x="328" y="655"/>
                </a:cubicBezTo>
                <a:cubicBezTo>
                  <a:pt x="270" y="647"/>
                  <a:pt x="213" y="647"/>
                  <a:pt x="155" y="657"/>
                </a:cubicBezTo>
                <a:cubicBezTo>
                  <a:pt x="136" y="660"/>
                  <a:pt x="128" y="656"/>
                  <a:pt x="124" y="636"/>
                </a:cubicBezTo>
                <a:cubicBezTo>
                  <a:pt x="85" y="456"/>
                  <a:pt x="46" y="275"/>
                  <a:pt x="6" y="95"/>
                </a:cubicBezTo>
                <a:cubicBezTo>
                  <a:pt x="0" y="65"/>
                  <a:pt x="4" y="55"/>
                  <a:pt x="32" y="41"/>
                </a:cubicBezTo>
                <a:cubicBezTo>
                  <a:pt x="83" y="16"/>
                  <a:pt x="161" y="1"/>
                  <a:pt x="260" y="0"/>
                </a:cubicBezTo>
                <a:close/>
                <a:moveTo>
                  <a:pt x="236" y="239"/>
                </a:moveTo>
                <a:cubicBezTo>
                  <a:pt x="236" y="232"/>
                  <a:pt x="236" y="229"/>
                  <a:pt x="236" y="226"/>
                </a:cubicBezTo>
                <a:cubicBezTo>
                  <a:pt x="236" y="198"/>
                  <a:pt x="220" y="187"/>
                  <a:pt x="195" y="199"/>
                </a:cubicBezTo>
                <a:cubicBezTo>
                  <a:pt x="176" y="207"/>
                  <a:pt x="160" y="220"/>
                  <a:pt x="147" y="237"/>
                </a:cubicBezTo>
                <a:cubicBezTo>
                  <a:pt x="139" y="249"/>
                  <a:pt x="142" y="260"/>
                  <a:pt x="148" y="270"/>
                </a:cubicBezTo>
                <a:cubicBezTo>
                  <a:pt x="154" y="281"/>
                  <a:pt x="200" y="289"/>
                  <a:pt x="211" y="284"/>
                </a:cubicBezTo>
                <a:cubicBezTo>
                  <a:pt x="231" y="274"/>
                  <a:pt x="242" y="259"/>
                  <a:pt x="236" y="239"/>
                </a:cubicBezTo>
                <a:close/>
                <a:moveTo>
                  <a:pt x="250" y="240"/>
                </a:moveTo>
                <a:cubicBezTo>
                  <a:pt x="244" y="261"/>
                  <a:pt x="257" y="275"/>
                  <a:pt x="278" y="285"/>
                </a:cubicBezTo>
                <a:cubicBezTo>
                  <a:pt x="292" y="291"/>
                  <a:pt x="306" y="282"/>
                  <a:pt x="321" y="280"/>
                </a:cubicBezTo>
                <a:cubicBezTo>
                  <a:pt x="335" y="278"/>
                  <a:pt x="341" y="270"/>
                  <a:pt x="343" y="256"/>
                </a:cubicBezTo>
                <a:cubicBezTo>
                  <a:pt x="347" y="232"/>
                  <a:pt x="327" y="223"/>
                  <a:pt x="313" y="211"/>
                </a:cubicBezTo>
                <a:cubicBezTo>
                  <a:pt x="299" y="201"/>
                  <a:pt x="285" y="189"/>
                  <a:pt x="266" y="197"/>
                </a:cubicBezTo>
                <a:cubicBezTo>
                  <a:pt x="256" y="200"/>
                  <a:pt x="249" y="208"/>
                  <a:pt x="250" y="220"/>
                </a:cubicBezTo>
                <a:cubicBezTo>
                  <a:pt x="251" y="225"/>
                  <a:pt x="250" y="230"/>
                  <a:pt x="250" y="240"/>
                </a:cubicBezTo>
                <a:close/>
                <a:moveTo>
                  <a:pt x="167" y="384"/>
                </a:moveTo>
                <a:cubicBezTo>
                  <a:pt x="190" y="388"/>
                  <a:pt x="193" y="367"/>
                  <a:pt x="202" y="355"/>
                </a:cubicBezTo>
                <a:cubicBezTo>
                  <a:pt x="218" y="332"/>
                  <a:pt x="207" y="305"/>
                  <a:pt x="180" y="298"/>
                </a:cubicBezTo>
                <a:cubicBezTo>
                  <a:pt x="172" y="296"/>
                  <a:pt x="165" y="294"/>
                  <a:pt x="157" y="293"/>
                </a:cubicBezTo>
                <a:cubicBezTo>
                  <a:pt x="139" y="289"/>
                  <a:pt x="125" y="300"/>
                  <a:pt x="126" y="318"/>
                </a:cubicBezTo>
                <a:cubicBezTo>
                  <a:pt x="126" y="338"/>
                  <a:pt x="133" y="356"/>
                  <a:pt x="143" y="372"/>
                </a:cubicBezTo>
                <a:cubicBezTo>
                  <a:pt x="149" y="381"/>
                  <a:pt x="156" y="386"/>
                  <a:pt x="167" y="384"/>
                </a:cubicBezTo>
                <a:close/>
                <a:moveTo>
                  <a:pt x="361" y="321"/>
                </a:moveTo>
                <a:cubicBezTo>
                  <a:pt x="362" y="304"/>
                  <a:pt x="353" y="292"/>
                  <a:pt x="339" y="292"/>
                </a:cubicBezTo>
                <a:cubicBezTo>
                  <a:pt x="304" y="291"/>
                  <a:pt x="278" y="309"/>
                  <a:pt x="277" y="336"/>
                </a:cubicBezTo>
                <a:cubicBezTo>
                  <a:pt x="276" y="352"/>
                  <a:pt x="303" y="383"/>
                  <a:pt x="318" y="384"/>
                </a:cubicBezTo>
                <a:cubicBezTo>
                  <a:pt x="341" y="385"/>
                  <a:pt x="360" y="358"/>
                  <a:pt x="361" y="321"/>
                </a:cubicBezTo>
                <a:close/>
                <a:moveTo>
                  <a:pt x="242" y="427"/>
                </a:moveTo>
                <a:cubicBezTo>
                  <a:pt x="273" y="427"/>
                  <a:pt x="291" y="415"/>
                  <a:pt x="290" y="395"/>
                </a:cubicBezTo>
                <a:cubicBezTo>
                  <a:pt x="289" y="375"/>
                  <a:pt x="262" y="349"/>
                  <a:pt x="242" y="350"/>
                </a:cubicBezTo>
                <a:cubicBezTo>
                  <a:pt x="224" y="350"/>
                  <a:pt x="198" y="377"/>
                  <a:pt x="198" y="395"/>
                </a:cubicBezTo>
                <a:cubicBezTo>
                  <a:pt x="198" y="415"/>
                  <a:pt x="215" y="428"/>
                  <a:pt x="242" y="427"/>
                </a:cubicBezTo>
                <a:close/>
                <a:moveTo>
                  <a:pt x="104" y="170"/>
                </a:moveTo>
                <a:cubicBezTo>
                  <a:pt x="107" y="127"/>
                  <a:pt x="125" y="105"/>
                  <a:pt x="165" y="103"/>
                </a:cubicBezTo>
                <a:cubicBezTo>
                  <a:pt x="122" y="96"/>
                  <a:pt x="114" y="89"/>
                  <a:pt x="103" y="42"/>
                </a:cubicBezTo>
                <a:cubicBezTo>
                  <a:pt x="97" y="85"/>
                  <a:pt x="89" y="93"/>
                  <a:pt x="46" y="103"/>
                </a:cubicBezTo>
                <a:cubicBezTo>
                  <a:pt x="89" y="113"/>
                  <a:pt x="97" y="121"/>
                  <a:pt x="104" y="17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00AF8CE-83F6-477A-96F5-F4CA6F709E9E}"/>
              </a:ext>
            </a:extLst>
          </p:cNvPr>
          <p:cNvSpPr>
            <a:spLocks noEditPoints="1"/>
          </p:cNvSpPr>
          <p:nvPr/>
        </p:nvSpPr>
        <p:spPr bwMode="auto">
          <a:xfrm>
            <a:off x="1023938" y="5562601"/>
            <a:ext cx="1208088" cy="704850"/>
          </a:xfrm>
          <a:custGeom>
            <a:avLst/>
            <a:gdLst>
              <a:gd name="T0" fmla="*/ 343 w 1093"/>
              <a:gd name="T1" fmla="*/ 49 h 637"/>
              <a:gd name="T2" fmla="*/ 409 w 1093"/>
              <a:gd name="T3" fmla="*/ 26 h 637"/>
              <a:gd name="T4" fmla="*/ 590 w 1093"/>
              <a:gd name="T5" fmla="*/ 59 h 637"/>
              <a:gd name="T6" fmla="*/ 736 w 1093"/>
              <a:gd name="T7" fmla="*/ 97 h 637"/>
              <a:gd name="T8" fmla="*/ 703 w 1093"/>
              <a:gd name="T9" fmla="*/ 345 h 637"/>
              <a:gd name="T10" fmla="*/ 432 w 1093"/>
              <a:gd name="T11" fmla="*/ 324 h 637"/>
              <a:gd name="T12" fmla="*/ 459 w 1093"/>
              <a:gd name="T13" fmla="*/ 407 h 637"/>
              <a:gd name="T14" fmla="*/ 596 w 1093"/>
              <a:gd name="T15" fmla="*/ 454 h 637"/>
              <a:gd name="T16" fmla="*/ 1085 w 1093"/>
              <a:gd name="T17" fmla="*/ 247 h 637"/>
              <a:gd name="T18" fmla="*/ 859 w 1093"/>
              <a:gd name="T19" fmla="*/ 396 h 637"/>
              <a:gd name="T20" fmla="*/ 357 w 1093"/>
              <a:gd name="T21" fmla="*/ 629 h 637"/>
              <a:gd name="T22" fmla="*/ 4 w 1093"/>
              <a:gd name="T23" fmla="*/ 422 h 637"/>
              <a:gd name="T24" fmla="*/ 145 w 1093"/>
              <a:gd name="T25" fmla="*/ 447 h 637"/>
              <a:gd name="T26" fmla="*/ 319 w 1093"/>
              <a:gd name="T27" fmla="*/ 403 h 637"/>
              <a:gd name="T28" fmla="*/ 343 w 1093"/>
              <a:gd name="T29" fmla="*/ 211 h 637"/>
              <a:gd name="T30" fmla="*/ 550 w 1093"/>
              <a:gd name="T31" fmla="*/ 178 h 637"/>
              <a:gd name="T32" fmla="*/ 669 w 1093"/>
              <a:gd name="T33" fmla="*/ 180 h 637"/>
              <a:gd name="T34" fmla="*/ 659 w 1093"/>
              <a:gd name="T35" fmla="*/ 130 h 637"/>
              <a:gd name="T36" fmla="*/ 427 w 1093"/>
              <a:gd name="T37" fmla="*/ 103 h 637"/>
              <a:gd name="T38" fmla="*/ 448 w 1093"/>
              <a:gd name="T39" fmla="*/ 162 h 637"/>
              <a:gd name="T40" fmla="*/ 670 w 1093"/>
              <a:gd name="T41" fmla="*/ 253 h 637"/>
              <a:gd name="T42" fmla="*/ 618 w 1093"/>
              <a:gd name="T43" fmla="*/ 226 h 637"/>
              <a:gd name="T44" fmla="*/ 412 w 1093"/>
              <a:gd name="T45" fmla="*/ 241 h 637"/>
              <a:gd name="T46" fmla="*/ 513 w 1093"/>
              <a:gd name="T47" fmla="*/ 265 h 637"/>
              <a:gd name="T48" fmla="*/ 670 w 1093"/>
              <a:gd name="T49" fmla="*/ 253 h 637"/>
              <a:gd name="T50" fmla="*/ 411 w 1093"/>
              <a:gd name="T51" fmla="*/ 526 h 637"/>
              <a:gd name="T52" fmla="*/ 511 w 1093"/>
              <a:gd name="T53" fmla="*/ 497 h 637"/>
              <a:gd name="T54" fmla="*/ 511 w 1093"/>
              <a:gd name="T55" fmla="*/ 476 h 637"/>
              <a:gd name="T56" fmla="*/ 412 w 1093"/>
              <a:gd name="T57" fmla="*/ 470 h 637"/>
              <a:gd name="T58" fmla="*/ 343 w 1093"/>
              <a:gd name="T59" fmla="*/ 495 h 637"/>
              <a:gd name="T60" fmla="*/ 330 w 1093"/>
              <a:gd name="T61" fmla="*/ 447 h 637"/>
              <a:gd name="T62" fmla="*/ 239 w 1093"/>
              <a:gd name="T63" fmla="*/ 494 h 637"/>
              <a:gd name="T64" fmla="*/ 343 w 1093"/>
              <a:gd name="T65" fmla="*/ 495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3" h="637">
                <a:moveTo>
                  <a:pt x="343" y="211"/>
                </a:moveTo>
                <a:cubicBezTo>
                  <a:pt x="343" y="157"/>
                  <a:pt x="343" y="103"/>
                  <a:pt x="343" y="49"/>
                </a:cubicBezTo>
                <a:cubicBezTo>
                  <a:pt x="343" y="30"/>
                  <a:pt x="347" y="13"/>
                  <a:pt x="367" y="7"/>
                </a:cubicBezTo>
                <a:cubicBezTo>
                  <a:pt x="386" y="0"/>
                  <a:pt x="400" y="9"/>
                  <a:pt x="409" y="26"/>
                </a:cubicBezTo>
                <a:cubicBezTo>
                  <a:pt x="413" y="32"/>
                  <a:pt x="418" y="35"/>
                  <a:pt x="424" y="34"/>
                </a:cubicBezTo>
                <a:cubicBezTo>
                  <a:pt x="481" y="31"/>
                  <a:pt x="535" y="49"/>
                  <a:pt x="590" y="59"/>
                </a:cubicBezTo>
                <a:cubicBezTo>
                  <a:pt x="622" y="65"/>
                  <a:pt x="655" y="65"/>
                  <a:pt x="687" y="57"/>
                </a:cubicBezTo>
                <a:cubicBezTo>
                  <a:pt x="720" y="49"/>
                  <a:pt x="736" y="62"/>
                  <a:pt x="736" y="97"/>
                </a:cubicBezTo>
                <a:cubicBezTo>
                  <a:pt x="737" y="165"/>
                  <a:pt x="737" y="233"/>
                  <a:pt x="736" y="301"/>
                </a:cubicBezTo>
                <a:cubicBezTo>
                  <a:pt x="736" y="329"/>
                  <a:pt x="729" y="338"/>
                  <a:pt x="703" y="345"/>
                </a:cubicBezTo>
                <a:cubicBezTo>
                  <a:pt x="645" y="360"/>
                  <a:pt x="589" y="351"/>
                  <a:pt x="533" y="338"/>
                </a:cubicBezTo>
                <a:cubicBezTo>
                  <a:pt x="500" y="330"/>
                  <a:pt x="467" y="322"/>
                  <a:pt x="432" y="324"/>
                </a:cubicBezTo>
                <a:cubicBezTo>
                  <a:pt x="418" y="324"/>
                  <a:pt x="412" y="329"/>
                  <a:pt x="411" y="344"/>
                </a:cubicBezTo>
                <a:cubicBezTo>
                  <a:pt x="409" y="396"/>
                  <a:pt x="409" y="395"/>
                  <a:pt x="459" y="407"/>
                </a:cubicBezTo>
                <a:cubicBezTo>
                  <a:pt x="495" y="415"/>
                  <a:pt x="529" y="429"/>
                  <a:pt x="558" y="452"/>
                </a:cubicBezTo>
                <a:cubicBezTo>
                  <a:pt x="571" y="462"/>
                  <a:pt x="582" y="462"/>
                  <a:pt x="596" y="454"/>
                </a:cubicBezTo>
                <a:cubicBezTo>
                  <a:pt x="742" y="380"/>
                  <a:pt x="888" y="307"/>
                  <a:pt x="1033" y="233"/>
                </a:cubicBezTo>
                <a:cubicBezTo>
                  <a:pt x="1057" y="221"/>
                  <a:pt x="1077" y="227"/>
                  <a:pt x="1085" y="247"/>
                </a:cubicBezTo>
                <a:cubicBezTo>
                  <a:pt x="1093" y="264"/>
                  <a:pt x="1086" y="280"/>
                  <a:pt x="1066" y="291"/>
                </a:cubicBezTo>
                <a:cubicBezTo>
                  <a:pt x="997" y="326"/>
                  <a:pt x="928" y="361"/>
                  <a:pt x="859" y="396"/>
                </a:cubicBezTo>
                <a:cubicBezTo>
                  <a:pt x="705" y="474"/>
                  <a:pt x="552" y="551"/>
                  <a:pt x="399" y="629"/>
                </a:cubicBezTo>
                <a:cubicBezTo>
                  <a:pt x="384" y="637"/>
                  <a:pt x="371" y="636"/>
                  <a:pt x="357" y="629"/>
                </a:cubicBezTo>
                <a:cubicBezTo>
                  <a:pt x="247" y="573"/>
                  <a:pt x="137" y="518"/>
                  <a:pt x="27" y="462"/>
                </a:cubicBezTo>
                <a:cubicBezTo>
                  <a:pt x="11" y="454"/>
                  <a:pt x="0" y="442"/>
                  <a:pt x="4" y="422"/>
                </a:cubicBezTo>
                <a:cubicBezTo>
                  <a:pt x="9" y="399"/>
                  <a:pt x="31" y="390"/>
                  <a:pt x="54" y="401"/>
                </a:cubicBezTo>
                <a:cubicBezTo>
                  <a:pt x="85" y="415"/>
                  <a:pt x="116" y="430"/>
                  <a:pt x="145" y="447"/>
                </a:cubicBezTo>
                <a:cubicBezTo>
                  <a:pt x="169" y="461"/>
                  <a:pt x="187" y="462"/>
                  <a:pt x="210" y="444"/>
                </a:cubicBezTo>
                <a:cubicBezTo>
                  <a:pt x="241" y="420"/>
                  <a:pt x="280" y="409"/>
                  <a:pt x="319" y="403"/>
                </a:cubicBezTo>
                <a:cubicBezTo>
                  <a:pt x="338" y="400"/>
                  <a:pt x="344" y="391"/>
                  <a:pt x="344" y="373"/>
                </a:cubicBezTo>
                <a:cubicBezTo>
                  <a:pt x="343" y="319"/>
                  <a:pt x="343" y="265"/>
                  <a:pt x="343" y="211"/>
                </a:cubicBezTo>
                <a:close/>
                <a:moveTo>
                  <a:pt x="450" y="162"/>
                </a:moveTo>
                <a:cubicBezTo>
                  <a:pt x="484" y="161"/>
                  <a:pt x="517" y="171"/>
                  <a:pt x="550" y="178"/>
                </a:cubicBezTo>
                <a:cubicBezTo>
                  <a:pt x="583" y="185"/>
                  <a:pt x="616" y="193"/>
                  <a:pt x="650" y="190"/>
                </a:cubicBezTo>
                <a:cubicBezTo>
                  <a:pt x="658" y="190"/>
                  <a:pt x="669" y="191"/>
                  <a:pt x="669" y="180"/>
                </a:cubicBezTo>
                <a:cubicBezTo>
                  <a:pt x="671" y="164"/>
                  <a:pt x="674" y="147"/>
                  <a:pt x="667" y="132"/>
                </a:cubicBezTo>
                <a:cubicBezTo>
                  <a:pt x="666" y="130"/>
                  <a:pt x="662" y="130"/>
                  <a:pt x="659" y="130"/>
                </a:cubicBezTo>
                <a:cubicBezTo>
                  <a:pt x="609" y="135"/>
                  <a:pt x="561" y="121"/>
                  <a:pt x="512" y="110"/>
                </a:cubicBezTo>
                <a:cubicBezTo>
                  <a:pt x="484" y="104"/>
                  <a:pt x="456" y="99"/>
                  <a:pt x="427" y="103"/>
                </a:cubicBezTo>
                <a:cubicBezTo>
                  <a:pt x="421" y="104"/>
                  <a:pt x="415" y="105"/>
                  <a:pt x="412" y="113"/>
                </a:cubicBezTo>
                <a:cubicBezTo>
                  <a:pt x="403" y="147"/>
                  <a:pt x="413" y="162"/>
                  <a:pt x="448" y="162"/>
                </a:cubicBezTo>
                <a:cubicBezTo>
                  <a:pt x="448" y="162"/>
                  <a:pt x="449" y="162"/>
                  <a:pt x="450" y="162"/>
                </a:cubicBezTo>
                <a:close/>
                <a:moveTo>
                  <a:pt x="670" y="253"/>
                </a:moveTo>
                <a:cubicBezTo>
                  <a:pt x="670" y="226"/>
                  <a:pt x="670" y="226"/>
                  <a:pt x="644" y="227"/>
                </a:cubicBezTo>
                <a:cubicBezTo>
                  <a:pt x="636" y="227"/>
                  <a:pt x="627" y="227"/>
                  <a:pt x="618" y="226"/>
                </a:cubicBezTo>
                <a:cubicBezTo>
                  <a:pt x="564" y="222"/>
                  <a:pt x="513" y="203"/>
                  <a:pt x="459" y="197"/>
                </a:cubicBezTo>
                <a:cubicBezTo>
                  <a:pt x="418" y="193"/>
                  <a:pt x="410" y="200"/>
                  <a:pt x="412" y="241"/>
                </a:cubicBezTo>
                <a:cubicBezTo>
                  <a:pt x="412" y="254"/>
                  <a:pt x="417" y="259"/>
                  <a:pt x="430" y="258"/>
                </a:cubicBezTo>
                <a:cubicBezTo>
                  <a:pt x="458" y="256"/>
                  <a:pt x="485" y="260"/>
                  <a:pt x="513" y="265"/>
                </a:cubicBezTo>
                <a:cubicBezTo>
                  <a:pt x="554" y="273"/>
                  <a:pt x="594" y="286"/>
                  <a:pt x="637" y="286"/>
                </a:cubicBezTo>
                <a:cubicBezTo>
                  <a:pt x="669" y="286"/>
                  <a:pt x="670" y="285"/>
                  <a:pt x="670" y="253"/>
                </a:cubicBezTo>
                <a:close/>
                <a:moveTo>
                  <a:pt x="412" y="496"/>
                </a:moveTo>
                <a:cubicBezTo>
                  <a:pt x="412" y="506"/>
                  <a:pt x="412" y="516"/>
                  <a:pt x="411" y="526"/>
                </a:cubicBezTo>
                <a:cubicBezTo>
                  <a:pt x="410" y="544"/>
                  <a:pt x="417" y="545"/>
                  <a:pt x="431" y="537"/>
                </a:cubicBezTo>
                <a:cubicBezTo>
                  <a:pt x="457" y="523"/>
                  <a:pt x="485" y="510"/>
                  <a:pt x="511" y="497"/>
                </a:cubicBezTo>
                <a:cubicBezTo>
                  <a:pt x="516" y="494"/>
                  <a:pt x="523" y="493"/>
                  <a:pt x="523" y="487"/>
                </a:cubicBezTo>
                <a:cubicBezTo>
                  <a:pt x="523" y="480"/>
                  <a:pt x="516" y="479"/>
                  <a:pt x="511" y="476"/>
                </a:cubicBezTo>
                <a:cubicBezTo>
                  <a:pt x="488" y="462"/>
                  <a:pt x="462" y="454"/>
                  <a:pt x="436" y="449"/>
                </a:cubicBezTo>
                <a:cubicBezTo>
                  <a:pt x="416" y="445"/>
                  <a:pt x="412" y="449"/>
                  <a:pt x="412" y="470"/>
                </a:cubicBezTo>
                <a:cubicBezTo>
                  <a:pt x="412" y="479"/>
                  <a:pt x="412" y="488"/>
                  <a:pt x="412" y="496"/>
                </a:cubicBezTo>
                <a:close/>
                <a:moveTo>
                  <a:pt x="343" y="495"/>
                </a:moveTo>
                <a:cubicBezTo>
                  <a:pt x="343" y="483"/>
                  <a:pt x="343" y="472"/>
                  <a:pt x="343" y="460"/>
                </a:cubicBezTo>
                <a:cubicBezTo>
                  <a:pt x="343" y="450"/>
                  <a:pt x="340" y="446"/>
                  <a:pt x="330" y="447"/>
                </a:cubicBezTo>
                <a:cubicBezTo>
                  <a:pt x="298" y="452"/>
                  <a:pt x="267" y="462"/>
                  <a:pt x="238" y="479"/>
                </a:cubicBezTo>
                <a:cubicBezTo>
                  <a:pt x="229" y="485"/>
                  <a:pt x="229" y="489"/>
                  <a:pt x="239" y="494"/>
                </a:cubicBezTo>
                <a:cubicBezTo>
                  <a:pt x="259" y="504"/>
                  <a:pt x="278" y="514"/>
                  <a:pt x="298" y="524"/>
                </a:cubicBezTo>
                <a:cubicBezTo>
                  <a:pt x="343" y="546"/>
                  <a:pt x="343" y="546"/>
                  <a:pt x="343" y="49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A2C632A-1616-4593-99C1-46E3D3DEA56D}"/>
              </a:ext>
            </a:extLst>
          </p:cNvPr>
          <p:cNvSpPr/>
          <p:nvPr/>
        </p:nvSpPr>
        <p:spPr bwMode="auto">
          <a:xfrm>
            <a:off x="4165600" y="4351338"/>
            <a:ext cx="434975" cy="796925"/>
          </a:xfrm>
          <a:custGeom>
            <a:avLst/>
            <a:gdLst>
              <a:gd name="T0" fmla="*/ 205 w 394"/>
              <a:gd name="T1" fmla="*/ 81 h 720"/>
              <a:gd name="T2" fmla="*/ 193 w 394"/>
              <a:gd name="T3" fmla="*/ 235 h 720"/>
              <a:gd name="T4" fmla="*/ 193 w 394"/>
              <a:gd name="T5" fmla="*/ 249 h 720"/>
              <a:gd name="T6" fmla="*/ 203 w 394"/>
              <a:gd name="T7" fmla="*/ 282 h 720"/>
              <a:gd name="T8" fmla="*/ 214 w 394"/>
              <a:gd name="T9" fmla="*/ 251 h 720"/>
              <a:gd name="T10" fmla="*/ 222 w 394"/>
              <a:gd name="T11" fmla="*/ 149 h 720"/>
              <a:gd name="T12" fmla="*/ 225 w 394"/>
              <a:gd name="T13" fmla="*/ 136 h 720"/>
              <a:gd name="T14" fmla="*/ 259 w 394"/>
              <a:gd name="T15" fmla="*/ 43 h 720"/>
              <a:gd name="T16" fmla="*/ 284 w 394"/>
              <a:gd name="T17" fmla="*/ 30 h 720"/>
              <a:gd name="T18" fmla="*/ 317 w 394"/>
              <a:gd name="T19" fmla="*/ 60 h 720"/>
              <a:gd name="T20" fmla="*/ 384 w 394"/>
              <a:gd name="T21" fmla="*/ 205 h 720"/>
              <a:gd name="T22" fmla="*/ 385 w 394"/>
              <a:gd name="T23" fmla="*/ 271 h 720"/>
              <a:gd name="T24" fmla="*/ 299 w 394"/>
              <a:gd name="T25" fmla="*/ 486 h 720"/>
              <a:gd name="T26" fmla="*/ 297 w 394"/>
              <a:gd name="T27" fmla="*/ 523 h 720"/>
              <a:gd name="T28" fmla="*/ 315 w 394"/>
              <a:gd name="T29" fmla="*/ 586 h 720"/>
              <a:gd name="T30" fmla="*/ 303 w 394"/>
              <a:gd name="T31" fmla="*/ 646 h 720"/>
              <a:gd name="T32" fmla="*/ 180 w 394"/>
              <a:gd name="T33" fmla="*/ 714 h 720"/>
              <a:gd name="T34" fmla="*/ 84 w 394"/>
              <a:gd name="T35" fmla="*/ 713 h 720"/>
              <a:gd name="T36" fmla="*/ 33 w 394"/>
              <a:gd name="T37" fmla="*/ 663 h 720"/>
              <a:gd name="T38" fmla="*/ 7 w 394"/>
              <a:gd name="T39" fmla="*/ 559 h 720"/>
              <a:gd name="T40" fmla="*/ 12 w 394"/>
              <a:gd name="T41" fmla="*/ 488 h 720"/>
              <a:gd name="T42" fmla="*/ 80 w 394"/>
              <a:gd name="T43" fmla="*/ 298 h 720"/>
              <a:gd name="T44" fmla="*/ 98 w 394"/>
              <a:gd name="T45" fmla="*/ 173 h 720"/>
              <a:gd name="T46" fmla="*/ 106 w 394"/>
              <a:gd name="T47" fmla="*/ 51 h 720"/>
              <a:gd name="T48" fmla="*/ 157 w 394"/>
              <a:gd name="T49" fmla="*/ 1 h 720"/>
              <a:gd name="T50" fmla="*/ 205 w 394"/>
              <a:gd name="T51" fmla="*/ 56 h 720"/>
              <a:gd name="T52" fmla="*/ 205 w 394"/>
              <a:gd name="T53" fmla="*/ 81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94" h="720">
                <a:moveTo>
                  <a:pt x="205" y="81"/>
                </a:moveTo>
                <a:cubicBezTo>
                  <a:pt x="201" y="129"/>
                  <a:pt x="197" y="182"/>
                  <a:pt x="193" y="235"/>
                </a:cubicBezTo>
                <a:cubicBezTo>
                  <a:pt x="193" y="240"/>
                  <a:pt x="192" y="245"/>
                  <a:pt x="193" y="249"/>
                </a:cubicBezTo>
                <a:cubicBezTo>
                  <a:pt x="195" y="261"/>
                  <a:pt x="183" y="281"/>
                  <a:pt x="203" y="282"/>
                </a:cubicBezTo>
                <a:cubicBezTo>
                  <a:pt x="219" y="282"/>
                  <a:pt x="213" y="262"/>
                  <a:pt x="214" y="251"/>
                </a:cubicBezTo>
                <a:cubicBezTo>
                  <a:pt x="217" y="217"/>
                  <a:pt x="219" y="183"/>
                  <a:pt x="222" y="149"/>
                </a:cubicBezTo>
                <a:cubicBezTo>
                  <a:pt x="222" y="145"/>
                  <a:pt x="222" y="139"/>
                  <a:pt x="225" y="136"/>
                </a:cubicBezTo>
                <a:cubicBezTo>
                  <a:pt x="248" y="109"/>
                  <a:pt x="252" y="75"/>
                  <a:pt x="259" y="43"/>
                </a:cubicBezTo>
                <a:cubicBezTo>
                  <a:pt x="263" y="28"/>
                  <a:pt x="269" y="24"/>
                  <a:pt x="284" y="30"/>
                </a:cubicBezTo>
                <a:cubicBezTo>
                  <a:pt x="299" y="36"/>
                  <a:pt x="310" y="45"/>
                  <a:pt x="317" y="60"/>
                </a:cubicBezTo>
                <a:cubicBezTo>
                  <a:pt x="339" y="109"/>
                  <a:pt x="361" y="157"/>
                  <a:pt x="384" y="205"/>
                </a:cubicBezTo>
                <a:cubicBezTo>
                  <a:pt x="394" y="227"/>
                  <a:pt x="394" y="248"/>
                  <a:pt x="385" y="271"/>
                </a:cubicBezTo>
                <a:cubicBezTo>
                  <a:pt x="356" y="343"/>
                  <a:pt x="328" y="415"/>
                  <a:pt x="299" y="486"/>
                </a:cubicBezTo>
                <a:cubicBezTo>
                  <a:pt x="294" y="499"/>
                  <a:pt x="293" y="510"/>
                  <a:pt x="297" y="523"/>
                </a:cubicBezTo>
                <a:cubicBezTo>
                  <a:pt x="304" y="544"/>
                  <a:pt x="309" y="565"/>
                  <a:pt x="315" y="586"/>
                </a:cubicBezTo>
                <a:cubicBezTo>
                  <a:pt x="323" y="609"/>
                  <a:pt x="318" y="628"/>
                  <a:pt x="303" y="646"/>
                </a:cubicBezTo>
                <a:cubicBezTo>
                  <a:pt x="271" y="685"/>
                  <a:pt x="228" y="705"/>
                  <a:pt x="180" y="714"/>
                </a:cubicBezTo>
                <a:cubicBezTo>
                  <a:pt x="148" y="720"/>
                  <a:pt x="116" y="718"/>
                  <a:pt x="84" y="713"/>
                </a:cubicBezTo>
                <a:cubicBezTo>
                  <a:pt x="56" y="709"/>
                  <a:pt x="42" y="688"/>
                  <a:pt x="33" y="663"/>
                </a:cubicBezTo>
                <a:cubicBezTo>
                  <a:pt x="20" y="629"/>
                  <a:pt x="16" y="593"/>
                  <a:pt x="7" y="559"/>
                </a:cubicBezTo>
                <a:cubicBezTo>
                  <a:pt x="0" y="534"/>
                  <a:pt x="3" y="512"/>
                  <a:pt x="12" y="488"/>
                </a:cubicBezTo>
                <a:cubicBezTo>
                  <a:pt x="35" y="425"/>
                  <a:pt x="55" y="361"/>
                  <a:pt x="80" y="298"/>
                </a:cubicBezTo>
                <a:cubicBezTo>
                  <a:pt x="96" y="257"/>
                  <a:pt x="94" y="215"/>
                  <a:pt x="98" y="173"/>
                </a:cubicBezTo>
                <a:cubicBezTo>
                  <a:pt x="102" y="132"/>
                  <a:pt x="103" y="91"/>
                  <a:pt x="106" y="51"/>
                </a:cubicBezTo>
                <a:cubicBezTo>
                  <a:pt x="109" y="19"/>
                  <a:pt x="128" y="0"/>
                  <a:pt x="157" y="1"/>
                </a:cubicBezTo>
                <a:cubicBezTo>
                  <a:pt x="185" y="1"/>
                  <a:pt x="204" y="24"/>
                  <a:pt x="205" y="56"/>
                </a:cubicBezTo>
                <a:cubicBezTo>
                  <a:pt x="205" y="63"/>
                  <a:pt x="205" y="69"/>
                  <a:pt x="205" y="8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034A08C-EF7C-4737-9D28-57AD9DD59162}"/>
              </a:ext>
            </a:extLst>
          </p:cNvPr>
          <p:cNvSpPr>
            <a:spLocks noEditPoints="1"/>
          </p:cNvSpPr>
          <p:nvPr/>
        </p:nvSpPr>
        <p:spPr bwMode="auto">
          <a:xfrm>
            <a:off x="5289550" y="2601913"/>
            <a:ext cx="996950" cy="903288"/>
          </a:xfrm>
          <a:custGeom>
            <a:avLst/>
            <a:gdLst>
              <a:gd name="T0" fmla="*/ 590 w 901"/>
              <a:gd name="T1" fmla="*/ 727 h 816"/>
              <a:gd name="T2" fmla="*/ 112 w 901"/>
              <a:gd name="T3" fmla="*/ 552 h 816"/>
              <a:gd name="T4" fmla="*/ 16 w 901"/>
              <a:gd name="T5" fmla="*/ 505 h 816"/>
              <a:gd name="T6" fmla="*/ 172 w 901"/>
              <a:gd name="T7" fmla="*/ 339 h 816"/>
              <a:gd name="T8" fmla="*/ 218 w 901"/>
              <a:gd name="T9" fmla="*/ 356 h 816"/>
              <a:gd name="T10" fmla="*/ 134 w 901"/>
              <a:gd name="T11" fmla="*/ 279 h 816"/>
              <a:gd name="T12" fmla="*/ 35 w 901"/>
              <a:gd name="T13" fmla="*/ 195 h 816"/>
              <a:gd name="T14" fmla="*/ 166 w 901"/>
              <a:gd name="T15" fmla="*/ 11 h 816"/>
              <a:gd name="T16" fmla="*/ 267 w 901"/>
              <a:gd name="T17" fmla="*/ 34 h 816"/>
              <a:gd name="T18" fmla="*/ 666 w 901"/>
              <a:gd name="T19" fmla="*/ 471 h 816"/>
              <a:gd name="T20" fmla="*/ 749 w 901"/>
              <a:gd name="T21" fmla="*/ 528 h 816"/>
              <a:gd name="T22" fmla="*/ 710 w 901"/>
              <a:gd name="T23" fmla="*/ 815 h 816"/>
              <a:gd name="T24" fmla="*/ 187 w 901"/>
              <a:gd name="T25" fmla="*/ 47 h 816"/>
              <a:gd name="T26" fmla="*/ 77 w 901"/>
              <a:gd name="T27" fmla="*/ 189 h 816"/>
              <a:gd name="T28" fmla="*/ 130 w 901"/>
              <a:gd name="T29" fmla="*/ 225 h 816"/>
              <a:gd name="T30" fmla="*/ 259 w 901"/>
              <a:gd name="T31" fmla="*/ 299 h 816"/>
              <a:gd name="T32" fmla="*/ 369 w 901"/>
              <a:gd name="T33" fmla="*/ 295 h 816"/>
              <a:gd name="T34" fmla="*/ 607 w 901"/>
              <a:gd name="T35" fmla="*/ 502 h 816"/>
              <a:gd name="T36" fmla="*/ 662 w 901"/>
              <a:gd name="T37" fmla="*/ 534 h 816"/>
              <a:gd name="T38" fmla="*/ 615 w 901"/>
              <a:gd name="T39" fmla="*/ 478 h 816"/>
              <a:gd name="T40" fmla="*/ 231 w 901"/>
              <a:gd name="T41" fmla="*/ 62 h 816"/>
              <a:gd name="T42" fmla="*/ 53 w 901"/>
              <a:gd name="T43" fmla="*/ 472 h 816"/>
              <a:gd name="T44" fmla="*/ 102 w 901"/>
              <a:gd name="T45" fmla="*/ 507 h 816"/>
              <a:gd name="T46" fmla="*/ 559 w 901"/>
              <a:gd name="T47" fmla="*/ 658 h 816"/>
              <a:gd name="T48" fmla="*/ 567 w 901"/>
              <a:gd name="T49" fmla="*/ 639 h 816"/>
              <a:gd name="T50" fmla="*/ 346 w 901"/>
              <a:gd name="T51" fmla="*/ 514 h 816"/>
              <a:gd name="T52" fmla="*/ 208 w 901"/>
              <a:gd name="T53" fmla="*/ 433 h 816"/>
              <a:gd name="T54" fmla="*/ 143 w 901"/>
              <a:gd name="T55" fmla="*/ 395 h 816"/>
              <a:gd name="T56" fmla="*/ 100 w 901"/>
              <a:gd name="T57" fmla="*/ 458 h 816"/>
              <a:gd name="T58" fmla="*/ 106 w 901"/>
              <a:gd name="T59" fmla="*/ 403 h 816"/>
              <a:gd name="T60" fmla="*/ 132 w 901"/>
              <a:gd name="T61" fmla="*/ 359 h 816"/>
              <a:gd name="T62" fmla="*/ 102 w 901"/>
              <a:gd name="T63" fmla="*/ 368 h 816"/>
              <a:gd name="T64" fmla="*/ 321 w 901"/>
              <a:gd name="T65" fmla="*/ 308 h 816"/>
              <a:gd name="T66" fmla="*/ 245 w 901"/>
              <a:gd name="T67" fmla="*/ 405 h 816"/>
              <a:gd name="T68" fmla="*/ 279 w 901"/>
              <a:gd name="T69" fmla="*/ 430 h 816"/>
              <a:gd name="T70" fmla="*/ 597 w 901"/>
              <a:gd name="T71" fmla="*/ 593 h 816"/>
              <a:gd name="T72" fmla="*/ 355 w 901"/>
              <a:gd name="T73" fmla="*/ 344 h 816"/>
              <a:gd name="T74" fmla="*/ 291 w 901"/>
              <a:gd name="T75" fmla="*/ 392 h 816"/>
              <a:gd name="T76" fmla="*/ 268 w 901"/>
              <a:gd name="T77" fmla="*/ 383 h 816"/>
              <a:gd name="T78" fmla="*/ 324 w 901"/>
              <a:gd name="T79" fmla="*/ 320 h 816"/>
              <a:gd name="T80" fmla="*/ 321 w 901"/>
              <a:gd name="T81" fmla="*/ 308 h 816"/>
              <a:gd name="T82" fmla="*/ 801 w 901"/>
              <a:gd name="T83" fmla="*/ 741 h 816"/>
              <a:gd name="T84" fmla="*/ 705 w 901"/>
              <a:gd name="T85" fmla="*/ 758 h 816"/>
              <a:gd name="T86" fmla="*/ 671 w 901"/>
              <a:gd name="T87" fmla="*/ 753 h 816"/>
              <a:gd name="T88" fmla="*/ 635 w 901"/>
              <a:gd name="T89" fmla="*/ 668 h 816"/>
              <a:gd name="T90" fmla="*/ 671 w 901"/>
              <a:gd name="T91" fmla="*/ 753 h 816"/>
              <a:gd name="T92" fmla="*/ 813 w 901"/>
              <a:gd name="T93" fmla="*/ 629 h 816"/>
              <a:gd name="T94" fmla="*/ 816 w 901"/>
              <a:gd name="T95" fmla="*/ 715 h 816"/>
              <a:gd name="T96" fmla="*/ 669 w 901"/>
              <a:gd name="T97" fmla="*/ 575 h 816"/>
              <a:gd name="T98" fmla="*/ 666 w 901"/>
              <a:gd name="T99" fmla="*/ 649 h 816"/>
              <a:gd name="T100" fmla="*/ 669 w 901"/>
              <a:gd name="T101" fmla="*/ 575 h 816"/>
              <a:gd name="T102" fmla="*/ 718 w 901"/>
              <a:gd name="T103" fmla="*/ 579 h 816"/>
              <a:gd name="T104" fmla="*/ 798 w 901"/>
              <a:gd name="T105" fmla="*/ 60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01" h="816">
                <a:moveTo>
                  <a:pt x="710" y="815"/>
                </a:moveTo>
                <a:cubicBezTo>
                  <a:pt x="666" y="814"/>
                  <a:pt x="619" y="785"/>
                  <a:pt x="590" y="727"/>
                </a:cubicBezTo>
                <a:cubicBezTo>
                  <a:pt x="584" y="714"/>
                  <a:pt x="576" y="707"/>
                  <a:pt x="563" y="703"/>
                </a:cubicBezTo>
                <a:cubicBezTo>
                  <a:pt x="413" y="653"/>
                  <a:pt x="262" y="603"/>
                  <a:pt x="112" y="552"/>
                </a:cubicBezTo>
                <a:cubicBezTo>
                  <a:pt x="99" y="548"/>
                  <a:pt x="85" y="546"/>
                  <a:pt x="71" y="547"/>
                </a:cubicBezTo>
                <a:cubicBezTo>
                  <a:pt x="42" y="548"/>
                  <a:pt x="23" y="534"/>
                  <a:pt x="16" y="505"/>
                </a:cubicBezTo>
                <a:cubicBezTo>
                  <a:pt x="0" y="446"/>
                  <a:pt x="40" y="353"/>
                  <a:pt x="93" y="322"/>
                </a:cubicBezTo>
                <a:cubicBezTo>
                  <a:pt x="124" y="305"/>
                  <a:pt x="150" y="310"/>
                  <a:pt x="172" y="339"/>
                </a:cubicBezTo>
                <a:cubicBezTo>
                  <a:pt x="178" y="346"/>
                  <a:pt x="185" y="352"/>
                  <a:pt x="194" y="355"/>
                </a:cubicBezTo>
                <a:cubicBezTo>
                  <a:pt x="201" y="358"/>
                  <a:pt x="209" y="370"/>
                  <a:pt x="218" y="356"/>
                </a:cubicBezTo>
                <a:cubicBezTo>
                  <a:pt x="226" y="344"/>
                  <a:pt x="217" y="339"/>
                  <a:pt x="208" y="332"/>
                </a:cubicBezTo>
                <a:cubicBezTo>
                  <a:pt x="183" y="315"/>
                  <a:pt x="159" y="297"/>
                  <a:pt x="134" y="279"/>
                </a:cubicBezTo>
                <a:cubicBezTo>
                  <a:pt x="117" y="267"/>
                  <a:pt x="101" y="256"/>
                  <a:pt x="79" y="252"/>
                </a:cubicBezTo>
                <a:cubicBezTo>
                  <a:pt x="53" y="249"/>
                  <a:pt x="37" y="225"/>
                  <a:pt x="35" y="195"/>
                </a:cubicBezTo>
                <a:cubicBezTo>
                  <a:pt x="34" y="176"/>
                  <a:pt x="38" y="157"/>
                  <a:pt x="46" y="139"/>
                </a:cubicBezTo>
                <a:cubicBezTo>
                  <a:pt x="71" y="82"/>
                  <a:pt x="110" y="38"/>
                  <a:pt x="166" y="11"/>
                </a:cubicBezTo>
                <a:cubicBezTo>
                  <a:pt x="184" y="2"/>
                  <a:pt x="203" y="0"/>
                  <a:pt x="223" y="1"/>
                </a:cubicBezTo>
                <a:cubicBezTo>
                  <a:pt x="244" y="3"/>
                  <a:pt x="262" y="14"/>
                  <a:pt x="267" y="34"/>
                </a:cubicBezTo>
                <a:cubicBezTo>
                  <a:pt x="274" y="62"/>
                  <a:pt x="294" y="79"/>
                  <a:pt x="312" y="98"/>
                </a:cubicBezTo>
                <a:cubicBezTo>
                  <a:pt x="429" y="223"/>
                  <a:pt x="548" y="347"/>
                  <a:pt x="666" y="471"/>
                </a:cubicBezTo>
                <a:cubicBezTo>
                  <a:pt x="672" y="477"/>
                  <a:pt x="678" y="483"/>
                  <a:pt x="683" y="490"/>
                </a:cubicBezTo>
                <a:cubicBezTo>
                  <a:pt x="701" y="510"/>
                  <a:pt x="719" y="524"/>
                  <a:pt x="749" y="528"/>
                </a:cubicBezTo>
                <a:cubicBezTo>
                  <a:pt x="845" y="540"/>
                  <a:pt x="901" y="638"/>
                  <a:pt x="867" y="728"/>
                </a:cubicBezTo>
                <a:cubicBezTo>
                  <a:pt x="847" y="781"/>
                  <a:pt x="792" y="816"/>
                  <a:pt x="710" y="815"/>
                </a:cubicBezTo>
                <a:close/>
                <a:moveTo>
                  <a:pt x="203" y="43"/>
                </a:moveTo>
                <a:cubicBezTo>
                  <a:pt x="201" y="43"/>
                  <a:pt x="194" y="44"/>
                  <a:pt x="187" y="47"/>
                </a:cubicBezTo>
                <a:cubicBezTo>
                  <a:pt x="136" y="71"/>
                  <a:pt x="101" y="111"/>
                  <a:pt x="81" y="164"/>
                </a:cubicBezTo>
                <a:cubicBezTo>
                  <a:pt x="78" y="172"/>
                  <a:pt x="77" y="181"/>
                  <a:pt x="77" y="189"/>
                </a:cubicBezTo>
                <a:cubicBezTo>
                  <a:pt x="76" y="204"/>
                  <a:pt x="83" y="214"/>
                  <a:pt x="99" y="213"/>
                </a:cubicBezTo>
                <a:cubicBezTo>
                  <a:pt x="111" y="213"/>
                  <a:pt x="120" y="218"/>
                  <a:pt x="130" y="225"/>
                </a:cubicBezTo>
                <a:cubicBezTo>
                  <a:pt x="165" y="250"/>
                  <a:pt x="200" y="275"/>
                  <a:pt x="235" y="301"/>
                </a:cubicBezTo>
                <a:cubicBezTo>
                  <a:pt x="245" y="308"/>
                  <a:pt x="251" y="308"/>
                  <a:pt x="259" y="299"/>
                </a:cubicBezTo>
                <a:cubicBezTo>
                  <a:pt x="273" y="284"/>
                  <a:pt x="291" y="273"/>
                  <a:pt x="311" y="268"/>
                </a:cubicBezTo>
                <a:cubicBezTo>
                  <a:pt x="337" y="262"/>
                  <a:pt x="357" y="271"/>
                  <a:pt x="369" y="295"/>
                </a:cubicBezTo>
                <a:cubicBezTo>
                  <a:pt x="373" y="303"/>
                  <a:pt x="378" y="310"/>
                  <a:pt x="385" y="316"/>
                </a:cubicBezTo>
                <a:cubicBezTo>
                  <a:pt x="459" y="378"/>
                  <a:pt x="533" y="440"/>
                  <a:pt x="607" y="502"/>
                </a:cubicBezTo>
                <a:cubicBezTo>
                  <a:pt x="619" y="513"/>
                  <a:pt x="632" y="523"/>
                  <a:pt x="645" y="534"/>
                </a:cubicBezTo>
                <a:cubicBezTo>
                  <a:pt x="650" y="537"/>
                  <a:pt x="657" y="540"/>
                  <a:pt x="662" y="534"/>
                </a:cubicBezTo>
                <a:cubicBezTo>
                  <a:pt x="666" y="529"/>
                  <a:pt x="659" y="525"/>
                  <a:pt x="656" y="522"/>
                </a:cubicBezTo>
                <a:cubicBezTo>
                  <a:pt x="643" y="507"/>
                  <a:pt x="629" y="492"/>
                  <a:pt x="615" y="478"/>
                </a:cubicBezTo>
                <a:cubicBezTo>
                  <a:pt x="491" y="347"/>
                  <a:pt x="368" y="216"/>
                  <a:pt x="244" y="86"/>
                </a:cubicBezTo>
                <a:cubicBezTo>
                  <a:pt x="237" y="79"/>
                  <a:pt x="232" y="72"/>
                  <a:pt x="231" y="62"/>
                </a:cubicBezTo>
                <a:cubicBezTo>
                  <a:pt x="230" y="48"/>
                  <a:pt x="222" y="42"/>
                  <a:pt x="203" y="43"/>
                </a:cubicBezTo>
                <a:close/>
                <a:moveTo>
                  <a:pt x="53" y="472"/>
                </a:moveTo>
                <a:cubicBezTo>
                  <a:pt x="53" y="500"/>
                  <a:pt x="58" y="505"/>
                  <a:pt x="84" y="504"/>
                </a:cubicBezTo>
                <a:cubicBezTo>
                  <a:pt x="90" y="504"/>
                  <a:pt x="96" y="506"/>
                  <a:pt x="102" y="507"/>
                </a:cubicBezTo>
                <a:cubicBezTo>
                  <a:pt x="234" y="551"/>
                  <a:pt x="366" y="594"/>
                  <a:pt x="498" y="638"/>
                </a:cubicBezTo>
                <a:cubicBezTo>
                  <a:pt x="518" y="645"/>
                  <a:pt x="539" y="651"/>
                  <a:pt x="559" y="658"/>
                </a:cubicBezTo>
                <a:cubicBezTo>
                  <a:pt x="565" y="660"/>
                  <a:pt x="572" y="664"/>
                  <a:pt x="576" y="655"/>
                </a:cubicBezTo>
                <a:cubicBezTo>
                  <a:pt x="581" y="646"/>
                  <a:pt x="573" y="642"/>
                  <a:pt x="567" y="639"/>
                </a:cubicBezTo>
                <a:cubicBezTo>
                  <a:pt x="564" y="637"/>
                  <a:pt x="562" y="636"/>
                  <a:pt x="560" y="635"/>
                </a:cubicBezTo>
                <a:cubicBezTo>
                  <a:pt x="489" y="594"/>
                  <a:pt x="418" y="552"/>
                  <a:pt x="346" y="514"/>
                </a:cubicBezTo>
                <a:cubicBezTo>
                  <a:pt x="310" y="495"/>
                  <a:pt x="277" y="468"/>
                  <a:pt x="234" y="463"/>
                </a:cubicBezTo>
                <a:cubicBezTo>
                  <a:pt x="219" y="461"/>
                  <a:pt x="210" y="447"/>
                  <a:pt x="208" y="433"/>
                </a:cubicBezTo>
                <a:cubicBezTo>
                  <a:pt x="204" y="409"/>
                  <a:pt x="189" y="399"/>
                  <a:pt x="170" y="389"/>
                </a:cubicBezTo>
                <a:cubicBezTo>
                  <a:pt x="157" y="383"/>
                  <a:pt x="150" y="384"/>
                  <a:pt x="143" y="395"/>
                </a:cubicBezTo>
                <a:cubicBezTo>
                  <a:pt x="132" y="411"/>
                  <a:pt x="120" y="426"/>
                  <a:pt x="115" y="445"/>
                </a:cubicBezTo>
                <a:cubicBezTo>
                  <a:pt x="113" y="452"/>
                  <a:pt x="109" y="460"/>
                  <a:pt x="100" y="458"/>
                </a:cubicBezTo>
                <a:cubicBezTo>
                  <a:pt x="89" y="456"/>
                  <a:pt x="91" y="447"/>
                  <a:pt x="92" y="439"/>
                </a:cubicBezTo>
                <a:cubicBezTo>
                  <a:pt x="95" y="426"/>
                  <a:pt x="98" y="414"/>
                  <a:pt x="106" y="403"/>
                </a:cubicBezTo>
                <a:cubicBezTo>
                  <a:pt x="114" y="393"/>
                  <a:pt x="122" y="382"/>
                  <a:pt x="130" y="371"/>
                </a:cubicBezTo>
                <a:cubicBezTo>
                  <a:pt x="132" y="368"/>
                  <a:pt x="136" y="363"/>
                  <a:pt x="132" y="359"/>
                </a:cubicBezTo>
                <a:cubicBezTo>
                  <a:pt x="129" y="353"/>
                  <a:pt x="123" y="354"/>
                  <a:pt x="118" y="357"/>
                </a:cubicBezTo>
                <a:cubicBezTo>
                  <a:pt x="112" y="360"/>
                  <a:pt x="106" y="363"/>
                  <a:pt x="102" y="368"/>
                </a:cubicBezTo>
                <a:cubicBezTo>
                  <a:pt x="71" y="397"/>
                  <a:pt x="57" y="433"/>
                  <a:pt x="53" y="472"/>
                </a:cubicBezTo>
                <a:close/>
                <a:moveTo>
                  <a:pt x="321" y="308"/>
                </a:moveTo>
                <a:cubicBezTo>
                  <a:pt x="317" y="310"/>
                  <a:pt x="313" y="311"/>
                  <a:pt x="310" y="313"/>
                </a:cubicBezTo>
                <a:cubicBezTo>
                  <a:pt x="274" y="334"/>
                  <a:pt x="254" y="366"/>
                  <a:pt x="245" y="405"/>
                </a:cubicBezTo>
                <a:cubicBezTo>
                  <a:pt x="243" y="418"/>
                  <a:pt x="248" y="426"/>
                  <a:pt x="262" y="425"/>
                </a:cubicBezTo>
                <a:cubicBezTo>
                  <a:pt x="269" y="425"/>
                  <a:pt x="274" y="427"/>
                  <a:pt x="279" y="430"/>
                </a:cubicBezTo>
                <a:cubicBezTo>
                  <a:pt x="377" y="485"/>
                  <a:pt x="475" y="540"/>
                  <a:pt x="573" y="595"/>
                </a:cubicBezTo>
                <a:cubicBezTo>
                  <a:pt x="582" y="600"/>
                  <a:pt x="591" y="608"/>
                  <a:pt x="597" y="593"/>
                </a:cubicBezTo>
                <a:cubicBezTo>
                  <a:pt x="603" y="581"/>
                  <a:pt x="625" y="571"/>
                  <a:pt x="604" y="553"/>
                </a:cubicBezTo>
                <a:cubicBezTo>
                  <a:pt x="521" y="484"/>
                  <a:pt x="438" y="414"/>
                  <a:pt x="355" y="344"/>
                </a:cubicBezTo>
                <a:cubicBezTo>
                  <a:pt x="347" y="337"/>
                  <a:pt x="341" y="338"/>
                  <a:pt x="334" y="343"/>
                </a:cubicBezTo>
                <a:cubicBezTo>
                  <a:pt x="315" y="356"/>
                  <a:pt x="300" y="371"/>
                  <a:pt x="291" y="392"/>
                </a:cubicBezTo>
                <a:cubicBezTo>
                  <a:pt x="288" y="399"/>
                  <a:pt x="284" y="408"/>
                  <a:pt x="274" y="405"/>
                </a:cubicBezTo>
                <a:cubicBezTo>
                  <a:pt x="263" y="401"/>
                  <a:pt x="265" y="391"/>
                  <a:pt x="268" y="383"/>
                </a:cubicBezTo>
                <a:cubicBezTo>
                  <a:pt x="274" y="365"/>
                  <a:pt x="285" y="351"/>
                  <a:pt x="299" y="339"/>
                </a:cubicBezTo>
                <a:cubicBezTo>
                  <a:pt x="307" y="332"/>
                  <a:pt x="316" y="326"/>
                  <a:pt x="324" y="320"/>
                </a:cubicBezTo>
                <a:cubicBezTo>
                  <a:pt x="326" y="318"/>
                  <a:pt x="330" y="315"/>
                  <a:pt x="327" y="311"/>
                </a:cubicBezTo>
                <a:cubicBezTo>
                  <a:pt x="326" y="310"/>
                  <a:pt x="323" y="309"/>
                  <a:pt x="321" y="308"/>
                </a:cubicBezTo>
                <a:close/>
                <a:moveTo>
                  <a:pt x="740" y="785"/>
                </a:moveTo>
                <a:cubicBezTo>
                  <a:pt x="773" y="785"/>
                  <a:pt x="802" y="764"/>
                  <a:pt x="801" y="741"/>
                </a:cubicBezTo>
                <a:cubicBezTo>
                  <a:pt x="800" y="732"/>
                  <a:pt x="765" y="707"/>
                  <a:pt x="752" y="707"/>
                </a:cubicBezTo>
                <a:cubicBezTo>
                  <a:pt x="728" y="707"/>
                  <a:pt x="706" y="731"/>
                  <a:pt x="705" y="758"/>
                </a:cubicBezTo>
                <a:cubicBezTo>
                  <a:pt x="705" y="770"/>
                  <a:pt x="725" y="785"/>
                  <a:pt x="740" y="785"/>
                </a:cubicBezTo>
                <a:close/>
                <a:moveTo>
                  <a:pt x="671" y="753"/>
                </a:moveTo>
                <a:cubicBezTo>
                  <a:pt x="687" y="753"/>
                  <a:pt x="704" y="715"/>
                  <a:pt x="695" y="698"/>
                </a:cubicBezTo>
                <a:cubicBezTo>
                  <a:pt x="684" y="678"/>
                  <a:pt x="657" y="665"/>
                  <a:pt x="635" y="668"/>
                </a:cubicBezTo>
                <a:cubicBezTo>
                  <a:pt x="628" y="668"/>
                  <a:pt x="625" y="674"/>
                  <a:pt x="622" y="679"/>
                </a:cubicBezTo>
                <a:cubicBezTo>
                  <a:pt x="602" y="707"/>
                  <a:pt x="632" y="754"/>
                  <a:pt x="671" y="753"/>
                </a:cubicBezTo>
                <a:close/>
                <a:moveTo>
                  <a:pt x="847" y="674"/>
                </a:moveTo>
                <a:cubicBezTo>
                  <a:pt x="847" y="652"/>
                  <a:pt x="830" y="629"/>
                  <a:pt x="813" y="629"/>
                </a:cubicBezTo>
                <a:cubicBezTo>
                  <a:pt x="800" y="628"/>
                  <a:pt x="773" y="656"/>
                  <a:pt x="772" y="670"/>
                </a:cubicBezTo>
                <a:cubicBezTo>
                  <a:pt x="772" y="685"/>
                  <a:pt x="801" y="715"/>
                  <a:pt x="816" y="715"/>
                </a:cubicBezTo>
                <a:cubicBezTo>
                  <a:pt x="831" y="714"/>
                  <a:pt x="846" y="693"/>
                  <a:pt x="847" y="674"/>
                </a:cubicBezTo>
                <a:close/>
                <a:moveTo>
                  <a:pt x="669" y="575"/>
                </a:moveTo>
                <a:cubicBezTo>
                  <a:pt x="650" y="575"/>
                  <a:pt x="623" y="600"/>
                  <a:pt x="623" y="617"/>
                </a:cubicBezTo>
                <a:cubicBezTo>
                  <a:pt x="623" y="638"/>
                  <a:pt x="637" y="649"/>
                  <a:pt x="666" y="649"/>
                </a:cubicBezTo>
                <a:cubicBezTo>
                  <a:pt x="680" y="649"/>
                  <a:pt x="702" y="628"/>
                  <a:pt x="702" y="613"/>
                </a:cubicBezTo>
                <a:cubicBezTo>
                  <a:pt x="702" y="587"/>
                  <a:pt x="692" y="575"/>
                  <a:pt x="669" y="575"/>
                </a:cubicBezTo>
                <a:close/>
                <a:moveTo>
                  <a:pt x="748" y="559"/>
                </a:moveTo>
                <a:cubicBezTo>
                  <a:pt x="733" y="559"/>
                  <a:pt x="718" y="569"/>
                  <a:pt x="718" y="579"/>
                </a:cubicBezTo>
                <a:cubicBezTo>
                  <a:pt x="717" y="603"/>
                  <a:pt x="740" y="630"/>
                  <a:pt x="761" y="631"/>
                </a:cubicBezTo>
                <a:cubicBezTo>
                  <a:pt x="772" y="631"/>
                  <a:pt x="798" y="609"/>
                  <a:pt x="798" y="600"/>
                </a:cubicBezTo>
                <a:cubicBezTo>
                  <a:pt x="798" y="578"/>
                  <a:pt x="775" y="559"/>
                  <a:pt x="748" y="559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A29CE29-984E-4C24-B171-A04AA2E61AD6}"/>
              </a:ext>
            </a:extLst>
          </p:cNvPr>
          <p:cNvSpPr>
            <a:spLocks noEditPoints="1"/>
          </p:cNvSpPr>
          <p:nvPr/>
        </p:nvSpPr>
        <p:spPr bwMode="auto">
          <a:xfrm>
            <a:off x="3994150" y="1047751"/>
            <a:ext cx="987425" cy="831850"/>
          </a:xfrm>
          <a:custGeom>
            <a:avLst/>
            <a:gdLst>
              <a:gd name="T0" fmla="*/ 99 w 893"/>
              <a:gd name="T1" fmla="*/ 103 h 752"/>
              <a:gd name="T2" fmla="*/ 290 w 893"/>
              <a:gd name="T3" fmla="*/ 3 h 752"/>
              <a:gd name="T4" fmla="*/ 724 w 893"/>
              <a:gd name="T5" fmla="*/ 277 h 752"/>
              <a:gd name="T6" fmla="*/ 891 w 893"/>
              <a:gd name="T7" fmla="*/ 517 h 752"/>
              <a:gd name="T8" fmla="*/ 473 w 893"/>
              <a:gd name="T9" fmla="*/ 591 h 752"/>
              <a:gd name="T10" fmla="*/ 449 w 893"/>
              <a:gd name="T11" fmla="*/ 459 h 752"/>
              <a:gd name="T12" fmla="*/ 236 w 893"/>
              <a:gd name="T13" fmla="*/ 213 h 752"/>
              <a:gd name="T14" fmla="*/ 24 w 893"/>
              <a:gd name="T15" fmla="*/ 285 h 752"/>
              <a:gd name="T16" fmla="*/ 9 w 893"/>
              <a:gd name="T17" fmla="*/ 276 h 752"/>
              <a:gd name="T18" fmla="*/ 99 w 893"/>
              <a:gd name="T19" fmla="*/ 147 h 752"/>
              <a:gd name="T20" fmla="*/ 117 w 893"/>
              <a:gd name="T21" fmla="*/ 134 h 752"/>
              <a:gd name="T22" fmla="*/ 377 w 893"/>
              <a:gd name="T23" fmla="*/ 161 h 752"/>
              <a:gd name="T24" fmla="*/ 448 w 893"/>
              <a:gd name="T25" fmla="*/ 243 h 752"/>
              <a:gd name="T26" fmla="*/ 405 w 893"/>
              <a:gd name="T27" fmla="*/ 217 h 752"/>
              <a:gd name="T28" fmla="*/ 113 w 893"/>
              <a:gd name="T29" fmla="*/ 180 h 752"/>
              <a:gd name="T30" fmla="*/ 440 w 893"/>
              <a:gd name="T31" fmla="*/ 378 h 752"/>
              <a:gd name="T32" fmla="*/ 704 w 893"/>
              <a:gd name="T33" fmla="*/ 291 h 752"/>
              <a:gd name="T34" fmla="*/ 498 w 893"/>
              <a:gd name="T35" fmla="*/ 104 h 752"/>
              <a:gd name="T36" fmla="*/ 122 w 893"/>
              <a:gd name="T37" fmla="*/ 91 h 752"/>
              <a:gd name="T38" fmla="*/ 615 w 893"/>
              <a:gd name="T39" fmla="*/ 420 h 752"/>
              <a:gd name="T40" fmla="*/ 508 w 893"/>
              <a:gd name="T41" fmla="*/ 486 h 752"/>
              <a:gd name="T42" fmla="*/ 607 w 893"/>
              <a:gd name="T43" fmla="*/ 511 h 752"/>
              <a:gd name="T44" fmla="*/ 662 w 893"/>
              <a:gd name="T45" fmla="*/ 625 h 752"/>
              <a:gd name="T46" fmla="*/ 574 w 893"/>
              <a:gd name="T47" fmla="*/ 549 h 752"/>
              <a:gd name="T48" fmla="*/ 538 w 893"/>
              <a:gd name="T49" fmla="*/ 579 h 752"/>
              <a:gd name="T50" fmla="*/ 558 w 893"/>
              <a:gd name="T51" fmla="*/ 654 h 752"/>
              <a:gd name="T52" fmla="*/ 662 w 893"/>
              <a:gd name="T53" fmla="*/ 625 h 752"/>
              <a:gd name="T54" fmla="*/ 726 w 893"/>
              <a:gd name="T55" fmla="*/ 678 h 752"/>
              <a:gd name="T56" fmla="*/ 806 w 893"/>
              <a:gd name="T57" fmla="*/ 635 h 752"/>
              <a:gd name="T58" fmla="*/ 733 w 893"/>
              <a:gd name="T59" fmla="*/ 557 h 752"/>
              <a:gd name="T60" fmla="*/ 704 w 893"/>
              <a:gd name="T61" fmla="*/ 439 h 752"/>
              <a:gd name="T62" fmla="*/ 761 w 893"/>
              <a:gd name="T63" fmla="*/ 387 h 752"/>
              <a:gd name="T64" fmla="*/ 623 w 893"/>
              <a:gd name="T65" fmla="*/ 367 h 752"/>
              <a:gd name="T66" fmla="*/ 698 w 893"/>
              <a:gd name="T67" fmla="*/ 438 h 752"/>
              <a:gd name="T68" fmla="*/ 854 w 893"/>
              <a:gd name="T69" fmla="*/ 495 h 752"/>
              <a:gd name="T70" fmla="*/ 842 w 893"/>
              <a:gd name="T71" fmla="*/ 446 h 752"/>
              <a:gd name="T72" fmla="*/ 745 w 893"/>
              <a:gd name="T73" fmla="*/ 462 h 752"/>
              <a:gd name="T74" fmla="*/ 788 w 893"/>
              <a:gd name="T75" fmla="*/ 544 h 752"/>
              <a:gd name="T76" fmla="*/ 854 w 893"/>
              <a:gd name="T77" fmla="*/ 49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93" h="752">
                <a:moveTo>
                  <a:pt x="122" y="91"/>
                </a:moveTo>
                <a:cubicBezTo>
                  <a:pt x="113" y="94"/>
                  <a:pt x="107" y="112"/>
                  <a:pt x="99" y="103"/>
                </a:cubicBezTo>
                <a:cubicBezTo>
                  <a:pt x="89" y="93"/>
                  <a:pt x="104" y="83"/>
                  <a:pt x="111" y="76"/>
                </a:cubicBezTo>
                <a:cubicBezTo>
                  <a:pt x="160" y="25"/>
                  <a:pt x="222" y="5"/>
                  <a:pt x="290" y="3"/>
                </a:cubicBezTo>
                <a:cubicBezTo>
                  <a:pt x="390" y="0"/>
                  <a:pt x="478" y="37"/>
                  <a:pt x="557" y="96"/>
                </a:cubicBezTo>
                <a:cubicBezTo>
                  <a:pt x="624" y="145"/>
                  <a:pt x="680" y="205"/>
                  <a:pt x="724" y="277"/>
                </a:cubicBezTo>
                <a:cubicBezTo>
                  <a:pt x="733" y="291"/>
                  <a:pt x="745" y="303"/>
                  <a:pt x="761" y="311"/>
                </a:cubicBezTo>
                <a:cubicBezTo>
                  <a:pt x="846" y="353"/>
                  <a:pt x="889" y="423"/>
                  <a:pt x="891" y="517"/>
                </a:cubicBezTo>
                <a:cubicBezTo>
                  <a:pt x="893" y="625"/>
                  <a:pt x="816" y="717"/>
                  <a:pt x="712" y="735"/>
                </a:cubicBezTo>
                <a:cubicBezTo>
                  <a:pt x="613" y="752"/>
                  <a:pt x="509" y="690"/>
                  <a:pt x="473" y="591"/>
                </a:cubicBezTo>
                <a:cubicBezTo>
                  <a:pt x="462" y="560"/>
                  <a:pt x="457" y="528"/>
                  <a:pt x="458" y="495"/>
                </a:cubicBezTo>
                <a:cubicBezTo>
                  <a:pt x="459" y="482"/>
                  <a:pt x="456" y="471"/>
                  <a:pt x="449" y="459"/>
                </a:cubicBezTo>
                <a:cubicBezTo>
                  <a:pt x="410" y="394"/>
                  <a:pt x="370" y="329"/>
                  <a:pt x="317" y="274"/>
                </a:cubicBezTo>
                <a:cubicBezTo>
                  <a:pt x="293" y="250"/>
                  <a:pt x="267" y="228"/>
                  <a:pt x="236" y="213"/>
                </a:cubicBezTo>
                <a:cubicBezTo>
                  <a:pt x="182" y="187"/>
                  <a:pt x="131" y="195"/>
                  <a:pt x="83" y="228"/>
                </a:cubicBezTo>
                <a:cubicBezTo>
                  <a:pt x="60" y="243"/>
                  <a:pt x="41" y="263"/>
                  <a:pt x="24" y="285"/>
                </a:cubicBezTo>
                <a:cubicBezTo>
                  <a:pt x="21" y="290"/>
                  <a:pt x="18" y="299"/>
                  <a:pt x="10" y="295"/>
                </a:cubicBezTo>
                <a:cubicBezTo>
                  <a:pt x="0" y="290"/>
                  <a:pt x="7" y="282"/>
                  <a:pt x="9" y="276"/>
                </a:cubicBezTo>
                <a:cubicBezTo>
                  <a:pt x="26" y="233"/>
                  <a:pt x="51" y="195"/>
                  <a:pt x="83" y="163"/>
                </a:cubicBezTo>
                <a:cubicBezTo>
                  <a:pt x="89" y="158"/>
                  <a:pt x="94" y="152"/>
                  <a:pt x="99" y="147"/>
                </a:cubicBezTo>
                <a:cubicBezTo>
                  <a:pt x="100" y="146"/>
                  <a:pt x="101" y="145"/>
                  <a:pt x="102" y="144"/>
                </a:cubicBezTo>
                <a:cubicBezTo>
                  <a:pt x="107" y="141"/>
                  <a:pt x="112" y="138"/>
                  <a:pt x="117" y="134"/>
                </a:cubicBezTo>
                <a:cubicBezTo>
                  <a:pt x="158" y="108"/>
                  <a:pt x="201" y="95"/>
                  <a:pt x="250" y="102"/>
                </a:cubicBezTo>
                <a:cubicBezTo>
                  <a:pt x="299" y="108"/>
                  <a:pt x="339" y="131"/>
                  <a:pt x="377" y="161"/>
                </a:cubicBezTo>
                <a:cubicBezTo>
                  <a:pt x="402" y="181"/>
                  <a:pt x="424" y="204"/>
                  <a:pt x="444" y="229"/>
                </a:cubicBezTo>
                <a:cubicBezTo>
                  <a:pt x="447" y="233"/>
                  <a:pt x="452" y="238"/>
                  <a:pt x="448" y="243"/>
                </a:cubicBezTo>
                <a:cubicBezTo>
                  <a:pt x="441" y="250"/>
                  <a:pt x="437" y="243"/>
                  <a:pt x="432" y="239"/>
                </a:cubicBezTo>
                <a:cubicBezTo>
                  <a:pt x="423" y="232"/>
                  <a:pt x="414" y="224"/>
                  <a:pt x="405" y="217"/>
                </a:cubicBezTo>
                <a:cubicBezTo>
                  <a:pt x="360" y="182"/>
                  <a:pt x="314" y="150"/>
                  <a:pt x="258" y="138"/>
                </a:cubicBezTo>
                <a:cubicBezTo>
                  <a:pt x="210" y="128"/>
                  <a:pt x="150" y="143"/>
                  <a:pt x="113" y="180"/>
                </a:cubicBezTo>
                <a:cubicBezTo>
                  <a:pt x="187" y="150"/>
                  <a:pt x="250" y="173"/>
                  <a:pt x="309" y="219"/>
                </a:cubicBezTo>
                <a:cubicBezTo>
                  <a:pt x="364" y="263"/>
                  <a:pt x="404" y="319"/>
                  <a:pt x="440" y="378"/>
                </a:cubicBezTo>
                <a:cubicBezTo>
                  <a:pt x="450" y="395"/>
                  <a:pt x="460" y="411"/>
                  <a:pt x="471" y="430"/>
                </a:cubicBezTo>
                <a:cubicBezTo>
                  <a:pt x="517" y="328"/>
                  <a:pt x="593" y="282"/>
                  <a:pt x="704" y="291"/>
                </a:cubicBezTo>
                <a:cubicBezTo>
                  <a:pt x="699" y="283"/>
                  <a:pt x="697" y="279"/>
                  <a:pt x="694" y="275"/>
                </a:cubicBezTo>
                <a:cubicBezTo>
                  <a:pt x="637" y="208"/>
                  <a:pt x="574" y="149"/>
                  <a:pt x="498" y="104"/>
                </a:cubicBezTo>
                <a:cubicBezTo>
                  <a:pt x="415" y="54"/>
                  <a:pt x="326" y="28"/>
                  <a:pt x="229" y="44"/>
                </a:cubicBezTo>
                <a:cubicBezTo>
                  <a:pt x="189" y="51"/>
                  <a:pt x="152" y="63"/>
                  <a:pt x="122" y="91"/>
                </a:cubicBezTo>
                <a:close/>
                <a:moveTo>
                  <a:pt x="626" y="453"/>
                </a:moveTo>
                <a:cubicBezTo>
                  <a:pt x="626" y="440"/>
                  <a:pt x="621" y="430"/>
                  <a:pt x="615" y="420"/>
                </a:cubicBezTo>
                <a:cubicBezTo>
                  <a:pt x="594" y="379"/>
                  <a:pt x="607" y="380"/>
                  <a:pt x="555" y="391"/>
                </a:cubicBezTo>
                <a:cubicBezTo>
                  <a:pt x="516" y="399"/>
                  <a:pt x="492" y="450"/>
                  <a:pt x="508" y="486"/>
                </a:cubicBezTo>
                <a:cubicBezTo>
                  <a:pt x="530" y="535"/>
                  <a:pt x="530" y="535"/>
                  <a:pt x="582" y="522"/>
                </a:cubicBezTo>
                <a:cubicBezTo>
                  <a:pt x="591" y="519"/>
                  <a:pt x="603" y="520"/>
                  <a:pt x="607" y="511"/>
                </a:cubicBezTo>
                <a:cubicBezTo>
                  <a:pt x="616" y="492"/>
                  <a:pt x="622" y="472"/>
                  <a:pt x="626" y="453"/>
                </a:cubicBezTo>
                <a:close/>
                <a:moveTo>
                  <a:pt x="662" y="625"/>
                </a:moveTo>
                <a:cubicBezTo>
                  <a:pt x="661" y="605"/>
                  <a:pt x="664" y="586"/>
                  <a:pt x="646" y="568"/>
                </a:cubicBezTo>
                <a:cubicBezTo>
                  <a:pt x="624" y="546"/>
                  <a:pt x="603" y="537"/>
                  <a:pt x="574" y="549"/>
                </a:cubicBezTo>
                <a:cubicBezTo>
                  <a:pt x="567" y="552"/>
                  <a:pt x="559" y="553"/>
                  <a:pt x="551" y="555"/>
                </a:cubicBezTo>
                <a:cubicBezTo>
                  <a:pt x="536" y="557"/>
                  <a:pt x="533" y="566"/>
                  <a:pt x="538" y="579"/>
                </a:cubicBezTo>
                <a:cubicBezTo>
                  <a:pt x="544" y="595"/>
                  <a:pt x="549" y="612"/>
                  <a:pt x="556" y="628"/>
                </a:cubicBezTo>
                <a:cubicBezTo>
                  <a:pt x="560" y="637"/>
                  <a:pt x="553" y="646"/>
                  <a:pt x="558" y="654"/>
                </a:cubicBezTo>
                <a:cubicBezTo>
                  <a:pt x="569" y="672"/>
                  <a:pt x="601" y="683"/>
                  <a:pt x="623" y="677"/>
                </a:cubicBezTo>
                <a:cubicBezTo>
                  <a:pt x="669" y="663"/>
                  <a:pt x="661" y="670"/>
                  <a:pt x="662" y="625"/>
                </a:cubicBezTo>
                <a:close/>
                <a:moveTo>
                  <a:pt x="687" y="620"/>
                </a:moveTo>
                <a:cubicBezTo>
                  <a:pt x="688" y="673"/>
                  <a:pt x="681" y="662"/>
                  <a:pt x="726" y="678"/>
                </a:cubicBezTo>
                <a:cubicBezTo>
                  <a:pt x="730" y="679"/>
                  <a:pt x="733" y="681"/>
                  <a:pt x="737" y="682"/>
                </a:cubicBezTo>
                <a:cubicBezTo>
                  <a:pt x="760" y="689"/>
                  <a:pt x="804" y="659"/>
                  <a:pt x="806" y="635"/>
                </a:cubicBezTo>
                <a:cubicBezTo>
                  <a:pt x="811" y="579"/>
                  <a:pt x="811" y="579"/>
                  <a:pt x="757" y="559"/>
                </a:cubicBezTo>
                <a:cubicBezTo>
                  <a:pt x="749" y="556"/>
                  <a:pt x="742" y="551"/>
                  <a:pt x="733" y="557"/>
                </a:cubicBezTo>
                <a:cubicBezTo>
                  <a:pt x="708" y="573"/>
                  <a:pt x="674" y="584"/>
                  <a:pt x="687" y="620"/>
                </a:cubicBezTo>
                <a:close/>
                <a:moveTo>
                  <a:pt x="704" y="439"/>
                </a:moveTo>
                <a:cubicBezTo>
                  <a:pt x="721" y="440"/>
                  <a:pt x="758" y="413"/>
                  <a:pt x="762" y="396"/>
                </a:cubicBezTo>
                <a:cubicBezTo>
                  <a:pt x="763" y="394"/>
                  <a:pt x="763" y="390"/>
                  <a:pt x="761" y="387"/>
                </a:cubicBezTo>
                <a:cubicBezTo>
                  <a:pt x="747" y="356"/>
                  <a:pt x="733" y="324"/>
                  <a:pt x="690" y="324"/>
                </a:cubicBezTo>
                <a:cubicBezTo>
                  <a:pt x="664" y="323"/>
                  <a:pt x="630" y="342"/>
                  <a:pt x="623" y="367"/>
                </a:cubicBezTo>
                <a:cubicBezTo>
                  <a:pt x="621" y="372"/>
                  <a:pt x="623" y="376"/>
                  <a:pt x="624" y="380"/>
                </a:cubicBezTo>
                <a:cubicBezTo>
                  <a:pt x="639" y="426"/>
                  <a:pt x="650" y="435"/>
                  <a:pt x="698" y="438"/>
                </a:cubicBezTo>
                <a:cubicBezTo>
                  <a:pt x="700" y="438"/>
                  <a:pt x="702" y="439"/>
                  <a:pt x="704" y="439"/>
                </a:cubicBezTo>
                <a:close/>
                <a:moveTo>
                  <a:pt x="854" y="495"/>
                </a:moveTo>
                <a:cubicBezTo>
                  <a:pt x="852" y="485"/>
                  <a:pt x="851" y="477"/>
                  <a:pt x="849" y="468"/>
                </a:cubicBezTo>
                <a:cubicBezTo>
                  <a:pt x="847" y="461"/>
                  <a:pt x="845" y="453"/>
                  <a:pt x="842" y="446"/>
                </a:cubicBezTo>
                <a:cubicBezTo>
                  <a:pt x="837" y="434"/>
                  <a:pt x="794" y="409"/>
                  <a:pt x="785" y="415"/>
                </a:cubicBezTo>
                <a:cubicBezTo>
                  <a:pt x="768" y="427"/>
                  <a:pt x="749" y="441"/>
                  <a:pt x="745" y="462"/>
                </a:cubicBezTo>
                <a:cubicBezTo>
                  <a:pt x="740" y="482"/>
                  <a:pt x="745" y="505"/>
                  <a:pt x="753" y="525"/>
                </a:cubicBezTo>
                <a:cubicBezTo>
                  <a:pt x="758" y="539"/>
                  <a:pt x="776" y="538"/>
                  <a:pt x="788" y="544"/>
                </a:cubicBezTo>
                <a:cubicBezTo>
                  <a:pt x="798" y="548"/>
                  <a:pt x="810" y="558"/>
                  <a:pt x="819" y="547"/>
                </a:cubicBezTo>
                <a:cubicBezTo>
                  <a:pt x="833" y="531"/>
                  <a:pt x="854" y="519"/>
                  <a:pt x="854" y="49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4F2BFAB-C536-44EC-8C00-FF61ABD2CB68}"/>
              </a:ext>
            </a:extLst>
          </p:cNvPr>
          <p:cNvSpPr/>
          <p:nvPr/>
        </p:nvSpPr>
        <p:spPr bwMode="auto">
          <a:xfrm>
            <a:off x="4033838" y="3903663"/>
            <a:ext cx="484188" cy="561975"/>
          </a:xfrm>
          <a:custGeom>
            <a:avLst/>
            <a:gdLst>
              <a:gd name="T0" fmla="*/ 348 w 438"/>
              <a:gd name="T1" fmla="*/ 452 h 508"/>
              <a:gd name="T2" fmla="*/ 288 w 438"/>
              <a:gd name="T3" fmla="*/ 386 h 508"/>
              <a:gd name="T4" fmla="*/ 204 w 438"/>
              <a:gd name="T5" fmla="*/ 452 h 508"/>
              <a:gd name="T6" fmla="*/ 201 w 438"/>
              <a:gd name="T7" fmla="*/ 493 h 508"/>
              <a:gd name="T8" fmla="*/ 185 w 438"/>
              <a:gd name="T9" fmla="*/ 505 h 508"/>
              <a:gd name="T10" fmla="*/ 35 w 438"/>
              <a:gd name="T11" fmla="*/ 467 h 508"/>
              <a:gd name="T12" fmla="*/ 6 w 438"/>
              <a:gd name="T13" fmla="*/ 409 h 508"/>
              <a:gd name="T14" fmla="*/ 35 w 438"/>
              <a:gd name="T15" fmla="*/ 290 h 508"/>
              <a:gd name="T16" fmla="*/ 94 w 438"/>
              <a:gd name="T17" fmla="*/ 56 h 508"/>
              <a:gd name="T18" fmla="*/ 168 w 438"/>
              <a:gd name="T19" fmla="*/ 11 h 508"/>
              <a:gd name="T20" fmla="*/ 389 w 438"/>
              <a:gd name="T21" fmla="*/ 66 h 508"/>
              <a:gd name="T22" fmla="*/ 430 w 438"/>
              <a:gd name="T23" fmla="*/ 129 h 508"/>
              <a:gd name="T24" fmla="*/ 353 w 438"/>
              <a:gd name="T25" fmla="*/ 441 h 508"/>
              <a:gd name="T26" fmla="*/ 348 w 438"/>
              <a:gd name="T27" fmla="*/ 45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8" h="508">
                <a:moveTo>
                  <a:pt x="348" y="452"/>
                </a:moveTo>
                <a:cubicBezTo>
                  <a:pt x="337" y="418"/>
                  <a:pt x="322" y="393"/>
                  <a:pt x="288" y="386"/>
                </a:cubicBezTo>
                <a:cubicBezTo>
                  <a:pt x="245" y="378"/>
                  <a:pt x="207" y="406"/>
                  <a:pt x="204" y="452"/>
                </a:cubicBezTo>
                <a:cubicBezTo>
                  <a:pt x="202" y="466"/>
                  <a:pt x="202" y="480"/>
                  <a:pt x="201" y="493"/>
                </a:cubicBezTo>
                <a:cubicBezTo>
                  <a:pt x="200" y="503"/>
                  <a:pt x="196" y="508"/>
                  <a:pt x="185" y="505"/>
                </a:cubicBezTo>
                <a:cubicBezTo>
                  <a:pt x="135" y="493"/>
                  <a:pt x="85" y="481"/>
                  <a:pt x="35" y="467"/>
                </a:cubicBezTo>
                <a:cubicBezTo>
                  <a:pt x="10" y="460"/>
                  <a:pt x="0" y="437"/>
                  <a:pt x="6" y="409"/>
                </a:cubicBezTo>
                <a:cubicBezTo>
                  <a:pt x="15" y="369"/>
                  <a:pt x="26" y="330"/>
                  <a:pt x="35" y="290"/>
                </a:cubicBezTo>
                <a:cubicBezTo>
                  <a:pt x="55" y="212"/>
                  <a:pt x="74" y="134"/>
                  <a:pt x="94" y="56"/>
                </a:cubicBezTo>
                <a:cubicBezTo>
                  <a:pt x="105" y="11"/>
                  <a:pt x="123" y="0"/>
                  <a:pt x="168" y="11"/>
                </a:cubicBezTo>
                <a:cubicBezTo>
                  <a:pt x="241" y="29"/>
                  <a:pt x="315" y="48"/>
                  <a:pt x="389" y="66"/>
                </a:cubicBezTo>
                <a:cubicBezTo>
                  <a:pt x="424" y="75"/>
                  <a:pt x="438" y="95"/>
                  <a:pt x="430" y="129"/>
                </a:cubicBezTo>
                <a:cubicBezTo>
                  <a:pt x="405" y="233"/>
                  <a:pt x="379" y="337"/>
                  <a:pt x="353" y="441"/>
                </a:cubicBezTo>
                <a:cubicBezTo>
                  <a:pt x="352" y="443"/>
                  <a:pt x="351" y="446"/>
                  <a:pt x="348" y="45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A10E1EF-DC7B-4865-ADD6-FECF92C64504}"/>
              </a:ext>
            </a:extLst>
          </p:cNvPr>
          <p:cNvSpPr/>
          <p:nvPr/>
        </p:nvSpPr>
        <p:spPr bwMode="auto">
          <a:xfrm>
            <a:off x="4984750" y="4471988"/>
            <a:ext cx="1312863" cy="641350"/>
          </a:xfrm>
          <a:custGeom>
            <a:avLst/>
            <a:gdLst>
              <a:gd name="T0" fmla="*/ 10 w 1187"/>
              <a:gd name="T1" fmla="*/ 0 h 579"/>
              <a:gd name="T2" fmla="*/ 49 w 1187"/>
              <a:gd name="T3" fmla="*/ 87 h 579"/>
              <a:gd name="T4" fmla="*/ 178 w 1187"/>
              <a:gd name="T5" fmla="*/ 384 h 579"/>
              <a:gd name="T6" fmla="*/ 365 w 1187"/>
              <a:gd name="T7" fmla="*/ 474 h 579"/>
              <a:gd name="T8" fmla="*/ 920 w 1187"/>
              <a:gd name="T9" fmla="*/ 314 h 579"/>
              <a:gd name="T10" fmla="*/ 1169 w 1187"/>
              <a:gd name="T11" fmla="*/ 241 h 579"/>
              <a:gd name="T12" fmla="*/ 1183 w 1187"/>
              <a:gd name="T13" fmla="*/ 241 h 579"/>
              <a:gd name="T14" fmla="*/ 1182 w 1187"/>
              <a:gd name="T15" fmla="*/ 255 h 579"/>
              <a:gd name="T16" fmla="*/ 1090 w 1187"/>
              <a:gd name="T17" fmla="*/ 350 h 579"/>
              <a:gd name="T18" fmla="*/ 818 w 1187"/>
              <a:gd name="T19" fmla="*/ 436 h 579"/>
              <a:gd name="T20" fmla="*/ 438 w 1187"/>
              <a:gd name="T21" fmla="*/ 555 h 579"/>
              <a:gd name="T22" fmla="*/ 195 w 1187"/>
              <a:gd name="T23" fmla="*/ 525 h 579"/>
              <a:gd name="T24" fmla="*/ 125 w 1187"/>
              <a:gd name="T25" fmla="*/ 437 h 579"/>
              <a:gd name="T26" fmla="*/ 38 w 1187"/>
              <a:gd name="T27" fmla="*/ 239 h 579"/>
              <a:gd name="T28" fmla="*/ 7 w 1187"/>
              <a:gd name="T29" fmla="*/ 92 h 579"/>
              <a:gd name="T30" fmla="*/ 5 w 1187"/>
              <a:gd name="T31" fmla="*/ 1 h 579"/>
              <a:gd name="T32" fmla="*/ 10 w 1187"/>
              <a:gd name="T33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7" h="579">
                <a:moveTo>
                  <a:pt x="10" y="0"/>
                </a:moveTo>
                <a:cubicBezTo>
                  <a:pt x="23" y="29"/>
                  <a:pt x="36" y="58"/>
                  <a:pt x="49" y="87"/>
                </a:cubicBezTo>
                <a:cubicBezTo>
                  <a:pt x="92" y="186"/>
                  <a:pt x="135" y="285"/>
                  <a:pt x="178" y="384"/>
                </a:cubicBezTo>
                <a:cubicBezTo>
                  <a:pt x="211" y="460"/>
                  <a:pt x="285" y="496"/>
                  <a:pt x="365" y="474"/>
                </a:cubicBezTo>
                <a:cubicBezTo>
                  <a:pt x="550" y="421"/>
                  <a:pt x="735" y="367"/>
                  <a:pt x="920" y="314"/>
                </a:cubicBezTo>
                <a:cubicBezTo>
                  <a:pt x="1003" y="290"/>
                  <a:pt x="1086" y="265"/>
                  <a:pt x="1169" y="241"/>
                </a:cubicBezTo>
                <a:cubicBezTo>
                  <a:pt x="1174" y="240"/>
                  <a:pt x="1179" y="237"/>
                  <a:pt x="1183" y="241"/>
                </a:cubicBezTo>
                <a:cubicBezTo>
                  <a:pt x="1187" y="245"/>
                  <a:pt x="1183" y="251"/>
                  <a:pt x="1182" y="255"/>
                </a:cubicBezTo>
                <a:cubicBezTo>
                  <a:pt x="1165" y="301"/>
                  <a:pt x="1136" y="334"/>
                  <a:pt x="1090" y="350"/>
                </a:cubicBezTo>
                <a:cubicBezTo>
                  <a:pt x="1000" y="379"/>
                  <a:pt x="909" y="408"/>
                  <a:pt x="818" y="436"/>
                </a:cubicBezTo>
                <a:cubicBezTo>
                  <a:pt x="692" y="476"/>
                  <a:pt x="565" y="517"/>
                  <a:pt x="438" y="555"/>
                </a:cubicBezTo>
                <a:cubicBezTo>
                  <a:pt x="354" y="579"/>
                  <a:pt x="271" y="577"/>
                  <a:pt x="195" y="525"/>
                </a:cubicBezTo>
                <a:cubicBezTo>
                  <a:pt x="162" y="503"/>
                  <a:pt x="141" y="472"/>
                  <a:pt x="125" y="437"/>
                </a:cubicBezTo>
                <a:cubicBezTo>
                  <a:pt x="95" y="372"/>
                  <a:pt x="68" y="305"/>
                  <a:pt x="38" y="239"/>
                </a:cubicBezTo>
                <a:cubicBezTo>
                  <a:pt x="17" y="192"/>
                  <a:pt x="9" y="143"/>
                  <a:pt x="7" y="92"/>
                </a:cubicBezTo>
                <a:cubicBezTo>
                  <a:pt x="6" y="62"/>
                  <a:pt x="0" y="31"/>
                  <a:pt x="5" y="1"/>
                </a:cubicBezTo>
                <a:cubicBezTo>
                  <a:pt x="7" y="1"/>
                  <a:pt x="9" y="0"/>
                  <a:pt x="10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D64A5A3-C9A4-4F05-A8A2-C2BAA0901A05}"/>
              </a:ext>
            </a:extLst>
          </p:cNvPr>
          <p:cNvSpPr>
            <a:spLocks noEditPoints="1"/>
          </p:cNvSpPr>
          <p:nvPr/>
        </p:nvSpPr>
        <p:spPr bwMode="auto">
          <a:xfrm>
            <a:off x="3662363" y="1366838"/>
            <a:ext cx="709613" cy="808038"/>
          </a:xfrm>
          <a:custGeom>
            <a:avLst/>
            <a:gdLst>
              <a:gd name="T0" fmla="*/ 482 w 641"/>
              <a:gd name="T1" fmla="*/ 16 h 731"/>
              <a:gd name="T2" fmla="*/ 547 w 641"/>
              <a:gd name="T3" fmla="*/ 62 h 731"/>
              <a:gd name="T4" fmla="*/ 637 w 641"/>
              <a:gd name="T5" fmla="*/ 120 h 731"/>
              <a:gd name="T6" fmla="*/ 533 w 641"/>
              <a:gd name="T7" fmla="*/ 104 h 731"/>
              <a:gd name="T8" fmla="*/ 356 w 641"/>
              <a:gd name="T9" fmla="*/ 377 h 731"/>
              <a:gd name="T10" fmla="*/ 339 w 641"/>
              <a:gd name="T11" fmla="*/ 629 h 731"/>
              <a:gd name="T12" fmla="*/ 53 w 641"/>
              <a:gd name="T13" fmla="*/ 369 h 731"/>
              <a:gd name="T14" fmla="*/ 216 w 641"/>
              <a:gd name="T15" fmla="*/ 66 h 731"/>
              <a:gd name="T16" fmla="*/ 472 w 641"/>
              <a:gd name="T17" fmla="*/ 81 h 731"/>
              <a:gd name="T18" fmla="*/ 287 w 641"/>
              <a:gd name="T19" fmla="*/ 212 h 731"/>
              <a:gd name="T20" fmla="*/ 272 w 641"/>
              <a:gd name="T21" fmla="*/ 206 h 731"/>
              <a:gd name="T22" fmla="*/ 383 w 641"/>
              <a:gd name="T23" fmla="*/ 62 h 731"/>
              <a:gd name="T24" fmla="*/ 304 w 641"/>
              <a:gd name="T25" fmla="*/ 85 h 731"/>
              <a:gd name="T26" fmla="*/ 322 w 641"/>
              <a:gd name="T27" fmla="*/ 53 h 731"/>
              <a:gd name="T28" fmla="*/ 309 w 641"/>
              <a:gd name="T29" fmla="*/ 336 h 731"/>
              <a:gd name="T30" fmla="*/ 337 w 641"/>
              <a:gd name="T31" fmla="*/ 256 h 731"/>
              <a:gd name="T32" fmla="*/ 188 w 641"/>
              <a:gd name="T33" fmla="*/ 585 h 731"/>
              <a:gd name="T34" fmla="*/ 82 w 641"/>
              <a:gd name="T35" fmla="*/ 539 h 731"/>
              <a:gd name="T36" fmla="*/ 105 w 641"/>
              <a:gd name="T37" fmla="*/ 617 h 731"/>
              <a:gd name="T38" fmla="*/ 189 w 641"/>
              <a:gd name="T39" fmla="*/ 611 h 731"/>
              <a:gd name="T40" fmla="*/ 52 w 641"/>
              <a:gd name="T41" fmla="*/ 457 h 731"/>
              <a:gd name="T42" fmla="*/ 84 w 641"/>
              <a:gd name="T43" fmla="*/ 508 h 731"/>
              <a:gd name="T44" fmla="*/ 132 w 641"/>
              <a:gd name="T45" fmla="*/ 387 h 731"/>
              <a:gd name="T46" fmla="*/ 52 w 641"/>
              <a:gd name="T47" fmla="*/ 457 h 731"/>
              <a:gd name="T48" fmla="*/ 259 w 641"/>
              <a:gd name="T49" fmla="*/ 640 h 731"/>
              <a:gd name="T50" fmla="*/ 256 w 641"/>
              <a:gd name="T51" fmla="*/ 530 h 731"/>
              <a:gd name="T52" fmla="*/ 209 w 641"/>
              <a:gd name="T53" fmla="*/ 335 h 731"/>
              <a:gd name="T54" fmla="*/ 174 w 641"/>
              <a:gd name="T55" fmla="*/ 411 h 731"/>
              <a:gd name="T56" fmla="*/ 220 w 641"/>
              <a:gd name="T57" fmla="*/ 429 h 731"/>
              <a:gd name="T58" fmla="*/ 243 w 641"/>
              <a:gd name="T59" fmla="*/ 342 h 731"/>
              <a:gd name="T60" fmla="*/ 335 w 641"/>
              <a:gd name="T61" fmla="*/ 501 h 731"/>
              <a:gd name="T62" fmla="*/ 317 w 641"/>
              <a:gd name="T63" fmla="*/ 416 h 731"/>
              <a:gd name="T64" fmla="*/ 299 w 641"/>
              <a:gd name="T65" fmla="*/ 519 h 731"/>
              <a:gd name="T66" fmla="*/ 335 w 641"/>
              <a:gd name="T67" fmla="*/ 50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1" h="731">
                <a:moveTo>
                  <a:pt x="402" y="1"/>
                </a:moveTo>
                <a:cubicBezTo>
                  <a:pt x="429" y="0"/>
                  <a:pt x="456" y="5"/>
                  <a:pt x="482" y="16"/>
                </a:cubicBezTo>
                <a:cubicBezTo>
                  <a:pt x="495" y="21"/>
                  <a:pt x="499" y="37"/>
                  <a:pt x="512" y="44"/>
                </a:cubicBezTo>
                <a:cubicBezTo>
                  <a:pt x="523" y="50"/>
                  <a:pt x="534" y="58"/>
                  <a:pt x="547" y="62"/>
                </a:cubicBezTo>
                <a:cubicBezTo>
                  <a:pt x="576" y="73"/>
                  <a:pt x="604" y="87"/>
                  <a:pt x="629" y="106"/>
                </a:cubicBezTo>
                <a:cubicBezTo>
                  <a:pt x="634" y="109"/>
                  <a:pt x="641" y="113"/>
                  <a:pt x="637" y="120"/>
                </a:cubicBezTo>
                <a:cubicBezTo>
                  <a:pt x="633" y="127"/>
                  <a:pt x="627" y="123"/>
                  <a:pt x="621" y="121"/>
                </a:cubicBezTo>
                <a:cubicBezTo>
                  <a:pt x="592" y="112"/>
                  <a:pt x="564" y="104"/>
                  <a:pt x="533" y="104"/>
                </a:cubicBezTo>
                <a:cubicBezTo>
                  <a:pt x="473" y="104"/>
                  <a:pt x="428" y="131"/>
                  <a:pt x="400" y="184"/>
                </a:cubicBezTo>
                <a:cubicBezTo>
                  <a:pt x="368" y="244"/>
                  <a:pt x="362" y="311"/>
                  <a:pt x="356" y="377"/>
                </a:cubicBezTo>
                <a:cubicBezTo>
                  <a:pt x="355" y="388"/>
                  <a:pt x="362" y="396"/>
                  <a:pt x="367" y="405"/>
                </a:cubicBezTo>
                <a:cubicBezTo>
                  <a:pt x="405" y="480"/>
                  <a:pt x="394" y="570"/>
                  <a:pt x="339" y="629"/>
                </a:cubicBezTo>
                <a:cubicBezTo>
                  <a:pt x="245" y="731"/>
                  <a:pt x="78" y="698"/>
                  <a:pt x="27" y="568"/>
                </a:cubicBezTo>
                <a:cubicBezTo>
                  <a:pt x="0" y="497"/>
                  <a:pt x="8" y="431"/>
                  <a:pt x="53" y="369"/>
                </a:cubicBezTo>
                <a:cubicBezTo>
                  <a:pt x="60" y="360"/>
                  <a:pt x="63" y="351"/>
                  <a:pt x="65" y="340"/>
                </a:cubicBezTo>
                <a:cubicBezTo>
                  <a:pt x="81" y="230"/>
                  <a:pt x="126" y="135"/>
                  <a:pt x="216" y="66"/>
                </a:cubicBezTo>
                <a:cubicBezTo>
                  <a:pt x="271" y="24"/>
                  <a:pt x="333" y="1"/>
                  <a:pt x="402" y="1"/>
                </a:cubicBezTo>
                <a:close/>
                <a:moveTo>
                  <a:pt x="472" y="81"/>
                </a:moveTo>
                <a:cubicBezTo>
                  <a:pt x="420" y="82"/>
                  <a:pt x="379" y="99"/>
                  <a:pt x="345" y="134"/>
                </a:cubicBezTo>
                <a:cubicBezTo>
                  <a:pt x="322" y="157"/>
                  <a:pt x="303" y="184"/>
                  <a:pt x="287" y="212"/>
                </a:cubicBezTo>
                <a:cubicBezTo>
                  <a:pt x="284" y="218"/>
                  <a:pt x="283" y="229"/>
                  <a:pt x="273" y="226"/>
                </a:cubicBezTo>
                <a:cubicBezTo>
                  <a:pt x="265" y="222"/>
                  <a:pt x="270" y="213"/>
                  <a:pt x="272" y="206"/>
                </a:cubicBezTo>
                <a:cubicBezTo>
                  <a:pt x="273" y="200"/>
                  <a:pt x="276" y="194"/>
                  <a:pt x="278" y="187"/>
                </a:cubicBezTo>
                <a:cubicBezTo>
                  <a:pt x="298" y="133"/>
                  <a:pt x="330" y="89"/>
                  <a:pt x="383" y="62"/>
                </a:cubicBezTo>
                <a:cubicBezTo>
                  <a:pt x="360" y="64"/>
                  <a:pt x="339" y="70"/>
                  <a:pt x="320" y="84"/>
                </a:cubicBezTo>
                <a:cubicBezTo>
                  <a:pt x="315" y="88"/>
                  <a:pt x="310" y="91"/>
                  <a:pt x="304" y="85"/>
                </a:cubicBezTo>
                <a:cubicBezTo>
                  <a:pt x="300" y="80"/>
                  <a:pt x="304" y="75"/>
                  <a:pt x="307" y="71"/>
                </a:cubicBezTo>
                <a:cubicBezTo>
                  <a:pt x="311" y="65"/>
                  <a:pt x="316" y="60"/>
                  <a:pt x="322" y="53"/>
                </a:cubicBezTo>
                <a:cubicBezTo>
                  <a:pt x="209" y="91"/>
                  <a:pt x="116" y="221"/>
                  <a:pt x="94" y="329"/>
                </a:cubicBezTo>
                <a:cubicBezTo>
                  <a:pt x="167" y="286"/>
                  <a:pt x="239" y="287"/>
                  <a:pt x="309" y="336"/>
                </a:cubicBezTo>
                <a:cubicBezTo>
                  <a:pt x="323" y="346"/>
                  <a:pt x="326" y="340"/>
                  <a:pt x="327" y="327"/>
                </a:cubicBezTo>
                <a:cubicBezTo>
                  <a:pt x="328" y="303"/>
                  <a:pt x="331" y="280"/>
                  <a:pt x="337" y="256"/>
                </a:cubicBezTo>
                <a:cubicBezTo>
                  <a:pt x="354" y="179"/>
                  <a:pt x="385" y="110"/>
                  <a:pt x="472" y="81"/>
                </a:cubicBezTo>
                <a:close/>
                <a:moveTo>
                  <a:pt x="188" y="585"/>
                </a:moveTo>
                <a:cubicBezTo>
                  <a:pt x="196" y="561"/>
                  <a:pt x="181" y="543"/>
                  <a:pt x="159" y="528"/>
                </a:cubicBezTo>
                <a:cubicBezTo>
                  <a:pt x="147" y="519"/>
                  <a:pt x="89" y="527"/>
                  <a:pt x="82" y="539"/>
                </a:cubicBezTo>
                <a:cubicBezTo>
                  <a:pt x="80" y="541"/>
                  <a:pt x="80" y="544"/>
                  <a:pt x="79" y="547"/>
                </a:cubicBezTo>
                <a:cubicBezTo>
                  <a:pt x="74" y="575"/>
                  <a:pt x="82" y="597"/>
                  <a:pt x="105" y="617"/>
                </a:cubicBezTo>
                <a:cubicBezTo>
                  <a:pt x="128" y="636"/>
                  <a:pt x="149" y="641"/>
                  <a:pt x="176" y="629"/>
                </a:cubicBezTo>
                <a:cubicBezTo>
                  <a:pt x="184" y="625"/>
                  <a:pt x="189" y="621"/>
                  <a:pt x="189" y="611"/>
                </a:cubicBezTo>
                <a:cubicBezTo>
                  <a:pt x="188" y="604"/>
                  <a:pt x="188" y="597"/>
                  <a:pt x="188" y="585"/>
                </a:cubicBezTo>
                <a:close/>
                <a:moveTo>
                  <a:pt x="52" y="457"/>
                </a:moveTo>
                <a:cubicBezTo>
                  <a:pt x="58" y="472"/>
                  <a:pt x="65" y="489"/>
                  <a:pt x="74" y="504"/>
                </a:cubicBezTo>
                <a:cubicBezTo>
                  <a:pt x="76" y="508"/>
                  <a:pt x="80" y="508"/>
                  <a:pt x="84" y="508"/>
                </a:cubicBezTo>
                <a:cubicBezTo>
                  <a:pt x="129" y="506"/>
                  <a:pt x="145" y="493"/>
                  <a:pt x="156" y="452"/>
                </a:cubicBezTo>
                <a:cubicBezTo>
                  <a:pt x="159" y="440"/>
                  <a:pt x="142" y="393"/>
                  <a:pt x="132" y="387"/>
                </a:cubicBezTo>
                <a:cubicBezTo>
                  <a:pt x="129" y="385"/>
                  <a:pt x="126" y="385"/>
                  <a:pt x="123" y="384"/>
                </a:cubicBezTo>
                <a:cubicBezTo>
                  <a:pt x="87" y="383"/>
                  <a:pt x="51" y="419"/>
                  <a:pt x="52" y="457"/>
                </a:cubicBezTo>
                <a:close/>
                <a:moveTo>
                  <a:pt x="214" y="588"/>
                </a:moveTo>
                <a:cubicBezTo>
                  <a:pt x="214" y="624"/>
                  <a:pt x="228" y="639"/>
                  <a:pt x="259" y="640"/>
                </a:cubicBezTo>
                <a:cubicBezTo>
                  <a:pt x="285" y="640"/>
                  <a:pt x="313" y="605"/>
                  <a:pt x="313" y="573"/>
                </a:cubicBezTo>
                <a:cubicBezTo>
                  <a:pt x="313" y="553"/>
                  <a:pt x="281" y="529"/>
                  <a:pt x="256" y="530"/>
                </a:cubicBezTo>
                <a:cubicBezTo>
                  <a:pt x="234" y="531"/>
                  <a:pt x="214" y="559"/>
                  <a:pt x="214" y="588"/>
                </a:cubicBezTo>
                <a:close/>
                <a:moveTo>
                  <a:pt x="209" y="335"/>
                </a:moveTo>
                <a:cubicBezTo>
                  <a:pt x="169" y="334"/>
                  <a:pt x="150" y="362"/>
                  <a:pt x="166" y="395"/>
                </a:cubicBezTo>
                <a:cubicBezTo>
                  <a:pt x="169" y="400"/>
                  <a:pt x="172" y="405"/>
                  <a:pt x="174" y="411"/>
                </a:cubicBezTo>
                <a:cubicBezTo>
                  <a:pt x="178" y="421"/>
                  <a:pt x="185" y="427"/>
                  <a:pt x="196" y="427"/>
                </a:cubicBezTo>
                <a:cubicBezTo>
                  <a:pt x="204" y="427"/>
                  <a:pt x="212" y="428"/>
                  <a:pt x="220" y="429"/>
                </a:cubicBezTo>
                <a:cubicBezTo>
                  <a:pt x="237" y="431"/>
                  <a:pt x="269" y="410"/>
                  <a:pt x="274" y="393"/>
                </a:cubicBezTo>
                <a:cubicBezTo>
                  <a:pt x="276" y="382"/>
                  <a:pt x="255" y="347"/>
                  <a:pt x="243" y="342"/>
                </a:cubicBezTo>
                <a:cubicBezTo>
                  <a:pt x="231" y="337"/>
                  <a:pt x="219" y="335"/>
                  <a:pt x="209" y="335"/>
                </a:cubicBezTo>
                <a:close/>
                <a:moveTo>
                  <a:pt x="335" y="501"/>
                </a:moveTo>
                <a:cubicBezTo>
                  <a:pt x="332" y="478"/>
                  <a:pt x="330" y="455"/>
                  <a:pt x="328" y="431"/>
                </a:cubicBezTo>
                <a:cubicBezTo>
                  <a:pt x="327" y="424"/>
                  <a:pt x="323" y="420"/>
                  <a:pt x="317" y="416"/>
                </a:cubicBezTo>
                <a:cubicBezTo>
                  <a:pt x="298" y="406"/>
                  <a:pt x="263" y="429"/>
                  <a:pt x="260" y="454"/>
                </a:cubicBezTo>
                <a:cubicBezTo>
                  <a:pt x="256" y="486"/>
                  <a:pt x="268" y="507"/>
                  <a:pt x="299" y="519"/>
                </a:cubicBezTo>
                <a:cubicBezTo>
                  <a:pt x="302" y="520"/>
                  <a:pt x="305" y="521"/>
                  <a:pt x="308" y="522"/>
                </a:cubicBezTo>
                <a:cubicBezTo>
                  <a:pt x="325" y="527"/>
                  <a:pt x="336" y="519"/>
                  <a:pt x="335" y="50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536149A-CCBC-4DD7-8FC5-27DF68665B11}"/>
              </a:ext>
            </a:extLst>
          </p:cNvPr>
          <p:cNvSpPr/>
          <p:nvPr/>
        </p:nvSpPr>
        <p:spPr bwMode="auto">
          <a:xfrm>
            <a:off x="1263650" y="1944688"/>
            <a:ext cx="392113" cy="112713"/>
          </a:xfrm>
          <a:custGeom>
            <a:avLst/>
            <a:gdLst>
              <a:gd name="T0" fmla="*/ 178 w 354"/>
              <a:gd name="T1" fmla="*/ 101 h 102"/>
              <a:gd name="T2" fmla="*/ 24 w 354"/>
              <a:gd name="T3" fmla="*/ 102 h 102"/>
              <a:gd name="T4" fmla="*/ 5 w 354"/>
              <a:gd name="T5" fmla="*/ 78 h 102"/>
              <a:gd name="T6" fmla="*/ 20 w 354"/>
              <a:gd name="T7" fmla="*/ 18 h 102"/>
              <a:gd name="T8" fmla="*/ 41 w 354"/>
              <a:gd name="T9" fmla="*/ 0 h 102"/>
              <a:gd name="T10" fmla="*/ 311 w 354"/>
              <a:gd name="T11" fmla="*/ 0 h 102"/>
              <a:gd name="T12" fmla="*/ 333 w 354"/>
              <a:gd name="T13" fmla="*/ 17 h 102"/>
              <a:gd name="T14" fmla="*/ 350 w 354"/>
              <a:gd name="T15" fmla="*/ 85 h 102"/>
              <a:gd name="T16" fmla="*/ 337 w 354"/>
              <a:gd name="T17" fmla="*/ 100 h 102"/>
              <a:gd name="T18" fmla="*/ 178 w 354"/>
              <a:gd name="T19" fmla="*/ 100 h 102"/>
              <a:gd name="T20" fmla="*/ 178 w 354"/>
              <a:gd name="T21" fmla="*/ 10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4" h="102">
                <a:moveTo>
                  <a:pt x="178" y="101"/>
                </a:moveTo>
                <a:cubicBezTo>
                  <a:pt x="126" y="101"/>
                  <a:pt x="75" y="101"/>
                  <a:pt x="24" y="102"/>
                </a:cubicBezTo>
                <a:cubicBezTo>
                  <a:pt x="6" y="102"/>
                  <a:pt x="0" y="96"/>
                  <a:pt x="5" y="78"/>
                </a:cubicBezTo>
                <a:cubicBezTo>
                  <a:pt x="11" y="58"/>
                  <a:pt x="16" y="38"/>
                  <a:pt x="20" y="18"/>
                </a:cubicBezTo>
                <a:cubicBezTo>
                  <a:pt x="22" y="6"/>
                  <a:pt x="28" y="0"/>
                  <a:pt x="41" y="0"/>
                </a:cubicBezTo>
                <a:cubicBezTo>
                  <a:pt x="131" y="0"/>
                  <a:pt x="221" y="0"/>
                  <a:pt x="311" y="0"/>
                </a:cubicBezTo>
                <a:cubicBezTo>
                  <a:pt x="324" y="0"/>
                  <a:pt x="330" y="5"/>
                  <a:pt x="333" y="17"/>
                </a:cubicBezTo>
                <a:cubicBezTo>
                  <a:pt x="338" y="40"/>
                  <a:pt x="344" y="63"/>
                  <a:pt x="350" y="85"/>
                </a:cubicBezTo>
                <a:cubicBezTo>
                  <a:pt x="354" y="97"/>
                  <a:pt x="349" y="100"/>
                  <a:pt x="337" y="100"/>
                </a:cubicBezTo>
                <a:cubicBezTo>
                  <a:pt x="284" y="100"/>
                  <a:pt x="231" y="100"/>
                  <a:pt x="178" y="100"/>
                </a:cubicBezTo>
                <a:cubicBezTo>
                  <a:pt x="178" y="101"/>
                  <a:pt x="178" y="101"/>
                  <a:pt x="178" y="10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CD70353-423B-4A0D-BDC4-9E7C9C5A5BC4}"/>
              </a:ext>
            </a:extLst>
          </p:cNvPr>
          <p:cNvSpPr/>
          <p:nvPr/>
        </p:nvSpPr>
        <p:spPr bwMode="auto">
          <a:xfrm>
            <a:off x="2862263" y="6169026"/>
            <a:ext cx="223838" cy="319088"/>
          </a:xfrm>
          <a:custGeom>
            <a:avLst/>
            <a:gdLst>
              <a:gd name="T0" fmla="*/ 203 w 203"/>
              <a:gd name="T1" fmla="*/ 217 h 288"/>
              <a:gd name="T2" fmla="*/ 152 w 203"/>
              <a:gd name="T3" fmla="*/ 283 h 288"/>
              <a:gd name="T4" fmla="*/ 83 w 203"/>
              <a:gd name="T5" fmla="*/ 242 h 288"/>
              <a:gd name="T6" fmla="*/ 21 w 203"/>
              <a:gd name="T7" fmla="*/ 65 h 288"/>
              <a:gd name="T8" fmla="*/ 4 w 203"/>
              <a:gd name="T9" fmla="*/ 18 h 288"/>
              <a:gd name="T10" fmla="*/ 16 w 203"/>
              <a:gd name="T11" fmla="*/ 4 h 288"/>
              <a:gd name="T12" fmla="*/ 130 w 203"/>
              <a:gd name="T13" fmla="*/ 35 h 288"/>
              <a:gd name="T14" fmla="*/ 148 w 203"/>
              <a:gd name="T15" fmla="*/ 52 h 288"/>
              <a:gd name="T16" fmla="*/ 199 w 203"/>
              <a:gd name="T17" fmla="*/ 199 h 288"/>
              <a:gd name="T18" fmla="*/ 203 w 203"/>
              <a:gd name="T19" fmla="*/ 21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" h="288">
                <a:moveTo>
                  <a:pt x="203" y="217"/>
                </a:moveTo>
                <a:cubicBezTo>
                  <a:pt x="202" y="253"/>
                  <a:pt x="183" y="277"/>
                  <a:pt x="152" y="283"/>
                </a:cubicBezTo>
                <a:cubicBezTo>
                  <a:pt x="123" y="288"/>
                  <a:pt x="94" y="272"/>
                  <a:pt x="83" y="242"/>
                </a:cubicBezTo>
                <a:cubicBezTo>
                  <a:pt x="62" y="183"/>
                  <a:pt x="41" y="124"/>
                  <a:pt x="21" y="65"/>
                </a:cubicBezTo>
                <a:cubicBezTo>
                  <a:pt x="15" y="49"/>
                  <a:pt x="10" y="33"/>
                  <a:pt x="4" y="18"/>
                </a:cubicBezTo>
                <a:cubicBezTo>
                  <a:pt x="0" y="5"/>
                  <a:pt x="1" y="0"/>
                  <a:pt x="16" y="4"/>
                </a:cubicBezTo>
                <a:cubicBezTo>
                  <a:pt x="54" y="15"/>
                  <a:pt x="92" y="25"/>
                  <a:pt x="130" y="35"/>
                </a:cubicBezTo>
                <a:cubicBezTo>
                  <a:pt x="139" y="38"/>
                  <a:pt x="145" y="42"/>
                  <a:pt x="148" y="52"/>
                </a:cubicBezTo>
                <a:cubicBezTo>
                  <a:pt x="165" y="101"/>
                  <a:pt x="182" y="149"/>
                  <a:pt x="199" y="199"/>
                </a:cubicBezTo>
                <a:cubicBezTo>
                  <a:pt x="202" y="206"/>
                  <a:pt x="202" y="214"/>
                  <a:pt x="203" y="21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C33FA3B-FAA6-4581-A3D2-8B89C3FC8C47}"/>
              </a:ext>
            </a:extLst>
          </p:cNvPr>
          <p:cNvSpPr/>
          <p:nvPr/>
        </p:nvSpPr>
        <p:spPr bwMode="auto">
          <a:xfrm>
            <a:off x="1655763" y="1187451"/>
            <a:ext cx="227013" cy="520700"/>
          </a:xfrm>
          <a:custGeom>
            <a:avLst/>
            <a:gdLst>
              <a:gd name="T0" fmla="*/ 202 w 206"/>
              <a:gd name="T1" fmla="*/ 171 h 471"/>
              <a:gd name="T2" fmla="*/ 171 w 206"/>
              <a:gd name="T3" fmla="*/ 350 h 471"/>
              <a:gd name="T4" fmla="*/ 54 w 206"/>
              <a:gd name="T5" fmla="*/ 465 h 471"/>
              <a:gd name="T6" fmla="*/ 30 w 206"/>
              <a:gd name="T7" fmla="*/ 471 h 471"/>
              <a:gd name="T8" fmla="*/ 3 w 206"/>
              <a:gd name="T9" fmla="*/ 449 h 471"/>
              <a:gd name="T10" fmla="*/ 18 w 206"/>
              <a:gd name="T11" fmla="*/ 418 h 471"/>
              <a:gd name="T12" fmla="*/ 144 w 206"/>
              <a:gd name="T13" fmla="*/ 237 h 471"/>
              <a:gd name="T14" fmla="*/ 144 w 206"/>
              <a:gd name="T15" fmla="*/ 93 h 471"/>
              <a:gd name="T16" fmla="*/ 106 w 206"/>
              <a:gd name="T17" fmla="*/ 60 h 471"/>
              <a:gd name="T18" fmla="*/ 79 w 206"/>
              <a:gd name="T19" fmla="*/ 24 h 471"/>
              <a:gd name="T20" fmla="*/ 119 w 206"/>
              <a:gd name="T21" fmla="*/ 5 h 471"/>
              <a:gd name="T22" fmla="*/ 202 w 206"/>
              <a:gd name="T23" fmla="*/ 103 h 471"/>
              <a:gd name="T24" fmla="*/ 202 w 206"/>
              <a:gd name="T25" fmla="*/ 1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6" h="471">
                <a:moveTo>
                  <a:pt x="202" y="171"/>
                </a:moveTo>
                <a:cubicBezTo>
                  <a:pt x="206" y="233"/>
                  <a:pt x="200" y="294"/>
                  <a:pt x="171" y="350"/>
                </a:cubicBezTo>
                <a:cubicBezTo>
                  <a:pt x="144" y="401"/>
                  <a:pt x="109" y="443"/>
                  <a:pt x="54" y="465"/>
                </a:cubicBezTo>
                <a:cubicBezTo>
                  <a:pt x="46" y="468"/>
                  <a:pt x="39" y="471"/>
                  <a:pt x="30" y="471"/>
                </a:cubicBezTo>
                <a:cubicBezTo>
                  <a:pt x="16" y="470"/>
                  <a:pt x="6" y="464"/>
                  <a:pt x="3" y="449"/>
                </a:cubicBezTo>
                <a:cubicBezTo>
                  <a:pt x="0" y="435"/>
                  <a:pt x="5" y="423"/>
                  <a:pt x="18" y="418"/>
                </a:cubicBezTo>
                <a:cubicBezTo>
                  <a:pt x="102" y="387"/>
                  <a:pt x="135" y="319"/>
                  <a:pt x="144" y="237"/>
                </a:cubicBezTo>
                <a:cubicBezTo>
                  <a:pt x="150" y="190"/>
                  <a:pt x="145" y="141"/>
                  <a:pt x="144" y="93"/>
                </a:cubicBezTo>
                <a:cubicBezTo>
                  <a:pt x="143" y="72"/>
                  <a:pt x="124" y="65"/>
                  <a:pt x="106" y="60"/>
                </a:cubicBezTo>
                <a:cubicBezTo>
                  <a:pt x="84" y="53"/>
                  <a:pt x="75" y="41"/>
                  <a:pt x="79" y="24"/>
                </a:cubicBezTo>
                <a:cubicBezTo>
                  <a:pt x="83" y="7"/>
                  <a:pt x="97" y="0"/>
                  <a:pt x="119" y="5"/>
                </a:cubicBezTo>
                <a:cubicBezTo>
                  <a:pt x="169" y="14"/>
                  <a:pt x="201" y="52"/>
                  <a:pt x="202" y="103"/>
                </a:cubicBezTo>
                <a:cubicBezTo>
                  <a:pt x="202" y="126"/>
                  <a:pt x="202" y="148"/>
                  <a:pt x="202" y="17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AF08E81-1BBF-4BD9-AC23-8A1B9026E253}"/>
              </a:ext>
            </a:extLst>
          </p:cNvPr>
          <p:cNvSpPr/>
          <p:nvPr/>
        </p:nvSpPr>
        <p:spPr bwMode="auto">
          <a:xfrm>
            <a:off x="1035050" y="1189038"/>
            <a:ext cx="230188" cy="522288"/>
          </a:xfrm>
          <a:custGeom>
            <a:avLst/>
            <a:gdLst>
              <a:gd name="T0" fmla="*/ 4 w 208"/>
              <a:gd name="T1" fmla="*/ 168 h 472"/>
              <a:gd name="T2" fmla="*/ 7 w 208"/>
              <a:gd name="T3" fmla="*/ 76 h 472"/>
              <a:gd name="T4" fmla="*/ 92 w 208"/>
              <a:gd name="T5" fmla="*/ 2 h 472"/>
              <a:gd name="T6" fmla="*/ 128 w 208"/>
              <a:gd name="T7" fmla="*/ 23 h 472"/>
              <a:gd name="T8" fmla="*/ 103 w 208"/>
              <a:gd name="T9" fmla="*/ 57 h 472"/>
              <a:gd name="T10" fmla="*/ 61 w 208"/>
              <a:gd name="T11" fmla="*/ 113 h 472"/>
              <a:gd name="T12" fmla="*/ 66 w 208"/>
              <a:gd name="T13" fmla="*/ 264 h 472"/>
              <a:gd name="T14" fmla="*/ 159 w 208"/>
              <a:gd name="T15" fmla="*/ 403 h 472"/>
              <a:gd name="T16" fmla="*/ 182 w 208"/>
              <a:gd name="T17" fmla="*/ 413 h 472"/>
              <a:gd name="T18" fmla="*/ 204 w 208"/>
              <a:gd name="T19" fmla="*/ 448 h 472"/>
              <a:gd name="T20" fmla="*/ 166 w 208"/>
              <a:gd name="T21" fmla="*/ 467 h 472"/>
              <a:gd name="T22" fmla="*/ 74 w 208"/>
              <a:gd name="T23" fmla="*/ 405 h 472"/>
              <a:gd name="T24" fmla="*/ 4 w 208"/>
              <a:gd name="T25" fmla="*/ 194 h 472"/>
              <a:gd name="T26" fmla="*/ 4 w 208"/>
              <a:gd name="T27" fmla="*/ 16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8" h="472">
                <a:moveTo>
                  <a:pt x="4" y="168"/>
                </a:moveTo>
                <a:cubicBezTo>
                  <a:pt x="5" y="138"/>
                  <a:pt x="0" y="107"/>
                  <a:pt x="7" y="76"/>
                </a:cubicBezTo>
                <a:cubicBezTo>
                  <a:pt x="17" y="37"/>
                  <a:pt x="53" y="6"/>
                  <a:pt x="92" y="2"/>
                </a:cubicBezTo>
                <a:cubicBezTo>
                  <a:pt x="112" y="0"/>
                  <a:pt x="125" y="8"/>
                  <a:pt x="128" y="23"/>
                </a:cubicBezTo>
                <a:cubicBezTo>
                  <a:pt x="132" y="38"/>
                  <a:pt x="122" y="51"/>
                  <a:pt x="103" y="57"/>
                </a:cubicBezTo>
                <a:cubicBezTo>
                  <a:pt x="70" y="67"/>
                  <a:pt x="60" y="78"/>
                  <a:pt x="61" y="113"/>
                </a:cubicBezTo>
                <a:cubicBezTo>
                  <a:pt x="62" y="163"/>
                  <a:pt x="55" y="214"/>
                  <a:pt x="66" y="264"/>
                </a:cubicBezTo>
                <a:cubicBezTo>
                  <a:pt x="79" y="322"/>
                  <a:pt x="106" y="371"/>
                  <a:pt x="159" y="403"/>
                </a:cubicBezTo>
                <a:cubicBezTo>
                  <a:pt x="166" y="407"/>
                  <a:pt x="174" y="410"/>
                  <a:pt x="182" y="413"/>
                </a:cubicBezTo>
                <a:cubicBezTo>
                  <a:pt x="200" y="421"/>
                  <a:pt x="208" y="433"/>
                  <a:pt x="204" y="448"/>
                </a:cubicBezTo>
                <a:cubicBezTo>
                  <a:pt x="200" y="464"/>
                  <a:pt x="185" y="472"/>
                  <a:pt x="166" y="467"/>
                </a:cubicBezTo>
                <a:cubicBezTo>
                  <a:pt x="129" y="456"/>
                  <a:pt x="98" y="435"/>
                  <a:pt x="74" y="405"/>
                </a:cubicBezTo>
                <a:cubicBezTo>
                  <a:pt x="23" y="344"/>
                  <a:pt x="0" y="274"/>
                  <a:pt x="4" y="194"/>
                </a:cubicBezTo>
                <a:cubicBezTo>
                  <a:pt x="5" y="185"/>
                  <a:pt x="4" y="177"/>
                  <a:pt x="4" y="16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953F3F9-538F-4D13-8D90-0FB45F1B06E6}"/>
              </a:ext>
            </a:extLst>
          </p:cNvPr>
          <p:cNvSpPr/>
          <p:nvPr/>
        </p:nvSpPr>
        <p:spPr bwMode="auto">
          <a:xfrm>
            <a:off x="2681288" y="5364163"/>
            <a:ext cx="207963" cy="207963"/>
          </a:xfrm>
          <a:custGeom>
            <a:avLst/>
            <a:gdLst>
              <a:gd name="T0" fmla="*/ 92 w 188"/>
              <a:gd name="T1" fmla="*/ 187 h 188"/>
              <a:gd name="T2" fmla="*/ 1 w 188"/>
              <a:gd name="T3" fmla="*/ 93 h 188"/>
              <a:gd name="T4" fmla="*/ 97 w 188"/>
              <a:gd name="T5" fmla="*/ 1 h 188"/>
              <a:gd name="T6" fmla="*/ 188 w 188"/>
              <a:gd name="T7" fmla="*/ 95 h 188"/>
              <a:gd name="T8" fmla="*/ 92 w 188"/>
              <a:gd name="T9" fmla="*/ 18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188">
                <a:moveTo>
                  <a:pt x="92" y="187"/>
                </a:moveTo>
                <a:cubicBezTo>
                  <a:pt x="42" y="187"/>
                  <a:pt x="0" y="144"/>
                  <a:pt x="1" y="93"/>
                </a:cubicBezTo>
                <a:cubicBezTo>
                  <a:pt x="2" y="41"/>
                  <a:pt x="44" y="0"/>
                  <a:pt x="97" y="1"/>
                </a:cubicBezTo>
                <a:cubicBezTo>
                  <a:pt x="149" y="2"/>
                  <a:pt x="188" y="43"/>
                  <a:pt x="188" y="95"/>
                </a:cubicBezTo>
                <a:cubicBezTo>
                  <a:pt x="187" y="148"/>
                  <a:pt x="146" y="188"/>
                  <a:pt x="92" y="18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AADDB95-8506-4817-B0BA-345D8F76D330}"/>
              </a:ext>
            </a:extLst>
          </p:cNvPr>
          <p:cNvSpPr/>
          <p:nvPr/>
        </p:nvSpPr>
        <p:spPr bwMode="auto">
          <a:xfrm>
            <a:off x="1250950" y="2085976"/>
            <a:ext cx="415925" cy="80963"/>
          </a:xfrm>
          <a:custGeom>
            <a:avLst/>
            <a:gdLst>
              <a:gd name="T0" fmla="*/ 187 w 376"/>
              <a:gd name="T1" fmla="*/ 0 h 74"/>
              <a:gd name="T2" fmla="*/ 351 w 376"/>
              <a:gd name="T3" fmla="*/ 0 h 74"/>
              <a:gd name="T4" fmla="*/ 374 w 376"/>
              <a:gd name="T5" fmla="*/ 25 h 74"/>
              <a:gd name="T6" fmla="*/ 324 w 376"/>
              <a:gd name="T7" fmla="*/ 73 h 74"/>
              <a:gd name="T8" fmla="*/ 54 w 376"/>
              <a:gd name="T9" fmla="*/ 73 h 74"/>
              <a:gd name="T10" fmla="*/ 2 w 376"/>
              <a:gd name="T11" fmla="*/ 25 h 74"/>
              <a:gd name="T12" fmla="*/ 23 w 376"/>
              <a:gd name="T13" fmla="*/ 0 h 74"/>
              <a:gd name="T14" fmla="*/ 187 w 376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6" h="74">
                <a:moveTo>
                  <a:pt x="187" y="0"/>
                </a:moveTo>
                <a:cubicBezTo>
                  <a:pt x="242" y="0"/>
                  <a:pt x="297" y="0"/>
                  <a:pt x="351" y="0"/>
                </a:cubicBezTo>
                <a:cubicBezTo>
                  <a:pt x="372" y="0"/>
                  <a:pt x="376" y="5"/>
                  <a:pt x="374" y="25"/>
                </a:cubicBezTo>
                <a:cubicBezTo>
                  <a:pt x="372" y="51"/>
                  <a:pt x="351" y="73"/>
                  <a:pt x="324" y="73"/>
                </a:cubicBezTo>
                <a:cubicBezTo>
                  <a:pt x="234" y="74"/>
                  <a:pt x="144" y="74"/>
                  <a:pt x="54" y="73"/>
                </a:cubicBezTo>
                <a:cubicBezTo>
                  <a:pt x="26" y="73"/>
                  <a:pt x="4" y="51"/>
                  <a:pt x="2" y="25"/>
                </a:cubicBezTo>
                <a:cubicBezTo>
                  <a:pt x="0" y="9"/>
                  <a:pt x="5" y="0"/>
                  <a:pt x="23" y="0"/>
                </a:cubicBezTo>
                <a:cubicBezTo>
                  <a:pt x="78" y="1"/>
                  <a:pt x="133" y="0"/>
                  <a:pt x="187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93FC4C4-0BBE-4680-80C6-0732924D2DA5}"/>
              </a:ext>
            </a:extLst>
          </p:cNvPr>
          <p:cNvSpPr/>
          <p:nvPr/>
        </p:nvSpPr>
        <p:spPr bwMode="auto">
          <a:xfrm>
            <a:off x="2565400" y="3240088"/>
            <a:ext cx="261938" cy="292100"/>
          </a:xfrm>
          <a:custGeom>
            <a:avLst/>
            <a:gdLst>
              <a:gd name="T0" fmla="*/ 154 w 237"/>
              <a:gd name="T1" fmla="*/ 200 h 263"/>
              <a:gd name="T2" fmla="*/ 56 w 237"/>
              <a:gd name="T3" fmla="*/ 134 h 263"/>
              <a:gd name="T4" fmla="*/ 3 w 237"/>
              <a:gd name="T5" fmla="*/ 37 h 263"/>
              <a:gd name="T6" fmla="*/ 19 w 237"/>
              <a:gd name="T7" fmla="*/ 4 h 263"/>
              <a:gd name="T8" fmla="*/ 47 w 237"/>
              <a:gd name="T9" fmla="*/ 27 h 263"/>
              <a:gd name="T10" fmla="*/ 158 w 237"/>
              <a:gd name="T11" fmla="*/ 153 h 263"/>
              <a:gd name="T12" fmla="*/ 169 w 237"/>
              <a:gd name="T13" fmla="*/ 154 h 263"/>
              <a:gd name="T14" fmla="*/ 169 w 237"/>
              <a:gd name="T15" fmla="*/ 143 h 263"/>
              <a:gd name="T16" fmla="*/ 165 w 237"/>
              <a:gd name="T17" fmla="*/ 131 h 263"/>
              <a:gd name="T18" fmla="*/ 177 w 237"/>
              <a:gd name="T19" fmla="*/ 100 h 263"/>
              <a:gd name="T20" fmla="*/ 206 w 237"/>
              <a:gd name="T21" fmla="*/ 115 h 263"/>
              <a:gd name="T22" fmla="*/ 233 w 237"/>
              <a:gd name="T23" fmla="*/ 187 h 263"/>
              <a:gd name="T24" fmla="*/ 224 w 237"/>
              <a:gd name="T25" fmla="*/ 214 h 263"/>
              <a:gd name="T26" fmla="*/ 158 w 237"/>
              <a:gd name="T27" fmla="*/ 253 h 263"/>
              <a:gd name="T28" fmla="*/ 124 w 237"/>
              <a:gd name="T29" fmla="*/ 248 h 263"/>
              <a:gd name="T30" fmla="*/ 138 w 237"/>
              <a:gd name="T31" fmla="*/ 214 h 263"/>
              <a:gd name="T32" fmla="*/ 154 w 237"/>
              <a:gd name="T33" fmla="*/ 20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6" h="263">
                <a:moveTo>
                  <a:pt x="154" y="200"/>
                </a:moveTo>
                <a:cubicBezTo>
                  <a:pt x="117" y="183"/>
                  <a:pt x="83" y="164"/>
                  <a:pt x="56" y="134"/>
                </a:cubicBezTo>
                <a:cubicBezTo>
                  <a:pt x="30" y="106"/>
                  <a:pt x="12" y="74"/>
                  <a:pt x="3" y="37"/>
                </a:cubicBezTo>
                <a:cubicBezTo>
                  <a:pt x="0" y="22"/>
                  <a:pt x="2" y="7"/>
                  <a:pt x="19" y="4"/>
                </a:cubicBezTo>
                <a:cubicBezTo>
                  <a:pt x="37" y="0"/>
                  <a:pt x="43" y="12"/>
                  <a:pt x="47" y="27"/>
                </a:cubicBezTo>
                <a:cubicBezTo>
                  <a:pt x="62" y="88"/>
                  <a:pt x="102" y="127"/>
                  <a:pt x="158" y="153"/>
                </a:cubicBezTo>
                <a:cubicBezTo>
                  <a:pt x="162" y="154"/>
                  <a:pt x="166" y="157"/>
                  <a:pt x="169" y="154"/>
                </a:cubicBezTo>
                <a:cubicBezTo>
                  <a:pt x="173" y="150"/>
                  <a:pt x="170" y="146"/>
                  <a:pt x="169" y="143"/>
                </a:cubicBezTo>
                <a:cubicBezTo>
                  <a:pt x="168" y="139"/>
                  <a:pt x="166" y="135"/>
                  <a:pt x="165" y="131"/>
                </a:cubicBezTo>
                <a:cubicBezTo>
                  <a:pt x="160" y="118"/>
                  <a:pt x="162" y="106"/>
                  <a:pt x="177" y="100"/>
                </a:cubicBezTo>
                <a:cubicBezTo>
                  <a:pt x="192" y="94"/>
                  <a:pt x="201" y="103"/>
                  <a:pt x="206" y="115"/>
                </a:cubicBezTo>
                <a:cubicBezTo>
                  <a:pt x="216" y="139"/>
                  <a:pt x="225" y="163"/>
                  <a:pt x="233" y="187"/>
                </a:cubicBezTo>
                <a:cubicBezTo>
                  <a:pt x="237" y="198"/>
                  <a:pt x="235" y="208"/>
                  <a:pt x="224" y="214"/>
                </a:cubicBezTo>
                <a:cubicBezTo>
                  <a:pt x="202" y="227"/>
                  <a:pt x="180" y="240"/>
                  <a:pt x="158" y="253"/>
                </a:cubicBezTo>
                <a:cubicBezTo>
                  <a:pt x="146" y="260"/>
                  <a:pt x="132" y="263"/>
                  <a:pt x="124" y="248"/>
                </a:cubicBezTo>
                <a:cubicBezTo>
                  <a:pt x="115" y="232"/>
                  <a:pt x="124" y="222"/>
                  <a:pt x="138" y="214"/>
                </a:cubicBezTo>
                <a:cubicBezTo>
                  <a:pt x="143" y="211"/>
                  <a:pt x="150" y="209"/>
                  <a:pt x="154" y="20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0BA3A97-2F9E-408A-86B9-D70547290B4C}"/>
              </a:ext>
            </a:extLst>
          </p:cNvPr>
          <p:cNvSpPr>
            <a:spLocks noEditPoints="1"/>
          </p:cNvSpPr>
          <p:nvPr/>
        </p:nvSpPr>
        <p:spPr bwMode="auto">
          <a:xfrm>
            <a:off x="3230563" y="6124576"/>
            <a:ext cx="222250" cy="230188"/>
          </a:xfrm>
          <a:custGeom>
            <a:avLst/>
            <a:gdLst>
              <a:gd name="T0" fmla="*/ 201 w 201"/>
              <a:gd name="T1" fmla="*/ 105 h 208"/>
              <a:gd name="T2" fmla="*/ 103 w 201"/>
              <a:gd name="T3" fmla="*/ 208 h 208"/>
              <a:gd name="T4" fmla="*/ 1 w 201"/>
              <a:gd name="T5" fmla="*/ 102 h 208"/>
              <a:gd name="T6" fmla="*/ 100 w 201"/>
              <a:gd name="T7" fmla="*/ 0 h 208"/>
              <a:gd name="T8" fmla="*/ 201 w 201"/>
              <a:gd name="T9" fmla="*/ 105 h 208"/>
              <a:gd name="T10" fmla="*/ 95 w 201"/>
              <a:gd name="T11" fmla="*/ 157 h 208"/>
              <a:gd name="T12" fmla="*/ 66 w 201"/>
              <a:gd name="T13" fmla="*/ 120 h 208"/>
              <a:gd name="T14" fmla="*/ 37 w 201"/>
              <a:gd name="T15" fmla="*/ 142 h 208"/>
              <a:gd name="T16" fmla="*/ 72 w 201"/>
              <a:gd name="T17" fmla="*/ 178 h 208"/>
              <a:gd name="T18" fmla="*/ 95 w 201"/>
              <a:gd name="T19" fmla="*/ 157 h 208"/>
              <a:gd name="T20" fmla="*/ 78 w 201"/>
              <a:gd name="T21" fmla="*/ 75 h 208"/>
              <a:gd name="T22" fmla="*/ 56 w 201"/>
              <a:gd name="T23" fmla="*/ 48 h 208"/>
              <a:gd name="T24" fmla="*/ 24 w 201"/>
              <a:gd name="T25" fmla="*/ 79 h 208"/>
              <a:gd name="T26" fmla="*/ 44 w 201"/>
              <a:gd name="T27" fmla="*/ 109 h 208"/>
              <a:gd name="T28" fmla="*/ 78 w 201"/>
              <a:gd name="T29" fmla="*/ 75 h 208"/>
              <a:gd name="T30" fmla="*/ 107 w 201"/>
              <a:gd name="T31" fmla="*/ 20 h 208"/>
              <a:gd name="T32" fmla="*/ 80 w 201"/>
              <a:gd name="T33" fmla="*/ 41 h 208"/>
              <a:gd name="T34" fmla="*/ 114 w 201"/>
              <a:gd name="T35" fmla="*/ 69 h 208"/>
              <a:gd name="T36" fmla="*/ 138 w 201"/>
              <a:gd name="T37" fmla="*/ 47 h 208"/>
              <a:gd name="T38" fmla="*/ 107 w 201"/>
              <a:gd name="T39" fmla="*/ 20 h 208"/>
              <a:gd name="T40" fmla="*/ 160 w 201"/>
              <a:gd name="T41" fmla="*/ 151 h 208"/>
              <a:gd name="T42" fmla="*/ 134 w 201"/>
              <a:gd name="T43" fmla="*/ 126 h 208"/>
              <a:gd name="T44" fmla="*/ 109 w 201"/>
              <a:gd name="T45" fmla="*/ 151 h 208"/>
              <a:gd name="T46" fmla="*/ 133 w 201"/>
              <a:gd name="T47" fmla="*/ 180 h 208"/>
              <a:gd name="T48" fmla="*/ 160 w 201"/>
              <a:gd name="T49" fmla="*/ 151 h 208"/>
              <a:gd name="T50" fmla="*/ 181 w 201"/>
              <a:gd name="T51" fmla="*/ 96 h 208"/>
              <a:gd name="T52" fmla="*/ 155 w 201"/>
              <a:gd name="T53" fmla="*/ 62 h 208"/>
              <a:gd name="T54" fmla="*/ 134 w 201"/>
              <a:gd name="T55" fmla="*/ 87 h 208"/>
              <a:gd name="T56" fmla="*/ 160 w 201"/>
              <a:gd name="T57" fmla="*/ 118 h 208"/>
              <a:gd name="T58" fmla="*/ 181 w 201"/>
              <a:gd name="T59" fmla="*/ 9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1" h="208">
                <a:moveTo>
                  <a:pt x="201" y="105"/>
                </a:moveTo>
                <a:cubicBezTo>
                  <a:pt x="201" y="162"/>
                  <a:pt x="157" y="208"/>
                  <a:pt x="103" y="208"/>
                </a:cubicBezTo>
                <a:cubicBezTo>
                  <a:pt x="49" y="208"/>
                  <a:pt x="2" y="160"/>
                  <a:pt x="1" y="102"/>
                </a:cubicBezTo>
                <a:cubicBezTo>
                  <a:pt x="0" y="48"/>
                  <a:pt x="46" y="0"/>
                  <a:pt x="100" y="0"/>
                </a:cubicBezTo>
                <a:cubicBezTo>
                  <a:pt x="155" y="0"/>
                  <a:pt x="201" y="48"/>
                  <a:pt x="201" y="105"/>
                </a:cubicBezTo>
                <a:close/>
                <a:moveTo>
                  <a:pt x="95" y="157"/>
                </a:moveTo>
                <a:cubicBezTo>
                  <a:pt x="95" y="134"/>
                  <a:pt x="83" y="119"/>
                  <a:pt x="66" y="120"/>
                </a:cubicBezTo>
                <a:cubicBezTo>
                  <a:pt x="53" y="121"/>
                  <a:pt x="37" y="121"/>
                  <a:pt x="37" y="142"/>
                </a:cubicBezTo>
                <a:cubicBezTo>
                  <a:pt x="38" y="160"/>
                  <a:pt x="56" y="179"/>
                  <a:pt x="72" y="178"/>
                </a:cubicBezTo>
                <a:cubicBezTo>
                  <a:pt x="86" y="177"/>
                  <a:pt x="98" y="174"/>
                  <a:pt x="95" y="157"/>
                </a:cubicBezTo>
                <a:close/>
                <a:moveTo>
                  <a:pt x="78" y="75"/>
                </a:moveTo>
                <a:cubicBezTo>
                  <a:pt x="73" y="66"/>
                  <a:pt x="74" y="49"/>
                  <a:pt x="56" y="48"/>
                </a:cubicBezTo>
                <a:cubicBezTo>
                  <a:pt x="40" y="47"/>
                  <a:pt x="24" y="61"/>
                  <a:pt x="24" y="79"/>
                </a:cubicBezTo>
                <a:cubicBezTo>
                  <a:pt x="25" y="92"/>
                  <a:pt x="27" y="107"/>
                  <a:pt x="44" y="109"/>
                </a:cubicBezTo>
                <a:cubicBezTo>
                  <a:pt x="62" y="112"/>
                  <a:pt x="77" y="96"/>
                  <a:pt x="78" y="75"/>
                </a:cubicBezTo>
                <a:close/>
                <a:moveTo>
                  <a:pt x="107" y="20"/>
                </a:moveTo>
                <a:cubicBezTo>
                  <a:pt x="92" y="20"/>
                  <a:pt x="82" y="27"/>
                  <a:pt x="80" y="41"/>
                </a:cubicBezTo>
                <a:cubicBezTo>
                  <a:pt x="78" y="55"/>
                  <a:pt x="96" y="69"/>
                  <a:pt x="114" y="69"/>
                </a:cubicBezTo>
                <a:cubicBezTo>
                  <a:pt x="128" y="69"/>
                  <a:pt x="137" y="60"/>
                  <a:pt x="138" y="47"/>
                </a:cubicBezTo>
                <a:cubicBezTo>
                  <a:pt x="139" y="33"/>
                  <a:pt x="123" y="20"/>
                  <a:pt x="107" y="20"/>
                </a:cubicBezTo>
                <a:close/>
                <a:moveTo>
                  <a:pt x="160" y="151"/>
                </a:moveTo>
                <a:cubicBezTo>
                  <a:pt x="160" y="135"/>
                  <a:pt x="151" y="124"/>
                  <a:pt x="134" y="126"/>
                </a:cubicBezTo>
                <a:cubicBezTo>
                  <a:pt x="120" y="127"/>
                  <a:pt x="109" y="134"/>
                  <a:pt x="109" y="151"/>
                </a:cubicBezTo>
                <a:cubicBezTo>
                  <a:pt x="108" y="170"/>
                  <a:pt x="115" y="179"/>
                  <a:pt x="133" y="180"/>
                </a:cubicBezTo>
                <a:cubicBezTo>
                  <a:pt x="146" y="180"/>
                  <a:pt x="159" y="166"/>
                  <a:pt x="160" y="151"/>
                </a:cubicBezTo>
                <a:close/>
                <a:moveTo>
                  <a:pt x="181" y="96"/>
                </a:moveTo>
                <a:cubicBezTo>
                  <a:pt x="181" y="76"/>
                  <a:pt x="168" y="60"/>
                  <a:pt x="155" y="62"/>
                </a:cubicBezTo>
                <a:cubicBezTo>
                  <a:pt x="142" y="64"/>
                  <a:pt x="134" y="73"/>
                  <a:pt x="134" y="87"/>
                </a:cubicBezTo>
                <a:cubicBezTo>
                  <a:pt x="135" y="105"/>
                  <a:pt x="146" y="119"/>
                  <a:pt x="160" y="118"/>
                </a:cubicBezTo>
                <a:cubicBezTo>
                  <a:pt x="174" y="116"/>
                  <a:pt x="180" y="106"/>
                  <a:pt x="181" y="9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A6B6595-A326-4517-AEB1-83BA3FFE5307}"/>
              </a:ext>
            </a:extLst>
          </p:cNvPr>
          <p:cNvSpPr/>
          <p:nvPr/>
        </p:nvSpPr>
        <p:spPr bwMode="auto">
          <a:xfrm>
            <a:off x="1296988" y="1838326"/>
            <a:ext cx="327025" cy="76200"/>
          </a:xfrm>
          <a:custGeom>
            <a:avLst/>
            <a:gdLst>
              <a:gd name="T0" fmla="*/ 146 w 296"/>
              <a:gd name="T1" fmla="*/ 69 h 69"/>
              <a:gd name="T2" fmla="*/ 21 w 296"/>
              <a:gd name="T3" fmla="*/ 69 h 69"/>
              <a:gd name="T4" fmla="*/ 6 w 296"/>
              <a:gd name="T5" fmla="*/ 48 h 69"/>
              <a:gd name="T6" fmla="*/ 43 w 296"/>
              <a:gd name="T7" fmla="*/ 14 h 69"/>
              <a:gd name="T8" fmla="*/ 247 w 296"/>
              <a:gd name="T9" fmla="*/ 13 h 69"/>
              <a:gd name="T10" fmla="*/ 288 w 296"/>
              <a:gd name="T11" fmla="*/ 44 h 69"/>
              <a:gd name="T12" fmla="*/ 272 w 296"/>
              <a:gd name="T13" fmla="*/ 69 h 69"/>
              <a:gd name="T14" fmla="*/ 146 w 296"/>
              <a:gd name="T15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6" h="69">
                <a:moveTo>
                  <a:pt x="146" y="69"/>
                </a:moveTo>
                <a:cubicBezTo>
                  <a:pt x="104" y="69"/>
                  <a:pt x="63" y="68"/>
                  <a:pt x="21" y="69"/>
                </a:cubicBezTo>
                <a:cubicBezTo>
                  <a:pt x="5" y="69"/>
                  <a:pt x="0" y="63"/>
                  <a:pt x="6" y="48"/>
                </a:cubicBezTo>
                <a:cubicBezTo>
                  <a:pt x="13" y="30"/>
                  <a:pt x="23" y="18"/>
                  <a:pt x="43" y="14"/>
                </a:cubicBezTo>
                <a:cubicBezTo>
                  <a:pt x="111" y="1"/>
                  <a:pt x="179" y="0"/>
                  <a:pt x="247" y="13"/>
                </a:cubicBezTo>
                <a:cubicBezTo>
                  <a:pt x="267" y="16"/>
                  <a:pt x="280" y="26"/>
                  <a:pt x="288" y="44"/>
                </a:cubicBezTo>
                <a:cubicBezTo>
                  <a:pt x="296" y="63"/>
                  <a:pt x="292" y="69"/>
                  <a:pt x="272" y="69"/>
                </a:cubicBezTo>
                <a:cubicBezTo>
                  <a:pt x="230" y="69"/>
                  <a:pt x="188" y="69"/>
                  <a:pt x="146" y="69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F815AF7-50C4-478B-AE9D-E6EC2DD4F819}"/>
              </a:ext>
            </a:extLst>
          </p:cNvPr>
          <p:cNvSpPr/>
          <p:nvPr/>
        </p:nvSpPr>
        <p:spPr bwMode="auto">
          <a:xfrm>
            <a:off x="1122363" y="3390901"/>
            <a:ext cx="90488" cy="284163"/>
          </a:xfrm>
          <a:custGeom>
            <a:avLst/>
            <a:gdLst>
              <a:gd name="T0" fmla="*/ 82 w 82"/>
              <a:gd name="T1" fmla="*/ 37 h 256"/>
              <a:gd name="T2" fmla="*/ 58 w 82"/>
              <a:gd name="T3" fmla="*/ 229 h 256"/>
              <a:gd name="T4" fmla="*/ 25 w 82"/>
              <a:gd name="T5" fmla="*/ 254 h 256"/>
              <a:gd name="T6" fmla="*/ 2 w 82"/>
              <a:gd name="T7" fmla="*/ 220 h 256"/>
              <a:gd name="T8" fmla="*/ 26 w 82"/>
              <a:gd name="T9" fmla="*/ 32 h 256"/>
              <a:gd name="T10" fmla="*/ 58 w 82"/>
              <a:gd name="T11" fmla="*/ 2 h 256"/>
              <a:gd name="T12" fmla="*/ 82 w 82"/>
              <a:gd name="T13" fmla="*/ 3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256">
                <a:moveTo>
                  <a:pt x="82" y="37"/>
                </a:moveTo>
                <a:cubicBezTo>
                  <a:pt x="74" y="100"/>
                  <a:pt x="66" y="164"/>
                  <a:pt x="58" y="229"/>
                </a:cubicBezTo>
                <a:cubicBezTo>
                  <a:pt x="55" y="248"/>
                  <a:pt x="42" y="256"/>
                  <a:pt x="25" y="254"/>
                </a:cubicBezTo>
                <a:cubicBezTo>
                  <a:pt x="9" y="251"/>
                  <a:pt x="0" y="238"/>
                  <a:pt x="2" y="220"/>
                </a:cubicBezTo>
                <a:cubicBezTo>
                  <a:pt x="10" y="158"/>
                  <a:pt x="17" y="95"/>
                  <a:pt x="26" y="32"/>
                </a:cubicBezTo>
                <a:cubicBezTo>
                  <a:pt x="29" y="11"/>
                  <a:pt x="41" y="0"/>
                  <a:pt x="58" y="2"/>
                </a:cubicBezTo>
                <a:cubicBezTo>
                  <a:pt x="73" y="3"/>
                  <a:pt x="82" y="16"/>
                  <a:pt x="82" y="3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CFC35C74-D355-4328-8235-363309AEF77B}"/>
              </a:ext>
            </a:extLst>
          </p:cNvPr>
          <p:cNvSpPr/>
          <p:nvPr/>
        </p:nvSpPr>
        <p:spPr bwMode="auto">
          <a:xfrm>
            <a:off x="1724025" y="3390901"/>
            <a:ext cx="88900" cy="284163"/>
          </a:xfrm>
          <a:custGeom>
            <a:avLst/>
            <a:gdLst>
              <a:gd name="T0" fmla="*/ 79 w 80"/>
              <a:gd name="T1" fmla="*/ 211 h 256"/>
              <a:gd name="T2" fmla="*/ 55 w 80"/>
              <a:gd name="T3" fmla="*/ 254 h 256"/>
              <a:gd name="T4" fmla="*/ 24 w 80"/>
              <a:gd name="T5" fmla="*/ 224 h 256"/>
              <a:gd name="T6" fmla="*/ 1 w 80"/>
              <a:gd name="T7" fmla="*/ 46 h 256"/>
              <a:gd name="T8" fmla="*/ 0 w 80"/>
              <a:gd name="T9" fmla="*/ 30 h 256"/>
              <a:gd name="T10" fmla="*/ 26 w 80"/>
              <a:gd name="T11" fmla="*/ 1 h 256"/>
              <a:gd name="T12" fmla="*/ 55 w 80"/>
              <a:gd name="T13" fmla="*/ 25 h 256"/>
              <a:gd name="T14" fmla="*/ 70 w 80"/>
              <a:gd name="T15" fmla="*/ 142 h 256"/>
              <a:gd name="T16" fmla="*/ 79 w 80"/>
              <a:gd name="T17" fmla="*/ 211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256">
                <a:moveTo>
                  <a:pt x="79" y="211"/>
                </a:moveTo>
                <a:cubicBezTo>
                  <a:pt x="80" y="239"/>
                  <a:pt x="72" y="252"/>
                  <a:pt x="55" y="254"/>
                </a:cubicBezTo>
                <a:cubicBezTo>
                  <a:pt x="37" y="256"/>
                  <a:pt x="27" y="247"/>
                  <a:pt x="24" y="224"/>
                </a:cubicBezTo>
                <a:cubicBezTo>
                  <a:pt x="16" y="164"/>
                  <a:pt x="8" y="105"/>
                  <a:pt x="1" y="46"/>
                </a:cubicBezTo>
                <a:cubicBezTo>
                  <a:pt x="0" y="40"/>
                  <a:pt x="0" y="35"/>
                  <a:pt x="0" y="30"/>
                </a:cubicBezTo>
                <a:cubicBezTo>
                  <a:pt x="1" y="14"/>
                  <a:pt x="10" y="2"/>
                  <a:pt x="26" y="1"/>
                </a:cubicBezTo>
                <a:cubicBezTo>
                  <a:pt x="41" y="0"/>
                  <a:pt x="52" y="9"/>
                  <a:pt x="55" y="25"/>
                </a:cubicBezTo>
                <a:cubicBezTo>
                  <a:pt x="60" y="64"/>
                  <a:pt x="65" y="103"/>
                  <a:pt x="70" y="142"/>
                </a:cubicBezTo>
                <a:cubicBezTo>
                  <a:pt x="73" y="167"/>
                  <a:pt x="76" y="192"/>
                  <a:pt x="79" y="21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D547080-7E34-46B5-9277-F4B3EC921586}"/>
              </a:ext>
            </a:extLst>
          </p:cNvPr>
          <p:cNvSpPr/>
          <p:nvPr/>
        </p:nvSpPr>
        <p:spPr bwMode="auto">
          <a:xfrm>
            <a:off x="4116388" y="4516438"/>
            <a:ext cx="134938" cy="165100"/>
          </a:xfrm>
          <a:custGeom>
            <a:avLst/>
            <a:gdLst>
              <a:gd name="T0" fmla="*/ 101 w 122"/>
              <a:gd name="T1" fmla="*/ 8 h 149"/>
              <a:gd name="T2" fmla="*/ 121 w 122"/>
              <a:gd name="T3" fmla="*/ 24 h 149"/>
              <a:gd name="T4" fmla="*/ 117 w 122"/>
              <a:gd name="T5" fmla="*/ 95 h 149"/>
              <a:gd name="T6" fmla="*/ 65 w 122"/>
              <a:gd name="T7" fmla="*/ 145 h 149"/>
              <a:gd name="T8" fmla="*/ 11 w 122"/>
              <a:gd name="T9" fmla="*/ 118 h 149"/>
              <a:gd name="T10" fmla="*/ 30 w 122"/>
              <a:gd name="T11" fmla="*/ 53 h 149"/>
              <a:gd name="T12" fmla="*/ 41 w 122"/>
              <a:gd name="T13" fmla="*/ 44 h 149"/>
              <a:gd name="T14" fmla="*/ 101 w 122"/>
              <a:gd name="T15" fmla="*/ 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49">
                <a:moveTo>
                  <a:pt x="101" y="8"/>
                </a:moveTo>
                <a:cubicBezTo>
                  <a:pt x="122" y="0"/>
                  <a:pt x="122" y="0"/>
                  <a:pt x="121" y="24"/>
                </a:cubicBezTo>
                <a:cubicBezTo>
                  <a:pt x="120" y="48"/>
                  <a:pt x="119" y="71"/>
                  <a:pt x="117" y="95"/>
                </a:cubicBezTo>
                <a:cubicBezTo>
                  <a:pt x="115" y="119"/>
                  <a:pt x="93" y="140"/>
                  <a:pt x="65" y="145"/>
                </a:cubicBezTo>
                <a:cubicBezTo>
                  <a:pt x="43" y="149"/>
                  <a:pt x="19" y="137"/>
                  <a:pt x="11" y="118"/>
                </a:cubicBezTo>
                <a:cubicBezTo>
                  <a:pt x="0" y="94"/>
                  <a:pt x="8" y="71"/>
                  <a:pt x="30" y="53"/>
                </a:cubicBezTo>
                <a:cubicBezTo>
                  <a:pt x="34" y="50"/>
                  <a:pt x="37" y="47"/>
                  <a:pt x="41" y="44"/>
                </a:cubicBezTo>
                <a:cubicBezTo>
                  <a:pt x="62" y="34"/>
                  <a:pt x="82" y="22"/>
                  <a:pt x="101" y="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C2F8602E-6CE7-4DBE-8880-2437DBD52FEA}"/>
              </a:ext>
            </a:extLst>
          </p:cNvPr>
          <p:cNvSpPr/>
          <p:nvPr/>
        </p:nvSpPr>
        <p:spPr bwMode="auto">
          <a:xfrm>
            <a:off x="1743075" y="4751388"/>
            <a:ext cx="200025" cy="160338"/>
          </a:xfrm>
          <a:custGeom>
            <a:avLst/>
            <a:gdLst>
              <a:gd name="T0" fmla="*/ 182 w 182"/>
              <a:gd name="T1" fmla="*/ 27 h 145"/>
              <a:gd name="T2" fmla="*/ 169 w 182"/>
              <a:gd name="T3" fmla="*/ 51 h 145"/>
              <a:gd name="T4" fmla="*/ 47 w 182"/>
              <a:gd name="T5" fmla="*/ 135 h 145"/>
              <a:gd name="T6" fmla="*/ 8 w 182"/>
              <a:gd name="T7" fmla="*/ 130 h 145"/>
              <a:gd name="T8" fmla="*/ 19 w 182"/>
              <a:gd name="T9" fmla="*/ 92 h 145"/>
              <a:gd name="T10" fmla="*/ 137 w 182"/>
              <a:gd name="T11" fmla="*/ 10 h 145"/>
              <a:gd name="T12" fmla="*/ 169 w 182"/>
              <a:gd name="T13" fmla="*/ 6 h 145"/>
              <a:gd name="T14" fmla="*/ 182 w 182"/>
              <a:gd name="T15" fmla="*/ 2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145">
                <a:moveTo>
                  <a:pt x="182" y="27"/>
                </a:moveTo>
                <a:cubicBezTo>
                  <a:pt x="182" y="38"/>
                  <a:pt x="177" y="45"/>
                  <a:pt x="169" y="51"/>
                </a:cubicBezTo>
                <a:cubicBezTo>
                  <a:pt x="128" y="79"/>
                  <a:pt x="88" y="107"/>
                  <a:pt x="47" y="135"/>
                </a:cubicBezTo>
                <a:cubicBezTo>
                  <a:pt x="32" y="145"/>
                  <a:pt x="17" y="142"/>
                  <a:pt x="8" y="130"/>
                </a:cubicBezTo>
                <a:cubicBezTo>
                  <a:pt x="0" y="117"/>
                  <a:pt x="4" y="102"/>
                  <a:pt x="19" y="92"/>
                </a:cubicBezTo>
                <a:cubicBezTo>
                  <a:pt x="58" y="64"/>
                  <a:pt x="98" y="37"/>
                  <a:pt x="137" y="10"/>
                </a:cubicBezTo>
                <a:cubicBezTo>
                  <a:pt x="147" y="3"/>
                  <a:pt x="158" y="0"/>
                  <a:pt x="169" y="6"/>
                </a:cubicBezTo>
                <a:cubicBezTo>
                  <a:pt x="177" y="11"/>
                  <a:pt x="182" y="18"/>
                  <a:pt x="182" y="2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9E5F018-FD35-4BD6-ACE8-B723A6049359}"/>
              </a:ext>
            </a:extLst>
          </p:cNvPr>
          <p:cNvSpPr/>
          <p:nvPr/>
        </p:nvSpPr>
        <p:spPr bwMode="auto">
          <a:xfrm>
            <a:off x="4078288" y="4462463"/>
            <a:ext cx="173038" cy="106363"/>
          </a:xfrm>
          <a:custGeom>
            <a:avLst/>
            <a:gdLst>
              <a:gd name="T0" fmla="*/ 135 w 157"/>
              <a:gd name="T1" fmla="*/ 57 h 96"/>
              <a:gd name="T2" fmla="*/ 75 w 157"/>
              <a:gd name="T3" fmla="*/ 93 h 96"/>
              <a:gd name="T4" fmla="*/ 13 w 157"/>
              <a:gd name="T5" fmla="*/ 27 h 96"/>
              <a:gd name="T6" fmla="*/ 52 w 157"/>
              <a:gd name="T7" fmla="*/ 5 h 96"/>
              <a:gd name="T8" fmla="*/ 141 w 157"/>
              <a:gd name="T9" fmla="*/ 27 h 96"/>
              <a:gd name="T10" fmla="*/ 155 w 157"/>
              <a:gd name="T11" fmla="*/ 35 h 96"/>
              <a:gd name="T12" fmla="*/ 144 w 157"/>
              <a:gd name="T13" fmla="*/ 49 h 96"/>
              <a:gd name="T14" fmla="*/ 135 w 157"/>
              <a:gd name="T15" fmla="*/ 5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" h="96">
                <a:moveTo>
                  <a:pt x="135" y="57"/>
                </a:moveTo>
                <a:cubicBezTo>
                  <a:pt x="116" y="71"/>
                  <a:pt x="96" y="83"/>
                  <a:pt x="75" y="93"/>
                </a:cubicBezTo>
                <a:cubicBezTo>
                  <a:pt x="29" y="96"/>
                  <a:pt x="0" y="66"/>
                  <a:pt x="13" y="27"/>
                </a:cubicBezTo>
                <a:cubicBezTo>
                  <a:pt x="20" y="6"/>
                  <a:pt x="31" y="0"/>
                  <a:pt x="52" y="5"/>
                </a:cubicBezTo>
                <a:cubicBezTo>
                  <a:pt x="82" y="12"/>
                  <a:pt x="111" y="20"/>
                  <a:pt x="141" y="27"/>
                </a:cubicBezTo>
                <a:cubicBezTo>
                  <a:pt x="146" y="29"/>
                  <a:pt x="154" y="28"/>
                  <a:pt x="155" y="35"/>
                </a:cubicBezTo>
                <a:cubicBezTo>
                  <a:pt x="157" y="43"/>
                  <a:pt x="148" y="45"/>
                  <a:pt x="144" y="49"/>
                </a:cubicBezTo>
                <a:cubicBezTo>
                  <a:pt x="141" y="52"/>
                  <a:pt x="138" y="54"/>
                  <a:pt x="135" y="5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C69B414-D132-4815-9CCD-154742A9CD3C}"/>
              </a:ext>
            </a:extLst>
          </p:cNvPr>
          <p:cNvSpPr/>
          <p:nvPr/>
        </p:nvSpPr>
        <p:spPr bwMode="auto">
          <a:xfrm>
            <a:off x="1898650" y="4752976"/>
            <a:ext cx="128588" cy="174625"/>
          </a:xfrm>
          <a:custGeom>
            <a:avLst/>
            <a:gdLst>
              <a:gd name="T0" fmla="*/ 31 w 116"/>
              <a:gd name="T1" fmla="*/ 159 h 159"/>
              <a:gd name="T2" fmla="*/ 8 w 116"/>
              <a:gd name="T3" fmla="*/ 125 h 159"/>
              <a:gd name="T4" fmla="*/ 66 w 116"/>
              <a:gd name="T5" fmla="*/ 14 h 159"/>
              <a:gd name="T6" fmla="*/ 98 w 116"/>
              <a:gd name="T7" fmla="*/ 6 h 159"/>
              <a:gd name="T8" fmla="*/ 110 w 116"/>
              <a:gd name="T9" fmla="*/ 36 h 159"/>
              <a:gd name="T10" fmla="*/ 51 w 116"/>
              <a:gd name="T11" fmla="*/ 149 h 159"/>
              <a:gd name="T12" fmla="*/ 31 w 116"/>
              <a:gd name="T1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59">
                <a:moveTo>
                  <a:pt x="31" y="159"/>
                </a:moveTo>
                <a:cubicBezTo>
                  <a:pt x="14" y="159"/>
                  <a:pt x="0" y="140"/>
                  <a:pt x="8" y="125"/>
                </a:cubicBezTo>
                <a:cubicBezTo>
                  <a:pt x="26" y="87"/>
                  <a:pt x="46" y="50"/>
                  <a:pt x="66" y="14"/>
                </a:cubicBezTo>
                <a:cubicBezTo>
                  <a:pt x="72" y="3"/>
                  <a:pt x="85" y="0"/>
                  <a:pt x="98" y="6"/>
                </a:cubicBezTo>
                <a:cubicBezTo>
                  <a:pt x="110" y="12"/>
                  <a:pt x="116" y="23"/>
                  <a:pt x="110" y="36"/>
                </a:cubicBezTo>
                <a:cubicBezTo>
                  <a:pt x="91" y="74"/>
                  <a:pt x="71" y="111"/>
                  <a:pt x="51" y="149"/>
                </a:cubicBezTo>
                <a:cubicBezTo>
                  <a:pt x="47" y="156"/>
                  <a:pt x="39" y="158"/>
                  <a:pt x="31" y="159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9462ECD-274A-4DC8-BFDF-E40FF365461B}"/>
              </a:ext>
            </a:extLst>
          </p:cNvPr>
          <p:cNvSpPr/>
          <p:nvPr/>
        </p:nvSpPr>
        <p:spPr bwMode="auto">
          <a:xfrm>
            <a:off x="827088" y="4818063"/>
            <a:ext cx="168275" cy="106363"/>
          </a:xfrm>
          <a:custGeom>
            <a:avLst/>
            <a:gdLst>
              <a:gd name="T0" fmla="*/ 122 w 152"/>
              <a:gd name="T1" fmla="*/ 95 h 95"/>
              <a:gd name="T2" fmla="*/ 97 w 152"/>
              <a:gd name="T3" fmla="*/ 86 h 95"/>
              <a:gd name="T4" fmla="*/ 19 w 152"/>
              <a:gd name="T5" fmla="*/ 50 h 95"/>
              <a:gd name="T6" fmla="*/ 7 w 152"/>
              <a:gd name="T7" fmla="*/ 17 h 95"/>
              <a:gd name="T8" fmla="*/ 40 w 152"/>
              <a:gd name="T9" fmla="*/ 6 h 95"/>
              <a:gd name="T10" fmla="*/ 132 w 152"/>
              <a:gd name="T11" fmla="*/ 48 h 95"/>
              <a:gd name="T12" fmla="*/ 147 w 152"/>
              <a:gd name="T13" fmla="*/ 77 h 95"/>
              <a:gd name="T14" fmla="*/ 122 w 152"/>
              <a:gd name="T1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95">
                <a:moveTo>
                  <a:pt x="122" y="95"/>
                </a:moveTo>
                <a:cubicBezTo>
                  <a:pt x="112" y="95"/>
                  <a:pt x="105" y="89"/>
                  <a:pt x="97" y="86"/>
                </a:cubicBezTo>
                <a:cubicBezTo>
                  <a:pt x="71" y="74"/>
                  <a:pt x="45" y="63"/>
                  <a:pt x="19" y="50"/>
                </a:cubicBezTo>
                <a:cubicBezTo>
                  <a:pt x="5" y="44"/>
                  <a:pt x="0" y="31"/>
                  <a:pt x="7" y="17"/>
                </a:cubicBezTo>
                <a:cubicBezTo>
                  <a:pt x="13" y="2"/>
                  <a:pt x="26" y="0"/>
                  <a:pt x="40" y="6"/>
                </a:cubicBezTo>
                <a:cubicBezTo>
                  <a:pt x="71" y="19"/>
                  <a:pt x="102" y="33"/>
                  <a:pt x="132" y="48"/>
                </a:cubicBezTo>
                <a:cubicBezTo>
                  <a:pt x="144" y="53"/>
                  <a:pt x="152" y="63"/>
                  <a:pt x="147" y="77"/>
                </a:cubicBezTo>
                <a:cubicBezTo>
                  <a:pt x="144" y="89"/>
                  <a:pt x="134" y="94"/>
                  <a:pt x="122" y="9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0F75132-8232-4AC9-8EC7-0CB080C08DC1}"/>
              </a:ext>
            </a:extLst>
          </p:cNvPr>
          <p:cNvSpPr/>
          <p:nvPr/>
        </p:nvSpPr>
        <p:spPr bwMode="auto">
          <a:xfrm>
            <a:off x="5130800" y="2928938"/>
            <a:ext cx="174625" cy="107950"/>
          </a:xfrm>
          <a:custGeom>
            <a:avLst/>
            <a:gdLst>
              <a:gd name="T0" fmla="*/ 33 w 158"/>
              <a:gd name="T1" fmla="*/ 0 h 98"/>
              <a:gd name="T2" fmla="*/ 50 w 158"/>
              <a:gd name="T3" fmla="*/ 6 h 98"/>
              <a:gd name="T4" fmla="*/ 140 w 158"/>
              <a:gd name="T5" fmla="*/ 61 h 98"/>
              <a:gd name="T6" fmla="*/ 152 w 158"/>
              <a:gd name="T7" fmla="*/ 85 h 98"/>
              <a:gd name="T8" fmla="*/ 125 w 158"/>
              <a:gd name="T9" fmla="*/ 92 h 98"/>
              <a:gd name="T10" fmla="*/ 23 w 158"/>
              <a:gd name="T11" fmla="*/ 57 h 98"/>
              <a:gd name="T12" fmla="*/ 3 w 158"/>
              <a:gd name="T13" fmla="*/ 24 h 98"/>
              <a:gd name="T14" fmla="*/ 33 w 158"/>
              <a:gd name="T15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" h="98">
                <a:moveTo>
                  <a:pt x="33" y="0"/>
                </a:moveTo>
                <a:cubicBezTo>
                  <a:pt x="37" y="1"/>
                  <a:pt x="44" y="3"/>
                  <a:pt x="50" y="6"/>
                </a:cubicBezTo>
                <a:cubicBezTo>
                  <a:pt x="80" y="24"/>
                  <a:pt x="110" y="43"/>
                  <a:pt x="140" y="61"/>
                </a:cubicBezTo>
                <a:cubicBezTo>
                  <a:pt x="149" y="67"/>
                  <a:pt x="158" y="73"/>
                  <a:pt x="152" y="85"/>
                </a:cubicBezTo>
                <a:cubicBezTo>
                  <a:pt x="147" y="98"/>
                  <a:pt x="135" y="95"/>
                  <a:pt x="125" y="92"/>
                </a:cubicBezTo>
                <a:cubicBezTo>
                  <a:pt x="91" y="80"/>
                  <a:pt x="57" y="69"/>
                  <a:pt x="23" y="57"/>
                </a:cubicBezTo>
                <a:cubicBezTo>
                  <a:pt x="8" y="52"/>
                  <a:pt x="0" y="40"/>
                  <a:pt x="3" y="24"/>
                </a:cubicBezTo>
                <a:cubicBezTo>
                  <a:pt x="6" y="9"/>
                  <a:pt x="16" y="1"/>
                  <a:pt x="33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C02AD07-8D95-4BE7-B208-B7ECA97AA3C4}"/>
              </a:ext>
            </a:extLst>
          </p:cNvPr>
          <p:cNvSpPr/>
          <p:nvPr/>
        </p:nvSpPr>
        <p:spPr bwMode="auto">
          <a:xfrm>
            <a:off x="4541838" y="3841751"/>
            <a:ext cx="144463" cy="147638"/>
          </a:xfrm>
          <a:custGeom>
            <a:avLst/>
            <a:gdLst>
              <a:gd name="T0" fmla="*/ 131 w 131"/>
              <a:gd name="T1" fmla="*/ 29 h 134"/>
              <a:gd name="T2" fmla="*/ 118 w 131"/>
              <a:gd name="T3" fmla="*/ 56 h 134"/>
              <a:gd name="T4" fmla="*/ 32 w 131"/>
              <a:gd name="T5" fmla="*/ 124 h 134"/>
              <a:gd name="T6" fmla="*/ 9 w 131"/>
              <a:gd name="T7" fmla="*/ 126 h 134"/>
              <a:gd name="T8" fmla="*/ 9 w 131"/>
              <a:gd name="T9" fmla="*/ 101 h 134"/>
              <a:gd name="T10" fmla="*/ 79 w 131"/>
              <a:gd name="T11" fmla="*/ 13 h 134"/>
              <a:gd name="T12" fmla="*/ 112 w 131"/>
              <a:gd name="T13" fmla="*/ 4 h 134"/>
              <a:gd name="T14" fmla="*/ 131 w 131"/>
              <a:gd name="T15" fmla="*/ 2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34">
                <a:moveTo>
                  <a:pt x="131" y="29"/>
                </a:moveTo>
                <a:cubicBezTo>
                  <a:pt x="130" y="41"/>
                  <a:pt x="126" y="49"/>
                  <a:pt x="118" y="56"/>
                </a:cubicBezTo>
                <a:cubicBezTo>
                  <a:pt x="89" y="78"/>
                  <a:pt x="61" y="101"/>
                  <a:pt x="32" y="124"/>
                </a:cubicBezTo>
                <a:cubicBezTo>
                  <a:pt x="25" y="130"/>
                  <a:pt x="17" y="134"/>
                  <a:pt x="9" y="126"/>
                </a:cubicBezTo>
                <a:cubicBezTo>
                  <a:pt x="0" y="119"/>
                  <a:pt x="2" y="109"/>
                  <a:pt x="9" y="101"/>
                </a:cubicBezTo>
                <a:cubicBezTo>
                  <a:pt x="32" y="72"/>
                  <a:pt x="55" y="42"/>
                  <a:pt x="79" y="13"/>
                </a:cubicBezTo>
                <a:cubicBezTo>
                  <a:pt x="88" y="3"/>
                  <a:pt x="99" y="0"/>
                  <a:pt x="112" y="4"/>
                </a:cubicBezTo>
                <a:cubicBezTo>
                  <a:pt x="124" y="9"/>
                  <a:pt x="129" y="18"/>
                  <a:pt x="131" y="29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938B020-8351-4A71-B3AE-536FA13E45E0}"/>
              </a:ext>
            </a:extLst>
          </p:cNvPr>
          <p:cNvSpPr/>
          <p:nvPr/>
        </p:nvSpPr>
        <p:spPr bwMode="auto">
          <a:xfrm>
            <a:off x="5237163" y="2514601"/>
            <a:ext cx="152400" cy="138113"/>
          </a:xfrm>
          <a:custGeom>
            <a:avLst/>
            <a:gdLst>
              <a:gd name="T0" fmla="*/ 32 w 138"/>
              <a:gd name="T1" fmla="*/ 0 h 126"/>
              <a:gd name="T2" fmla="*/ 55 w 138"/>
              <a:gd name="T3" fmla="*/ 10 h 126"/>
              <a:gd name="T4" fmla="*/ 128 w 138"/>
              <a:gd name="T5" fmla="*/ 95 h 126"/>
              <a:gd name="T6" fmla="*/ 130 w 138"/>
              <a:gd name="T7" fmla="*/ 118 h 126"/>
              <a:gd name="T8" fmla="*/ 107 w 138"/>
              <a:gd name="T9" fmla="*/ 119 h 126"/>
              <a:gd name="T10" fmla="*/ 15 w 138"/>
              <a:gd name="T11" fmla="*/ 52 h 126"/>
              <a:gd name="T12" fmla="*/ 6 w 138"/>
              <a:gd name="T13" fmla="*/ 17 h 126"/>
              <a:gd name="T14" fmla="*/ 32 w 138"/>
              <a:gd name="T1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125">
                <a:moveTo>
                  <a:pt x="32" y="0"/>
                </a:moveTo>
                <a:cubicBezTo>
                  <a:pt x="41" y="0"/>
                  <a:pt x="49" y="3"/>
                  <a:pt x="55" y="10"/>
                </a:cubicBezTo>
                <a:cubicBezTo>
                  <a:pt x="79" y="38"/>
                  <a:pt x="104" y="67"/>
                  <a:pt x="128" y="95"/>
                </a:cubicBezTo>
                <a:cubicBezTo>
                  <a:pt x="134" y="102"/>
                  <a:pt x="138" y="110"/>
                  <a:pt x="130" y="118"/>
                </a:cubicBezTo>
                <a:cubicBezTo>
                  <a:pt x="123" y="126"/>
                  <a:pt x="115" y="124"/>
                  <a:pt x="107" y="119"/>
                </a:cubicBezTo>
                <a:cubicBezTo>
                  <a:pt x="76" y="97"/>
                  <a:pt x="46" y="75"/>
                  <a:pt x="15" y="52"/>
                </a:cubicBezTo>
                <a:cubicBezTo>
                  <a:pt x="4" y="44"/>
                  <a:pt x="0" y="31"/>
                  <a:pt x="6" y="17"/>
                </a:cubicBezTo>
                <a:cubicBezTo>
                  <a:pt x="11" y="5"/>
                  <a:pt x="20" y="0"/>
                  <a:pt x="32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A8E6DD5B-A82A-4587-A152-F76B9F12D85D}"/>
              </a:ext>
            </a:extLst>
          </p:cNvPr>
          <p:cNvSpPr/>
          <p:nvPr/>
        </p:nvSpPr>
        <p:spPr bwMode="auto">
          <a:xfrm>
            <a:off x="5105400" y="3049588"/>
            <a:ext cx="174625" cy="95250"/>
          </a:xfrm>
          <a:custGeom>
            <a:avLst/>
            <a:gdLst>
              <a:gd name="T0" fmla="*/ 30 w 159"/>
              <a:gd name="T1" fmla="*/ 86 h 86"/>
              <a:gd name="T2" fmla="*/ 2 w 159"/>
              <a:gd name="T3" fmla="*/ 63 h 86"/>
              <a:gd name="T4" fmla="*/ 17 w 159"/>
              <a:gd name="T5" fmla="*/ 32 h 86"/>
              <a:gd name="T6" fmla="*/ 139 w 159"/>
              <a:gd name="T7" fmla="*/ 2 h 86"/>
              <a:gd name="T8" fmla="*/ 156 w 159"/>
              <a:gd name="T9" fmla="*/ 13 h 86"/>
              <a:gd name="T10" fmla="*/ 144 w 159"/>
              <a:gd name="T11" fmla="*/ 33 h 86"/>
              <a:gd name="T12" fmla="*/ 43 w 159"/>
              <a:gd name="T13" fmla="*/ 83 h 86"/>
              <a:gd name="T14" fmla="*/ 30 w 159"/>
              <a:gd name="T1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86">
                <a:moveTo>
                  <a:pt x="30" y="86"/>
                </a:moveTo>
                <a:cubicBezTo>
                  <a:pt x="15" y="84"/>
                  <a:pt x="5" y="77"/>
                  <a:pt x="2" y="63"/>
                </a:cubicBezTo>
                <a:cubicBezTo>
                  <a:pt x="0" y="49"/>
                  <a:pt x="4" y="36"/>
                  <a:pt x="17" y="32"/>
                </a:cubicBezTo>
                <a:cubicBezTo>
                  <a:pt x="57" y="18"/>
                  <a:pt x="98" y="10"/>
                  <a:pt x="139" y="2"/>
                </a:cubicBezTo>
                <a:cubicBezTo>
                  <a:pt x="147" y="0"/>
                  <a:pt x="154" y="4"/>
                  <a:pt x="156" y="13"/>
                </a:cubicBezTo>
                <a:cubicBezTo>
                  <a:pt x="159" y="23"/>
                  <a:pt x="152" y="29"/>
                  <a:pt x="144" y="33"/>
                </a:cubicBezTo>
                <a:cubicBezTo>
                  <a:pt x="111" y="50"/>
                  <a:pt x="77" y="67"/>
                  <a:pt x="43" y="83"/>
                </a:cubicBezTo>
                <a:cubicBezTo>
                  <a:pt x="38" y="85"/>
                  <a:pt x="34" y="85"/>
                  <a:pt x="30" y="8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316419F-AC83-4055-938A-058FE26B94D9}"/>
              </a:ext>
            </a:extLst>
          </p:cNvPr>
          <p:cNvSpPr/>
          <p:nvPr/>
        </p:nvSpPr>
        <p:spPr bwMode="auto">
          <a:xfrm>
            <a:off x="5365750" y="2430463"/>
            <a:ext cx="66675" cy="179388"/>
          </a:xfrm>
          <a:custGeom>
            <a:avLst/>
            <a:gdLst>
              <a:gd name="T0" fmla="*/ 60 w 60"/>
              <a:gd name="T1" fmla="*/ 53 h 163"/>
              <a:gd name="T2" fmla="*/ 53 w 60"/>
              <a:gd name="T3" fmla="*/ 143 h 163"/>
              <a:gd name="T4" fmla="*/ 37 w 60"/>
              <a:gd name="T5" fmla="*/ 162 h 163"/>
              <a:gd name="T6" fmla="*/ 20 w 60"/>
              <a:gd name="T7" fmla="*/ 144 h 163"/>
              <a:gd name="T8" fmla="*/ 3 w 60"/>
              <a:gd name="T9" fmla="*/ 35 h 163"/>
              <a:gd name="T10" fmla="*/ 30 w 60"/>
              <a:gd name="T11" fmla="*/ 1 h 163"/>
              <a:gd name="T12" fmla="*/ 60 w 60"/>
              <a:gd name="T13" fmla="*/ 31 h 163"/>
              <a:gd name="T14" fmla="*/ 59 w 60"/>
              <a:gd name="T15" fmla="*/ 53 h 163"/>
              <a:gd name="T16" fmla="*/ 60 w 60"/>
              <a:gd name="T17" fmla="*/ 5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63">
                <a:moveTo>
                  <a:pt x="60" y="53"/>
                </a:moveTo>
                <a:cubicBezTo>
                  <a:pt x="57" y="83"/>
                  <a:pt x="55" y="113"/>
                  <a:pt x="53" y="143"/>
                </a:cubicBezTo>
                <a:cubicBezTo>
                  <a:pt x="52" y="152"/>
                  <a:pt x="49" y="162"/>
                  <a:pt x="37" y="162"/>
                </a:cubicBezTo>
                <a:cubicBezTo>
                  <a:pt x="25" y="163"/>
                  <a:pt x="22" y="153"/>
                  <a:pt x="20" y="144"/>
                </a:cubicBezTo>
                <a:cubicBezTo>
                  <a:pt x="14" y="107"/>
                  <a:pt x="8" y="71"/>
                  <a:pt x="3" y="35"/>
                </a:cubicBezTo>
                <a:cubicBezTo>
                  <a:pt x="0" y="16"/>
                  <a:pt x="12" y="2"/>
                  <a:pt x="30" y="1"/>
                </a:cubicBezTo>
                <a:cubicBezTo>
                  <a:pt x="48" y="0"/>
                  <a:pt x="60" y="12"/>
                  <a:pt x="60" y="31"/>
                </a:cubicBezTo>
                <a:cubicBezTo>
                  <a:pt x="60" y="38"/>
                  <a:pt x="60" y="46"/>
                  <a:pt x="59" y="53"/>
                </a:cubicBezTo>
                <a:cubicBezTo>
                  <a:pt x="59" y="53"/>
                  <a:pt x="60" y="53"/>
                  <a:pt x="60" y="53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5AFDCAEA-0EF7-448D-8639-66E9743EBEBA}"/>
              </a:ext>
            </a:extLst>
          </p:cNvPr>
          <p:cNvSpPr/>
          <p:nvPr/>
        </p:nvSpPr>
        <p:spPr bwMode="auto">
          <a:xfrm>
            <a:off x="4584700" y="3975101"/>
            <a:ext cx="179388" cy="65088"/>
          </a:xfrm>
          <a:custGeom>
            <a:avLst/>
            <a:gdLst>
              <a:gd name="T0" fmla="*/ 116 w 162"/>
              <a:gd name="T1" fmla="*/ 58 h 59"/>
              <a:gd name="T2" fmla="*/ 15 w 162"/>
              <a:gd name="T3" fmla="*/ 46 h 59"/>
              <a:gd name="T4" fmla="*/ 0 w 162"/>
              <a:gd name="T5" fmla="*/ 31 h 59"/>
              <a:gd name="T6" fmla="*/ 14 w 162"/>
              <a:gd name="T7" fmla="*/ 14 h 59"/>
              <a:gd name="T8" fmla="*/ 132 w 162"/>
              <a:gd name="T9" fmla="*/ 1 h 59"/>
              <a:gd name="T10" fmla="*/ 161 w 162"/>
              <a:gd name="T11" fmla="*/ 31 h 59"/>
              <a:gd name="T12" fmla="*/ 116 w 162"/>
              <a:gd name="T13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59">
                <a:moveTo>
                  <a:pt x="116" y="58"/>
                </a:moveTo>
                <a:cubicBezTo>
                  <a:pt x="87" y="54"/>
                  <a:pt x="51" y="50"/>
                  <a:pt x="15" y="46"/>
                </a:cubicBezTo>
                <a:cubicBezTo>
                  <a:pt x="7" y="45"/>
                  <a:pt x="0" y="40"/>
                  <a:pt x="0" y="31"/>
                </a:cubicBezTo>
                <a:cubicBezTo>
                  <a:pt x="0" y="21"/>
                  <a:pt x="6" y="15"/>
                  <a:pt x="14" y="14"/>
                </a:cubicBezTo>
                <a:cubicBezTo>
                  <a:pt x="53" y="9"/>
                  <a:pt x="92" y="4"/>
                  <a:pt x="132" y="1"/>
                </a:cubicBezTo>
                <a:cubicBezTo>
                  <a:pt x="151" y="0"/>
                  <a:pt x="162" y="14"/>
                  <a:pt x="161" y="31"/>
                </a:cubicBezTo>
                <a:cubicBezTo>
                  <a:pt x="161" y="50"/>
                  <a:pt x="148" y="59"/>
                  <a:pt x="116" y="5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47B4E9D-7A1C-428A-BCB4-4852B2B5B603}"/>
              </a:ext>
            </a:extLst>
          </p:cNvPr>
          <p:cNvSpPr/>
          <p:nvPr/>
        </p:nvSpPr>
        <p:spPr bwMode="auto">
          <a:xfrm>
            <a:off x="5167313" y="2647951"/>
            <a:ext cx="179388" cy="65088"/>
          </a:xfrm>
          <a:custGeom>
            <a:avLst/>
            <a:gdLst>
              <a:gd name="T0" fmla="*/ 40 w 162"/>
              <a:gd name="T1" fmla="*/ 58 h 59"/>
              <a:gd name="T2" fmla="*/ 0 w 162"/>
              <a:gd name="T3" fmla="*/ 30 h 59"/>
              <a:gd name="T4" fmla="*/ 33 w 162"/>
              <a:gd name="T5" fmla="*/ 1 h 59"/>
              <a:gd name="T6" fmla="*/ 145 w 162"/>
              <a:gd name="T7" fmla="*/ 9 h 59"/>
              <a:gd name="T8" fmla="*/ 162 w 162"/>
              <a:gd name="T9" fmla="*/ 25 h 59"/>
              <a:gd name="T10" fmla="*/ 146 w 162"/>
              <a:gd name="T11" fmla="*/ 41 h 59"/>
              <a:gd name="T12" fmla="*/ 40 w 162"/>
              <a:gd name="T13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59">
                <a:moveTo>
                  <a:pt x="40" y="58"/>
                </a:moveTo>
                <a:cubicBezTo>
                  <a:pt x="12" y="59"/>
                  <a:pt x="1" y="49"/>
                  <a:pt x="0" y="30"/>
                </a:cubicBezTo>
                <a:cubicBezTo>
                  <a:pt x="0" y="12"/>
                  <a:pt x="13" y="0"/>
                  <a:pt x="33" y="1"/>
                </a:cubicBezTo>
                <a:cubicBezTo>
                  <a:pt x="70" y="3"/>
                  <a:pt x="107" y="6"/>
                  <a:pt x="145" y="9"/>
                </a:cubicBezTo>
                <a:cubicBezTo>
                  <a:pt x="154" y="10"/>
                  <a:pt x="161" y="15"/>
                  <a:pt x="162" y="25"/>
                </a:cubicBezTo>
                <a:cubicBezTo>
                  <a:pt x="162" y="35"/>
                  <a:pt x="155" y="40"/>
                  <a:pt x="146" y="41"/>
                </a:cubicBezTo>
                <a:cubicBezTo>
                  <a:pt x="109" y="47"/>
                  <a:pt x="72" y="53"/>
                  <a:pt x="40" y="5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943EB2B-FDB7-4422-84CE-FA251D912A7C}"/>
              </a:ext>
            </a:extLst>
          </p:cNvPr>
          <p:cNvSpPr/>
          <p:nvPr/>
        </p:nvSpPr>
        <p:spPr bwMode="auto">
          <a:xfrm>
            <a:off x="5227638" y="2806701"/>
            <a:ext cx="98425" cy="179388"/>
          </a:xfrm>
          <a:custGeom>
            <a:avLst/>
            <a:gdLst>
              <a:gd name="T0" fmla="*/ 88 w 89"/>
              <a:gd name="T1" fmla="*/ 134 h 162"/>
              <a:gd name="T2" fmla="*/ 77 w 89"/>
              <a:gd name="T3" fmla="*/ 159 h 162"/>
              <a:gd name="T4" fmla="*/ 58 w 89"/>
              <a:gd name="T5" fmla="*/ 148 h 162"/>
              <a:gd name="T6" fmla="*/ 8 w 89"/>
              <a:gd name="T7" fmla="*/ 46 h 162"/>
              <a:gd name="T8" fmla="*/ 23 w 89"/>
              <a:gd name="T9" fmla="*/ 6 h 162"/>
              <a:gd name="T10" fmla="*/ 60 w 89"/>
              <a:gd name="T11" fmla="*/ 23 h 162"/>
              <a:gd name="T12" fmla="*/ 88 w 89"/>
              <a:gd name="T13" fmla="*/ 13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162">
                <a:moveTo>
                  <a:pt x="88" y="134"/>
                </a:moveTo>
                <a:cubicBezTo>
                  <a:pt x="89" y="148"/>
                  <a:pt x="87" y="156"/>
                  <a:pt x="77" y="159"/>
                </a:cubicBezTo>
                <a:cubicBezTo>
                  <a:pt x="68" y="162"/>
                  <a:pt x="62" y="156"/>
                  <a:pt x="58" y="148"/>
                </a:cubicBezTo>
                <a:cubicBezTo>
                  <a:pt x="41" y="114"/>
                  <a:pt x="24" y="80"/>
                  <a:pt x="8" y="46"/>
                </a:cubicBezTo>
                <a:cubicBezTo>
                  <a:pt x="0" y="29"/>
                  <a:pt x="7" y="12"/>
                  <a:pt x="23" y="6"/>
                </a:cubicBezTo>
                <a:cubicBezTo>
                  <a:pt x="38" y="0"/>
                  <a:pt x="56" y="7"/>
                  <a:pt x="60" y="23"/>
                </a:cubicBezTo>
                <a:cubicBezTo>
                  <a:pt x="71" y="61"/>
                  <a:pt x="80" y="100"/>
                  <a:pt x="88" y="13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8B7907C-A71C-42A0-9B0C-F796247EC5D1}"/>
              </a:ext>
            </a:extLst>
          </p:cNvPr>
          <p:cNvSpPr/>
          <p:nvPr/>
        </p:nvSpPr>
        <p:spPr bwMode="auto">
          <a:xfrm>
            <a:off x="1614488" y="4770438"/>
            <a:ext cx="109538" cy="158750"/>
          </a:xfrm>
          <a:custGeom>
            <a:avLst/>
            <a:gdLst>
              <a:gd name="T0" fmla="*/ 99 w 99"/>
              <a:gd name="T1" fmla="*/ 25 h 143"/>
              <a:gd name="T2" fmla="*/ 94 w 99"/>
              <a:gd name="T3" fmla="*/ 46 h 143"/>
              <a:gd name="T4" fmla="*/ 55 w 99"/>
              <a:gd name="T5" fmla="*/ 120 h 143"/>
              <a:gd name="T6" fmla="*/ 19 w 99"/>
              <a:gd name="T7" fmla="*/ 136 h 143"/>
              <a:gd name="T8" fmla="*/ 9 w 99"/>
              <a:gd name="T9" fmla="*/ 96 h 143"/>
              <a:gd name="T10" fmla="*/ 51 w 99"/>
              <a:gd name="T11" fmla="*/ 17 h 143"/>
              <a:gd name="T12" fmla="*/ 81 w 99"/>
              <a:gd name="T13" fmla="*/ 3 h 143"/>
              <a:gd name="T14" fmla="*/ 99 w 99"/>
              <a:gd name="T15" fmla="*/ 2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9" h="143">
                <a:moveTo>
                  <a:pt x="99" y="25"/>
                </a:moveTo>
                <a:cubicBezTo>
                  <a:pt x="99" y="34"/>
                  <a:pt x="97" y="40"/>
                  <a:pt x="94" y="46"/>
                </a:cubicBezTo>
                <a:cubicBezTo>
                  <a:pt x="81" y="71"/>
                  <a:pt x="68" y="95"/>
                  <a:pt x="55" y="120"/>
                </a:cubicBezTo>
                <a:cubicBezTo>
                  <a:pt x="47" y="134"/>
                  <a:pt x="36" y="143"/>
                  <a:pt x="19" y="136"/>
                </a:cubicBezTo>
                <a:cubicBezTo>
                  <a:pt x="4" y="130"/>
                  <a:pt x="0" y="113"/>
                  <a:pt x="9" y="96"/>
                </a:cubicBezTo>
                <a:cubicBezTo>
                  <a:pt x="22" y="69"/>
                  <a:pt x="36" y="43"/>
                  <a:pt x="51" y="17"/>
                </a:cubicBezTo>
                <a:cubicBezTo>
                  <a:pt x="57" y="5"/>
                  <a:pt x="68" y="0"/>
                  <a:pt x="81" y="3"/>
                </a:cubicBezTo>
                <a:cubicBezTo>
                  <a:pt x="93" y="6"/>
                  <a:pt x="99" y="15"/>
                  <a:pt x="99" y="2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5F373B8B-805C-44CE-8B98-557CDC5D48DD}"/>
              </a:ext>
            </a:extLst>
          </p:cNvPr>
          <p:cNvSpPr/>
          <p:nvPr/>
        </p:nvSpPr>
        <p:spPr bwMode="auto">
          <a:xfrm>
            <a:off x="4489450" y="3767138"/>
            <a:ext cx="66675" cy="179388"/>
          </a:xfrm>
          <a:custGeom>
            <a:avLst/>
            <a:gdLst>
              <a:gd name="T0" fmla="*/ 1 w 60"/>
              <a:gd name="T1" fmla="*/ 45 h 163"/>
              <a:gd name="T2" fmla="*/ 1 w 60"/>
              <a:gd name="T3" fmla="*/ 23 h 163"/>
              <a:gd name="T4" fmla="*/ 32 w 60"/>
              <a:gd name="T5" fmla="*/ 1 h 163"/>
              <a:gd name="T6" fmla="*/ 58 w 60"/>
              <a:gd name="T7" fmla="*/ 33 h 163"/>
              <a:gd name="T8" fmla="*/ 46 w 60"/>
              <a:gd name="T9" fmla="*/ 140 h 163"/>
              <a:gd name="T10" fmla="*/ 28 w 60"/>
              <a:gd name="T11" fmla="*/ 162 h 163"/>
              <a:gd name="T12" fmla="*/ 12 w 60"/>
              <a:gd name="T13" fmla="*/ 140 h 163"/>
              <a:gd name="T14" fmla="*/ 1 w 60"/>
              <a:gd name="T15" fmla="*/ 4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163">
                <a:moveTo>
                  <a:pt x="1" y="45"/>
                </a:moveTo>
                <a:cubicBezTo>
                  <a:pt x="1" y="35"/>
                  <a:pt x="0" y="29"/>
                  <a:pt x="1" y="23"/>
                </a:cubicBezTo>
                <a:cubicBezTo>
                  <a:pt x="5" y="7"/>
                  <a:pt x="16" y="0"/>
                  <a:pt x="32" y="1"/>
                </a:cubicBezTo>
                <a:cubicBezTo>
                  <a:pt x="48" y="2"/>
                  <a:pt x="60" y="16"/>
                  <a:pt x="58" y="33"/>
                </a:cubicBezTo>
                <a:cubicBezTo>
                  <a:pt x="55" y="69"/>
                  <a:pt x="50" y="104"/>
                  <a:pt x="46" y="140"/>
                </a:cubicBezTo>
                <a:cubicBezTo>
                  <a:pt x="44" y="150"/>
                  <a:pt x="43" y="163"/>
                  <a:pt x="28" y="162"/>
                </a:cubicBezTo>
                <a:cubicBezTo>
                  <a:pt x="15" y="162"/>
                  <a:pt x="14" y="150"/>
                  <a:pt x="12" y="140"/>
                </a:cubicBezTo>
                <a:cubicBezTo>
                  <a:pt x="8" y="107"/>
                  <a:pt x="5" y="74"/>
                  <a:pt x="1" y="4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AFC28E2-7D93-49B3-9903-C714075B0F1D}"/>
              </a:ext>
            </a:extLst>
          </p:cNvPr>
          <p:cNvSpPr/>
          <p:nvPr/>
        </p:nvSpPr>
        <p:spPr bwMode="auto">
          <a:xfrm>
            <a:off x="6205538" y="3400426"/>
            <a:ext cx="122238" cy="125413"/>
          </a:xfrm>
          <a:custGeom>
            <a:avLst/>
            <a:gdLst>
              <a:gd name="T0" fmla="*/ 111 w 111"/>
              <a:gd name="T1" fmla="*/ 63 h 113"/>
              <a:gd name="T2" fmla="*/ 84 w 111"/>
              <a:gd name="T3" fmla="*/ 105 h 113"/>
              <a:gd name="T4" fmla="*/ 54 w 111"/>
              <a:gd name="T5" fmla="*/ 101 h 113"/>
              <a:gd name="T6" fmla="*/ 39 w 111"/>
              <a:gd name="T7" fmla="*/ 95 h 113"/>
              <a:gd name="T8" fmla="*/ 24 w 111"/>
              <a:gd name="T9" fmla="*/ 45 h 113"/>
              <a:gd name="T10" fmla="*/ 50 w 111"/>
              <a:gd name="T11" fmla="*/ 9 h 113"/>
              <a:gd name="T12" fmla="*/ 64 w 111"/>
              <a:gd name="T13" fmla="*/ 6 h 113"/>
              <a:gd name="T14" fmla="*/ 109 w 111"/>
              <a:gd name="T15" fmla="*/ 57 h 113"/>
              <a:gd name="T16" fmla="*/ 111 w 111"/>
              <a:gd name="T17" fmla="*/ 6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" h="113">
                <a:moveTo>
                  <a:pt x="111" y="63"/>
                </a:moveTo>
                <a:cubicBezTo>
                  <a:pt x="106" y="81"/>
                  <a:pt x="97" y="95"/>
                  <a:pt x="84" y="105"/>
                </a:cubicBezTo>
                <a:cubicBezTo>
                  <a:pt x="73" y="113"/>
                  <a:pt x="64" y="103"/>
                  <a:pt x="54" y="101"/>
                </a:cubicBezTo>
                <a:cubicBezTo>
                  <a:pt x="49" y="99"/>
                  <a:pt x="44" y="97"/>
                  <a:pt x="39" y="95"/>
                </a:cubicBezTo>
                <a:cubicBezTo>
                  <a:pt x="0" y="80"/>
                  <a:pt x="0" y="80"/>
                  <a:pt x="24" y="45"/>
                </a:cubicBezTo>
                <a:cubicBezTo>
                  <a:pt x="33" y="33"/>
                  <a:pt x="41" y="21"/>
                  <a:pt x="50" y="9"/>
                </a:cubicBezTo>
                <a:cubicBezTo>
                  <a:pt x="54" y="4"/>
                  <a:pt x="58" y="0"/>
                  <a:pt x="64" y="6"/>
                </a:cubicBezTo>
                <a:cubicBezTo>
                  <a:pt x="79" y="23"/>
                  <a:pt x="94" y="40"/>
                  <a:pt x="109" y="57"/>
                </a:cubicBezTo>
                <a:cubicBezTo>
                  <a:pt x="110" y="59"/>
                  <a:pt x="111" y="62"/>
                  <a:pt x="111" y="63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52CCACC-525E-45A3-A02D-6038CEA8AFFA}"/>
              </a:ext>
            </a:extLst>
          </p:cNvPr>
          <p:cNvSpPr/>
          <p:nvPr/>
        </p:nvSpPr>
        <p:spPr bwMode="auto">
          <a:xfrm>
            <a:off x="962025" y="4803776"/>
            <a:ext cx="127000" cy="134938"/>
          </a:xfrm>
          <a:custGeom>
            <a:avLst/>
            <a:gdLst>
              <a:gd name="T0" fmla="*/ 115 w 115"/>
              <a:gd name="T1" fmla="*/ 97 h 122"/>
              <a:gd name="T2" fmla="*/ 100 w 115"/>
              <a:gd name="T3" fmla="*/ 118 h 122"/>
              <a:gd name="T4" fmla="*/ 74 w 115"/>
              <a:gd name="T5" fmla="*/ 115 h 122"/>
              <a:gd name="T6" fmla="*/ 9 w 115"/>
              <a:gd name="T7" fmla="*/ 42 h 122"/>
              <a:gd name="T8" fmla="*/ 12 w 115"/>
              <a:gd name="T9" fmla="*/ 10 h 122"/>
              <a:gd name="T10" fmla="*/ 45 w 115"/>
              <a:gd name="T11" fmla="*/ 10 h 122"/>
              <a:gd name="T12" fmla="*/ 110 w 115"/>
              <a:gd name="T13" fmla="*/ 82 h 122"/>
              <a:gd name="T14" fmla="*/ 115 w 115"/>
              <a:gd name="T15" fmla="*/ 9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22">
                <a:moveTo>
                  <a:pt x="115" y="97"/>
                </a:moveTo>
                <a:cubicBezTo>
                  <a:pt x="115" y="107"/>
                  <a:pt x="110" y="114"/>
                  <a:pt x="100" y="118"/>
                </a:cubicBezTo>
                <a:cubicBezTo>
                  <a:pt x="91" y="122"/>
                  <a:pt x="81" y="122"/>
                  <a:pt x="74" y="115"/>
                </a:cubicBezTo>
                <a:cubicBezTo>
                  <a:pt x="52" y="91"/>
                  <a:pt x="30" y="67"/>
                  <a:pt x="9" y="42"/>
                </a:cubicBezTo>
                <a:cubicBezTo>
                  <a:pt x="0" y="32"/>
                  <a:pt x="2" y="19"/>
                  <a:pt x="12" y="10"/>
                </a:cubicBezTo>
                <a:cubicBezTo>
                  <a:pt x="22" y="1"/>
                  <a:pt x="35" y="0"/>
                  <a:pt x="45" y="10"/>
                </a:cubicBezTo>
                <a:cubicBezTo>
                  <a:pt x="67" y="33"/>
                  <a:pt x="89" y="58"/>
                  <a:pt x="110" y="82"/>
                </a:cubicBezTo>
                <a:cubicBezTo>
                  <a:pt x="114" y="86"/>
                  <a:pt x="115" y="91"/>
                  <a:pt x="115" y="9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B3A3157F-3484-44F4-A560-14CE6841B2AE}"/>
              </a:ext>
            </a:extLst>
          </p:cNvPr>
          <p:cNvSpPr/>
          <p:nvPr/>
        </p:nvSpPr>
        <p:spPr bwMode="auto">
          <a:xfrm>
            <a:off x="4086225" y="1103313"/>
            <a:ext cx="271463" cy="106363"/>
          </a:xfrm>
          <a:custGeom>
            <a:avLst/>
            <a:gdLst>
              <a:gd name="T0" fmla="*/ 41 w 245"/>
              <a:gd name="T1" fmla="*/ 45 h 97"/>
              <a:gd name="T2" fmla="*/ 190 w 245"/>
              <a:gd name="T3" fmla="*/ 4 h 97"/>
              <a:gd name="T4" fmla="*/ 230 w 245"/>
              <a:gd name="T5" fmla="*/ 16 h 97"/>
              <a:gd name="T6" fmla="*/ 240 w 245"/>
              <a:gd name="T7" fmla="*/ 32 h 97"/>
              <a:gd name="T8" fmla="*/ 223 w 245"/>
              <a:gd name="T9" fmla="*/ 34 h 97"/>
              <a:gd name="T10" fmla="*/ 18 w 245"/>
              <a:gd name="T11" fmla="*/ 94 h 97"/>
              <a:gd name="T12" fmla="*/ 15 w 245"/>
              <a:gd name="T13" fmla="*/ 97 h 97"/>
              <a:gd name="T14" fmla="*/ 8 w 245"/>
              <a:gd name="T15" fmla="*/ 78 h 97"/>
              <a:gd name="T16" fmla="*/ 41 w 245"/>
              <a:gd name="T17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7">
                <a:moveTo>
                  <a:pt x="41" y="45"/>
                </a:moveTo>
                <a:cubicBezTo>
                  <a:pt x="86" y="15"/>
                  <a:pt x="136" y="0"/>
                  <a:pt x="190" y="4"/>
                </a:cubicBezTo>
                <a:cubicBezTo>
                  <a:pt x="205" y="5"/>
                  <a:pt x="218" y="9"/>
                  <a:pt x="230" y="16"/>
                </a:cubicBezTo>
                <a:cubicBezTo>
                  <a:pt x="236" y="20"/>
                  <a:pt x="245" y="23"/>
                  <a:pt x="240" y="32"/>
                </a:cubicBezTo>
                <a:cubicBezTo>
                  <a:pt x="236" y="41"/>
                  <a:pt x="229" y="35"/>
                  <a:pt x="223" y="34"/>
                </a:cubicBezTo>
                <a:cubicBezTo>
                  <a:pt x="145" y="20"/>
                  <a:pt x="77" y="43"/>
                  <a:pt x="18" y="94"/>
                </a:cubicBezTo>
                <a:cubicBezTo>
                  <a:pt x="17" y="95"/>
                  <a:pt x="16" y="96"/>
                  <a:pt x="15" y="97"/>
                </a:cubicBezTo>
                <a:cubicBezTo>
                  <a:pt x="0" y="95"/>
                  <a:pt x="1" y="87"/>
                  <a:pt x="8" y="78"/>
                </a:cubicBezTo>
                <a:cubicBezTo>
                  <a:pt x="19" y="67"/>
                  <a:pt x="30" y="56"/>
                  <a:pt x="41" y="4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9645F95-F549-4138-9C09-70127A344E50}"/>
              </a:ext>
            </a:extLst>
          </p:cNvPr>
          <p:cNvSpPr/>
          <p:nvPr/>
        </p:nvSpPr>
        <p:spPr bwMode="auto">
          <a:xfrm>
            <a:off x="2009775" y="4776788"/>
            <a:ext cx="96838" cy="138113"/>
          </a:xfrm>
          <a:custGeom>
            <a:avLst/>
            <a:gdLst>
              <a:gd name="T0" fmla="*/ 55 w 87"/>
              <a:gd name="T1" fmla="*/ 1 h 125"/>
              <a:gd name="T2" fmla="*/ 82 w 87"/>
              <a:gd name="T3" fmla="*/ 31 h 125"/>
              <a:gd name="T4" fmla="*/ 50 w 87"/>
              <a:gd name="T5" fmla="*/ 111 h 125"/>
              <a:gd name="T6" fmla="*/ 19 w 87"/>
              <a:gd name="T7" fmla="*/ 121 h 125"/>
              <a:gd name="T8" fmla="*/ 4 w 87"/>
              <a:gd name="T9" fmla="*/ 91 h 125"/>
              <a:gd name="T10" fmla="*/ 37 w 87"/>
              <a:gd name="T11" fmla="*/ 12 h 125"/>
              <a:gd name="T12" fmla="*/ 55 w 87"/>
              <a:gd name="T13" fmla="*/ 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125">
                <a:moveTo>
                  <a:pt x="55" y="1"/>
                </a:moveTo>
                <a:cubicBezTo>
                  <a:pt x="73" y="0"/>
                  <a:pt x="87" y="15"/>
                  <a:pt x="82" y="31"/>
                </a:cubicBezTo>
                <a:cubicBezTo>
                  <a:pt x="73" y="58"/>
                  <a:pt x="62" y="85"/>
                  <a:pt x="50" y="111"/>
                </a:cubicBezTo>
                <a:cubicBezTo>
                  <a:pt x="44" y="124"/>
                  <a:pt x="31" y="125"/>
                  <a:pt x="19" y="121"/>
                </a:cubicBezTo>
                <a:cubicBezTo>
                  <a:pt x="5" y="116"/>
                  <a:pt x="0" y="104"/>
                  <a:pt x="4" y="91"/>
                </a:cubicBezTo>
                <a:cubicBezTo>
                  <a:pt x="14" y="65"/>
                  <a:pt x="25" y="38"/>
                  <a:pt x="37" y="12"/>
                </a:cubicBezTo>
                <a:cubicBezTo>
                  <a:pt x="40" y="4"/>
                  <a:pt x="48" y="2"/>
                  <a:pt x="55" y="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0A109690-1C43-40FA-9DBC-FA0883ADACA2}"/>
              </a:ext>
            </a:extLst>
          </p:cNvPr>
          <p:cNvSpPr/>
          <p:nvPr/>
        </p:nvSpPr>
        <p:spPr bwMode="auto">
          <a:xfrm>
            <a:off x="4149725" y="4668838"/>
            <a:ext cx="82550" cy="120650"/>
          </a:xfrm>
          <a:custGeom>
            <a:avLst/>
            <a:gdLst>
              <a:gd name="T0" fmla="*/ 74 w 74"/>
              <a:gd name="T1" fmla="*/ 0 h 109"/>
              <a:gd name="T2" fmla="*/ 40 w 74"/>
              <a:gd name="T3" fmla="*/ 97 h 109"/>
              <a:gd name="T4" fmla="*/ 21 w 74"/>
              <a:gd name="T5" fmla="*/ 99 h 109"/>
              <a:gd name="T6" fmla="*/ 21 w 74"/>
              <a:gd name="T7" fmla="*/ 27 h 109"/>
              <a:gd name="T8" fmla="*/ 74 w 74"/>
              <a:gd name="T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09">
                <a:moveTo>
                  <a:pt x="74" y="0"/>
                </a:moveTo>
                <a:cubicBezTo>
                  <a:pt x="62" y="33"/>
                  <a:pt x="51" y="65"/>
                  <a:pt x="40" y="97"/>
                </a:cubicBezTo>
                <a:cubicBezTo>
                  <a:pt x="35" y="109"/>
                  <a:pt x="27" y="104"/>
                  <a:pt x="21" y="99"/>
                </a:cubicBezTo>
                <a:cubicBezTo>
                  <a:pt x="1" y="80"/>
                  <a:pt x="0" y="47"/>
                  <a:pt x="21" y="27"/>
                </a:cubicBezTo>
                <a:cubicBezTo>
                  <a:pt x="35" y="14"/>
                  <a:pt x="52" y="5"/>
                  <a:pt x="74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37BB056-9DC2-4671-A316-92E2ABE2D6D1}"/>
              </a:ext>
            </a:extLst>
          </p:cNvPr>
          <p:cNvSpPr/>
          <p:nvPr/>
        </p:nvSpPr>
        <p:spPr bwMode="auto">
          <a:xfrm>
            <a:off x="1635125" y="1841501"/>
            <a:ext cx="144463" cy="150813"/>
          </a:xfrm>
          <a:custGeom>
            <a:avLst/>
            <a:gdLst>
              <a:gd name="T0" fmla="*/ 131 w 131"/>
              <a:gd name="T1" fmla="*/ 70 h 136"/>
              <a:gd name="T2" fmla="*/ 61 w 131"/>
              <a:gd name="T3" fmla="*/ 136 h 136"/>
              <a:gd name="T4" fmla="*/ 53 w 131"/>
              <a:gd name="T5" fmla="*/ 107 h 136"/>
              <a:gd name="T6" fmla="*/ 34 w 131"/>
              <a:gd name="T7" fmla="*/ 81 h 136"/>
              <a:gd name="T8" fmla="*/ 0 w 131"/>
              <a:gd name="T9" fmla="*/ 71 h 136"/>
              <a:gd name="T10" fmla="*/ 47 w 131"/>
              <a:gd name="T11" fmla="*/ 49 h 136"/>
              <a:gd name="T12" fmla="*/ 61 w 131"/>
              <a:gd name="T13" fmla="*/ 0 h 136"/>
              <a:gd name="T14" fmla="*/ 131 w 131"/>
              <a:gd name="T15" fmla="*/ 7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36">
                <a:moveTo>
                  <a:pt x="131" y="70"/>
                </a:moveTo>
                <a:cubicBezTo>
                  <a:pt x="85" y="71"/>
                  <a:pt x="60" y="89"/>
                  <a:pt x="61" y="136"/>
                </a:cubicBezTo>
                <a:cubicBezTo>
                  <a:pt x="53" y="127"/>
                  <a:pt x="55" y="117"/>
                  <a:pt x="53" y="107"/>
                </a:cubicBezTo>
                <a:cubicBezTo>
                  <a:pt x="51" y="96"/>
                  <a:pt x="46" y="85"/>
                  <a:pt x="34" y="81"/>
                </a:cubicBezTo>
                <a:cubicBezTo>
                  <a:pt x="24" y="77"/>
                  <a:pt x="14" y="75"/>
                  <a:pt x="0" y="71"/>
                </a:cubicBezTo>
                <a:cubicBezTo>
                  <a:pt x="17" y="62"/>
                  <a:pt x="37" y="65"/>
                  <a:pt x="47" y="49"/>
                </a:cubicBezTo>
                <a:cubicBezTo>
                  <a:pt x="56" y="34"/>
                  <a:pt x="52" y="16"/>
                  <a:pt x="61" y="0"/>
                </a:cubicBezTo>
                <a:cubicBezTo>
                  <a:pt x="59" y="48"/>
                  <a:pt x="81" y="71"/>
                  <a:pt x="131" y="7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2C912647-AD69-4D7D-A58E-A2296A7FF8BF}"/>
              </a:ext>
            </a:extLst>
          </p:cNvPr>
          <p:cNvSpPr/>
          <p:nvPr/>
        </p:nvSpPr>
        <p:spPr bwMode="auto">
          <a:xfrm>
            <a:off x="1674813" y="1012826"/>
            <a:ext cx="147638" cy="147638"/>
          </a:xfrm>
          <a:custGeom>
            <a:avLst/>
            <a:gdLst>
              <a:gd name="T0" fmla="*/ 63 w 133"/>
              <a:gd name="T1" fmla="*/ 0 h 134"/>
              <a:gd name="T2" fmla="*/ 82 w 133"/>
              <a:gd name="T3" fmla="*/ 49 h 134"/>
              <a:gd name="T4" fmla="*/ 133 w 133"/>
              <a:gd name="T5" fmla="*/ 67 h 134"/>
              <a:gd name="T6" fmla="*/ 67 w 133"/>
              <a:gd name="T7" fmla="*/ 134 h 134"/>
              <a:gd name="T8" fmla="*/ 0 w 133"/>
              <a:gd name="T9" fmla="*/ 63 h 134"/>
              <a:gd name="T10" fmla="*/ 63 w 13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34">
                <a:moveTo>
                  <a:pt x="63" y="0"/>
                </a:moveTo>
                <a:cubicBezTo>
                  <a:pt x="75" y="16"/>
                  <a:pt x="68" y="35"/>
                  <a:pt x="82" y="49"/>
                </a:cubicBezTo>
                <a:cubicBezTo>
                  <a:pt x="96" y="62"/>
                  <a:pt x="115" y="56"/>
                  <a:pt x="133" y="67"/>
                </a:cubicBezTo>
                <a:cubicBezTo>
                  <a:pt x="84" y="63"/>
                  <a:pt x="65" y="89"/>
                  <a:pt x="67" y="134"/>
                </a:cubicBezTo>
                <a:cubicBezTo>
                  <a:pt x="49" y="77"/>
                  <a:pt x="49" y="77"/>
                  <a:pt x="0" y="63"/>
                </a:cubicBezTo>
                <a:cubicBezTo>
                  <a:pt x="41" y="62"/>
                  <a:pt x="66" y="45"/>
                  <a:pt x="63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56281B80-D78C-4211-9990-F5474345D8CE}"/>
              </a:ext>
            </a:extLst>
          </p:cNvPr>
          <p:cNvSpPr/>
          <p:nvPr/>
        </p:nvSpPr>
        <p:spPr bwMode="auto">
          <a:xfrm>
            <a:off x="1166813" y="1751013"/>
            <a:ext cx="112713" cy="112713"/>
          </a:xfrm>
          <a:custGeom>
            <a:avLst/>
            <a:gdLst>
              <a:gd name="T0" fmla="*/ 0 w 102"/>
              <a:gd name="T1" fmla="*/ 51 h 102"/>
              <a:gd name="T2" fmla="*/ 51 w 102"/>
              <a:gd name="T3" fmla="*/ 0 h 102"/>
              <a:gd name="T4" fmla="*/ 102 w 102"/>
              <a:gd name="T5" fmla="*/ 50 h 102"/>
              <a:gd name="T6" fmla="*/ 49 w 102"/>
              <a:gd name="T7" fmla="*/ 102 h 102"/>
              <a:gd name="T8" fmla="*/ 0 w 102"/>
              <a:gd name="T9" fmla="*/ 5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2">
                <a:moveTo>
                  <a:pt x="0" y="51"/>
                </a:moveTo>
                <a:cubicBezTo>
                  <a:pt x="33" y="41"/>
                  <a:pt x="33" y="41"/>
                  <a:pt x="51" y="0"/>
                </a:cubicBezTo>
                <a:cubicBezTo>
                  <a:pt x="50" y="38"/>
                  <a:pt x="71" y="48"/>
                  <a:pt x="102" y="50"/>
                </a:cubicBezTo>
                <a:cubicBezTo>
                  <a:pt x="71" y="54"/>
                  <a:pt x="47" y="63"/>
                  <a:pt x="49" y="102"/>
                </a:cubicBezTo>
                <a:cubicBezTo>
                  <a:pt x="45" y="71"/>
                  <a:pt x="34" y="51"/>
                  <a:pt x="0" y="5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F86B08DB-D962-43DC-A3CE-C3B9A7CF9FE2}"/>
              </a:ext>
            </a:extLst>
          </p:cNvPr>
          <p:cNvSpPr/>
          <p:nvPr/>
        </p:nvSpPr>
        <p:spPr bwMode="auto">
          <a:xfrm>
            <a:off x="2478088" y="4470401"/>
            <a:ext cx="90488" cy="68263"/>
          </a:xfrm>
          <a:custGeom>
            <a:avLst/>
            <a:gdLst>
              <a:gd name="T0" fmla="*/ 42 w 81"/>
              <a:gd name="T1" fmla="*/ 0 h 62"/>
              <a:gd name="T2" fmla="*/ 81 w 81"/>
              <a:gd name="T3" fmla="*/ 30 h 62"/>
              <a:gd name="T4" fmla="*/ 42 w 81"/>
              <a:gd name="T5" fmla="*/ 62 h 62"/>
              <a:gd name="T6" fmla="*/ 1 w 81"/>
              <a:gd name="T7" fmla="*/ 33 h 62"/>
              <a:gd name="T8" fmla="*/ 42 w 81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62">
                <a:moveTo>
                  <a:pt x="42" y="0"/>
                </a:moveTo>
                <a:cubicBezTo>
                  <a:pt x="55" y="0"/>
                  <a:pt x="81" y="20"/>
                  <a:pt x="81" y="30"/>
                </a:cubicBezTo>
                <a:cubicBezTo>
                  <a:pt x="81" y="43"/>
                  <a:pt x="59" y="61"/>
                  <a:pt x="42" y="62"/>
                </a:cubicBezTo>
                <a:cubicBezTo>
                  <a:pt x="26" y="62"/>
                  <a:pt x="2" y="46"/>
                  <a:pt x="1" y="33"/>
                </a:cubicBezTo>
                <a:cubicBezTo>
                  <a:pt x="0" y="18"/>
                  <a:pt x="22" y="1"/>
                  <a:pt x="42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554C8B0-AF28-47EE-B3CB-91DF0B499AEE}"/>
              </a:ext>
            </a:extLst>
          </p:cNvPr>
          <p:cNvSpPr/>
          <p:nvPr/>
        </p:nvSpPr>
        <p:spPr bwMode="auto">
          <a:xfrm>
            <a:off x="4386263" y="1147763"/>
            <a:ext cx="98425" cy="84138"/>
          </a:xfrm>
          <a:custGeom>
            <a:avLst/>
            <a:gdLst>
              <a:gd name="T0" fmla="*/ 89 w 89"/>
              <a:gd name="T1" fmla="*/ 76 h 76"/>
              <a:gd name="T2" fmla="*/ 41 w 89"/>
              <a:gd name="T3" fmla="*/ 42 h 76"/>
              <a:gd name="T4" fmla="*/ 9 w 89"/>
              <a:gd name="T5" fmla="*/ 19 h 76"/>
              <a:gd name="T6" fmla="*/ 3 w 89"/>
              <a:gd name="T7" fmla="*/ 6 h 76"/>
              <a:gd name="T8" fmla="*/ 17 w 89"/>
              <a:gd name="T9" fmla="*/ 4 h 76"/>
              <a:gd name="T10" fmla="*/ 89 w 89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76">
                <a:moveTo>
                  <a:pt x="89" y="76"/>
                </a:moveTo>
                <a:cubicBezTo>
                  <a:pt x="70" y="69"/>
                  <a:pt x="57" y="54"/>
                  <a:pt x="41" y="42"/>
                </a:cubicBezTo>
                <a:cubicBezTo>
                  <a:pt x="31" y="35"/>
                  <a:pt x="20" y="27"/>
                  <a:pt x="9" y="19"/>
                </a:cubicBezTo>
                <a:cubicBezTo>
                  <a:pt x="6" y="16"/>
                  <a:pt x="0" y="12"/>
                  <a:pt x="3" y="6"/>
                </a:cubicBezTo>
                <a:cubicBezTo>
                  <a:pt x="6" y="0"/>
                  <a:pt x="12" y="2"/>
                  <a:pt x="17" y="4"/>
                </a:cubicBezTo>
                <a:cubicBezTo>
                  <a:pt x="51" y="18"/>
                  <a:pt x="73" y="44"/>
                  <a:pt x="89" y="7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E21A2BC-A967-4AD6-A3F3-5409EC64063D}"/>
              </a:ext>
            </a:extLst>
          </p:cNvPr>
          <p:cNvSpPr/>
          <p:nvPr/>
        </p:nvSpPr>
        <p:spPr bwMode="auto">
          <a:xfrm>
            <a:off x="2673350" y="4421188"/>
            <a:ext cx="82550" cy="280988"/>
          </a:xfrm>
          <a:custGeom>
            <a:avLst/>
            <a:gdLst>
              <a:gd name="T0" fmla="*/ 58 w 74"/>
              <a:gd name="T1" fmla="*/ 0 h 253"/>
              <a:gd name="T2" fmla="*/ 62 w 74"/>
              <a:gd name="T3" fmla="*/ 12 h 253"/>
              <a:gd name="T4" fmla="*/ 67 w 74"/>
              <a:gd name="T5" fmla="*/ 236 h 253"/>
              <a:gd name="T6" fmla="*/ 68 w 74"/>
              <a:gd name="T7" fmla="*/ 250 h 253"/>
              <a:gd name="T8" fmla="*/ 55 w 74"/>
              <a:gd name="T9" fmla="*/ 243 h 253"/>
              <a:gd name="T10" fmla="*/ 36 w 74"/>
              <a:gd name="T11" fmla="*/ 20 h 253"/>
              <a:gd name="T12" fmla="*/ 58 w 74"/>
              <a:gd name="T1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53">
                <a:moveTo>
                  <a:pt x="58" y="0"/>
                </a:moveTo>
                <a:cubicBezTo>
                  <a:pt x="65" y="2"/>
                  <a:pt x="65" y="7"/>
                  <a:pt x="62" y="12"/>
                </a:cubicBezTo>
                <a:cubicBezTo>
                  <a:pt x="23" y="88"/>
                  <a:pt x="36" y="162"/>
                  <a:pt x="67" y="236"/>
                </a:cubicBezTo>
                <a:cubicBezTo>
                  <a:pt x="69" y="240"/>
                  <a:pt x="74" y="246"/>
                  <a:pt x="68" y="250"/>
                </a:cubicBezTo>
                <a:cubicBezTo>
                  <a:pt x="62" y="253"/>
                  <a:pt x="59" y="247"/>
                  <a:pt x="55" y="243"/>
                </a:cubicBezTo>
                <a:cubicBezTo>
                  <a:pt x="10" y="191"/>
                  <a:pt x="0" y="78"/>
                  <a:pt x="36" y="20"/>
                </a:cubicBezTo>
                <a:cubicBezTo>
                  <a:pt x="42" y="11"/>
                  <a:pt x="47" y="3"/>
                  <a:pt x="58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5F278EF7-9652-4055-82C9-7167E60877E2}"/>
              </a:ext>
            </a:extLst>
          </p:cNvPr>
          <p:cNvSpPr/>
          <p:nvPr/>
        </p:nvSpPr>
        <p:spPr bwMode="auto">
          <a:xfrm>
            <a:off x="2763838" y="4311651"/>
            <a:ext cx="103188" cy="82550"/>
          </a:xfrm>
          <a:custGeom>
            <a:avLst/>
            <a:gdLst>
              <a:gd name="T0" fmla="*/ 94 w 94"/>
              <a:gd name="T1" fmla="*/ 0 h 75"/>
              <a:gd name="T2" fmla="*/ 75 w 94"/>
              <a:gd name="T3" fmla="*/ 19 h 75"/>
              <a:gd name="T4" fmla="*/ 18 w 94"/>
              <a:gd name="T5" fmla="*/ 65 h 75"/>
              <a:gd name="T6" fmla="*/ 4 w 94"/>
              <a:gd name="T7" fmla="*/ 69 h 75"/>
              <a:gd name="T8" fmla="*/ 8 w 94"/>
              <a:gd name="T9" fmla="*/ 55 h 75"/>
              <a:gd name="T10" fmla="*/ 94 w 94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75">
                <a:moveTo>
                  <a:pt x="94" y="0"/>
                </a:moveTo>
                <a:cubicBezTo>
                  <a:pt x="92" y="11"/>
                  <a:pt x="82" y="14"/>
                  <a:pt x="75" y="19"/>
                </a:cubicBezTo>
                <a:cubicBezTo>
                  <a:pt x="56" y="35"/>
                  <a:pt x="37" y="50"/>
                  <a:pt x="18" y="65"/>
                </a:cubicBezTo>
                <a:cubicBezTo>
                  <a:pt x="14" y="68"/>
                  <a:pt x="10" y="75"/>
                  <a:pt x="4" y="69"/>
                </a:cubicBezTo>
                <a:cubicBezTo>
                  <a:pt x="0" y="64"/>
                  <a:pt x="5" y="59"/>
                  <a:pt x="8" y="55"/>
                </a:cubicBezTo>
                <a:cubicBezTo>
                  <a:pt x="30" y="27"/>
                  <a:pt x="60" y="10"/>
                  <a:pt x="94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20F77EA-263B-4259-A757-61E363E6A540}"/>
              </a:ext>
            </a:extLst>
          </p:cNvPr>
          <p:cNvSpPr>
            <a:spLocks noEditPoints="1"/>
          </p:cNvSpPr>
          <p:nvPr/>
        </p:nvSpPr>
        <p:spPr bwMode="auto">
          <a:xfrm>
            <a:off x="3292475" y="4603751"/>
            <a:ext cx="125413" cy="127000"/>
          </a:xfrm>
          <a:custGeom>
            <a:avLst/>
            <a:gdLst>
              <a:gd name="T0" fmla="*/ 114 w 114"/>
              <a:gd name="T1" fmla="*/ 57 h 114"/>
              <a:gd name="T2" fmla="*/ 56 w 114"/>
              <a:gd name="T3" fmla="*/ 114 h 114"/>
              <a:gd name="T4" fmla="*/ 0 w 114"/>
              <a:gd name="T5" fmla="*/ 55 h 114"/>
              <a:gd name="T6" fmla="*/ 57 w 114"/>
              <a:gd name="T7" fmla="*/ 0 h 114"/>
              <a:gd name="T8" fmla="*/ 114 w 114"/>
              <a:gd name="T9" fmla="*/ 57 h 114"/>
              <a:gd name="T10" fmla="*/ 58 w 114"/>
              <a:gd name="T11" fmla="*/ 80 h 114"/>
              <a:gd name="T12" fmla="*/ 79 w 114"/>
              <a:gd name="T13" fmla="*/ 55 h 114"/>
              <a:gd name="T14" fmla="*/ 57 w 114"/>
              <a:gd name="T15" fmla="*/ 35 h 114"/>
              <a:gd name="T16" fmla="*/ 36 w 114"/>
              <a:gd name="T17" fmla="*/ 57 h 114"/>
              <a:gd name="T18" fmla="*/ 58 w 114"/>
              <a:gd name="T19" fmla="*/ 8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114" y="57"/>
                </a:moveTo>
                <a:cubicBezTo>
                  <a:pt x="113" y="90"/>
                  <a:pt x="89" y="114"/>
                  <a:pt x="56" y="114"/>
                </a:cubicBezTo>
                <a:cubicBezTo>
                  <a:pt x="25" y="113"/>
                  <a:pt x="0" y="86"/>
                  <a:pt x="0" y="55"/>
                </a:cubicBezTo>
                <a:cubicBezTo>
                  <a:pt x="1" y="25"/>
                  <a:pt x="27" y="0"/>
                  <a:pt x="57" y="0"/>
                </a:cubicBezTo>
                <a:cubicBezTo>
                  <a:pt x="90" y="0"/>
                  <a:pt x="114" y="25"/>
                  <a:pt x="114" y="57"/>
                </a:cubicBezTo>
                <a:close/>
                <a:moveTo>
                  <a:pt x="58" y="80"/>
                </a:moveTo>
                <a:cubicBezTo>
                  <a:pt x="71" y="77"/>
                  <a:pt x="79" y="69"/>
                  <a:pt x="79" y="55"/>
                </a:cubicBezTo>
                <a:cubicBezTo>
                  <a:pt x="79" y="41"/>
                  <a:pt x="69" y="35"/>
                  <a:pt x="57" y="35"/>
                </a:cubicBezTo>
                <a:cubicBezTo>
                  <a:pt x="44" y="35"/>
                  <a:pt x="36" y="44"/>
                  <a:pt x="36" y="57"/>
                </a:cubicBezTo>
                <a:cubicBezTo>
                  <a:pt x="36" y="70"/>
                  <a:pt x="45" y="77"/>
                  <a:pt x="58" y="8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4A2E781-AAAF-44F8-A3DD-6FB5FEBC56F3}"/>
              </a:ext>
            </a:extLst>
          </p:cNvPr>
          <p:cNvSpPr/>
          <p:nvPr/>
        </p:nvSpPr>
        <p:spPr bwMode="auto">
          <a:xfrm>
            <a:off x="4010025" y="6157913"/>
            <a:ext cx="74613" cy="74613"/>
          </a:xfrm>
          <a:custGeom>
            <a:avLst/>
            <a:gdLst>
              <a:gd name="T0" fmla="*/ 35 w 68"/>
              <a:gd name="T1" fmla="*/ 0 h 67"/>
              <a:gd name="T2" fmla="*/ 68 w 68"/>
              <a:gd name="T3" fmla="*/ 33 h 67"/>
              <a:gd name="T4" fmla="*/ 35 w 68"/>
              <a:gd name="T5" fmla="*/ 66 h 67"/>
              <a:gd name="T6" fmla="*/ 1 w 68"/>
              <a:gd name="T7" fmla="*/ 34 h 67"/>
              <a:gd name="T8" fmla="*/ 35 w 68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7">
                <a:moveTo>
                  <a:pt x="35" y="0"/>
                </a:moveTo>
                <a:cubicBezTo>
                  <a:pt x="52" y="0"/>
                  <a:pt x="68" y="15"/>
                  <a:pt x="68" y="33"/>
                </a:cubicBezTo>
                <a:cubicBezTo>
                  <a:pt x="68" y="51"/>
                  <a:pt x="54" y="65"/>
                  <a:pt x="35" y="66"/>
                </a:cubicBezTo>
                <a:cubicBezTo>
                  <a:pt x="17" y="67"/>
                  <a:pt x="2" y="53"/>
                  <a:pt x="1" y="34"/>
                </a:cubicBezTo>
                <a:cubicBezTo>
                  <a:pt x="0" y="16"/>
                  <a:pt x="16" y="0"/>
                  <a:pt x="35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DDC19A67-A5C2-49D7-AA7A-6E2CB932733B}"/>
              </a:ext>
            </a:extLst>
          </p:cNvPr>
          <p:cNvSpPr/>
          <p:nvPr/>
        </p:nvSpPr>
        <p:spPr bwMode="auto">
          <a:xfrm>
            <a:off x="4137025" y="5994401"/>
            <a:ext cx="73025" cy="73025"/>
          </a:xfrm>
          <a:custGeom>
            <a:avLst/>
            <a:gdLst>
              <a:gd name="T0" fmla="*/ 35 w 67"/>
              <a:gd name="T1" fmla="*/ 66 h 66"/>
              <a:gd name="T2" fmla="*/ 1 w 67"/>
              <a:gd name="T3" fmla="*/ 34 h 66"/>
              <a:gd name="T4" fmla="*/ 33 w 67"/>
              <a:gd name="T5" fmla="*/ 0 h 66"/>
              <a:gd name="T6" fmla="*/ 66 w 67"/>
              <a:gd name="T7" fmla="*/ 32 h 66"/>
              <a:gd name="T8" fmla="*/ 35 w 67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6">
                <a:moveTo>
                  <a:pt x="35" y="66"/>
                </a:moveTo>
                <a:cubicBezTo>
                  <a:pt x="16" y="66"/>
                  <a:pt x="1" y="52"/>
                  <a:pt x="1" y="34"/>
                </a:cubicBezTo>
                <a:cubicBezTo>
                  <a:pt x="0" y="16"/>
                  <a:pt x="15" y="1"/>
                  <a:pt x="33" y="0"/>
                </a:cubicBezTo>
                <a:cubicBezTo>
                  <a:pt x="52" y="0"/>
                  <a:pt x="66" y="13"/>
                  <a:pt x="66" y="32"/>
                </a:cubicBezTo>
                <a:cubicBezTo>
                  <a:pt x="67" y="52"/>
                  <a:pt x="54" y="66"/>
                  <a:pt x="35" y="6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11E06E62-7AC7-4C9E-BBDB-1878556109CC}"/>
              </a:ext>
            </a:extLst>
          </p:cNvPr>
          <p:cNvSpPr/>
          <p:nvPr/>
        </p:nvSpPr>
        <p:spPr bwMode="auto">
          <a:xfrm>
            <a:off x="4157663" y="6161088"/>
            <a:ext cx="74613" cy="74613"/>
          </a:xfrm>
          <a:custGeom>
            <a:avLst/>
            <a:gdLst>
              <a:gd name="T0" fmla="*/ 66 w 67"/>
              <a:gd name="T1" fmla="*/ 32 h 67"/>
              <a:gd name="T2" fmla="*/ 34 w 67"/>
              <a:gd name="T3" fmla="*/ 66 h 67"/>
              <a:gd name="T4" fmla="*/ 0 w 67"/>
              <a:gd name="T5" fmla="*/ 32 h 67"/>
              <a:gd name="T6" fmla="*/ 32 w 67"/>
              <a:gd name="T7" fmla="*/ 1 h 67"/>
              <a:gd name="T8" fmla="*/ 66 w 67"/>
              <a:gd name="T9" fmla="*/ 3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7">
                <a:moveTo>
                  <a:pt x="66" y="32"/>
                </a:moveTo>
                <a:cubicBezTo>
                  <a:pt x="67" y="49"/>
                  <a:pt x="52" y="66"/>
                  <a:pt x="34" y="66"/>
                </a:cubicBezTo>
                <a:cubicBezTo>
                  <a:pt x="16" y="67"/>
                  <a:pt x="0" y="51"/>
                  <a:pt x="0" y="32"/>
                </a:cubicBezTo>
                <a:cubicBezTo>
                  <a:pt x="0" y="15"/>
                  <a:pt x="14" y="1"/>
                  <a:pt x="32" y="1"/>
                </a:cubicBezTo>
                <a:cubicBezTo>
                  <a:pt x="50" y="0"/>
                  <a:pt x="66" y="14"/>
                  <a:pt x="66" y="3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561F61F0-BF2C-41B1-BEBD-CE991531AC89}"/>
              </a:ext>
            </a:extLst>
          </p:cNvPr>
          <p:cNvSpPr/>
          <p:nvPr/>
        </p:nvSpPr>
        <p:spPr bwMode="auto">
          <a:xfrm>
            <a:off x="4022725" y="5870576"/>
            <a:ext cx="73025" cy="73025"/>
          </a:xfrm>
          <a:custGeom>
            <a:avLst/>
            <a:gdLst>
              <a:gd name="T0" fmla="*/ 65 w 66"/>
              <a:gd name="T1" fmla="*/ 33 h 66"/>
              <a:gd name="T2" fmla="*/ 33 w 66"/>
              <a:gd name="T3" fmla="*/ 66 h 66"/>
              <a:gd name="T4" fmla="*/ 0 w 66"/>
              <a:gd name="T5" fmla="*/ 33 h 66"/>
              <a:gd name="T6" fmla="*/ 32 w 66"/>
              <a:gd name="T7" fmla="*/ 0 h 66"/>
              <a:gd name="T8" fmla="*/ 65 w 66"/>
              <a:gd name="T9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6">
                <a:moveTo>
                  <a:pt x="65" y="33"/>
                </a:moveTo>
                <a:cubicBezTo>
                  <a:pt x="66" y="52"/>
                  <a:pt x="53" y="66"/>
                  <a:pt x="33" y="66"/>
                </a:cubicBezTo>
                <a:cubicBezTo>
                  <a:pt x="15" y="66"/>
                  <a:pt x="0" y="52"/>
                  <a:pt x="0" y="33"/>
                </a:cubicBezTo>
                <a:cubicBezTo>
                  <a:pt x="0" y="15"/>
                  <a:pt x="14" y="0"/>
                  <a:pt x="32" y="0"/>
                </a:cubicBezTo>
                <a:cubicBezTo>
                  <a:pt x="50" y="0"/>
                  <a:pt x="65" y="14"/>
                  <a:pt x="65" y="33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8C4082F6-DBC1-4A58-B6DA-261D3A04D383}"/>
              </a:ext>
            </a:extLst>
          </p:cNvPr>
          <p:cNvSpPr/>
          <p:nvPr/>
        </p:nvSpPr>
        <p:spPr bwMode="auto">
          <a:xfrm>
            <a:off x="4229100" y="6210301"/>
            <a:ext cx="73025" cy="73025"/>
          </a:xfrm>
          <a:custGeom>
            <a:avLst/>
            <a:gdLst>
              <a:gd name="T0" fmla="*/ 33 w 66"/>
              <a:gd name="T1" fmla="*/ 0 h 66"/>
              <a:gd name="T2" fmla="*/ 66 w 66"/>
              <a:gd name="T3" fmla="*/ 32 h 66"/>
              <a:gd name="T4" fmla="*/ 32 w 66"/>
              <a:gd name="T5" fmla="*/ 65 h 66"/>
              <a:gd name="T6" fmla="*/ 0 w 66"/>
              <a:gd name="T7" fmla="*/ 32 h 66"/>
              <a:gd name="T8" fmla="*/ 33 w 66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4"/>
                  <a:pt x="66" y="32"/>
                </a:cubicBezTo>
                <a:cubicBezTo>
                  <a:pt x="65" y="50"/>
                  <a:pt x="50" y="65"/>
                  <a:pt x="32" y="65"/>
                </a:cubicBezTo>
                <a:cubicBezTo>
                  <a:pt x="14" y="66"/>
                  <a:pt x="0" y="51"/>
                  <a:pt x="0" y="32"/>
                </a:cubicBezTo>
                <a:cubicBezTo>
                  <a:pt x="0" y="13"/>
                  <a:pt x="13" y="0"/>
                  <a:pt x="33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4B250F45-1D95-4CFB-96D2-1037984E2B88}"/>
              </a:ext>
            </a:extLst>
          </p:cNvPr>
          <p:cNvSpPr/>
          <p:nvPr/>
        </p:nvSpPr>
        <p:spPr bwMode="auto">
          <a:xfrm>
            <a:off x="4406900" y="6149976"/>
            <a:ext cx="73025" cy="74613"/>
          </a:xfrm>
          <a:custGeom>
            <a:avLst/>
            <a:gdLst>
              <a:gd name="T0" fmla="*/ 66 w 66"/>
              <a:gd name="T1" fmla="*/ 35 h 68"/>
              <a:gd name="T2" fmla="*/ 32 w 66"/>
              <a:gd name="T3" fmla="*/ 68 h 68"/>
              <a:gd name="T4" fmla="*/ 0 w 66"/>
              <a:gd name="T5" fmla="*/ 34 h 68"/>
              <a:gd name="T6" fmla="*/ 32 w 66"/>
              <a:gd name="T7" fmla="*/ 1 h 68"/>
              <a:gd name="T8" fmla="*/ 66 w 66"/>
              <a:gd name="T9" fmla="*/ 3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8">
                <a:moveTo>
                  <a:pt x="66" y="35"/>
                </a:moveTo>
                <a:cubicBezTo>
                  <a:pt x="65" y="53"/>
                  <a:pt x="50" y="68"/>
                  <a:pt x="32" y="68"/>
                </a:cubicBezTo>
                <a:cubicBezTo>
                  <a:pt x="14" y="67"/>
                  <a:pt x="0" y="53"/>
                  <a:pt x="0" y="34"/>
                </a:cubicBezTo>
                <a:cubicBezTo>
                  <a:pt x="0" y="15"/>
                  <a:pt x="14" y="0"/>
                  <a:pt x="32" y="1"/>
                </a:cubicBezTo>
                <a:cubicBezTo>
                  <a:pt x="51" y="2"/>
                  <a:pt x="66" y="17"/>
                  <a:pt x="66" y="35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AF1DB138-EB1C-4E4C-8241-D4417255D038}"/>
              </a:ext>
            </a:extLst>
          </p:cNvPr>
          <p:cNvSpPr/>
          <p:nvPr/>
        </p:nvSpPr>
        <p:spPr bwMode="auto">
          <a:xfrm>
            <a:off x="4583113" y="6211888"/>
            <a:ext cx="73025" cy="74613"/>
          </a:xfrm>
          <a:custGeom>
            <a:avLst/>
            <a:gdLst>
              <a:gd name="T0" fmla="*/ 66 w 67"/>
              <a:gd name="T1" fmla="*/ 34 h 67"/>
              <a:gd name="T2" fmla="*/ 33 w 67"/>
              <a:gd name="T3" fmla="*/ 67 h 67"/>
              <a:gd name="T4" fmla="*/ 1 w 67"/>
              <a:gd name="T5" fmla="*/ 34 h 67"/>
              <a:gd name="T6" fmla="*/ 34 w 67"/>
              <a:gd name="T7" fmla="*/ 0 h 67"/>
              <a:gd name="T8" fmla="*/ 66 w 67"/>
              <a:gd name="T9" fmla="*/ 3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7">
                <a:moveTo>
                  <a:pt x="66" y="34"/>
                </a:moveTo>
                <a:cubicBezTo>
                  <a:pt x="66" y="52"/>
                  <a:pt x="51" y="67"/>
                  <a:pt x="33" y="67"/>
                </a:cubicBezTo>
                <a:cubicBezTo>
                  <a:pt x="14" y="67"/>
                  <a:pt x="0" y="53"/>
                  <a:pt x="1" y="34"/>
                </a:cubicBezTo>
                <a:cubicBezTo>
                  <a:pt x="1" y="15"/>
                  <a:pt x="15" y="0"/>
                  <a:pt x="34" y="0"/>
                </a:cubicBezTo>
                <a:cubicBezTo>
                  <a:pt x="51" y="1"/>
                  <a:pt x="67" y="16"/>
                  <a:pt x="66" y="3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28D031D8-2F4C-4227-8E0D-90F53BC3506F}"/>
              </a:ext>
            </a:extLst>
          </p:cNvPr>
          <p:cNvSpPr/>
          <p:nvPr/>
        </p:nvSpPr>
        <p:spPr bwMode="auto">
          <a:xfrm>
            <a:off x="4549775" y="5875338"/>
            <a:ext cx="74613" cy="74613"/>
          </a:xfrm>
          <a:custGeom>
            <a:avLst/>
            <a:gdLst>
              <a:gd name="T0" fmla="*/ 34 w 67"/>
              <a:gd name="T1" fmla="*/ 0 h 67"/>
              <a:gd name="T2" fmla="*/ 67 w 67"/>
              <a:gd name="T3" fmla="*/ 33 h 67"/>
              <a:gd name="T4" fmla="*/ 32 w 67"/>
              <a:gd name="T5" fmla="*/ 67 h 67"/>
              <a:gd name="T6" fmla="*/ 0 w 67"/>
              <a:gd name="T7" fmla="*/ 33 h 67"/>
              <a:gd name="T8" fmla="*/ 34 w 67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51" y="0"/>
                  <a:pt x="67" y="16"/>
                  <a:pt x="67" y="33"/>
                </a:cubicBezTo>
                <a:cubicBezTo>
                  <a:pt x="66" y="52"/>
                  <a:pt x="51" y="67"/>
                  <a:pt x="32" y="67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6"/>
                  <a:pt x="16" y="0"/>
                  <a:pt x="34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84CBB2C1-2CEE-4749-B9F5-BCF4C9A08371}"/>
              </a:ext>
            </a:extLst>
          </p:cNvPr>
          <p:cNvSpPr/>
          <p:nvPr/>
        </p:nvSpPr>
        <p:spPr bwMode="auto">
          <a:xfrm>
            <a:off x="4594225" y="6054726"/>
            <a:ext cx="76200" cy="74613"/>
          </a:xfrm>
          <a:custGeom>
            <a:avLst/>
            <a:gdLst>
              <a:gd name="T0" fmla="*/ 33 w 68"/>
              <a:gd name="T1" fmla="*/ 66 h 67"/>
              <a:gd name="T2" fmla="*/ 1 w 68"/>
              <a:gd name="T3" fmla="*/ 32 h 67"/>
              <a:gd name="T4" fmla="*/ 36 w 68"/>
              <a:gd name="T5" fmla="*/ 0 h 67"/>
              <a:gd name="T6" fmla="*/ 67 w 68"/>
              <a:gd name="T7" fmla="*/ 34 h 67"/>
              <a:gd name="T8" fmla="*/ 33 w 68"/>
              <a:gd name="T9" fmla="*/ 6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7">
                <a:moveTo>
                  <a:pt x="33" y="66"/>
                </a:moveTo>
                <a:cubicBezTo>
                  <a:pt x="15" y="66"/>
                  <a:pt x="0" y="50"/>
                  <a:pt x="1" y="32"/>
                </a:cubicBezTo>
                <a:cubicBezTo>
                  <a:pt x="2" y="12"/>
                  <a:pt x="16" y="0"/>
                  <a:pt x="36" y="0"/>
                </a:cubicBezTo>
                <a:cubicBezTo>
                  <a:pt x="54" y="1"/>
                  <a:pt x="68" y="16"/>
                  <a:pt x="67" y="34"/>
                </a:cubicBezTo>
                <a:cubicBezTo>
                  <a:pt x="66" y="52"/>
                  <a:pt x="50" y="67"/>
                  <a:pt x="33" y="6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85F2FDC6-7AAA-4379-B428-F4B5E9A3662F}"/>
              </a:ext>
            </a:extLst>
          </p:cNvPr>
          <p:cNvSpPr>
            <a:spLocks noEditPoints="1"/>
          </p:cNvSpPr>
          <p:nvPr/>
        </p:nvSpPr>
        <p:spPr bwMode="auto">
          <a:xfrm>
            <a:off x="3162300" y="2960688"/>
            <a:ext cx="139700" cy="255588"/>
          </a:xfrm>
          <a:custGeom>
            <a:avLst/>
            <a:gdLst>
              <a:gd name="T0" fmla="*/ 1 w 125"/>
              <a:gd name="T1" fmla="*/ 115 h 231"/>
              <a:gd name="T2" fmla="*/ 1 w 125"/>
              <a:gd name="T3" fmla="*/ 57 h 231"/>
              <a:gd name="T4" fmla="*/ 53 w 125"/>
              <a:gd name="T5" fmla="*/ 3 h 231"/>
              <a:gd name="T6" fmla="*/ 119 w 125"/>
              <a:gd name="T7" fmla="*/ 45 h 231"/>
              <a:gd name="T8" fmla="*/ 118 w 125"/>
              <a:gd name="T9" fmla="*/ 188 h 231"/>
              <a:gd name="T10" fmla="*/ 49 w 125"/>
              <a:gd name="T11" fmla="*/ 227 h 231"/>
              <a:gd name="T12" fmla="*/ 1 w 125"/>
              <a:gd name="T13" fmla="*/ 178 h 231"/>
              <a:gd name="T14" fmla="*/ 0 w 125"/>
              <a:gd name="T15" fmla="*/ 147 h 231"/>
              <a:gd name="T16" fmla="*/ 0 w 125"/>
              <a:gd name="T17" fmla="*/ 115 h 231"/>
              <a:gd name="T18" fmla="*/ 1 w 125"/>
              <a:gd name="T19" fmla="*/ 115 h 231"/>
              <a:gd name="T20" fmla="*/ 42 w 125"/>
              <a:gd name="T21" fmla="*/ 116 h 231"/>
              <a:gd name="T22" fmla="*/ 42 w 125"/>
              <a:gd name="T23" fmla="*/ 116 h 231"/>
              <a:gd name="T24" fmla="*/ 43 w 125"/>
              <a:gd name="T25" fmla="*/ 170 h 231"/>
              <a:gd name="T26" fmla="*/ 60 w 125"/>
              <a:gd name="T27" fmla="*/ 189 h 231"/>
              <a:gd name="T28" fmla="*/ 78 w 125"/>
              <a:gd name="T29" fmla="*/ 172 h 231"/>
              <a:gd name="T30" fmla="*/ 79 w 125"/>
              <a:gd name="T31" fmla="*/ 61 h 231"/>
              <a:gd name="T32" fmla="*/ 60 w 125"/>
              <a:gd name="T33" fmla="*/ 43 h 231"/>
              <a:gd name="T34" fmla="*/ 42 w 125"/>
              <a:gd name="T35" fmla="*/ 62 h 231"/>
              <a:gd name="T36" fmla="*/ 42 w 125"/>
              <a:gd name="T37" fmla="*/ 11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31">
                <a:moveTo>
                  <a:pt x="1" y="115"/>
                </a:moveTo>
                <a:cubicBezTo>
                  <a:pt x="1" y="95"/>
                  <a:pt x="0" y="76"/>
                  <a:pt x="1" y="57"/>
                </a:cubicBezTo>
                <a:cubicBezTo>
                  <a:pt x="2" y="24"/>
                  <a:pt x="19" y="7"/>
                  <a:pt x="53" y="3"/>
                </a:cubicBezTo>
                <a:cubicBezTo>
                  <a:pt x="88" y="0"/>
                  <a:pt x="115" y="15"/>
                  <a:pt x="119" y="45"/>
                </a:cubicBezTo>
                <a:cubicBezTo>
                  <a:pt x="125" y="92"/>
                  <a:pt x="125" y="140"/>
                  <a:pt x="118" y="188"/>
                </a:cubicBezTo>
                <a:cubicBezTo>
                  <a:pt x="114" y="219"/>
                  <a:pt x="90" y="231"/>
                  <a:pt x="49" y="227"/>
                </a:cubicBezTo>
                <a:cubicBezTo>
                  <a:pt x="20" y="225"/>
                  <a:pt x="3" y="208"/>
                  <a:pt x="1" y="178"/>
                </a:cubicBezTo>
                <a:cubicBezTo>
                  <a:pt x="0" y="168"/>
                  <a:pt x="0" y="157"/>
                  <a:pt x="0" y="147"/>
                </a:cubicBezTo>
                <a:cubicBezTo>
                  <a:pt x="0" y="136"/>
                  <a:pt x="0" y="12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lose/>
                <a:moveTo>
                  <a:pt x="42" y="116"/>
                </a:moveTo>
                <a:cubicBezTo>
                  <a:pt x="42" y="116"/>
                  <a:pt x="42" y="116"/>
                  <a:pt x="42" y="116"/>
                </a:cubicBezTo>
                <a:cubicBezTo>
                  <a:pt x="42" y="134"/>
                  <a:pt x="42" y="152"/>
                  <a:pt x="43" y="170"/>
                </a:cubicBezTo>
                <a:cubicBezTo>
                  <a:pt x="43" y="181"/>
                  <a:pt x="48" y="189"/>
                  <a:pt x="60" y="189"/>
                </a:cubicBezTo>
                <a:cubicBezTo>
                  <a:pt x="72" y="190"/>
                  <a:pt x="77" y="183"/>
                  <a:pt x="78" y="172"/>
                </a:cubicBezTo>
                <a:cubicBezTo>
                  <a:pt x="82" y="135"/>
                  <a:pt x="80" y="98"/>
                  <a:pt x="79" y="61"/>
                </a:cubicBezTo>
                <a:cubicBezTo>
                  <a:pt x="79" y="50"/>
                  <a:pt x="73" y="42"/>
                  <a:pt x="60" y="43"/>
                </a:cubicBezTo>
                <a:cubicBezTo>
                  <a:pt x="47" y="43"/>
                  <a:pt x="43" y="51"/>
                  <a:pt x="42" y="62"/>
                </a:cubicBezTo>
                <a:cubicBezTo>
                  <a:pt x="42" y="80"/>
                  <a:pt x="42" y="98"/>
                  <a:pt x="42" y="11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04302401-7203-41A5-AE88-409895FCC353}"/>
              </a:ext>
            </a:extLst>
          </p:cNvPr>
          <p:cNvSpPr/>
          <p:nvPr/>
        </p:nvSpPr>
        <p:spPr bwMode="auto">
          <a:xfrm>
            <a:off x="3043238" y="2959101"/>
            <a:ext cx="92075" cy="252413"/>
          </a:xfrm>
          <a:custGeom>
            <a:avLst/>
            <a:gdLst>
              <a:gd name="T0" fmla="*/ 82 w 83"/>
              <a:gd name="T1" fmla="*/ 117 h 228"/>
              <a:gd name="T2" fmla="*/ 82 w 83"/>
              <a:gd name="T3" fmla="*/ 207 h 228"/>
              <a:gd name="T4" fmla="*/ 58 w 83"/>
              <a:gd name="T5" fmla="*/ 227 h 228"/>
              <a:gd name="T6" fmla="*/ 40 w 83"/>
              <a:gd name="T7" fmla="*/ 207 h 228"/>
              <a:gd name="T8" fmla="*/ 40 w 83"/>
              <a:gd name="T9" fmla="*/ 79 h 228"/>
              <a:gd name="T10" fmla="*/ 37 w 83"/>
              <a:gd name="T11" fmla="*/ 65 h 228"/>
              <a:gd name="T12" fmla="*/ 23 w 83"/>
              <a:gd name="T13" fmla="*/ 70 h 228"/>
              <a:gd name="T14" fmla="*/ 8 w 83"/>
              <a:gd name="T15" fmla="*/ 77 h 228"/>
              <a:gd name="T16" fmla="*/ 4 w 83"/>
              <a:gd name="T17" fmla="*/ 59 h 228"/>
              <a:gd name="T18" fmla="*/ 71 w 83"/>
              <a:gd name="T19" fmla="*/ 7 h 228"/>
              <a:gd name="T20" fmla="*/ 82 w 83"/>
              <a:gd name="T21" fmla="*/ 25 h 228"/>
              <a:gd name="T22" fmla="*/ 82 w 83"/>
              <a:gd name="T23" fmla="*/ 11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228">
                <a:moveTo>
                  <a:pt x="82" y="117"/>
                </a:moveTo>
                <a:cubicBezTo>
                  <a:pt x="82" y="147"/>
                  <a:pt x="82" y="177"/>
                  <a:pt x="82" y="207"/>
                </a:cubicBezTo>
                <a:cubicBezTo>
                  <a:pt x="83" y="225"/>
                  <a:pt x="73" y="227"/>
                  <a:pt x="58" y="227"/>
                </a:cubicBezTo>
                <a:cubicBezTo>
                  <a:pt x="43" y="228"/>
                  <a:pt x="40" y="221"/>
                  <a:pt x="40" y="207"/>
                </a:cubicBezTo>
                <a:cubicBezTo>
                  <a:pt x="41" y="164"/>
                  <a:pt x="40" y="122"/>
                  <a:pt x="40" y="79"/>
                </a:cubicBezTo>
                <a:cubicBezTo>
                  <a:pt x="40" y="74"/>
                  <a:pt x="43" y="68"/>
                  <a:pt x="37" y="65"/>
                </a:cubicBezTo>
                <a:cubicBezTo>
                  <a:pt x="32" y="62"/>
                  <a:pt x="28" y="68"/>
                  <a:pt x="23" y="70"/>
                </a:cubicBezTo>
                <a:cubicBezTo>
                  <a:pt x="18" y="73"/>
                  <a:pt x="14" y="80"/>
                  <a:pt x="8" y="77"/>
                </a:cubicBezTo>
                <a:cubicBezTo>
                  <a:pt x="0" y="74"/>
                  <a:pt x="4" y="65"/>
                  <a:pt x="4" y="59"/>
                </a:cubicBezTo>
                <a:cubicBezTo>
                  <a:pt x="3" y="28"/>
                  <a:pt x="41" y="0"/>
                  <a:pt x="71" y="7"/>
                </a:cubicBezTo>
                <a:cubicBezTo>
                  <a:pt x="81" y="10"/>
                  <a:pt x="82" y="17"/>
                  <a:pt x="82" y="25"/>
                </a:cubicBezTo>
                <a:cubicBezTo>
                  <a:pt x="82" y="56"/>
                  <a:pt x="82" y="86"/>
                  <a:pt x="82" y="11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721E08B9-532E-4C2C-AFFC-B1E69EF5AA86}"/>
              </a:ext>
            </a:extLst>
          </p:cNvPr>
          <p:cNvSpPr/>
          <p:nvPr/>
        </p:nvSpPr>
        <p:spPr bwMode="auto">
          <a:xfrm>
            <a:off x="3111500" y="3228976"/>
            <a:ext cx="104775" cy="55563"/>
          </a:xfrm>
          <a:custGeom>
            <a:avLst/>
            <a:gdLst>
              <a:gd name="T0" fmla="*/ 34 w 95"/>
              <a:gd name="T1" fmla="*/ 20 h 50"/>
              <a:gd name="T2" fmla="*/ 46 w 95"/>
              <a:gd name="T3" fmla="*/ 6 h 50"/>
              <a:gd name="T4" fmla="*/ 59 w 95"/>
              <a:gd name="T5" fmla="*/ 31 h 50"/>
              <a:gd name="T6" fmla="*/ 60 w 95"/>
              <a:gd name="T7" fmla="*/ 12 h 50"/>
              <a:gd name="T8" fmla="*/ 70 w 95"/>
              <a:gd name="T9" fmla="*/ 8 h 50"/>
              <a:gd name="T10" fmla="*/ 77 w 95"/>
              <a:gd name="T11" fmla="*/ 13 h 50"/>
              <a:gd name="T12" fmla="*/ 91 w 95"/>
              <a:gd name="T13" fmla="*/ 11 h 50"/>
              <a:gd name="T14" fmla="*/ 91 w 95"/>
              <a:gd name="T15" fmla="*/ 40 h 50"/>
              <a:gd name="T16" fmla="*/ 86 w 95"/>
              <a:gd name="T17" fmla="*/ 43 h 50"/>
              <a:gd name="T18" fmla="*/ 61 w 95"/>
              <a:gd name="T19" fmla="*/ 43 h 50"/>
              <a:gd name="T20" fmla="*/ 17 w 95"/>
              <a:gd name="T21" fmla="*/ 42 h 50"/>
              <a:gd name="T22" fmla="*/ 5 w 95"/>
              <a:gd name="T23" fmla="*/ 36 h 50"/>
              <a:gd name="T24" fmla="*/ 8 w 95"/>
              <a:gd name="T25" fmla="*/ 7 h 50"/>
              <a:gd name="T26" fmla="*/ 29 w 95"/>
              <a:gd name="T27" fmla="*/ 7 h 50"/>
              <a:gd name="T28" fmla="*/ 34 w 95"/>
              <a:gd name="T2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5" h="50">
                <a:moveTo>
                  <a:pt x="34" y="20"/>
                </a:moveTo>
                <a:cubicBezTo>
                  <a:pt x="37" y="13"/>
                  <a:pt x="37" y="3"/>
                  <a:pt x="46" y="6"/>
                </a:cubicBezTo>
                <a:cubicBezTo>
                  <a:pt x="58" y="9"/>
                  <a:pt x="53" y="23"/>
                  <a:pt x="59" y="31"/>
                </a:cubicBezTo>
                <a:cubicBezTo>
                  <a:pt x="59" y="25"/>
                  <a:pt x="59" y="18"/>
                  <a:pt x="60" y="12"/>
                </a:cubicBezTo>
                <a:cubicBezTo>
                  <a:pt x="61" y="7"/>
                  <a:pt x="64" y="4"/>
                  <a:pt x="70" y="8"/>
                </a:cubicBezTo>
                <a:cubicBezTo>
                  <a:pt x="73" y="9"/>
                  <a:pt x="73" y="16"/>
                  <a:pt x="77" y="13"/>
                </a:cubicBezTo>
                <a:cubicBezTo>
                  <a:pt x="82" y="9"/>
                  <a:pt x="87" y="0"/>
                  <a:pt x="91" y="11"/>
                </a:cubicBezTo>
                <a:cubicBezTo>
                  <a:pt x="95" y="20"/>
                  <a:pt x="95" y="30"/>
                  <a:pt x="91" y="40"/>
                </a:cubicBezTo>
                <a:cubicBezTo>
                  <a:pt x="90" y="41"/>
                  <a:pt x="86" y="43"/>
                  <a:pt x="86" y="43"/>
                </a:cubicBezTo>
                <a:cubicBezTo>
                  <a:pt x="77" y="33"/>
                  <a:pt x="67" y="46"/>
                  <a:pt x="61" y="43"/>
                </a:cubicBezTo>
                <a:cubicBezTo>
                  <a:pt x="46" y="38"/>
                  <a:pt x="32" y="50"/>
                  <a:pt x="17" y="42"/>
                </a:cubicBezTo>
                <a:cubicBezTo>
                  <a:pt x="13" y="40"/>
                  <a:pt x="5" y="45"/>
                  <a:pt x="5" y="36"/>
                </a:cubicBezTo>
                <a:cubicBezTo>
                  <a:pt x="4" y="26"/>
                  <a:pt x="0" y="14"/>
                  <a:pt x="8" y="7"/>
                </a:cubicBezTo>
                <a:cubicBezTo>
                  <a:pt x="12" y="4"/>
                  <a:pt x="22" y="6"/>
                  <a:pt x="29" y="7"/>
                </a:cubicBezTo>
                <a:cubicBezTo>
                  <a:pt x="31" y="8"/>
                  <a:pt x="32" y="15"/>
                  <a:pt x="34" y="2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85B59644-955C-417F-93B7-69D029727454}"/>
              </a:ext>
            </a:extLst>
          </p:cNvPr>
          <p:cNvSpPr>
            <a:spLocks noEditPoints="1"/>
          </p:cNvSpPr>
          <p:nvPr/>
        </p:nvSpPr>
        <p:spPr bwMode="auto">
          <a:xfrm>
            <a:off x="2560638" y="2601913"/>
            <a:ext cx="185738" cy="339725"/>
          </a:xfrm>
          <a:custGeom>
            <a:avLst/>
            <a:gdLst>
              <a:gd name="T0" fmla="*/ 166 w 167"/>
              <a:gd name="T1" fmla="*/ 153 h 307"/>
              <a:gd name="T2" fmla="*/ 166 w 167"/>
              <a:gd name="T3" fmla="*/ 231 h 307"/>
              <a:gd name="T4" fmla="*/ 116 w 167"/>
              <a:gd name="T5" fmla="*/ 298 h 307"/>
              <a:gd name="T6" fmla="*/ 24 w 167"/>
              <a:gd name="T7" fmla="*/ 297 h 307"/>
              <a:gd name="T8" fmla="*/ 9 w 167"/>
              <a:gd name="T9" fmla="*/ 278 h 307"/>
              <a:gd name="T10" fmla="*/ 9 w 167"/>
              <a:gd name="T11" fmla="*/ 268 h 307"/>
              <a:gd name="T12" fmla="*/ 43 w 167"/>
              <a:gd name="T13" fmla="*/ 240 h 307"/>
              <a:gd name="T14" fmla="*/ 81 w 167"/>
              <a:gd name="T15" fmla="*/ 242 h 307"/>
              <a:gd name="T16" fmla="*/ 103 w 167"/>
              <a:gd name="T17" fmla="*/ 221 h 307"/>
              <a:gd name="T18" fmla="*/ 88 w 167"/>
              <a:gd name="T19" fmla="*/ 204 h 307"/>
              <a:gd name="T20" fmla="*/ 1 w 167"/>
              <a:gd name="T21" fmla="*/ 125 h 307"/>
              <a:gd name="T22" fmla="*/ 1 w 167"/>
              <a:gd name="T23" fmla="*/ 72 h 307"/>
              <a:gd name="T24" fmla="*/ 49 w 167"/>
              <a:gd name="T25" fmla="*/ 8 h 307"/>
              <a:gd name="T26" fmla="*/ 118 w 167"/>
              <a:gd name="T27" fmla="*/ 7 h 307"/>
              <a:gd name="T28" fmla="*/ 166 w 167"/>
              <a:gd name="T29" fmla="*/ 73 h 307"/>
              <a:gd name="T30" fmla="*/ 166 w 167"/>
              <a:gd name="T31" fmla="*/ 153 h 307"/>
              <a:gd name="T32" fmla="*/ 166 w 167"/>
              <a:gd name="T33" fmla="*/ 153 h 307"/>
              <a:gd name="T34" fmla="*/ 152 w 167"/>
              <a:gd name="T35" fmla="*/ 153 h 307"/>
              <a:gd name="T36" fmla="*/ 152 w 167"/>
              <a:gd name="T37" fmla="*/ 153 h 307"/>
              <a:gd name="T38" fmla="*/ 152 w 167"/>
              <a:gd name="T39" fmla="*/ 77 h 307"/>
              <a:gd name="T40" fmla="*/ 111 w 167"/>
              <a:gd name="T41" fmla="*/ 21 h 307"/>
              <a:gd name="T42" fmla="*/ 57 w 167"/>
              <a:gd name="T43" fmla="*/ 21 h 307"/>
              <a:gd name="T44" fmla="*/ 18 w 167"/>
              <a:gd name="T45" fmla="*/ 62 h 307"/>
              <a:gd name="T46" fmla="*/ 17 w 167"/>
              <a:gd name="T47" fmla="*/ 147 h 307"/>
              <a:gd name="T48" fmla="*/ 67 w 167"/>
              <a:gd name="T49" fmla="*/ 190 h 307"/>
              <a:gd name="T50" fmla="*/ 103 w 167"/>
              <a:gd name="T51" fmla="*/ 187 h 307"/>
              <a:gd name="T52" fmla="*/ 118 w 167"/>
              <a:gd name="T53" fmla="*/ 199 h 307"/>
              <a:gd name="T54" fmla="*/ 118 w 167"/>
              <a:gd name="T55" fmla="*/ 219 h 307"/>
              <a:gd name="T56" fmla="*/ 84 w 167"/>
              <a:gd name="T57" fmla="*/ 258 h 307"/>
              <a:gd name="T58" fmla="*/ 44 w 167"/>
              <a:gd name="T59" fmla="*/ 255 h 307"/>
              <a:gd name="T60" fmla="*/ 26 w 167"/>
              <a:gd name="T61" fmla="*/ 263 h 307"/>
              <a:gd name="T62" fmla="*/ 42 w 167"/>
              <a:gd name="T63" fmla="*/ 285 h 307"/>
              <a:gd name="T64" fmla="*/ 73 w 167"/>
              <a:gd name="T65" fmla="*/ 288 h 307"/>
              <a:gd name="T66" fmla="*/ 153 w 167"/>
              <a:gd name="T67" fmla="*/ 211 h 307"/>
              <a:gd name="T68" fmla="*/ 152 w 167"/>
              <a:gd name="T69" fmla="*/ 15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7" h="307">
                <a:moveTo>
                  <a:pt x="166" y="153"/>
                </a:moveTo>
                <a:cubicBezTo>
                  <a:pt x="166" y="179"/>
                  <a:pt x="167" y="205"/>
                  <a:pt x="166" y="231"/>
                </a:cubicBezTo>
                <a:cubicBezTo>
                  <a:pt x="166" y="264"/>
                  <a:pt x="148" y="288"/>
                  <a:pt x="116" y="298"/>
                </a:cubicBezTo>
                <a:cubicBezTo>
                  <a:pt x="85" y="307"/>
                  <a:pt x="54" y="304"/>
                  <a:pt x="24" y="297"/>
                </a:cubicBezTo>
                <a:cubicBezTo>
                  <a:pt x="14" y="295"/>
                  <a:pt x="9" y="289"/>
                  <a:pt x="9" y="278"/>
                </a:cubicBezTo>
                <a:cubicBezTo>
                  <a:pt x="9" y="275"/>
                  <a:pt x="9" y="272"/>
                  <a:pt x="9" y="268"/>
                </a:cubicBezTo>
                <a:cubicBezTo>
                  <a:pt x="9" y="234"/>
                  <a:pt x="9" y="234"/>
                  <a:pt x="43" y="240"/>
                </a:cubicBezTo>
                <a:cubicBezTo>
                  <a:pt x="55" y="242"/>
                  <a:pt x="68" y="242"/>
                  <a:pt x="81" y="242"/>
                </a:cubicBezTo>
                <a:cubicBezTo>
                  <a:pt x="94" y="242"/>
                  <a:pt x="101" y="235"/>
                  <a:pt x="103" y="221"/>
                </a:cubicBezTo>
                <a:cubicBezTo>
                  <a:pt x="105" y="209"/>
                  <a:pt x="103" y="203"/>
                  <a:pt x="88" y="204"/>
                </a:cubicBezTo>
                <a:cubicBezTo>
                  <a:pt x="27" y="210"/>
                  <a:pt x="1" y="186"/>
                  <a:pt x="1" y="125"/>
                </a:cubicBezTo>
                <a:cubicBezTo>
                  <a:pt x="1" y="107"/>
                  <a:pt x="0" y="89"/>
                  <a:pt x="1" y="72"/>
                </a:cubicBezTo>
                <a:cubicBezTo>
                  <a:pt x="2" y="40"/>
                  <a:pt x="20" y="17"/>
                  <a:pt x="49" y="8"/>
                </a:cubicBezTo>
                <a:cubicBezTo>
                  <a:pt x="72" y="1"/>
                  <a:pt x="95" y="0"/>
                  <a:pt x="118" y="7"/>
                </a:cubicBezTo>
                <a:cubicBezTo>
                  <a:pt x="148" y="16"/>
                  <a:pt x="165" y="40"/>
                  <a:pt x="166" y="73"/>
                </a:cubicBezTo>
                <a:cubicBezTo>
                  <a:pt x="167" y="100"/>
                  <a:pt x="166" y="127"/>
                  <a:pt x="166" y="153"/>
                </a:cubicBezTo>
                <a:cubicBezTo>
                  <a:pt x="166" y="153"/>
                  <a:pt x="166" y="153"/>
                  <a:pt x="166" y="153"/>
                </a:cubicBezTo>
                <a:close/>
                <a:moveTo>
                  <a:pt x="152" y="153"/>
                </a:moveTo>
                <a:cubicBezTo>
                  <a:pt x="152" y="153"/>
                  <a:pt x="152" y="153"/>
                  <a:pt x="152" y="153"/>
                </a:cubicBezTo>
                <a:cubicBezTo>
                  <a:pt x="152" y="128"/>
                  <a:pt x="153" y="102"/>
                  <a:pt x="152" y="77"/>
                </a:cubicBezTo>
                <a:cubicBezTo>
                  <a:pt x="151" y="47"/>
                  <a:pt x="135" y="26"/>
                  <a:pt x="111" y="21"/>
                </a:cubicBezTo>
                <a:cubicBezTo>
                  <a:pt x="93" y="17"/>
                  <a:pt x="75" y="17"/>
                  <a:pt x="57" y="21"/>
                </a:cubicBezTo>
                <a:cubicBezTo>
                  <a:pt x="36" y="26"/>
                  <a:pt x="22" y="40"/>
                  <a:pt x="18" y="62"/>
                </a:cubicBezTo>
                <a:cubicBezTo>
                  <a:pt x="12" y="90"/>
                  <a:pt x="13" y="119"/>
                  <a:pt x="17" y="147"/>
                </a:cubicBezTo>
                <a:cubicBezTo>
                  <a:pt x="21" y="177"/>
                  <a:pt x="37" y="189"/>
                  <a:pt x="67" y="190"/>
                </a:cubicBezTo>
                <a:cubicBezTo>
                  <a:pt x="79" y="190"/>
                  <a:pt x="91" y="191"/>
                  <a:pt x="103" y="187"/>
                </a:cubicBezTo>
                <a:cubicBezTo>
                  <a:pt x="116" y="182"/>
                  <a:pt x="118" y="188"/>
                  <a:pt x="118" y="199"/>
                </a:cubicBezTo>
                <a:cubicBezTo>
                  <a:pt x="118" y="206"/>
                  <a:pt x="118" y="212"/>
                  <a:pt x="118" y="219"/>
                </a:cubicBezTo>
                <a:cubicBezTo>
                  <a:pt x="117" y="244"/>
                  <a:pt x="109" y="254"/>
                  <a:pt x="84" y="258"/>
                </a:cubicBezTo>
                <a:cubicBezTo>
                  <a:pt x="71" y="260"/>
                  <a:pt x="58" y="257"/>
                  <a:pt x="44" y="255"/>
                </a:cubicBezTo>
                <a:cubicBezTo>
                  <a:pt x="37" y="255"/>
                  <a:pt x="27" y="249"/>
                  <a:pt x="26" y="263"/>
                </a:cubicBezTo>
                <a:cubicBezTo>
                  <a:pt x="25" y="275"/>
                  <a:pt x="27" y="284"/>
                  <a:pt x="42" y="285"/>
                </a:cubicBezTo>
                <a:cubicBezTo>
                  <a:pt x="52" y="286"/>
                  <a:pt x="63" y="289"/>
                  <a:pt x="73" y="288"/>
                </a:cubicBezTo>
                <a:cubicBezTo>
                  <a:pt x="123" y="287"/>
                  <a:pt x="156" y="273"/>
                  <a:pt x="153" y="211"/>
                </a:cubicBezTo>
                <a:cubicBezTo>
                  <a:pt x="151" y="192"/>
                  <a:pt x="152" y="172"/>
                  <a:pt x="152" y="153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B4EAD6B7-0F85-4567-816C-891460DEDA06}"/>
              </a:ext>
            </a:extLst>
          </p:cNvPr>
          <p:cNvSpPr/>
          <p:nvPr/>
        </p:nvSpPr>
        <p:spPr bwMode="auto">
          <a:xfrm>
            <a:off x="2587625" y="2963863"/>
            <a:ext cx="136525" cy="57150"/>
          </a:xfrm>
          <a:custGeom>
            <a:avLst/>
            <a:gdLst>
              <a:gd name="T0" fmla="*/ 95 w 124"/>
              <a:gd name="T1" fmla="*/ 20 h 51"/>
              <a:gd name="T2" fmla="*/ 94 w 124"/>
              <a:gd name="T3" fmla="*/ 38 h 51"/>
              <a:gd name="T4" fmla="*/ 90 w 124"/>
              <a:gd name="T5" fmla="*/ 44 h 51"/>
              <a:gd name="T6" fmla="*/ 12 w 124"/>
              <a:gd name="T7" fmla="*/ 44 h 51"/>
              <a:gd name="T8" fmla="*/ 6 w 124"/>
              <a:gd name="T9" fmla="*/ 19 h 51"/>
              <a:gd name="T10" fmla="*/ 16 w 124"/>
              <a:gd name="T11" fmla="*/ 7 h 51"/>
              <a:gd name="T12" fmla="*/ 34 w 124"/>
              <a:gd name="T13" fmla="*/ 19 h 51"/>
              <a:gd name="T14" fmla="*/ 34 w 124"/>
              <a:gd name="T15" fmla="*/ 28 h 51"/>
              <a:gd name="T16" fmla="*/ 46 w 124"/>
              <a:gd name="T17" fmla="*/ 6 h 51"/>
              <a:gd name="T18" fmla="*/ 60 w 124"/>
              <a:gd name="T19" fmla="*/ 29 h 51"/>
              <a:gd name="T20" fmla="*/ 61 w 124"/>
              <a:gd name="T21" fmla="*/ 14 h 51"/>
              <a:gd name="T22" fmla="*/ 65 w 124"/>
              <a:gd name="T23" fmla="*/ 7 h 51"/>
              <a:gd name="T24" fmla="*/ 105 w 124"/>
              <a:gd name="T25" fmla="*/ 4 h 51"/>
              <a:gd name="T26" fmla="*/ 113 w 124"/>
              <a:gd name="T27" fmla="*/ 15 h 51"/>
              <a:gd name="T28" fmla="*/ 110 w 124"/>
              <a:gd name="T29" fmla="*/ 33 h 51"/>
              <a:gd name="T30" fmla="*/ 108 w 124"/>
              <a:gd name="T31" fmla="*/ 46 h 51"/>
              <a:gd name="T32" fmla="*/ 96 w 124"/>
              <a:gd name="T33" fmla="*/ 29 h 51"/>
              <a:gd name="T34" fmla="*/ 96 w 124"/>
              <a:gd name="T35" fmla="*/ 21 h 51"/>
              <a:gd name="T36" fmla="*/ 95 w 124"/>
              <a:gd name="T37" fmla="*/ 2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" h="51">
                <a:moveTo>
                  <a:pt x="95" y="20"/>
                </a:moveTo>
                <a:cubicBezTo>
                  <a:pt x="94" y="26"/>
                  <a:pt x="94" y="32"/>
                  <a:pt x="94" y="38"/>
                </a:cubicBezTo>
                <a:cubicBezTo>
                  <a:pt x="93" y="40"/>
                  <a:pt x="90" y="44"/>
                  <a:pt x="90" y="44"/>
                </a:cubicBezTo>
                <a:cubicBezTo>
                  <a:pt x="64" y="34"/>
                  <a:pt x="37" y="51"/>
                  <a:pt x="12" y="44"/>
                </a:cubicBezTo>
                <a:cubicBezTo>
                  <a:pt x="0" y="40"/>
                  <a:pt x="6" y="28"/>
                  <a:pt x="6" y="19"/>
                </a:cubicBezTo>
                <a:cubicBezTo>
                  <a:pt x="5" y="13"/>
                  <a:pt x="5" y="4"/>
                  <a:pt x="16" y="7"/>
                </a:cubicBezTo>
                <a:cubicBezTo>
                  <a:pt x="22" y="9"/>
                  <a:pt x="36" y="2"/>
                  <a:pt x="34" y="19"/>
                </a:cubicBezTo>
                <a:cubicBezTo>
                  <a:pt x="33" y="21"/>
                  <a:pt x="34" y="24"/>
                  <a:pt x="34" y="28"/>
                </a:cubicBezTo>
                <a:cubicBezTo>
                  <a:pt x="39" y="20"/>
                  <a:pt x="35" y="6"/>
                  <a:pt x="46" y="6"/>
                </a:cubicBezTo>
                <a:cubicBezTo>
                  <a:pt x="59" y="6"/>
                  <a:pt x="53" y="21"/>
                  <a:pt x="60" y="29"/>
                </a:cubicBezTo>
                <a:cubicBezTo>
                  <a:pt x="60" y="24"/>
                  <a:pt x="60" y="19"/>
                  <a:pt x="61" y="14"/>
                </a:cubicBezTo>
                <a:cubicBezTo>
                  <a:pt x="61" y="11"/>
                  <a:pt x="63" y="5"/>
                  <a:pt x="65" y="7"/>
                </a:cubicBezTo>
                <a:cubicBezTo>
                  <a:pt x="80" y="19"/>
                  <a:pt x="91" y="0"/>
                  <a:pt x="105" y="4"/>
                </a:cubicBezTo>
                <a:cubicBezTo>
                  <a:pt x="111" y="5"/>
                  <a:pt x="120" y="3"/>
                  <a:pt x="113" y="15"/>
                </a:cubicBezTo>
                <a:cubicBezTo>
                  <a:pt x="110" y="20"/>
                  <a:pt x="118" y="28"/>
                  <a:pt x="110" y="33"/>
                </a:cubicBezTo>
                <a:cubicBezTo>
                  <a:pt x="109" y="34"/>
                  <a:pt x="124" y="45"/>
                  <a:pt x="108" y="46"/>
                </a:cubicBezTo>
                <a:cubicBezTo>
                  <a:pt x="96" y="47"/>
                  <a:pt x="96" y="38"/>
                  <a:pt x="96" y="29"/>
                </a:cubicBezTo>
                <a:cubicBezTo>
                  <a:pt x="96" y="27"/>
                  <a:pt x="96" y="24"/>
                  <a:pt x="96" y="21"/>
                </a:cubicBezTo>
                <a:cubicBezTo>
                  <a:pt x="96" y="21"/>
                  <a:pt x="95" y="21"/>
                  <a:pt x="95" y="2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1127B967-7890-4660-A41F-7D33A3394745}"/>
              </a:ext>
            </a:extLst>
          </p:cNvPr>
          <p:cNvSpPr/>
          <p:nvPr/>
        </p:nvSpPr>
        <p:spPr bwMode="auto">
          <a:xfrm>
            <a:off x="2559050" y="2449513"/>
            <a:ext cx="193675" cy="49213"/>
          </a:xfrm>
          <a:custGeom>
            <a:avLst/>
            <a:gdLst>
              <a:gd name="T0" fmla="*/ 85 w 175"/>
              <a:gd name="T1" fmla="*/ 40 h 45"/>
              <a:gd name="T2" fmla="*/ 24 w 175"/>
              <a:gd name="T3" fmla="*/ 40 h 45"/>
              <a:gd name="T4" fmla="*/ 1 w 175"/>
              <a:gd name="T5" fmla="*/ 29 h 45"/>
              <a:gd name="T6" fmla="*/ 25 w 175"/>
              <a:gd name="T7" fmla="*/ 0 h 45"/>
              <a:gd name="T8" fmla="*/ 91 w 175"/>
              <a:gd name="T9" fmla="*/ 0 h 45"/>
              <a:gd name="T10" fmla="*/ 146 w 175"/>
              <a:gd name="T11" fmla="*/ 0 h 45"/>
              <a:gd name="T12" fmla="*/ 175 w 175"/>
              <a:gd name="T13" fmla="*/ 29 h 45"/>
              <a:gd name="T14" fmla="*/ 159 w 175"/>
              <a:gd name="T15" fmla="*/ 40 h 45"/>
              <a:gd name="T16" fmla="*/ 85 w 175"/>
              <a:gd name="T17" fmla="*/ 40 h 45"/>
              <a:gd name="T18" fmla="*/ 85 w 175"/>
              <a:gd name="T19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5" h="45">
                <a:moveTo>
                  <a:pt x="85" y="40"/>
                </a:moveTo>
                <a:cubicBezTo>
                  <a:pt x="65" y="40"/>
                  <a:pt x="44" y="41"/>
                  <a:pt x="24" y="40"/>
                </a:cubicBezTo>
                <a:cubicBezTo>
                  <a:pt x="15" y="39"/>
                  <a:pt x="0" y="45"/>
                  <a:pt x="1" y="29"/>
                </a:cubicBezTo>
                <a:cubicBezTo>
                  <a:pt x="2" y="16"/>
                  <a:pt x="5" y="0"/>
                  <a:pt x="25" y="0"/>
                </a:cubicBezTo>
                <a:cubicBezTo>
                  <a:pt x="47" y="0"/>
                  <a:pt x="69" y="0"/>
                  <a:pt x="91" y="0"/>
                </a:cubicBezTo>
                <a:cubicBezTo>
                  <a:pt x="109" y="0"/>
                  <a:pt x="128" y="0"/>
                  <a:pt x="146" y="0"/>
                </a:cubicBezTo>
                <a:cubicBezTo>
                  <a:pt x="163" y="1"/>
                  <a:pt x="175" y="12"/>
                  <a:pt x="175" y="29"/>
                </a:cubicBezTo>
                <a:cubicBezTo>
                  <a:pt x="175" y="41"/>
                  <a:pt x="166" y="40"/>
                  <a:pt x="159" y="40"/>
                </a:cubicBezTo>
                <a:cubicBezTo>
                  <a:pt x="135" y="40"/>
                  <a:pt x="110" y="40"/>
                  <a:pt x="85" y="40"/>
                </a:cubicBezTo>
                <a:cubicBezTo>
                  <a:pt x="85" y="40"/>
                  <a:pt x="85" y="40"/>
                  <a:pt x="85" y="4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5B97272B-D78D-4760-9EDD-CBBCF52787DC}"/>
              </a:ext>
            </a:extLst>
          </p:cNvPr>
          <p:cNvSpPr>
            <a:spLocks noEditPoints="1"/>
          </p:cNvSpPr>
          <p:nvPr/>
        </p:nvSpPr>
        <p:spPr bwMode="auto">
          <a:xfrm>
            <a:off x="2451100" y="2790826"/>
            <a:ext cx="55563" cy="374650"/>
          </a:xfrm>
          <a:custGeom>
            <a:avLst/>
            <a:gdLst>
              <a:gd name="T0" fmla="*/ 17 w 51"/>
              <a:gd name="T1" fmla="*/ 0 h 339"/>
              <a:gd name="T2" fmla="*/ 51 w 51"/>
              <a:gd name="T3" fmla="*/ 90 h 339"/>
              <a:gd name="T4" fmla="*/ 39 w 51"/>
              <a:gd name="T5" fmla="*/ 315 h 339"/>
              <a:gd name="T6" fmla="*/ 31 w 51"/>
              <a:gd name="T7" fmla="*/ 338 h 339"/>
              <a:gd name="T8" fmla="*/ 1 w 51"/>
              <a:gd name="T9" fmla="*/ 312 h 339"/>
              <a:gd name="T10" fmla="*/ 1 w 51"/>
              <a:gd name="T11" fmla="*/ 298 h 339"/>
              <a:gd name="T12" fmla="*/ 13 w 51"/>
              <a:gd name="T13" fmla="*/ 27 h 339"/>
              <a:gd name="T14" fmla="*/ 18 w 51"/>
              <a:gd name="T15" fmla="*/ 0 h 339"/>
              <a:gd name="T16" fmla="*/ 17 w 51"/>
              <a:gd name="T17" fmla="*/ 0 h 339"/>
              <a:gd name="T18" fmla="*/ 36 w 51"/>
              <a:gd name="T19" fmla="*/ 42 h 339"/>
              <a:gd name="T20" fmla="*/ 23 w 51"/>
              <a:gd name="T21" fmla="*/ 311 h 339"/>
              <a:gd name="T22" fmla="*/ 36 w 51"/>
              <a:gd name="T23" fmla="*/ 4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339">
                <a:moveTo>
                  <a:pt x="17" y="0"/>
                </a:moveTo>
                <a:cubicBezTo>
                  <a:pt x="48" y="23"/>
                  <a:pt x="51" y="54"/>
                  <a:pt x="51" y="90"/>
                </a:cubicBezTo>
                <a:cubicBezTo>
                  <a:pt x="50" y="165"/>
                  <a:pt x="49" y="240"/>
                  <a:pt x="39" y="315"/>
                </a:cubicBezTo>
                <a:cubicBezTo>
                  <a:pt x="38" y="323"/>
                  <a:pt x="43" y="339"/>
                  <a:pt x="31" y="338"/>
                </a:cubicBezTo>
                <a:cubicBezTo>
                  <a:pt x="18" y="337"/>
                  <a:pt x="5" y="328"/>
                  <a:pt x="1" y="312"/>
                </a:cubicBezTo>
                <a:cubicBezTo>
                  <a:pt x="0" y="308"/>
                  <a:pt x="1" y="303"/>
                  <a:pt x="1" y="298"/>
                </a:cubicBezTo>
                <a:cubicBezTo>
                  <a:pt x="14" y="208"/>
                  <a:pt x="13" y="118"/>
                  <a:pt x="13" y="27"/>
                </a:cubicBezTo>
                <a:cubicBezTo>
                  <a:pt x="13" y="18"/>
                  <a:pt x="12" y="8"/>
                  <a:pt x="18" y="0"/>
                </a:cubicBezTo>
                <a:cubicBezTo>
                  <a:pt x="18" y="0"/>
                  <a:pt x="17" y="0"/>
                  <a:pt x="17" y="0"/>
                </a:cubicBezTo>
                <a:close/>
                <a:moveTo>
                  <a:pt x="36" y="42"/>
                </a:moveTo>
                <a:cubicBezTo>
                  <a:pt x="32" y="131"/>
                  <a:pt x="27" y="221"/>
                  <a:pt x="23" y="311"/>
                </a:cubicBezTo>
                <a:cubicBezTo>
                  <a:pt x="41" y="222"/>
                  <a:pt x="42" y="132"/>
                  <a:pt x="36" y="4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81" name="Freeform 79">
            <a:extLst>
              <a:ext uri="{FF2B5EF4-FFF2-40B4-BE49-F238E27FC236}">
                <a16:creationId xmlns:a16="http://schemas.microsoft.com/office/drawing/2014/main" id="{6026567E-D126-456C-850C-D4ECEE0625E7}"/>
              </a:ext>
            </a:extLst>
          </p:cNvPr>
          <p:cNvSpPr>
            <a:spLocks noEditPoints="1"/>
          </p:cNvSpPr>
          <p:nvPr/>
        </p:nvSpPr>
        <p:spPr bwMode="auto">
          <a:xfrm>
            <a:off x="1352550" y="2651126"/>
            <a:ext cx="225425" cy="419100"/>
          </a:xfrm>
          <a:custGeom>
            <a:avLst/>
            <a:gdLst>
              <a:gd name="T0" fmla="*/ 202 w 203"/>
              <a:gd name="T1" fmla="*/ 191 h 379"/>
              <a:gd name="T2" fmla="*/ 202 w 203"/>
              <a:gd name="T3" fmla="*/ 285 h 379"/>
              <a:gd name="T4" fmla="*/ 128 w 203"/>
              <a:gd name="T5" fmla="*/ 374 h 379"/>
              <a:gd name="T6" fmla="*/ 32 w 203"/>
              <a:gd name="T7" fmla="*/ 371 h 379"/>
              <a:gd name="T8" fmla="*/ 12 w 203"/>
              <a:gd name="T9" fmla="*/ 347 h 379"/>
              <a:gd name="T10" fmla="*/ 53 w 203"/>
              <a:gd name="T11" fmla="*/ 311 h 379"/>
              <a:gd name="T12" fmla="*/ 83 w 203"/>
              <a:gd name="T13" fmla="*/ 313 h 379"/>
              <a:gd name="T14" fmla="*/ 134 w 203"/>
              <a:gd name="T15" fmla="*/ 260 h 379"/>
              <a:gd name="T16" fmla="*/ 118 w 203"/>
              <a:gd name="T17" fmla="*/ 247 h 379"/>
              <a:gd name="T18" fmla="*/ 80 w 203"/>
              <a:gd name="T19" fmla="*/ 250 h 379"/>
              <a:gd name="T20" fmla="*/ 1 w 203"/>
              <a:gd name="T21" fmla="*/ 173 h 379"/>
              <a:gd name="T22" fmla="*/ 1 w 203"/>
              <a:gd name="T23" fmla="*/ 85 h 379"/>
              <a:gd name="T24" fmla="*/ 72 w 203"/>
              <a:gd name="T25" fmla="*/ 3 h 379"/>
              <a:gd name="T26" fmla="*/ 130 w 203"/>
              <a:gd name="T27" fmla="*/ 3 h 379"/>
              <a:gd name="T28" fmla="*/ 202 w 203"/>
              <a:gd name="T29" fmla="*/ 87 h 379"/>
              <a:gd name="T30" fmla="*/ 202 w 203"/>
              <a:gd name="T31" fmla="*/ 191 h 379"/>
              <a:gd name="T32" fmla="*/ 202 w 203"/>
              <a:gd name="T33" fmla="*/ 191 h 379"/>
              <a:gd name="T34" fmla="*/ 134 w 203"/>
              <a:gd name="T35" fmla="*/ 132 h 379"/>
              <a:gd name="T36" fmla="*/ 133 w 203"/>
              <a:gd name="T37" fmla="*/ 132 h 379"/>
              <a:gd name="T38" fmla="*/ 133 w 203"/>
              <a:gd name="T39" fmla="*/ 86 h 379"/>
              <a:gd name="T40" fmla="*/ 105 w 203"/>
              <a:gd name="T41" fmla="*/ 62 h 379"/>
              <a:gd name="T42" fmla="*/ 71 w 203"/>
              <a:gd name="T43" fmla="*/ 85 h 379"/>
              <a:gd name="T44" fmla="*/ 71 w 203"/>
              <a:gd name="T45" fmla="*/ 167 h 379"/>
              <a:gd name="T46" fmla="*/ 115 w 203"/>
              <a:gd name="T47" fmla="*/ 189 h 379"/>
              <a:gd name="T48" fmla="*/ 134 w 203"/>
              <a:gd name="T49" fmla="*/ 162 h 379"/>
              <a:gd name="T50" fmla="*/ 134 w 203"/>
              <a:gd name="T51" fmla="*/ 132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3" h="379">
                <a:moveTo>
                  <a:pt x="202" y="191"/>
                </a:moveTo>
                <a:cubicBezTo>
                  <a:pt x="202" y="223"/>
                  <a:pt x="203" y="254"/>
                  <a:pt x="202" y="285"/>
                </a:cubicBezTo>
                <a:cubicBezTo>
                  <a:pt x="202" y="335"/>
                  <a:pt x="177" y="365"/>
                  <a:pt x="128" y="374"/>
                </a:cubicBezTo>
                <a:cubicBezTo>
                  <a:pt x="96" y="379"/>
                  <a:pt x="64" y="377"/>
                  <a:pt x="32" y="371"/>
                </a:cubicBezTo>
                <a:cubicBezTo>
                  <a:pt x="18" y="369"/>
                  <a:pt x="13" y="361"/>
                  <a:pt x="12" y="347"/>
                </a:cubicBezTo>
                <a:cubicBezTo>
                  <a:pt x="12" y="303"/>
                  <a:pt x="11" y="303"/>
                  <a:pt x="53" y="311"/>
                </a:cubicBezTo>
                <a:cubicBezTo>
                  <a:pt x="63" y="313"/>
                  <a:pt x="73" y="313"/>
                  <a:pt x="83" y="313"/>
                </a:cubicBezTo>
                <a:cubicBezTo>
                  <a:pt x="127" y="314"/>
                  <a:pt x="136" y="304"/>
                  <a:pt x="134" y="260"/>
                </a:cubicBezTo>
                <a:cubicBezTo>
                  <a:pt x="133" y="249"/>
                  <a:pt x="130" y="245"/>
                  <a:pt x="118" y="247"/>
                </a:cubicBezTo>
                <a:cubicBezTo>
                  <a:pt x="106" y="249"/>
                  <a:pt x="93" y="251"/>
                  <a:pt x="80" y="250"/>
                </a:cubicBezTo>
                <a:cubicBezTo>
                  <a:pt x="32" y="248"/>
                  <a:pt x="3" y="221"/>
                  <a:pt x="1" y="173"/>
                </a:cubicBezTo>
                <a:cubicBezTo>
                  <a:pt x="0" y="143"/>
                  <a:pt x="0" y="114"/>
                  <a:pt x="1" y="85"/>
                </a:cubicBezTo>
                <a:cubicBezTo>
                  <a:pt x="3" y="41"/>
                  <a:pt x="29" y="12"/>
                  <a:pt x="72" y="3"/>
                </a:cubicBezTo>
                <a:cubicBezTo>
                  <a:pt x="92" y="0"/>
                  <a:pt x="111" y="0"/>
                  <a:pt x="130" y="3"/>
                </a:cubicBezTo>
                <a:cubicBezTo>
                  <a:pt x="175" y="10"/>
                  <a:pt x="201" y="41"/>
                  <a:pt x="202" y="87"/>
                </a:cubicBezTo>
                <a:cubicBezTo>
                  <a:pt x="203" y="122"/>
                  <a:pt x="202" y="157"/>
                  <a:pt x="202" y="191"/>
                </a:cubicBezTo>
                <a:cubicBezTo>
                  <a:pt x="202" y="191"/>
                  <a:pt x="202" y="191"/>
                  <a:pt x="202" y="191"/>
                </a:cubicBezTo>
                <a:close/>
                <a:moveTo>
                  <a:pt x="134" y="132"/>
                </a:moveTo>
                <a:cubicBezTo>
                  <a:pt x="133" y="132"/>
                  <a:pt x="133" y="132"/>
                  <a:pt x="133" y="132"/>
                </a:cubicBezTo>
                <a:cubicBezTo>
                  <a:pt x="133" y="117"/>
                  <a:pt x="134" y="102"/>
                  <a:pt x="133" y="86"/>
                </a:cubicBezTo>
                <a:cubicBezTo>
                  <a:pt x="132" y="69"/>
                  <a:pt x="121" y="62"/>
                  <a:pt x="105" y="62"/>
                </a:cubicBezTo>
                <a:cubicBezTo>
                  <a:pt x="88" y="62"/>
                  <a:pt x="72" y="65"/>
                  <a:pt x="71" y="85"/>
                </a:cubicBezTo>
                <a:cubicBezTo>
                  <a:pt x="69" y="112"/>
                  <a:pt x="69" y="139"/>
                  <a:pt x="71" y="167"/>
                </a:cubicBezTo>
                <a:cubicBezTo>
                  <a:pt x="72" y="185"/>
                  <a:pt x="88" y="191"/>
                  <a:pt x="115" y="189"/>
                </a:cubicBezTo>
                <a:cubicBezTo>
                  <a:pt x="134" y="188"/>
                  <a:pt x="135" y="177"/>
                  <a:pt x="134" y="162"/>
                </a:cubicBezTo>
                <a:cubicBezTo>
                  <a:pt x="133" y="152"/>
                  <a:pt x="134" y="142"/>
                  <a:pt x="134" y="13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82" name="Freeform 80">
            <a:extLst>
              <a:ext uri="{FF2B5EF4-FFF2-40B4-BE49-F238E27FC236}">
                <a16:creationId xmlns:a16="http://schemas.microsoft.com/office/drawing/2014/main" id="{389804A4-18E5-44C4-ADC4-BB96729328E9}"/>
              </a:ext>
            </a:extLst>
          </p:cNvPr>
          <p:cNvSpPr/>
          <p:nvPr/>
        </p:nvSpPr>
        <p:spPr bwMode="auto">
          <a:xfrm>
            <a:off x="1465263" y="3119438"/>
            <a:ext cx="50800" cy="57150"/>
          </a:xfrm>
          <a:custGeom>
            <a:avLst/>
            <a:gdLst>
              <a:gd name="T0" fmla="*/ 24 w 46"/>
              <a:gd name="T1" fmla="*/ 17 h 52"/>
              <a:gd name="T2" fmla="*/ 30 w 46"/>
              <a:gd name="T3" fmla="*/ 10 h 52"/>
              <a:gd name="T4" fmla="*/ 39 w 46"/>
              <a:gd name="T5" fmla="*/ 1 h 52"/>
              <a:gd name="T6" fmla="*/ 45 w 46"/>
              <a:gd name="T7" fmla="*/ 14 h 52"/>
              <a:gd name="T8" fmla="*/ 45 w 46"/>
              <a:gd name="T9" fmla="*/ 36 h 52"/>
              <a:gd name="T10" fmla="*/ 40 w 46"/>
              <a:gd name="T11" fmla="*/ 50 h 52"/>
              <a:gd name="T12" fmla="*/ 31 w 46"/>
              <a:gd name="T13" fmla="*/ 41 h 52"/>
              <a:gd name="T14" fmla="*/ 10 w 46"/>
              <a:gd name="T15" fmla="*/ 52 h 52"/>
              <a:gd name="T16" fmla="*/ 5 w 46"/>
              <a:gd name="T17" fmla="*/ 7 h 52"/>
              <a:gd name="T18" fmla="*/ 16 w 46"/>
              <a:gd name="T19" fmla="*/ 6 h 52"/>
              <a:gd name="T20" fmla="*/ 24 w 46"/>
              <a:gd name="T21" fmla="*/ 1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52">
                <a:moveTo>
                  <a:pt x="24" y="17"/>
                </a:moveTo>
                <a:cubicBezTo>
                  <a:pt x="28" y="17"/>
                  <a:pt x="28" y="13"/>
                  <a:pt x="30" y="10"/>
                </a:cubicBezTo>
                <a:cubicBezTo>
                  <a:pt x="32" y="6"/>
                  <a:pt x="32" y="0"/>
                  <a:pt x="39" y="1"/>
                </a:cubicBezTo>
                <a:cubicBezTo>
                  <a:pt x="46" y="2"/>
                  <a:pt x="45" y="9"/>
                  <a:pt x="45" y="14"/>
                </a:cubicBezTo>
                <a:cubicBezTo>
                  <a:pt x="45" y="21"/>
                  <a:pt x="45" y="29"/>
                  <a:pt x="45" y="36"/>
                </a:cubicBezTo>
                <a:cubicBezTo>
                  <a:pt x="45" y="41"/>
                  <a:pt x="46" y="48"/>
                  <a:pt x="40" y="50"/>
                </a:cubicBezTo>
                <a:cubicBezTo>
                  <a:pt x="33" y="51"/>
                  <a:pt x="34" y="43"/>
                  <a:pt x="31" y="41"/>
                </a:cubicBezTo>
                <a:cubicBezTo>
                  <a:pt x="22" y="33"/>
                  <a:pt x="14" y="35"/>
                  <a:pt x="10" y="52"/>
                </a:cubicBezTo>
                <a:cubicBezTo>
                  <a:pt x="0" y="35"/>
                  <a:pt x="4" y="21"/>
                  <a:pt x="5" y="7"/>
                </a:cubicBezTo>
                <a:cubicBezTo>
                  <a:pt x="6" y="0"/>
                  <a:pt x="12" y="0"/>
                  <a:pt x="16" y="6"/>
                </a:cubicBezTo>
                <a:cubicBezTo>
                  <a:pt x="19" y="10"/>
                  <a:pt x="19" y="16"/>
                  <a:pt x="24" y="1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83" name="Freeform 81">
            <a:extLst>
              <a:ext uri="{FF2B5EF4-FFF2-40B4-BE49-F238E27FC236}">
                <a16:creationId xmlns:a16="http://schemas.microsoft.com/office/drawing/2014/main" id="{F9633B09-F43F-4AEE-A8C2-691F58F2DE58}"/>
              </a:ext>
            </a:extLst>
          </p:cNvPr>
          <p:cNvSpPr/>
          <p:nvPr/>
        </p:nvSpPr>
        <p:spPr bwMode="auto">
          <a:xfrm>
            <a:off x="1389063" y="3121026"/>
            <a:ext cx="36513" cy="57150"/>
          </a:xfrm>
          <a:custGeom>
            <a:avLst/>
            <a:gdLst>
              <a:gd name="T0" fmla="*/ 0 w 34"/>
              <a:gd name="T1" fmla="*/ 18 h 53"/>
              <a:gd name="T2" fmla="*/ 2 w 34"/>
              <a:gd name="T3" fmla="*/ 4 h 53"/>
              <a:gd name="T4" fmla="*/ 8 w 34"/>
              <a:gd name="T5" fmla="*/ 0 h 53"/>
              <a:gd name="T6" fmla="*/ 18 w 34"/>
              <a:gd name="T7" fmla="*/ 9 h 53"/>
              <a:gd name="T8" fmla="*/ 26 w 34"/>
              <a:gd name="T9" fmla="*/ 1 h 53"/>
              <a:gd name="T10" fmla="*/ 34 w 34"/>
              <a:gd name="T11" fmla="*/ 10 h 53"/>
              <a:gd name="T12" fmla="*/ 33 w 34"/>
              <a:gd name="T13" fmla="*/ 39 h 53"/>
              <a:gd name="T14" fmla="*/ 20 w 34"/>
              <a:gd name="T15" fmla="*/ 45 h 53"/>
              <a:gd name="T16" fmla="*/ 16 w 34"/>
              <a:gd name="T17" fmla="*/ 42 h 53"/>
              <a:gd name="T18" fmla="*/ 0 w 34"/>
              <a:gd name="T19" fmla="*/ 1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52">
                <a:moveTo>
                  <a:pt x="0" y="18"/>
                </a:moveTo>
                <a:cubicBezTo>
                  <a:pt x="1" y="17"/>
                  <a:pt x="1" y="10"/>
                  <a:pt x="2" y="4"/>
                </a:cubicBezTo>
                <a:cubicBezTo>
                  <a:pt x="3" y="2"/>
                  <a:pt x="6" y="0"/>
                  <a:pt x="8" y="0"/>
                </a:cubicBezTo>
                <a:cubicBezTo>
                  <a:pt x="14" y="0"/>
                  <a:pt x="14" y="7"/>
                  <a:pt x="18" y="9"/>
                </a:cubicBezTo>
                <a:cubicBezTo>
                  <a:pt x="23" y="11"/>
                  <a:pt x="21" y="2"/>
                  <a:pt x="26" y="1"/>
                </a:cubicBezTo>
                <a:cubicBezTo>
                  <a:pt x="32" y="1"/>
                  <a:pt x="34" y="5"/>
                  <a:pt x="34" y="10"/>
                </a:cubicBezTo>
                <a:cubicBezTo>
                  <a:pt x="34" y="20"/>
                  <a:pt x="34" y="30"/>
                  <a:pt x="33" y="39"/>
                </a:cubicBezTo>
                <a:cubicBezTo>
                  <a:pt x="32" y="47"/>
                  <a:pt x="29" y="53"/>
                  <a:pt x="20" y="45"/>
                </a:cubicBezTo>
                <a:cubicBezTo>
                  <a:pt x="19" y="44"/>
                  <a:pt x="17" y="42"/>
                  <a:pt x="16" y="42"/>
                </a:cubicBezTo>
                <a:cubicBezTo>
                  <a:pt x="0" y="42"/>
                  <a:pt x="0" y="42"/>
                  <a:pt x="0" y="1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84" name="Freeform 82">
            <a:extLst>
              <a:ext uri="{FF2B5EF4-FFF2-40B4-BE49-F238E27FC236}">
                <a16:creationId xmlns:a16="http://schemas.microsoft.com/office/drawing/2014/main" id="{51273C6D-2558-4297-8014-3BD23710F92D}"/>
              </a:ext>
            </a:extLst>
          </p:cNvPr>
          <p:cNvSpPr>
            <a:spLocks noEditPoints="1"/>
          </p:cNvSpPr>
          <p:nvPr/>
        </p:nvSpPr>
        <p:spPr bwMode="auto">
          <a:xfrm>
            <a:off x="5940425" y="5916613"/>
            <a:ext cx="111125" cy="112713"/>
          </a:xfrm>
          <a:custGeom>
            <a:avLst/>
            <a:gdLst>
              <a:gd name="T0" fmla="*/ 11 w 101"/>
              <a:gd name="T1" fmla="*/ 23 h 102"/>
              <a:gd name="T2" fmla="*/ 70 w 101"/>
              <a:gd name="T3" fmla="*/ 11 h 102"/>
              <a:gd name="T4" fmla="*/ 92 w 101"/>
              <a:gd name="T5" fmla="*/ 69 h 102"/>
              <a:gd name="T6" fmla="*/ 34 w 101"/>
              <a:gd name="T7" fmla="*/ 94 h 102"/>
              <a:gd name="T8" fmla="*/ 6 w 101"/>
              <a:gd name="T9" fmla="*/ 42 h 102"/>
              <a:gd name="T10" fmla="*/ 11 w 101"/>
              <a:gd name="T11" fmla="*/ 23 h 102"/>
              <a:gd name="T12" fmla="*/ 11 w 101"/>
              <a:gd name="T13" fmla="*/ 23 h 102"/>
              <a:gd name="T14" fmla="*/ 71 w 101"/>
              <a:gd name="T15" fmla="*/ 53 h 102"/>
              <a:gd name="T16" fmla="*/ 51 w 101"/>
              <a:gd name="T17" fmla="*/ 32 h 102"/>
              <a:gd name="T18" fmla="*/ 29 w 101"/>
              <a:gd name="T19" fmla="*/ 52 h 102"/>
              <a:gd name="T20" fmla="*/ 50 w 101"/>
              <a:gd name="T21" fmla="*/ 73 h 102"/>
              <a:gd name="T22" fmla="*/ 71 w 101"/>
              <a:gd name="T23" fmla="*/ 5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102">
                <a:moveTo>
                  <a:pt x="11" y="23"/>
                </a:moveTo>
                <a:cubicBezTo>
                  <a:pt x="29" y="10"/>
                  <a:pt x="47" y="0"/>
                  <a:pt x="70" y="11"/>
                </a:cubicBezTo>
                <a:cubicBezTo>
                  <a:pt x="91" y="22"/>
                  <a:pt x="101" y="46"/>
                  <a:pt x="92" y="69"/>
                </a:cubicBezTo>
                <a:cubicBezTo>
                  <a:pt x="83" y="91"/>
                  <a:pt x="58" y="102"/>
                  <a:pt x="34" y="94"/>
                </a:cubicBezTo>
                <a:cubicBezTo>
                  <a:pt x="13" y="87"/>
                  <a:pt x="0" y="64"/>
                  <a:pt x="6" y="42"/>
                </a:cubicBezTo>
                <a:cubicBezTo>
                  <a:pt x="7" y="36"/>
                  <a:pt x="9" y="29"/>
                  <a:pt x="11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71" y="53"/>
                </a:moveTo>
                <a:cubicBezTo>
                  <a:pt x="70" y="40"/>
                  <a:pt x="63" y="33"/>
                  <a:pt x="51" y="32"/>
                </a:cubicBezTo>
                <a:cubicBezTo>
                  <a:pt x="38" y="31"/>
                  <a:pt x="29" y="38"/>
                  <a:pt x="29" y="52"/>
                </a:cubicBezTo>
                <a:cubicBezTo>
                  <a:pt x="29" y="66"/>
                  <a:pt x="37" y="73"/>
                  <a:pt x="50" y="73"/>
                </a:cubicBezTo>
                <a:cubicBezTo>
                  <a:pt x="62" y="73"/>
                  <a:pt x="69" y="65"/>
                  <a:pt x="71" y="53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08" name="Freeform 83">
            <a:extLst>
              <a:ext uri="{FF2B5EF4-FFF2-40B4-BE49-F238E27FC236}">
                <a16:creationId xmlns:a16="http://schemas.microsoft.com/office/drawing/2014/main" id="{D6A30F5E-1A23-44DD-AC5A-7D6D3D8BAFAF}"/>
              </a:ext>
            </a:extLst>
          </p:cNvPr>
          <p:cNvSpPr/>
          <p:nvPr/>
        </p:nvSpPr>
        <p:spPr bwMode="auto">
          <a:xfrm>
            <a:off x="5907088" y="5780088"/>
            <a:ext cx="82550" cy="85725"/>
          </a:xfrm>
          <a:custGeom>
            <a:avLst/>
            <a:gdLst>
              <a:gd name="T0" fmla="*/ 74 w 75"/>
              <a:gd name="T1" fmla="*/ 16 h 77"/>
              <a:gd name="T2" fmla="*/ 73 w 75"/>
              <a:gd name="T3" fmla="*/ 64 h 77"/>
              <a:gd name="T4" fmla="*/ 68 w 75"/>
              <a:gd name="T5" fmla="*/ 73 h 77"/>
              <a:gd name="T6" fmla="*/ 53 w 75"/>
              <a:gd name="T7" fmla="*/ 69 h 77"/>
              <a:gd name="T8" fmla="*/ 23 w 75"/>
              <a:gd name="T9" fmla="*/ 69 h 77"/>
              <a:gd name="T10" fmla="*/ 6 w 75"/>
              <a:gd name="T11" fmla="*/ 71 h 77"/>
              <a:gd name="T12" fmla="*/ 7 w 75"/>
              <a:gd name="T13" fmla="*/ 53 h 77"/>
              <a:gd name="T14" fmla="*/ 6 w 75"/>
              <a:gd name="T15" fmla="*/ 22 h 77"/>
              <a:gd name="T16" fmla="*/ 5 w 75"/>
              <a:gd name="T17" fmla="*/ 6 h 77"/>
              <a:gd name="T18" fmla="*/ 23 w 75"/>
              <a:gd name="T19" fmla="*/ 6 h 77"/>
              <a:gd name="T20" fmla="*/ 54 w 75"/>
              <a:gd name="T21" fmla="*/ 6 h 77"/>
              <a:gd name="T22" fmla="*/ 68 w 75"/>
              <a:gd name="T23" fmla="*/ 3 h 77"/>
              <a:gd name="T24" fmla="*/ 74 w 75"/>
              <a:gd name="T25" fmla="*/ 1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" h="77">
                <a:moveTo>
                  <a:pt x="74" y="16"/>
                </a:moveTo>
                <a:cubicBezTo>
                  <a:pt x="55" y="29"/>
                  <a:pt x="62" y="46"/>
                  <a:pt x="73" y="64"/>
                </a:cubicBezTo>
                <a:cubicBezTo>
                  <a:pt x="75" y="67"/>
                  <a:pt x="72" y="71"/>
                  <a:pt x="68" y="73"/>
                </a:cubicBezTo>
                <a:cubicBezTo>
                  <a:pt x="62" y="76"/>
                  <a:pt x="57" y="74"/>
                  <a:pt x="53" y="69"/>
                </a:cubicBezTo>
                <a:cubicBezTo>
                  <a:pt x="43" y="55"/>
                  <a:pt x="34" y="57"/>
                  <a:pt x="23" y="69"/>
                </a:cubicBezTo>
                <a:cubicBezTo>
                  <a:pt x="19" y="75"/>
                  <a:pt x="12" y="77"/>
                  <a:pt x="6" y="71"/>
                </a:cubicBezTo>
                <a:cubicBezTo>
                  <a:pt x="0" y="65"/>
                  <a:pt x="1" y="57"/>
                  <a:pt x="7" y="53"/>
                </a:cubicBezTo>
                <a:cubicBezTo>
                  <a:pt x="22" y="42"/>
                  <a:pt x="19" y="33"/>
                  <a:pt x="6" y="22"/>
                </a:cubicBezTo>
                <a:cubicBezTo>
                  <a:pt x="2" y="18"/>
                  <a:pt x="0" y="12"/>
                  <a:pt x="5" y="6"/>
                </a:cubicBezTo>
                <a:cubicBezTo>
                  <a:pt x="11" y="0"/>
                  <a:pt x="18" y="1"/>
                  <a:pt x="23" y="6"/>
                </a:cubicBezTo>
                <a:cubicBezTo>
                  <a:pt x="34" y="18"/>
                  <a:pt x="43" y="20"/>
                  <a:pt x="54" y="6"/>
                </a:cubicBezTo>
                <a:cubicBezTo>
                  <a:pt x="57" y="2"/>
                  <a:pt x="63" y="1"/>
                  <a:pt x="68" y="3"/>
                </a:cubicBezTo>
                <a:cubicBezTo>
                  <a:pt x="72" y="5"/>
                  <a:pt x="74" y="8"/>
                  <a:pt x="74" y="16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09" name="Freeform 84">
            <a:extLst>
              <a:ext uri="{FF2B5EF4-FFF2-40B4-BE49-F238E27FC236}">
                <a16:creationId xmlns:a16="http://schemas.microsoft.com/office/drawing/2014/main" id="{C4EC34A4-BA13-4318-95F3-AAA8056B685B}"/>
              </a:ext>
            </a:extLst>
          </p:cNvPr>
          <p:cNvSpPr/>
          <p:nvPr/>
        </p:nvSpPr>
        <p:spPr bwMode="auto">
          <a:xfrm>
            <a:off x="5472113" y="5946776"/>
            <a:ext cx="119063" cy="133350"/>
          </a:xfrm>
          <a:custGeom>
            <a:avLst/>
            <a:gdLst>
              <a:gd name="T0" fmla="*/ 54 w 108"/>
              <a:gd name="T1" fmla="*/ 92 h 120"/>
              <a:gd name="T2" fmla="*/ 67 w 108"/>
              <a:gd name="T3" fmla="*/ 97 h 120"/>
              <a:gd name="T4" fmla="*/ 75 w 108"/>
              <a:gd name="T5" fmla="*/ 111 h 120"/>
              <a:gd name="T6" fmla="*/ 61 w 108"/>
              <a:gd name="T7" fmla="*/ 119 h 120"/>
              <a:gd name="T8" fmla="*/ 14 w 108"/>
              <a:gd name="T9" fmla="*/ 111 h 120"/>
              <a:gd name="T10" fmla="*/ 4 w 108"/>
              <a:gd name="T11" fmla="*/ 92 h 120"/>
              <a:gd name="T12" fmla="*/ 19 w 108"/>
              <a:gd name="T13" fmla="*/ 59 h 120"/>
              <a:gd name="T14" fmla="*/ 35 w 108"/>
              <a:gd name="T15" fmla="*/ 43 h 120"/>
              <a:gd name="T16" fmla="*/ 46 w 108"/>
              <a:gd name="T17" fmla="*/ 64 h 120"/>
              <a:gd name="T18" fmla="*/ 81 w 108"/>
              <a:gd name="T19" fmla="*/ 16 h 120"/>
              <a:gd name="T20" fmla="*/ 98 w 108"/>
              <a:gd name="T21" fmla="*/ 5 h 120"/>
              <a:gd name="T22" fmla="*/ 102 w 108"/>
              <a:gd name="T23" fmla="*/ 26 h 120"/>
              <a:gd name="T24" fmla="*/ 82 w 108"/>
              <a:gd name="T25" fmla="*/ 61 h 120"/>
              <a:gd name="T26" fmla="*/ 54 w 108"/>
              <a:gd name="T27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8" h="120">
                <a:moveTo>
                  <a:pt x="54" y="92"/>
                </a:moveTo>
                <a:cubicBezTo>
                  <a:pt x="59" y="94"/>
                  <a:pt x="63" y="96"/>
                  <a:pt x="67" y="97"/>
                </a:cubicBezTo>
                <a:cubicBezTo>
                  <a:pt x="73" y="99"/>
                  <a:pt x="77" y="103"/>
                  <a:pt x="75" y="111"/>
                </a:cubicBezTo>
                <a:cubicBezTo>
                  <a:pt x="73" y="118"/>
                  <a:pt x="67" y="120"/>
                  <a:pt x="61" y="119"/>
                </a:cubicBezTo>
                <a:cubicBezTo>
                  <a:pt x="45" y="117"/>
                  <a:pt x="29" y="115"/>
                  <a:pt x="14" y="111"/>
                </a:cubicBezTo>
                <a:cubicBezTo>
                  <a:pt x="3" y="109"/>
                  <a:pt x="0" y="102"/>
                  <a:pt x="4" y="92"/>
                </a:cubicBezTo>
                <a:cubicBezTo>
                  <a:pt x="9" y="81"/>
                  <a:pt x="14" y="69"/>
                  <a:pt x="19" y="59"/>
                </a:cubicBezTo>
                <a:cubicBezTo>
                  <a:pt x="22" y="51"/>
                  <a:pt x="25" y="43"/>
                  <a:pt x="35" y="43"/>
                </a:cubicBezTo>
                <a:cubicBezTo>
                  <a:pt x="47" y="44"/>
                  <a:pt x="45" y="54"/>
                  <a:pt x="46" y="64"/>
                </a:cubicBezTo>
                <a:cubicBezTo>
                  <a:pt x="63" y="50"/>
                  <a:pt x="72" y="33"/>
                  <a:pt x="81" y="16"/>
                </a:cubicBezTo>
                <a:cubicBezTo>
                  <a:pt x="84" y="9"/>
                  <a:pt x="88" y="0"/>
                  <a:pt x="98" y="5"/>
                </a:cubicBezTo>
                <a:cubicBezTo>
                  <a:pt x="108" y="9"/>
                  <a:pt x="106" y="19"/>
                  <a:pt x="102" y="26"/>
                </a:cubicBezTo>
                <a:cubicBezTo>
                  <a:pt x="96" y="38"/>
                  <a:pt x="90" y="50"/>
                  <a:pt x="82" y="61"/>
                </a:cubicBezTo>
                <a:cubicBezTo>
                  <a:pt x="75" y="71"/>
                  <a:pt x="65" y="80"/>
                  <a:pt x="54" y="9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10" name="Freeform 85">
            <a:extLst>
              <a:ext uri="{FF2B5EF4-FFF2-40B4-BE49-F238E27FC236}">
                <a16:creationId xmlns:a16="http://schemas.microsoft.com/office/drawing/2014/main" id="{B7F46445-F08F-4979-9727-9EDDCC1B2F95}"/>
              </a:ext>
            </a:extLst>
          </p:cNvPr>
          <p:cNvSpPr>
            <a:spLocks noEditPoints="1"/>
          </p:cNvSpPr>
          <p:nvPr/>
        </p:nvSpPr>
        <p:spPr bwMode="auto">
          <a:xfrm>
            <a:off x="5546725" y="5843588"/>
            <a:ext cx="101600" cy="100013"/>
          </a:xfrm>
          <a:custGeom>
            <a:avLst/>
            <a:gdLst>
              <a:gd name="T0" fmla="*/ 45 w 92"/>
              <a:gd name="T1" fmla="*/ 0 h 91"/>
              <a:gd name="T2" fmla="*/ 92 w 92"/>
              <a:gd name="T3" fmla="*/ 47 h 91"/>
              <a:gd name="T4" fmla="*/ 47 w 92"/>
              <a:gd name="T5" fmla="*/ 91 h 91"/>
              <a:gd name="T6" fmla="*/ 0 w 92"/>
              <a:gd name="T7" fmla="*/ 46 h 91"/>
              <a:gd name="T8" fmla="*/ 45 w 92"/>
              <a:gd name="T9" fmla="*/ 0 h 91"/>
              <a:gd name="T10" fmla="*/ 67 w 92"/>
              <a:gd name="T11" fmla="*/ 47 h 91"/>
              <a:gd name="T12" fmla="*/ 47 w 92"/>
              <a:gd name="T13" fmla="*/ 26 h 91"/>
              <a:gd name="T14" fmla="*/ 25 w 92"/>
              <a:gd name="T15" fmla="*/ 45 h 91"/>
              <a:gd name="T16" fmla="*/ 46 w 92"/>
              <a:gd name="T17" fmla="*/ 67 h 91"/>
              <a:gd name="T18" fmla="*/ 67 w 92"/>
              <a:gd name="T19" fmla="*/ 4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1">
                <a:moveTo>
                  <a:pt x="45" y="0"/>
                </a:moveTo>
                <a:cubicBezTo>
                  <a:pt x="71" y="0"/>
                  <a:pt x="92" y="21"/>
                  <a:pt x="92" y="47"/>
                </a:cubicBezTo>
                <a:cubicBezTo>
                  <a:pt x="92" y="71"/>
                  <a:pt x="71" y="91"/>
                  <a:pt x="47" y="91"/>
                </a:cubicBezTo>
                <a:cubicBezTo>
                  <a:pt x="21" y="91"/>
                  <a:pt x="1" y="71"/>
                  <a:pt x="0" y="46"/>
                </a:cubicBezTo>
                <a:cubicBezTo>
                  <a:pt x="0" y="23"/>
                  <a:pt x="22" y="1"/>
                  <a:pt x="45" y="0"/>
                </a:cubicBezTo>
                <a:close/>
                <a:moveTo>
                  <a:pt x="67" y="47"/>
                </a:moveTo>
                <a:cubicBezTo>
                  <a:pt x="65" y="35"/>
                  <a:pt x="59" y="27"/>
                  <a:pt x="47" y="26"/>
                </a:cubicBezTo>
                <a:cubicBezTo>
                  <a:pt x="34" y="26"/>
                  <a:pt x="26" y="33"/>
                  <a:pt x="25" y="45"/>
                </a:cubicBezTo>
                <a:cubicBezTo>
                  <a:pt x="25" y="58"/>
                  <a:pt x="33" y="67"/>
                  <a:pt x="46" y="67"/>
                </a:cubicBezTo>
                <a:cubicBezTo>
                  <a:pt x="58" y="67"/>
                  <a:pt x="65" y="59"/>
                  <a:pt x="67" y="4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11" name="Freeform 86">
            <a:extLst>
              <a:ext uri="{FF2B5EF4-FFF2-40B4-BE49-F238E27FC236}">
                <a16:creationId xmlns:a16="http://schemas.microsoft.com/office/drawing/2014/main" id="{5BF05633-FB9C-4FAF-81CF-7C9C7CF836A1}"/>
              </a:ext>
            </a:extLst>
          </p:cNvPr>
          <p:cNvSpPr>
            <a:spLocks noEditPoints="1"/>
          </p:cNvSpPr>
          <p:nvPr/>
        </p:nvSpPr>
        <p:spPr bwMode="auto">
          <a:xfrm>
            <a:off x="5375275" y="6045201"/>
            <a:ext cx="101600" cy="101600"/>
          </a:xfrm>
          <a:custGeom>
            <a:avLst/>
            <a:gdLst>
              <a:gd name="T0" fmla="*/ 91 w 91"/>
              <a:gd name="T1" fmla="*/ 46 h 92"/>
              <a:gd name="T2" fmla="*/ 47 w 91"/>
              <a:gd name="T3" fmla="*/ 92 h 92"/>
              <a:gd name="T4" fmla="*/ 1 w 91"/>
              <a:gd name="T5" fmla="*/ 45 h 92"/>
              <a:gd name="T6" fmla="*/ 47 w 91"/>
              <a:gd name="T7" fmla="*/ 0 h 92"/>
              <a:gd name="T8" fmla="*/ 91 w 91"/>
              <a:gd name="T9" fmla="*/ 46 h 92"/>
              <a:gd name="T10" fmla="*/ 26 w 91"/>
              <a:gd name="T11" fmla="*/ 47 h 92"/>
              <a:gd name="T12" fmla="*/ 47 w 91"/>
              <a:gd name="T13" fmla="*/ 66 h 92"/>
              <a:gd name="T14" fmla="*/ 67 w 91"/>
              <a:gd name="T15" fmla="*/ 45 h 92"/>
              <a:gd name="T16" fmla="*/ 46 w 91"/>
              <a:gd name="T17" fmla="*/ 25 h 92"/>
              <a:gd name="T18" fmla="*/ 26 w 91"/>
              <a:gd name="T19" fmla="*/ 4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92">
                <a:moveTo>
                  <a:pt x="91" y="46"/>
                </a:moveTo>
                <a:cubicBezTo>
                  <a:pt x="90" y="71"/>
                  <a:pt x="71" y="91"/>
                  <a:pt x="47" y="92"/>
                </a:cubicBezTo>
                <a:cubicBezTo>
                  <a:pt x="22" y="92"/>
                  <a:pt x="0" y="71"/>
                  <a:pt x="1" y="45"/>
                </a:cubicBezTo>
                <a:cubicBezTo>
                  <a:pt x="1" y="20"/>
                  <a:pt x="23" y="0"/>
                  <a:pt x="47" y="0"/>
                </a:cubicBezTo>
                <a:cubicBezTo>
                  <a:pt x="72" y="1"/>
                  <a:pt x="91" y="21"/>
                  <a:pt x="91" y="46"/>
                </a:cubicBezTo>
                <a:close/>
                <a:moveTo>
                  <a:pt x="26" y="47"/>
                </a:moveTo>
                <a:cubicBezTo>
                  <a:pt x="27" y="60"/>
                  <a:pt x="34" y="67"/>
                  <a:pt x="47" y="66"/>
                </a:cubicBezTo>
                <a:cubicBezTo>
                  <a:pt x="60" y="66"/>
                  <a:pt x="68" y="57"/>
                  <a:pt x="67" y="45"/>
                </a:cubicBezTo>
                <a:cubicBezTo>
                  <a:pt x="66" y="33"/>
                  <a:pt x="57" y="25"/>
                  <a:pt x="46" y="25"/>
                </a:cubicBezTo>
                <a:cubicBezTo>
                  <a:pt x="32" y="25"/>
                  <a:pt x="26" y="35"/>
                  <a:pt x="26" y="4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2" name="Freeform 87">
            <a:extLst>
              <a:ext uri="{FF2B5EF4-FFF2-40B4-BE49-F238E27FC236}">
                <a16:creationId xmlns:a16="http://schemas.microsoft.com/office/drawing/2014/main" id="{C60BE8C0-7D92-478A-96E2-DEFB5F570063}"/>
              </a:ext>
            </a:extLst>
          </p:cNvPr>
          <p:cNvSpPr/>
          <p:nvPr/>
        </p:nvSpPr>
        <p:spPr bwMode="auto">
          <a:xfrm>
            <a:off x="5478463" y="6111876"/>
            <a:ext cx="85725" cy="87313"/>
          </a:xfrm>
          <a:custGeom>
            <a:avLst/>
            <a:gdLst>
              <a:gd name="T0" fmla="*/ 60 w 77"/>
              <a:gd name="T1" fmla="*/ 77 h 79"/>
              <a:gd name="T2" fmla="*/ 13 w 77"/>
              <a:gd name="T3" fmla="*/ 75 h 79"/>
              <a:gd name="T4" fmla="*/ 7 w 77"/>
              <a:gd name="T5" fmla="*/ 57 h 79"/>
              <a:gd name="T6" fmla="*/ 7 w 77"/>
              <a:gd name="T7" fmla="*/ 24 h 79"/>
              <a:gd name="T8" fmla="*/ 6 w 77"/>
              <a:gd name="T9" fmla="*/ 7 h 79"/>
              <a:gd name="T10" fmla="*/ 22 w 77"/>
              <a:gd name="T11" fmla="*/ 8 h 79"/>
              <a:gd name="T12" fmla="*/ 54 w 77"/>
              <a:gd name="T13" fmla="*/ 9 h 79"/>
              <a:gd name="T14" fmla="*/ 72 w 77"/>
              <a:gd name="T15" fmla="*/ 9 h 79"/>
              <a:gd name="T16" fmla="*/ 69 w 77"/>
              <a:gd name="T17" fmla="*/ 26 h 79"/>
              <a:gd name="T18" fmla="*/ 70 w 77"/>
              <a:gd name="T19" fmla="*/ 55 h 79"/>
              <a:gd name="T20" fmla="*/ 73 w 77"/>
              <a:gd name="T21" fmla="*/ 71 h 79"/>
              <a:gd name="T22" fmla="*/ 60 w 77"/>
              <a:gd name="T23" fmla="*/ 7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79">
                <a:moveTo>
                  <a:pt x="60" y="77"/>
                </a:moveTo>
                <a:cubicBezTo>
                  <a:pt x="46" y="53"/>
                  <a:pt x="31" y="70"/>
                  <a:pt x="13" y="75"/>
                </a:cubicBezTo>
                <a:cubicBezTo>
                  <a:pt x="3" y="79"/>
                  <a:pt x="0" y="64"/>
                  <a:pt x="7" y="57"/>
                </a:cubicBezTo>
                <a:cubicBezTo>
                  <a:pt x="18" y="45"/>
                  <a:pt x="21" y="36"/>
                  <a:pt x="7" y="24"/>
                </a:cubicBezTo>
                <a:cubicBezTo>
                  <a:pt x="1" y="19"/>
                  <a:pt x="1" y="12"/>
                  <a:pt x="6" y="7"/>
                </a:cubicBezTo>
                <a:cubicBezTo>
                  <a:pt x="12" y="0"/>
                  <a:pt x="18" y="4"/>
                  <a:pt x="22" y="8"/>
                </a:cubicBezTo>
                <a:cubicBezTo>
                  <a:pt x="33" y="20"/>
                  <a:pt x="42" y="23"/>
                  <a:pt x="54" y="9"/>
                </a:cubicBezTo>
                <a:cubicBezTo>
                  <a:pt x="58" y="3"/>
                  <a:pt x="66" y="2"/>
                  <a:pt x="72" y="9"/>
                </a:cubicBezTo>
                <a:cubicBezTo>
                  <a:pt x="77" y="15"/>
                  <a:pt x="74" y="22"/>
                  <a:pt x="69" y="26"/>
                </a:cubicBezTo>
                <a:cubicBezTo>
                  <a:pt x="56" y="36"/>
                  <a:pt x="58" y="45"/>
                  <a:pt x="70" y="55"/>
                </a:cubicBezTo>
                <a:cubicBezTo>
                  <a:pt x="74" y="59"/>
                  <a:pt x="77" y="64"/>
                  <a:pt x="73" y="71"/>
                </a:cubicBezTo>
                <a:cubicBezTo>
                  <a:pt x="71" y="75"/>
                  <a:pt x="68" y="76"/>
                  <a:pt x="60" y="77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3" name="Freeform 88">
            <a:extLst>
              <a:ext uri="{FF2B5EF4-FFF2-40B4-BE49-F238E27FC236}">
                <a16:creationId xmlns:a16="http://schemas.microsoft.com/office/drawing/2014/main" id="{DDF08853-6F01-4092-A3F4-4B429DB5B76D}"/>
              </a:ext>
            </a:extLst>
          </p:cNvPr>
          <p:cNvSpPr/>
          <p:nvPr/>
        </p:nvSpPr>
        <p:spPr bwMode="auto">
          <a:xfrm>
            <a:off x="5419725" y="5867401"/>
            <a:ext cx="84138" cy="87313"/>
          </a:xfrm>
          <a:custGeom>
            <a:avLst/>
            <a:gdLst>
              <a:gd name="T0" fmla="*/ 16 w 77"/>
              <a:gd name="T1" fmla="*/ 74 h 78"/>
              <a:gd name="T2" fmla="*/ 4 w 77"/>
              <a:gd name="T3" fmla="*/ 69 h 78"/>
              <a:gd name="T4" fmla="*/ 8 w 77"/>
              <a:gd name="T5" fmla="*/ 53 h 78"/>
              <a:gd name="T6" fmla="*/ 9 w 77"/>
              <a:gd name="T7" fmla="*/ 25 h 78"/>
              <a:gd name="T8" fmla="*/ 6 w 77"/>
              <a:gd name="T9" fmla="*/ 7 h 78"/>
              <a:gd name="T10" fmla="*/ 25 w 77"/>
              <a:gd name="T11" fmla="*/ 8 h 78"/>
              <a:gd name="T12" fmla="*/ 54 w 77"/>
              <a:gd name="T13" fmla="*/ 8 h 78"/>
              <a:gd name="T14" fmla="*/ 71 w 77"/>
              <a:gd name="T15" fmla="*/ 7 h 78"/>
              <a:gd name="T16" fmla="*/ 69 w 77"/>
              <a:gd name="T17" fmla="*/ 24 h 78"/>
              <a:gd name="T18" fmla="*/ 70 w 77"/>
              <a:gd name="T19" fmla="*/ 53 h 78"/>
              <a:gd name="T20" fmla="*/ 71 w 77"/>
              <a:gd name="T21" fmla="*/ 71 h 78"/>
              <a:gd name="T22" fmla="*/ 54 w 77"/>
              <a:gd name="T23" fmla="*/ 70 h 78"/>
              <a:gd name="T24" fmla="*/ 25 w 77"/>
              <a:gd name="T25" fmla="*/ 69 h 78"/>
              <a:gd name="T26" fmla="*/ 16 w 77"/>
              <a:gd name="T27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" h="78">
                <a:moveTo>
                  <a:pt x="16" y="74"/>
                </a:moveTo>
                <a:cubicBezTo>
                  <a:pt x="10" y="75"/>
                  <a:pt x="6" y="73"/>
                  <a:pt x="4" y="69"/>
                </a:cubicBezTo>
                <a:cubicBezTo>
                  <a:pt x="1" y="63"/>
                  <a:pt x="3" y="57"/>
                  <a:pt x="8" y="53"/>
                </a:cubicBezTo>
                <a:cubicBezTo>
                  <a:pt x="21" y="44"/>
                  <a:pt x="22" y="35"/>
                  <a:pt x="9" y="25"/>
                </a:cubicBezTo>
                <a:cubicBezTo>
                  <a:pt x="4" y="20"/>
                  <a:pt x="0" y="14"/>
                  <a:pt x="6" y="7"/>
                </a:cubicBezTo>
                <a:cubicBezTo>
                  <a:pt x="12" y="0"/>
                  <a:pt x="20" y="2"/>
                  <a:pt x="25" y="8"/>
                </a:cubicBezTo>
                <a:cubicBezTo>
                  <a:pt x="35" y="21"/>
                  <a:pt x="44" y="18"/>
                  <a:pt x="54" y="8"/>
                </a:cubicBezTo>
                <a:cubicBezTo>
                  <a:pt x="58" y="3"/>
                  <a:pt x="65" y="0"/>
                  <a:pt x="71" y="7"/>
                </a:cubicBezTo>
                <a:cubicBezTo>
                  <a:pt x="77" y="13"/>
                  <a:pt x="75" y="20"/>
                  <a:pt x="69" y="24"/>
                </a:cubicBezTo>
                <a:cubicBezTo>
                  <a:pt x="57" y="35"/>
                  <a:pt x="58" y="43"/>
                  <a:pt x="70" y="53"/>
                </a:cubicBezTo>
                <a:cubicBezTo>
                  <a:pt x="75" y="58"/>
                  <a:pt x="77" y="65"/>
                  <a:pt x="71" y="71"/>
                </a:cubicBezTo>
                <a:cubicBezTo>
                  <a:pt x="65" y="78"/>
                  <a:pt x="59" y="75"/>
                  <a:pt x="54" y="70"/>
                </a:cubicBezTo>
                <a:cubicBezTo>
                  <a:pt x="44" y="58"/>
                  <a:pt x="35" y="57"/>
                  <a:pt x="25" y="69"/>
                </a:cubicBezTo>
                <a:cubicBezTo>
                  <a:pt x="22" y="72"/>
                  <a:pt x="18" y="73"/>
                  <a:pt x="16" y="7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4" name="Freeform 89">
            <a:extLst>
              <a:ext uri="{FF2B5EF4-FFF2-40B4-BE49-F238E27FC236}">
                <a16:creationId xmlns:a16="http://schemas.microsoft.com/office/drawing/2014/main" id="{7E08D76D-3F2E-498F-A63A-ADDD00D83E3F}"/>
              </a:ext>
            </a:extLst>
          </p:cNvPr>
          <p:cNvSpPr/>
          <p:nvPr/>
        </p:nvSpPr>
        <p:spPr bwMode="auto">
          <a:xfrm>
            <a:off x="5640388" y="5718176"/>
            <a:ext cx="85725" cy="85725"/>
          </a:xfrm>
          <a:custGeom>
            <a:avLst/>
            <a:gdLst>
              <a:gd name="T0" fmla="*/ 74 w 77"/>
              <a:gd name="T1" fmla="*/ 18 h 77"/>
              <a:gd name="T2" fmla="*/ 74 w 77"/>
              <a:gd name="T3" fmla="*/ 62 h 77"/>
              <a:gd name="T4" fmla="*/ 69 w 77"/>
              <a:gd name="T5" fmla="*/ 74 h 77"/>
              <a:gd name="T6" fmla="*/ 55 w 77"/>
              <a:gd name="T7" fmla="*/ 70 h 77"/>
              <a:gd name="T8" fmla="*/ 25 w 77"/>
              <a:gd name="T9" fmla="*/ 69 h 77"/>
              <a:gd name="T10" fmla="*/ 6 w 77"/>
              <a:gd name="T11" fmla="*/ 70 h 77"/>
              <a:gd name="T12" fmla="*/ 9 w 77"/>
              <a:gd name="T13" fmla="*/ 53 h 77"/>
              <a:gd name="T14" fmla="*/ 8 w 77"/>
              <a:gd name="T15" fmla="*/ 25 h 77"/>
              <a:gd name="T16" fmla="*/ 7 w 77"/>
              <a:gd name="T17" fmla="*/ 5 h 77"/>
              <a:gd name="T18" fmla="*/ 24 w 77"/>
              <a:gd name="T19" fmla="*/ 8 h 77"/>
              <a:gd name="T20" fmla="*/ 53 w 77"/>
              <a:gd name="T21" fmla="*/ 8 h 77"/>
              <a:gd name="T22" fmla="*/ 69 w 77"/>
              <a:gd name="T23" fmla="*/ 5 h 77"/>
              <a:gd name="T24" fmla="*/ 74 w 77"/>
              <a:gd name="T25" fmla="*/ 1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" h="77">
                <a:moveTo>
                  <a:pt x="74" y="18"/>
                </a:moveTo>
                <a:cubicBezTo>
                  <a:pt x="54" y="30"/>
                  <a:pt x="62" y="46"/>
                  <a:pt x="74" y="62"/>
                </a:cubicBezTo>
                <a:cubicBezTo>
                  <a:pt x="77" y="66"/>
                  <a:pt x="73" y="71"/>
                  <a:pt x="69" y="74"/>
                </a:cubicBezTo>
                <a:cubicBezTo>
                  <a:pt x="63" y="77"/>
                  <a:pt x="58" y="75"/>
                  <a:pt x="55" y="70"/>
                </a:cubicBezTo>
                <a:cubicBezTo>
                  <a:pt x="45" y="57"/>
                  <a:pt x="36" y="56"/>
                  <a:pt x="25" y="69"/>
                </a:cubicBezTo>
                <a:cubicBezTo>
                  <a:pt x="20" y="75"/>
                  <a:pt x="12" y="77"/>
                  <a:pt x="6" y="70"/>
                </a:cubicBezTo>
                <a:cubicBezTo>
                  <a:pt x="0" y="64"/>
                  <a:pt x="3" y="57"/>
                  <a:pt x="9" y="53"/>
                </a:cubicBezTo>
                <a:cubicBezTo>
                  <a:pt x="21" y="43"/>
                  <a:pt x="21" y="35"/>
                  <a:pt x="8" y="25"/>
                </a:cubicBezTo>
                <a:cubicBezTo>
                  <a:pt x="3" y="20"/>
                  <a:pt x="0" y="12"/>
                  <a:pt x="7" y="5"/>
                </a:cubicBezTo>
                <a:cubicBezTo>
                  <a:pt x="13" y="0"/>
                  <a:pt x="20" y="3"/>
                  <a:pt x="24" y="8"/>
                </a:cubicBezTo>
                <a:cubicBezTo>
                  <a:pt x="34" y="19"/>
                  <a:pt x="43" y="22"/>
                  <a:pt x="53" y="8"/>
                </a:cubicBezTo>
                <a:cubicBezTo>
                  <a:pt x="57" y="3"/>
                  <a:pt x="63" y="1"/>
                  <a:pt x="69" y="5"/>
                </a:cubicBezTo>
                <a:cubicBezTo>
                  <a:pt x="73" y="7"/>
                  <a:pt x="75" y="10"/>
                  <a:pt x="74" y="18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5" name="Freeform 90">
            <a:extLst>
              <a:ext uri="{FF2B5EF4-FFF2-40B4-BE49-F238E27FC236}">
                <a16:creationId xmlns:a16="http://schemas.microsoft.com/office/drawing/2014/main" id="{EAEB8BDE-7519-4BB8-B041-78229AA7ECBB}"/>
              </a:ext>
            </a:extLst>
          </p:cNvPr>
          <p:cNvSpPr/>
          <p:nvPr/>
        </p:nvSpPr>
        <p:spPr bwMode="auto">
          <a:xfrm>
            <a:off x="5416550" y="2708276"/>
            <a:ext cx="90488" cy="115888"/>
          </a:xfrm>
          <a:custGeom>
            <a:avLst/>
            <a:gdLst>
              <a:gd name="T0" fmla="*/ 1 w 82"/>
              <a:gd name="T1" fmla="*/ 84 h 106"/>
              <a:gd name="T2" fmla="*/ 62 w 82"/>
              <a:gd name="T3" fmla="*/ 3 h 106"/>
              <a:gd name="T4" fmla="*/ 78 w 82"/>
              <a:gd name="T5" fmla="*/ 5 h 106"/>
              <a:gd name="T6" fmla="*/ 76 w 82"/>
              <a:gd name="T7" fmla="*/ 22 h 106"/>
              <a:gd name="T8" fmla="*/ 23 w 82"/>
              <a:gd name="T9" fmla="*/ 97 h 106"/>
              <a:gd name="T10" fmla="*/ 8 w 82"/>
              <a:gd name="T11" fmla="*/ 104 h 106"/>
              <a:gd name="T12" fmla="*/ 1 w 82"/>
              <a:gd name="T13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105">
                <a:moveTo>
                  <a:pt x="1" y="84"/>
                </a:moveTo>
                <a:cubicBezTo>
                  <a:pt x="12" y="53"/>
                  <a:pt x="32" y="24"/>
                  <a:pt x="62" y="3"/>
                </a:cubicBezTo>
                <a:cubicBezTo>
                  <a:pt x="67" y="0"/>
                  <a:pt x="73" y="0"/>
                  <a:pt x="78" y="5"/>
                </a:cubicBezTo>
                <a:cubicBezTo>
                  <a:pt x="82" y="11"/>
                  <a:pt x="81" y="17"/>
                  <a:pt x="76" y="22"/>
                </a:cubicBezTo>
                <a:cubicBezTo>
                  <a:pt x="52" y="43"/>
                  <a:pt x="33" y="67"/>
                  <a:pt x="23" y="97"/>
                </a:cubicBezTo>
                <a:cubicBezTo>
                  <a:pt x="21" y="103"/>
                  <a:pt x="15" y="106"/>
                  <a:pt x="8" y="104"/>
                </a:cubicBezTo>
                <a:cubicBezTo>
                  <a:pt x="2" y="102"/>
                  <a:pt x="0" y="95"/>
                  <a:pt x="1" y="8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6" name="Freeform 91">
            <a:extLst>
              <a:ext uri="{FF2B5EF4-FFF2-40B4-BE49-F238E27FC236}">
                <a16:creationId xmlns:a16="http://schemas.microsoft.com/office/drawing/2014/main" id="{84A0D777-FD61-44BE-83E7-97476F9D8C71}"/>
              </a:ext>
            </a:extLst>
          </p:cNvPr>
          <p:cNvSpPr/>
          <p:nvPr/>
        </p:nvSpPr>
        <p:spPr bwMode="auto">
          <a:xfrm>
            <a:off x="5448300" y="3140076"/>
            <a:ext cx="203200" cy="88900"/>
          </a:xfrm>
          <a:custGeom>
            <a:avLst/>
            <a:gdLst>
              <a:gd name="T0" fmla="*/ 16 w 183"/>
              <a:gd name="T1" fmla="*/ 0 h 80"/>
              <a:gd name="T2" fmla="*/ 63 w 183"/>
              <a:gd name="T3" fmla="*/ 15 h 80"/>
              <a:gd name="T4" fmla="*/ 165 w 183"/>
              <a:gd name="T5" fmla="*/ 50 h 80"/>
              <a:gd name="T6" fmla="*/ 179 w 183"/>
              <a:gd name="T7" fmla="*/ 68 h 80"/>
              <a:gd name="T8" fmla="*/ 158 w 183"/>
              <a:gd name="T9" fmla="*/ 73 h 80"/>
              <a:gd name="T10" fmla="*/ 13 w 183"/>
              <a:gd name="T11" fmla="*/ 22 h 80"/>
              <a:gd name="T12" fmla="*/ 2 w 183"/>
              <a:gd name="T13" fmla="*/ 8 h 80"/>
              <a:gd name="T14" fmla="*/ 16 w 183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80">
                <a:moveTo>
                  <a:pt x="16" y="0"/>
                </a:moveTo>
                <a:cubicBezTo>
                  <a:pt x="33" y="3"/>
                  <a:pt x="48" y="9"/>
                  <a:pt x="63" y="15"/>
                </a:cubicBezTo>
                <a:cubicBezTo>
                  <a:pt x="97" y="27"/>
                  <a:pt x="131" y="39"/>
                  <a:pt x="165" y="50"/>
                </a:cubicBezTo>
                <a:cubicBezTo>
                  <a:pt x="174" y="53"/>
                  <a:pt x="183" y="57"/>
                  <a:pt x="179" y="68"/>
                </a:cubicBezTo>
                <a:cubicBezTo>
                  <a:pt x="175" y="80"/>
                  <a:pt x="166" y="76"/>
                  <a:pt x="158" y="73"/>
                </a:cubicBezTo>
                <a:cubicBezTo>
                  <a:pt x="109" y="56"/>
                  <a:pt x="61" y="39"/>
                  <a:pt x="13" y="22"/>
                </a:cubicBezTo>
                <a:cubicBezTo>
                  <a:pt x="6" y="19"/>
                  <a:pt x="0" y="16"/>
                  <a:pt x="2" y="8"/>
                </a:cubicBezTo>
                <a:cubicBezTo>
                  <a:pt x="3" y="0"/>
                  <a:pt x="10" y="0"/>
                  <a:pt x="16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7" name="Freeform 92">
            <a:extLst>
              <a:ext uri="{FF2B5EF4-FFF2-40B4-BE49-F238E27FC236}">
                <a16:creationId xmlns:a16="http://schemas.microsoft.com/office/drawing/2014/main" id="{54A07B2D-2205-4406-B362-8828FC9E44AD}"/>
              </a:ext>
            </a:extLst>
          </p:cNvPr>
          <p:cNvSpPr/>
          <p:nvPr/>
        </p:nvSpPr>
        <p:spPr bwMode="auto">
          <a:xfrm>
            <a:off x="5789613" y="3103563"/>
            <a:ext cx="130175" cy="114300"/>
          </a:xfrm>
          <a:custGeom>
            <a:avLst/>
            <a:gdLst>
              <a:gd name="T0" fmla="*/ 117 w 117"/>
              <a:gd name="T1" fmla="*/ 89 h 103"/>
              <a:gd name="T2" fmla="*/ 95 w 117"/>
              <a:gd name="T3" fmla="*/ 94 h 103"/>
              <a:gd name="T4" fmla="*/ 49 w 117"/>
              <a:gd name="T5" fmla="*/ 58 h 103"/>
              <a:gd name="T6" fmla="*/ 11 w 117"/>
              <a:gd name="T7" fmla="*/ 27 h 103"/>
              <a:gd name="T8" fmla="*/ 5 w 117"/>
              <a:gd name="T9" fmla="*/ 8 h 103"/>
              <a:gd name="T10" fmla="*/ 24 w 117"/>
              <a:gd name="T11" fmla="*/ 7 h 103"/>
              <a:gd name="T12" fmla="*/ 112 w 117"/>
              <a:gd name="T13" fmla="*/ 76 h 103"/>
              <a:gd name="T14" fmla="*/ 117 w 117"/>
              <a:gd name="T15" fmla="*/ 8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" h="103">
                <a:moveTo>
                  <a:pt x="117" y="89"/>
                </a:moveTo>
                <a:cubicBezTo>
                  <a:pt x="117" y="100"/>
                  <a:pt x="106" y="103"/>
                  <a:pt x="95" y="94"/>
                </a:cubicBezTo>
                <a:cubicBezTo>
                  <a:pt x="79" y="83"/>
                  <a:pt x="64" y="71"/>
                  <a:pt x="49" y="58"/>
                </a:cubicBezTo>
                <a:cubicBezTo>
                  <a:pt x="37" y="48"/>
                  <a:pt x="24" y="37"/>
                  <a:pt x="11" y="27"/>
                </a:cubicBezTo>
                <a:cubicBezTo>
                  <a:pt x="6" y="22"/>
                  <a:pt x="0" y="16"/>
                  <a:pt x="5" y="8"/>
                </a:cubicBezTo>
                <a:cubicBezTo>
                  <a:pt x="10" y="0"/>
                  <a:pt x="18" y="3"/>
                  <a:pt x="24" y="7"/>
                </a:cubicBezTo>
                <a:cubicBezTo>
                  <a:pt x="54" y="30"/>
                  <a:pt x="83" y="53"/>
                  <a:pt x="112" y="76"/>
                </a:cubicBezTo>
                <a:cubicBezTo>
                  <a:pt x="115" y="79"/>
                  <a:pt x="117" y="84"/>
                  <a:pt x="117" y="89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38" name="Freeform 93">
            <a:extLst>
              <a:ext uri="{FF2B5EF4-FFF2-40B4-BE49-F238E27FC236}">
                <a16:creationId xmlns:a16="http://schemas.microsoft.com/office/drawing/2014/main" id="{20231826-AC60-447D-BE3E-81F5C14DB646}"/>
              </a:ext>
            </a:extLst>
          </p:cNvPr>
          <p:cNvSpPr>
            <a:spLocks noEditPoints="1"/>
          </p:cNvSpPr>
          <p:nvPr/>
        </p:nvSpPr>
        <p:spPr bwMode="auto">
          <a:xfrm>
            <a:off x="2614613" y="2652713"/>
            <a:ext cx="77788" cy="131763"/>
          </a:xfrm>
          <a:custGeom>
            <a:avLst/>
            <a:gdLst>
              <a:gd name="T0" fmla="*/ 70 w 71"/>
              <a:gd name="T1" fmla="*/ 65 h 119"/>
              <a:gd name="T2" fmla="*/ 70 w 71"/>
              <a:gd name="T3" fmla="*/ 83 h 119"/>
              <a:gd name="T4" fmla="*/ 41 w 71"/>
              <a:gd name="T5" fmla="*/ 118 h 119"/>
              <a:gd name="T6" fmla="*/ 1 w 71"/>
              <a:gd name="T7" fmla="*/ 84 h 119"/>
              <a:gd name="T8" fmla="*/ 2 w 71"/>
              <a:gd name="T9" fmla="*/ 32 h 119"/>
              <a:gd name="T10" fmla="*/ 37 w 71"/>
              <a:gd name="T11" fmla="*/ 1 h 119"/>
              <a:gd name="T12" fmla="*/ 70 w 71"/>
              <a:gd name="T13" fmla="*/ 33 h 119"/>
              <a:gd name="T14" fmla="*/ 70 w 71"/>
              <a:gd name="T15" fmla="*/ 65 h 119"/>
              <a:gd name="T16" fmla="*/ 70 w 71"/>
              <a:gd name="T17" fmla="*/ 65 h 119"/>
              <a:gd name="T18" fmla="*/ 56 w 71"/>
              <a:gd name="T19" fmla="*/ 62 h 119"/>
              <a:gd name="T20" fmla="*/ 55 w 71"/>
              <a:gd name="T21" fmla="*/ 62 h 119"/>
              <a:gd name="T22" fmla="*/ 55 w 71"/>
              <a:gd name="T23" fmla="*/ 33 h 119"/>
              <a:gd name="T24" fmla="*/ 35 w 71"/>
              <a:gd name="T25" fmla="*/ 16 h 119"/>
              <a:gd name="T26" fmla="*/ 18 w 71"/>
              <a:gd name="T27" fmla="*/ 34 h 119"/>
              <a:gd name="T28" fmla="*/ 18 w 71"/>
              <a:gd name="T29" fmla="*/ 86 h 119"/>
              <a:gd name="T30" fmla="*/ 38 w 71"/>
              <a:gd name="T31" fmla="*/ 103 h 119"/>
              <a:gd name="T32" fmla="*/ 56 w 71"/>
              <a:gd name="T33" fmla="*/ 84 h 119"/>
              <a:gd name="T34" fmla="*/ 56 w 71"/>
              <a:gd name="T35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119">
                <a:moveTo>
                  <a:pt x="70" y="65"/>
                </a:moveTo>
                <a:cubicBezTo>
                  <a:pt x="70" y="71"/>
                  <a:pt x="70" y="77"/>
                  <a:pt x="70" y="83"/>
                </a:cubicBezTo>
                <a:cubicBezTo>
                  <a:pt x="70" y="111"/>
                  <a:pt x="65" y="117"/>
                  <a:pt x="41" y="118"/>
                </a:cubicBezTo>
                <a:cubicBezTo>
                  <a:pt x="16" y="119"/>
                  <a:pt x="3" y="108"/>
                  <a:pt x="1" y="84"/>
                </a:cubicBezTo>
                <a:cubicBezTo>
                  <a:pt x="0" y="67"/>
                  <a:pt x="0" y="50"/>
                  <a:pt x="2" y="32"/>
                </a:cubicBezTo>
                <a:cubicBezTo>
                  <a:pt x="3" y="11"/>
                  <a:pt x="16" y="0"/>
                  <a:pt x="37" y="1"/>
                </a:cubicBezTo>
                <a:cubicBezTo>
                  <a:pt x="58" y="2"/>
                  <a:pt x="68" y="12"/>
                  <a:pt x="70" y="33"/>
                </a:cubicBezTo>
                <a:cubicBezTo>
                  <a:pt x="71" y="44"/>
                  <a:pt x="70" y="55"/>
                  <a:pt x="70" y="65"/>
                </a:cubicBezTo>
                <a:cubicBezTo>
                  <a:pt x="70" y="65"/>
                  <a:pt x="70" y="65"/>
                  <a:pt x="70" y="65"/>
                </a:cubicBezTo>
                <a:close/>
                <a:moveTo>
                  <a:pt x="56" y="62"/>
                </a:moveTo>
                <a:cubicBezTo>
                  <a:pt x="56" y="62"/>
                  <a:pt x="55" y="62"/>
                  <a:pt x="55" y="62"/>
                </a:cubicBezTo>
                <a:cubicBezTo>
                  <a:pt x="55" y="52"/>
                  <a:pt x="56" y="42"/>
                  <a:pt x="55" y="33"/>
                </a:cubicBezTo>
                <a:cubicBezTo>
                  <a:pt x="54" y="22"/>
                  <a:pt x="46" y="16"/>
                  <a:pt x="35" y="16"/>
                </a:cubicBezTo>
                <a:cubicBezTo>
                  <a:pt x="24" y="16"/>
                  <a:pt x="18" y="22"/>
                  <a:pt x="18" y="34"/>
                </a:cubicBezTo>
                <a:cubicBezTo>
                  <a:pt x="17" y="51"/>
                  <a:pt x="17" y="68"/>
                  <a:pt x="18" y="86"/>
                </a:cubicBezTo>
                <a:cubicBezTo>
                  <a:pt x="18" y="98"/>
                  <a:pt x="27" y="103"/>
                  <a:pt x="38" y="103"/>
                </a:cubicBezTo>
                <a:cubicBezTo>
                  <a:pt x="50" y="103"/>
                  <a:pt x="56" y="97"/>
                  <a:pt x="56" y="84"/>
                </a:cubicBezTo>
                <a:cubicBezTo>
                  <a:pt x="56" y="77"/>
                  <a:pt x="56" y="70"/>
                  <a:pt x="56" y="62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3" name="Freeform 97">
            <a:extLst>
              <a:ext uri="{FF2B5EF4-FFF2-40B4-BE49-F238E27FC236}">
                <a16:creationId xmlns:a16="http://schemas.microsoft.com/office/drawing/2014/main" id="{2F59120B-182A-4378-8813-E03E91ACB67F}"/>
              </a:ext>
            </a:extLst>
          </p:cNvPr>
          <p:cNvSpPr/>
          <p:nvPr/>
        </p:nvSpPr>
        <p:spPr bwMode="auto">
          <a:xfrm>
            <a:off x="10407651" y="4859338"/>
            <a:ext cx="1381125" cy="1495425"/>
          </a:xfrm>
          <a:custGeom>
            <a:avLst/>
            <a:gdLst>
              <a:gd name="T0" fmla="*/ 1160 w 1160"/>
              <a:gd name="T1" fmla="*/ 1229 h 1257"/>
              <a:gd name="T2" fmla="*/ 906 w 1160"/>
              <a:gd name="T3" fmla="*/ 1240 h 1257"/>
              <a:gd name="T4" fmla="*/ 676 w 1160"/>
              <a:gd name="T5" fmla="*/ 1105 h 1257"/>
              <a:gd name="T6" fmla="*/ 507 w 1160"/>
              <a:gd name="T7" fmla="*/ 893 h 1257"/>
              <a:gd name="T8" fmla="*/ 242 w 1160"/>
              <a:gd name="T9" fmla="*/ 673 h 1257"/>
              <a:gd name="T10" fmla="*/ 178 w 1160"/>
              <a:gd name="T11" fmla="*/ 637 h 1257"/>
              <a:gd name="T12" fmla="*/ 87 w 1160"/>
              <a:gd name="T13" fmla="*/ 573 h 1257"/>
              <a:gd name="T14" fmla="*/ 22 w 1160"/>
              <a:gd name="T15" fmla="*/ 367 h 1257"/>
              <a:gd name="T16" fmla="*/ 232 w 1160"/>
              <a:gd name="T17" fmla="*/ 117 h 1257"/>
              <a:gd name="T18" fmla="*/ 268 w 1160"/>
              <a:gd name="T19" fmla="*/ 97 h 1257"/>
              <a:gd name="T20" fmla="*/ 497 w 1160"/>
              <a:gd name="T21" fmla="*/ 187 h 1257"/>
              <a:gd name="T22" fmla="*/ 671 w 1160"/>
              <a:gd name="T23" fmla="*/ 330 h 1257"/>
              <a:gd name="T24" fmla="*/ 911 w 1160"/>
              <a:gd name="T25" fmla="*/ 563 h 1257"/>
              <a:gd name="T26" fmla="*/ 850 w 1160"/>
              <a:gd name="T27" fmla="*/ 633 h 1257"/>
              <a:gd name="T28" fmla="*/ 955 w 1160"/>
              <a:gd name="T29" fmla="*/ 728 h 1257"/>
              <a:gd name="T30" fmla="*/ 887 w 1160"/>
              <a:gd name="T31" fmla="*/ 763 h 1257"/>
              <a:gd name="T32" fmla="*/ 1012 w 1160"/>
              <a:gd name="T33" fmla="*/ 891 h 1257"/>
              <a:gd name="T34" fmla="*/ 1160 w 1160"/>
              <a:gd name="T35" fmla="*/ 1129 h 1257"/>
              <a:gd name="T36" fmla="*/ 1160 w 1160"/>
              <a:gd name="T37" fmla="*/ 1229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0" h="1257">
                <a:moveTo>
                  <a:pt x="1160" y="1229"/>
                </a:moveTo>
                <a:cubicBezTo>
                  <a:pt x="1076" y="1253"/>
                  <a:pt x="999" y="1257"/>
                  <a:pt x="906" y="1240"/>
                </a:cubicBezTo>
                <a:cubicBezTo>
                  <a:pt x="802" y="1221"/>
                  <a:pt x="732" y="1156"/>
                  <a:pt x="676" y="1105"/>
                </a:cubicBezTo>
                <a:cubicBezTo>
                  <a:pt x="617" y="1050"/>
                  <a:pt x="548" y="982"/>
                  <a:pt x="507" y="893"/>
                </a:cubicBezTo>
                <a:cubicBezTo>
                  <a:pt x="459" y="788"/>
                  <a:pt x="369" y="699"/>
                  <a:pt x="242" y="673"/>
                </a:cubicBezTo>
                <a:cubicBezTo>
                  <a:pt x="216" y="668"/>
                  <a:pt x="190" y="658"/>
                  <a:pt x="178" y="637"/>
                </a:cubicBezTo>
                <a:cubicBezTo>
                  <a:pt x="157" y="600"/>
                  <a:pt x="127" y="585"/>
                  <a:pt x="87" y="573"/>
                </a:cubicBezTo>
                <a:cubicBezTo>
                  <a:pt x="30" y="556"/>
                  <a:pt x="0" y="454"/>
                  <a:pt x="22" y="367"/>
                </a:cubicBezTo>
                <a:cubicBezTo>
                  <a:pt x="52" y="250"/>
                  <a:pt x="134" y="178"/>
                  <a:pt x="232" y="117"/>
                </a:cubicBezTo>
                <a:cubicBezTo>
                  <a:pt x="244" y="110"/>
                  <a:pt x="256" y="103"/>
                  <a:pt x="268" y="97"/>
                </a:cubicBezTo>
                <a:cubicBezTo>
                  <a:pt x="436" y="14"/>
                  <a:pt x="470" y="0"/>
                  <a:pt x="497" y="187"/>
                </a:cubicBezTo>
                <a:cubicBezTo>
                  <a:pt x="510" y="282"/>
                  <a:pt x="588" y="324"/>
                  <a:pt x="671" y="330"/>
                </a:cubicBezTo>
                <a:cubicBezTo>
                  <a:pt x="823" y="340"/>
                  <a:pt x="882" y="432"/>
                  <a:pt x="911" y="563"/>
                </a:cubicBezTo>
                <a:cubicBezTo>
                  <a:pt x="923" y="616"/>
                  <a:pt x="924" y="648"/>
                  <a:pt x="850" y="633"/>
                </a:cubicBezTo>
                <a:cubicBezTo>
                  <a:pt x="898" y="658"/>
                  <a:pt x="955" y="665"/>
                  <a:pt x="955" y="728"/>
                </a:cubicBezTo>
                <a:cubicBezTo>
                  <a:pt x="955" y="772"/>
                  <a:pt x="918" y="749"/>
                  <a:pt x="887" y="763"/>
                </a:cubicBezTo>
                <a:cubicBezTo>
                  <a:pt x="969" y="774"/>
                  <a:pt x="993" y="829"/>
                  <a:pt x="1012" y="891"/>
                </a:cubicBezTo>
                <a:cubicBezTo>
                  <a:pt x="1041" y="982"/>
                  <a:pt x="1080" y="1068"/>
                  <a:pt x="1160" y="1129"/>
                </a:cubicBezTo>
                <a:cubicBezTo>
                  <a:pt x="1160" y="1162"/>
                  <a:pt x="1160" y="1196"/>
                  <a:pt x="1160" y="12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4" name="Freeform 98">
            <a:extLst>
              <a:ext uri="{FF2B5EF4-FFF2-40B4-BE49-F238E27FC236}">
                <a16:creationId xmlns:a16="http://schemas.microsoft.com/office/drawing/2014/main" id="{E475761D-9667-4325-B6B4-A45E50E9C09F}"/>
              </a:ext>
            </a:extLst>
          </p:cNvPr>
          <p:cNvSpPr>
            <a:spLocks noEditPoints="1"/>
          </p:cNvSpPr>
          <p:nvPr/>
        </p:nvSpPr>
        <p:spPr bwMode="auto">
          <a:xfrm>
            <a:off x="8504238" y="1171575"/>
            <a:ext cx="1433513" cy="1354138"/>
          </a:xfrm>
          <a:custGeom>
            <a:avLst/>
            <a:gdLst>
              <a:gd name="T0" fmla="*/ 745 w 1204"/>
              <a:gd name="T1" fmla="*/ 0 h 1137"/>
              <a:gd name="T2" fmla="*/ 1139 w 1204"/>
              <a:gd name="T3" fmla="*/ 409 h 1137"/>
              <a:gd name="T4" fmla="*/ 783 w 1204"/>
              <a:gd name="T5" fmla="*/ 1048 h 1137"/>
              <a:gd name="T6" fmla="*/ 114 w 1204"/>
              <a:gd name="T7" fmla="*/ 752 h 1137"/>
              <a:gd name="T8" fmla="*/ 356 w 1204"/>
              <a:gd name="T9" fmla="*/ 56 h 1137"/>
              <a:gd name="T10" fmla="*/ 477 w 1204"/>
              <a:gd name="T11" fmla="*/ 0 h 1137"/>
              <a:gd name="T12" fmla="*/ 745 w 1204"/>
              <a:gd name="T13" fmla="*/ 0 h 1137"/>
              <a:gd name="T14" fmla="*/ 577 w 1204"/>
              <a:gd name="T15" fmla="*/ 230 h 1137"/>
              <a:gd name="T16" fmla="*/ 436 w 1204"/>
              <a:gd name="T17" fmla="*/ 95 h 1137"/>
              <a:gd name="T18" fmla="*/ 227 w 1204"/>
              <a:gd name="T19" fmla="*/ 298 h 1137"/>
              <a:gd name="T20" fmla="*/ 392 w 1204"/>
              <a:gd name="T21" fmla="*/ 430 h 1137"/>
              <a:gd name="T22" fmla="*/ 577 w 1204"/>
              <a:gd name="T23" fmla="*/ 230 h 1137"/>
              <a:gd name="T24" fmla="*/ 995 w 1204"/>
              <a:gd name="T25" fmla="*/ 302 h 1137"/>
              <a:gd name="T26" fmla="*/ 789 w 1204"/>
              <a:gd name="T27" fmla="*/ 94 h 1137"/>
              <a:gd name="T28" fmla="*/ 645 w 1204"/>
              <a:gd name="T29" fmla="*/ 235 h 1137"/>
              <a:gd name="T30" fmla="*/ 818 w 1204"/>
              <a:gd name="T31" fmla="*/ 429 h 1137"/>
              <a:gd name="T32" fmla="*/ 995 w 1204"/>
              <a:gd name="T33" fmla="*/ 302 h 1137"/>
              <a:gd name="T34" fmla="*/ 248 w 1204"/>
              <a:gd name="T35" fmla="*/ 456 h 1137"/>
              <a:gd name="T36" fmla="*/ 131 w 1204"/>
              <a:gd name="T37" fmla="*/ 599 h 1137"/>
              <a:gd name="T38" fmla="*/ 315 w 1204"/>
              <a:gd name="T39" fmla="*/ 818 h 1137"/>
              <a:gd name="T40" fmla="*/ 452 w 1204"/>
              <a:gd name="T41" fmla="*/ 674 h 1137"/>
              <a:gd name="T42" fmla="*/ 248 w 1204"/>
              <a:gd name="T43" fmla="*/ 456 h 1137"/>
              <a:gd name="T44" fmla="*/ 1091 w 1204"/>
              <a:gd name="T45" fmla="*/ 609 h 1137"/>
              <a:gd name="T46" fmla="*/ 920 w 1204"/>
              <a:gd name="T47" fmla="*/ 468 h 1137"/>
              <a:gd name="T48" fmla="*/ 784 w 1204"/>
              <a:gd name="T49" fmla="*/ 614 h 1137"/>
              <a:gd name="T50" fmla="*/ 851 w 1204"/>
              <a:gd name="T51" fmla="*/ 802 h 1137"/>
              <a:gd name="T52" fmla="*/ 1020 w 1204"/>
              <a:gd name="T53" fmla="*/ 775 h 1137"/>
              <a:gd name="T54" fmla="*/ 1091 w 1204"/>
              <a:gd name="T55" fmla="*/ 609 h 1137"/>
              <a:gd name="T56" fmla="*/ 617 w 1204"/>
              <a:gd name="T57" fmla="*/ 725 h 1137"/>
              <a:gd name="T58" fmla="*/ 430 w 1204"/>
              <a:gd name="T59" fmla="*/ 858 h 1137"/>
              <a:gd name="T60" fmla="*/ 610 w 1204"/>
              <a:gd name="T61" fmla="*/ 1017 h 1137"/>
              <a:gd name="T62" fmla="*/ 792 w 1204"/>
              <a:gd name="T63" fmla="*/ 861 h 1137"/>
              <a:gd name="T64" fmla="*/ 617 w 1204"/>
              <a:gd name="T65" fmla="*/ 725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4" h="1137">
                <a:moveTo>
                  <a:pt x="745" y="0"/>
                </a:moveTo>
                <a:cubicBezTo>
                  <a:pt x="942" y="73"/>
                  <a:pt x="1088" y="195"/>
                  <a:pt x="1139" y="409"/>
                </a:cubicBezTo>
                <a:cubicBezTo>
                  <a:pt x="1204" y="683"/>
                  <a:pt x="1049" y="960"/>
                  <a:pt x="783" y="1048"/>
                </a:cubicBezTo>
                <a:cubicBezTo>
                  <a:pt x="515" y="1137"/>
                  <a:pt x="225" y="1009"/>
                  <a:pt x="114" y="752"/>
                </a:cubicBezTo>
                <a:cubicBezTo>
                  <a:pt x="0" y="489"/>
                  <a:pt x="104" y="189"/>
                  <a:pt x="356" y="56"/>
                </a:cubicBezTo>
                <a:cubicBezTo>
                  <a:pt x="395" y="35"/>
                  <a:pt x="436" y="18"/>
                  <a:pt x="477" y="0"/>
                </a:cubicBezTo>
                <a:cubicBezTo>
                  <a:pt x="566" y="0"/>
                  <a:pt x="656" y="0"/>
                  <a:pt x="745" y="0"/>
                </a:cubicBezTo>
                <a:close/>
                <a:moveTo>
                  <a:pt x="577" y="230"/>
                </a:moveTo>
                <a:cubicBezTo>
                  <a:pt x="577" y="126"/>
                  <a:pt x="544" y="94"/>
                  <a:pt x="436" y="95"/>
                </a:cubicBezTo>
                <a:cubicBezTo>
                  <a:pt x="340" y="97"/>
                  <a:pt x="228" y="205"/>
                  <a:pt x="227" y="298"/>
                </a:cubicBezTo>
                <a:cubicBezTo>
                  <a:pt x="225" y="379"/>
                  <a:pt x="290" y="430"/>
                  <a:pt x="392" y="430"/>
                </a:cubicBezTo>
                <a:cubicBezTo>
                  <a:pt x="472" y="429"/>
                  <a:pt x="577" y="316"/>
                  <a:pt x="577" y="230"/>
                </a:cubicBezTo>
                <a:close/>
                <a:moveTo>
                  <a:pt x="995" y="302"/>
                </a:moveTo>
                <a:cubicBezTo>
                  <a:pt x="994" y="208"/>
                  <a:pt x="884" y="97"/>
                  <a:pt x="789" y="94"/>
                </a:cubicBezTo>
                <a:cubicBezTo>
                  <a:pt x="681" y="91"/>
                  <a:pt x="644" y="126"/>
                  <a:pt x="645" y="235"/>
                </a:cubicBezTo>
                <a:cubicBezTo>
                  <a:pt x="645" y="311"/>
                  <a:pt x="742" y="420"/>
                  <a:pt x="818" y="429"/>
                </a:cubicBezTo>
                <a:cubicBezTo>
                  <a:pt x="908" y="441"/>
                  <a:pt x="996" y="377"/>
                  <a:pt x="995" y="302"/>
                </a:cubicBezTo>
                <a:close/>
                <a:moveTo>
                  <a:pt x="248" y="456"/>
                </a:moveTo>
                <a:cubicBezTo>
                  <a:pt x="197" y="455"/>
                  <a:pt x="135" y="531"/>
                  <a:pt x="131" y="599"/>
                </a:cubicBezTo>
                <a:cubicBezTo>
                  <a:pt x="126" y="712"/>
                  <a:pt x="210" y="813"/>
                  <a:pt x="315" y="818"/>
                </a:cubicBezTo>
                <a:cubicBezTo>
                  <a:pt x="369" y="820"/>
                  <a:pt x="451" y="734"/>
                  <a:pt x="452" y="674"/>
                </a:cubicBezTo>
                <a:cubicBezTo>
                  <a:pt x="454" y="562"/>
                  <a:pt x="359" y="461"/>
                  <a:pt x="248" y="456"/>
                </a:cubicBezTo>
                <a:close/>
                <a:moveTo>
                  <a:pt x="1091" y="609"/>
                </a:moveTo>
                <a:cubicBezTo>
                  <a:pt x="1088" y="502"/>
                  <a:pt x="1015" y="452"/>
                  <a:pt x="920" y="468"/>
                </a:cubicBezTo>
                <a:cubicBezTo>
                  <a:pt x="830" y="483"/>
                  <a:pt x="812" y="545"/>
                  <a:pt x="784" y="614"/>
                </a:cubicBezTo>
                <a:cubicBezTo>
                  <a:pt x="750" y="702"/>
                  <a:pt x="797" y="759"/>
                  <a:pt x="851" y="802"/>
                </a:cubicBezTo>
                <a:cubicBezTo>
                  <a:pt x="906" y="846"/>
                  <a:pt x="971" y="812"/>
                  <a:pt x="1020" y="775"/>
                </a:cubicBezTo>
                <a:cubicBezTo>
                  <a:pt x="1073" y="733"/>
                  <a:pt x="1077" y="663"/>
                  <a:pt x="1091" y="609"/>
                </a:cubicBezTo>
                <a:close/>
                <a:moveTo>
                  <a:pt x="617" y="725"/>
                </a:moveTo>
                <a:cubicBezTo>
                  <a:pt x="514" y="725"/>
                  <a:pt x="434" y="782"/>
                  <a:pt x="430" y="858"/>
                </a:cubicBezTo>
                <a:cubicBezTo>
                  <a:pt x="427" y="922"/>
                  <a:pt x="534" y="1016"/>
                  <a:pt x="610" y="1017"/>
                </a:cubicBezTo>
                <a:cubicBezTo>
                  <a:pt x="684" y="1018"/>
                  <a:pt x="793" y="924"/>
                  <a:pt x="792" y="861"/>
                </a:cubicBezTo>
                <a:cubicBezTo>
                  <a:pt x="791" y="788"/>
                  <a:pt x="709" y="725"/>
                  <a:pt x="617" y="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5" name="Freeform 99">
            <a:extLst>
              <a:ext uri="{FF2B5EF4-FFF2-40B4-BE49-F238E27FC236}">
                <a16:creationId xmlns:a16="http://schemas.microsoft.com/office/drawing/2014/main" id="{21F0B234-0FF8-4FCF-935A-D7859DBFB198}"/>
              </a:ext>
            </a:extLst>
          </p:cNvPr>
          <p:cNvSpPr/>
          <p:nvPr/>
        </p:nvSpPr>
        <p:spPr bwMode="auto">
          <a:xfrm>
            <a:off x="6816726" y="1503363"/>
            <a:ext cx="992188" cy="817563"/>
          </a:xfrm>
          <a:custGeom>
            <a:avLst/>
            <a:gdLst>
              <a:gd name="T0" fmla="*/ 0 w 833"/>
              <a:gd name="T1" fmla="*/ 527 h 687"/>
              <a:gd name="T2" fmla="*/ 154 w 833"/>
              <a:gd name="T3" fmla="*/ 505 h 687"/>
              <a:gd name="T4" fmla="*/ 253 w 833"/>
              <a:gd name="T5" fmla="*/ 434 h 687"/>
              <a:gd name="T6" fmla="*/ 348 w 833"/>
              <a:gd name="T7" fmla="*/ 173 h 687"/>
              <a:gd name="T8" fmla="*/ 266 w 833"/>
              <a:gd name="T9" fmla="*/ 221 h 687"/>
              <a:gd name="T10" fmla="*/ 159 w 833"/>
              <a:gd name="T11" fmla="*/ 263 h 687"/>
              <a:gd name="T12" fmla="*/ 170 w 833"/>
              <a:gd name="T13" fmla="*/ 155 h 687"/>
              <a:gd name="T14" fmla="*/ 615 w 833"/>
              <a:gd name="T15" fmla="*/ 155 h 687"/>
              <a:gd name="T16" fmla="*/ 747 w 833"/>
              <a:gd name="T17" fmla="*/ 221 h 687"/>
              <a:gd name="T18" fmla="*/ 832 w 833"/>
              <a:gd name="T19" fmla="*/ 280 h 687"/>
              <a:gd name="T20" fmla="*/ 748 w 833"/>
              <a:gd name="T21" fmla="*/ 340 h 687"/>
              <a:gd name="T22" fmla="*/ 571 w 833"/>
              <a:gd name="T23" fmla="*/ 294 h 687"/>
              <a:gd name="T24" fmla="*/ 508 w 833"/>
              <a:gd name="T25" fmla="*/ 307 h 687"/>
              <a:gd name="T26" fmla="*/ 365 w 833"/>
              <a:gd name="T27" fmla="*/ 523 h 687"/>
              <a:gd name="T28" fmla="*/ 0 w 833"/>
              <a:gd name="T29" fmla="*/ 610 h 687"/>
              <a:gd name="T30" fmla="*/ 0 w 833"/>
              <a:gd name="T31" fmla="*/ 52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3" h="687">
                <a:moveTo>
                  <a:pt x="0" y="527"/>
                </a:moveTo>
                <a:cubicBezTo>
                  <a:pt x="48" y="495"/>
                  <a:pt x="102" y="503"/>
                  <a:pt x="154" y="505"/>
                </a:cubicBezTo>
                <a:cubicBezTo>
                  <a:pt x="209" y="508"/>
                  <a:pt x="250" y="477"/>
                  <a:pt x="253" y="434"/>
                </a:cubicBezTo>
                <a:cubicBezTo>
                  <a:pt x="260" y="339"/>
                  <a:pt x="283" y="252"/>
                  <a:pt x="348" y="173"/>
                </a:cubicBezTo>
                <a:cubicBezTo>
                  <a:pt x="292" y="162"/>
                  <a:pt x="285" y="201"/>
                  <a:pt x="266" y="221"/>
                </a:cubicBezTo>
                <a:cubicBezTo>
                  <a:pt x="237" y="253"/>
                  <a:pt x="212" y="304"/>
                  <a:pt x="159" y="263"/>
                </a:cubicBezTo>
                <a:cubicBezTo>
                  <a:pt x="113" y="228"/>
                  <a:pt x="146" y="189"/>
                  <a:pt x="170" y="155"/>
                </a:cubicBezTo>
                <a:cubicBezTo>
                  <a:pt x="277" y="2"/>
                  <a:pt x="511" y="0"/>
                  <a:pt x="615" y="155"/>
                </a:cubicBezTo>
                <a:cubicBezTo>
                  <a:pt x="650" y="207"/>
                  <a:pt x="689" y="225"/>
                  <a:pt x="747" y="221"/>
                </a:cubicBezTo>
                <a:cubicBezTo>
                  <a:pt x="788" y="218"/>
                  <a:pt x="831" y="229"/>
                  <a:pt x="832" y="280"/>
                </a:cubicBezTo>
                <a:cubicBezTo>
                  <a:pt x="833" y="331"/>
                  <a:pt x="787" y="339"/>
                  <a:pt x="748" y="340"/>
                </a:cubicBezTo>
                <a:cubicBezTo>
                  <a:pt x="685" y="341"/>
                  <a:pt x="618" y="358"/>
                  <a:pt x="571" y="294"/>
                </a:cubicBezTo>
                <a:cubicBezTo>
                  <a:pt x="543" y="256"/>
                  <a:pt x="524" y="282"/>
                  <a:pt x="508" y="307"/>
                </a:cubicBezTo>
                <a:cubicBezTo>
                  <a:pt x="460" y="378"/>
                  <a:pt x="412" y="451"/>
                  <a:pt x="365" y="523"/>
                </a:cubicBezTo>
                <a:cubicBezTo>
                  <a:pt x="277" y="655"/>
                  <a:pt x="145" y="687"/>
                  <a:pt x="0" y="610"/>
                </a:cubicBezTo>
                <a:cubicBezTo>
                  <a:pt x="0" y="582"/>
                  <a:pt x="0" y="554"/>
                  <a:pt x="0" y="5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6" name="Freeform 100">
            <a:extLst>
              <a:ext uri="{FF2B5EF4-FFF2-40B4-BE49-F238E27FC236}">
                <a16:creationId xmlns:a16="http://schemas.microsoft.com/office/drawing/2014/main" id="{381FC703-240C-4062-93AB-793B8BFA5A94}"/>
              </a:ext>
            </a:extLst>
          </p:cNvPr>
          <p:cNvSpPr>
            <a:spLocks noEditPoints="1"/>
          </p:cNvSpPr>
          <p:nvPr/>
        </p:nvSpPr>
        <p:spPr bwMode="auto">
          <a:xfrm>
            <a:off x="8583613" y="4759325"/>
            <a:ext cx="1296988" cy="1576388"/>
          </a:xfrm>
          <a:custGeom>
            <a:avLst/>
            <a:gdLst>
              <a:gd name="T0" fmla="*/ 1087 w 1090"/>
              <a:gd name="T1" fmla="*/ 473 h 1324"/>
              <a:gd name="T2" fmla="*/ 1087 w 1090"/>
              <a:gd name="T3" fmla="*/ 591 h 1324"/>
              <a:gd name="T4" fmla="*/ 585 w 1090"/>
              <a:gd name="T5" fmla="*/ 1312 h 1324"/>
              <a:gd name="T6" fmla="*/ 496 w 1090"/>
              <a:gd name="T7" fmla="*/ 1307 h 1324"/>
              <a:gd name="T8" fmla="*/ 110 w 1090"/>
              <a:gd name="T9" fmla="*/ 994 h 1324"/>
              <a:gd name="T10" fmla="*/ 2 w 1090"/>
              <a:gd name="T11" fmla="*/ 657 h 1324"/>
              <a:gd name="T12" fmla="*/ 3 w 1090"/>
              <a:gd name="T13" fmla="*/ 229 h 1324"/>
              <a:gd name="T14" fmla="*/ 72 w 1090"/>
              <a:gd name="T15" fmla="*/ 147 h 1324"/>
              <a:gd name="T16" fmla="*/ 511 w 1090"/>
              <a:gd name="T17" fmla="*/ 15 h 1324"/>
              <a:gd name="T18" fmla="*/ 581 w 1090"/>
              <a:gd name="T19" fmla="*/ 16 h 1324"/>
              <a:gd name="T20" fmla="*/ 1011 w 1090"/>
              <a:gd name="T21" fmla="*/ 146 h 1324"/>
              <a:gd name="T22" fmla="*/ 1088 w 1090"/>
              <a:gd name="T23" fmla="*/ 239 h 1324"/>
              <a:gd name="T24" fmla="*/ 1087 w 1090"/>
              <a:gd name="T25" fmla="*/ 473 h 1324"/>
              <a:gd name="T26" fmla="*/ 547 w 1090"/>
              <a:gd name="T27" fmla="*/ 206 h 1324"/>
              <a:gd name="T28" fmla="*/ 110 w 1090"/>
              <a:gd name="T29" fmla="*/ 637 h 1324"/>
              <a:gd name="T30" fmla="*/ 547 w 1090"/>
              <a:gd name="T31" fmla="*/ 1076 h 1324"/>
              <a:gd name="T32" fmla="*/ 980 w 1090"/>
              <a:gd name="T33" fmla="*/ 641 h 1324"/>
              <a:gd name="T34" fmla="*/ 547 w 1090"/>
              <a:gd name="T35" fmla="*/ 206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0" h="1324">
                <a:moveTo>
                  <a:pt x="1087" y="473"/>
                </a:moveTo>
                <a:cubicBezTo>
                  <a:pt x="1087" y="513"/>
                  <a:pt x="1087" y="552"/>
                  <a:pt x="1087" y="591"/>
                </a:cubicBezTo>
                <a:cubicBezTo>
                  <a:pt x="1087" y="918"/>
                  <a:pt x="892" y="1197"/>
                  <a:pt x="585" y="1312"/>
                </a:cubicBezTo>
                <a:cubicBezTo>
                  <a:pt x="553" y="1324"/>
                  <a:pt x="526" y="1322"/>
                  <a:pt x="496" y="1307"/>
                </a:cubicBezTo>
                <a:cubicBezTo>
                  <a:pt x="344" y="1231"/>
                  <a:pt x="210" y="1134"/>
                  <a:pt x="110" y="994"/>
                </a:cubicBezTo>
                <a:cubicBezTo>
                  <a:pt x="38" y="893"/>
                  <a:pt x="0" y="782"/>
                  <a:pt x="2" y="657"/>
                </a:cubicBezTo>
                <a:cubicBezTo>
                  <a:pt x="5" y="514"/>
                  <a:pt x="4" y="371"/>
                  <a:pt x="3" y="229"/>
                </a:cubicBezTo>
                <a:cubicBezTo>
                  <a:pt x="2" y="178"/>
                  <a:pt x="19" y="154"/>
                  <a:pt x="72" y="147"/>
                </a:cubicBezTo>
                <a:cubicBezTo>
                  <a:pt x="225" y="126"/>
                  <a:pt x="376" y="96"/>
                  <a:pt x="511" y="15"/>
                </a:cubicBezTo>
                <a:cubicBezTo>
                  <a:pt x="535" y="0"/>
                  <a:pt x="557" y="1"/>
                  <a:pt x="581" y="16"/>
                </a:cubicBezTo>
                <a:cubicBezTo>
                  <a:pt x="713" y="96"/>
                  <a:pt x="861" y="126"/>
                  <a:pt x="1011" y="146"/>
                </a:cubicBezTo>
                <a:cubicBezTo>
                  <a:pt x="1073" y="154"/>
                  <a:pt x="1090" y="182"/>
                  <a:pt x="1088" y="239"/>
                </a:cubicBezTo>
                <a:cubicBezTo>
                  <a:pt x="1085" y="317"/>
                  <a:pt x="1087" y="395"/>
                  <a:pt x="1087" y="473"/>
                </a:cubicBezTo>
                <a:close/>
                <a:moveTo>
                  <a:pt x="547" y="206"/>
                </a:moveTo>
                <a:cubicBezTo>
                  <a:pt x="297" y="206"/>
                  <a:pt x="111" y="389"/>
                  <a:pt x="110" y="637"/>
                </a:cubicBezTo>
                <a:cubicBezTo>
                  <a:pt x="108" y="890"/>
                  <a:pt x="294" y="1077"/>
                  <a:pt x="547" y="1076"/>
                </a:cubicBezTo>
                <a:cubicBezTo>
                  <a:pt x="796" y="1076"/>
                  <a:pt x="980" y="891"/>
                  <a:pt x="980" y="641"/>
                </a:cubicBezTo>
                <a:cubicBezTo>
                  <a:pt x="980" y="393"/>
                  <a:pt x="795" y="207"/>
                  <a:pt x="547" y="2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7" name="Freeform 101">
            <a:extLst>
              <a:ext uri="{FF2B5EF4-FFF2-40B4-BE49-F238E27FC236}">
                <a16:creationId xmlns:a16="http://schemas.microsoft.com/office/drawing/2014/main" id="{121FA2B3-5067-4574-8000-B190852E1479}"/>
              </a:ext>
            </a:extLst>
          </p:cNvPr>
          <p:cNvSpPr/>
          <p:nvPr/>
        </p:nvSpPr>
        <p:spPr bwMode="auto">
          <a:xfrm>
            <a:off x="8285163" y="3059113"/>
            <a:ext cx="1895475" cy="1189038"/>
          </a:xfrm>
          <a:custGeom>
            <a:avLst/>
            <a:gdLst>
              <a:gd name="T0" fmla="*/ 795 w 1591"/>
              <a:gd name="T1" fmla="*/ 1 h 999"/>
              <a:gd name="T2" fmla="*/ 1348 w 1591"/>
              <a:gd name="T3" fmla="*/ 1 h 999"/>
              <a:gd name="T4" fmla="*/ 1586 w 1591"/>
              <a:gd name="T5" fmla="*/ 234 h 999"/>
              <a:gd name="T6" fmla="*/ 1586 w 1591"/>
              <a:gd name="T7" fmla="*/ 913 h 999"/>
              <a:gd name="T8" fmla="*/ 1532 w 1591"/>
              <a:gd name="T9" fmla="*/ 998 h 999"/>
              <a:gd name="T10" fmla="*/ 1478 w 1591"/>
              <a:gd name="T11" fmla="*/ 914 h 999"/>
              <a:gd name="T12" fmla="*/ 1478 w 1591"/>
              <a:gd name="T13" fmla="*/ 260 h 999"/>
              <a:gd name="T14" fmla="*/ 1323 w 1591"/>
              <a:gd name="T15" fmla="*/ 108 h 999"/>
              <a:gd name="T16" fmla="*/ 267 w 1591"/>
              <a:gd name="T17" fmla="*/ 108 h 999"/>
              <a:gd name="T18" fmla="*/ 112 w 1591"/>
              <a:gd name="T19" fmla="*/ 260 h 999"/>
              <a:gd name="T20" fmla="*/ 112 w 1591"/>
              <a:gd name="T21" fmla="*/ 872 h 999"/>
              <a:gd name="T22" fmla="*/ 111 w 1591"/>
              <a:gd name="T23" fmla="*/ 939 h 999"/>
              <a:gd name="T24" fmla="*/ 58 w 1591"/>
              <a:gd name="T25" fmla="*/ 998 h 999"/>
              <a:gd name="T26" fmla="*/ 4 w 1591"/>
              <a:gd name="T27" fmla="*/ 938 h 999"/>
              <a:gd name="T28" fmla="*/ 7 w 1591"/>
              <a:gd name="T29" fmla="*/ 201 h 999"/>
              <a:gd name="T30" fmla="*/ 225 w 1591"/>
              <a:gd name="T31" fmla="*/ 2 h 999"/>
              <a:gd name="T32" fmla="*/ 795 w 1591"/>
              <a:gd name="T33" fmla="*/ 1 h 999"/>
              <a:gd name="T34" fmla="*/ 795 w 1591"/>
              <a:gd name="T35" fmla="*/ 1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90" h="999">
                <a:moveTo>
                  <a:pt x="795" y="1"/>
                </a:moveTo>
                <a:cubicBezTo>
                  <a:pt x="979" y="1"/>
                  <a:pt x="1164" y="0"/>
                  <a:pt x="1348" y="1"/>
                </a:cubicBezTo>
                <a:cubicBezTo>
                  <a:pt x="1498" y="2"/>
                  <a:pt x="1584" y="85"/>
                  <a:pt x="1586" y="234"/>
                </a:cubicBezTo>
                <a:cubicBezTo>
                  <a:pt x="1588" y="460"/>
                  <a:pt x="1587" y="687"/>
                  <a:pt x="1586" y="913"/>
                </a:cubicBezTo>
                <a:cubicBezTo>
                  <a:pt x="1586" y="952"/>
                  <a:pt x="1591" y="997"/>
                  <a:pt x="1532" y="998"/>
                </a:cubicBezTo>
                <a:cubicBezTo>
                  <a:pt x="1472" y="999"/>
                  <a:pt x="1478" y="953"/>
                  <a:pt x="1478" y="914"/>
                </a:cubicBezTo>
                <a:cubicBezTo>
                  <a:pt x="1478" y="696"/>
                  <a:pt x="1478" y="478"/>
                  <a:pt x="1478" y="260"/>
                </a:cubicBezTo>
                <a:cubicBezTo>
                  <a:pt x="1477" y="136"/>
                  <a:pt x="1449" y="108"/>
                  <a:pt x="1323" y="108"/>
                </a:cubicBezTo>
                <a:cubicBezTo>
                  <a:pt x="971" y="108"/>
                  <a:pt x="619" y="108"/>
                  <a:pt x="267" y="108"/>
                </a:cubicBezTo>
                <a:cubicBezTo>
                  <a:pt x="140" y="108"/>
                  <a:pt x="113" y="136"/>
                  <a:pt x="112" y="260"/>
                </a:cubicBezTo>
                <a:cubicBezTo>
                  <a:pt x="112" y="464"/>
                  <a:pt x="112" y="668"/>
                  <a:pt x="112" y="872"/>
                </a:cubicBezTo>
                <a:cubicBezTo>
                  <a:pt x="112" y="895"/>
                  <a:pt x="112" y="917"/>
                  <a:pt x="111" y="939"/>
                </a:cubicBezTo>
                <a:cubicBezTo>
                  <a:pt x="111" y="975"/>
                  <a:pt x="98" y="999"/>
                  <a:pt x="58" y="998"/>
                </a:cubicBezTo>
                <a:cubicBezTo>
                  <a:pt x="17" y="998"/>
                  <a:pt x="4" y="973"/>
                  <a:pt x="4" y="938"/>
                </a:cubicBezTo>
                <a:cubicBezTo>
                  <a:pt x="5" y="693"/>
                  <a:pt x="0" y="447"/>
                  <a:pt x="7" y="201"/>
                </a:cubicBezTo>
                <a:cubicBezTo>
                  <a:pt x="11" y="80"/>
                  <a:pt x="103" y="3"/>
                  <a:pt x="225" y="2"/>
                </a:cubicBezTo>
                <a:cubicBezTo>
                  <a:pt x="415" y="0"/>
                  <a:pt x="605" y="1"/>
                  <a:pt x="795" y="1"/>
                </a:cubicBezTo>
                <a:cubicBezTo>
                  <a:pt x="795" y="1"/>
                  <a:pt x="795" y="1"/>
                  <a:pt x="79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8" name="Freeform 102">
            <a:extLst>
              <a:ext uri="{FF2B5EF4-FFF2-40B4-BE49-F238E27FC236}">
                <a16:creationId xmlns:a16="http://schemas.microsoft.com/office/drawing/2014/main" id="{A1153693-D4B8-484F-B7A0-82E63177ED00}"/>
              </a:ext>
            </a:extLst>
          </p:cNvPr>
          <p:cNvSpPr/>
          <p:nvPr/>
        </p:nvSpPr>
        <p:spPr bwMode="auto">
          <a:xfrm>
            <a:off x="10580688" y="3349625"/>
            <a:ext cx="815975" cy="931863"/>
          </a:xfrm>
          <a:custGeom>
            <a:avLst/>
            <a:gdLst>
              <a:gd name="T0" fmla="*/ 405 w 685"/>
              <a:gd name="T1" fmla="*/ 26 h 782"/>
              <a:gd name="T2" fmla="*/ 599 w 685"/>
              <a:gd name="T3" fmla="*/ 54 h 782"/>
              <a:gd name="T4" fmla="*/ 640 w 685"/>
              <a:gd name="T5" fmla="*/ 217 h 782"/>
              <a:gd name="T6" fmla="*/ 604 w 685"/>
              <a:gd name="T7" fmla="*/ 273 h 782"/>
              <a:gd name="T8" fmla="*/ 623 w 685"/>
              <a:gd name="T9" fmla="*/ 449 h 782"/>
              <a:gd name="T10" fmla="*/ 646 w 685"/>
              <a:gd name="T11" fmla="*/ 743 h 782"/>
              <a:gd name="T12" fmla="*/ 536 w 685"/>
              <a:gd name="T13" fmla="*/ 730 h 782"/>
              <a:gd name="T14" fmla="*/ 524 w 685"/>
              <a:gd name="T15" fmla="*/ 640 h 782"/>
              <a:gd name="T16" fmla="*/ 428 w 685"/>
              <a:gd name="T17" fmla="*/ 482 h 782"/>
              <a:gd name="T18" fmla="*/ 346 w 685"/>
              <a:gd name="T19" fmla="*/ 499 h 782"/>
              <a:gd name="T20" fmla="*/ 71 w 685"/>
              <a:gd name="T21" fmla="*/ 614 h 782"/>
              <a:gd name="T22" fmla="*/ 10 w 685"/>
              <a:gd name="T23" fmla="*/ 567 h 782"/>
              <a:gd name="T24" fmla="*/ 37 w 685"/>
              <a:gd name="T25" fmla="*/ 495 h 782"/>
              <a:gd name="T26" fmla="*/ 75 w 685"/>
              <a:gd name="T27" fmla="*/ 478 h 782"/>
              <a:gd name="T28" fmla="*/ 385 w 685"/>
              <a:gd name="T29" fmla="*/ 182 h 782"/>
              <a:gd name="T30" fmla="*/ 387 w 685"/>
              <a:gd name="T31" fmla="*/ 146 h 782"/>
              <a:gd name="T32" fmla="*/ 339 w 685"/>
              <a:gd name="T33" fmla="*/ 144 h 782"/>
              <a:gd name="T34" fmla="*/ 227 w 685"/>
              <a:gd name="T35" fmla="*/ 217 h 782"/>
              <a:gd name="T36" fmla="*/ 133 w 685"/>
              <a:gd name="T37" fmla="*/ 206 h 782"/>
              <a:gd name="T38" fmla="*/ 163 w 685"/>
              <a:gd name="T39" fmla="*/ 121 h 782"/>
              <a:gd name="T40" fmla="*/ 405 w 685"/>
              <a:gd name="T41" fmla="*/ 26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782">
                <a:moveTo>
                  <a:pt x="405" y="26"/>
                </a:moveTo>
                <a:cubicBezTo>
                  <a:pt x="481" y="27"/>
                  <a:pt x="543" y="19"/>
                  <a:pt x="599" y="54"/>
                </a:cubicBezTo>
                <a:cubicBezTo>
                  <a:pt x="665" y="95"/>
                  <a:pt x="679" y="150"/>
                  <a:pt x="640" y="217"/>
                </a:cubicBezTo>
                <a:cubicBezTo>
                  <a:pt x="629" y="236"/>
                  <a:pt x="616" y="254"/>
                  <a:pt x="604" y="273"/>
                </a:cubicBezTo>
                <a:cubicBezTo>
                  <a:pt x="538" y="372"/>
                  <a:pt x="538" y="372"/>
                  <a:pt x="623" y="449"/>
                </a:cubicBezTo>
                <a:cubicBezTo>
                  <a:pt x="669" y="491"/>
                  <a:pt x="685" y="696"/>
                  <a:pt x="646" y="743"/>
                </a:cubicBezTo>
                <a:cubicBezTo>
                  <a:pt x="614" y="782"/>
                  <a:pt x="562" y="776"/>
                  <a:pt x="536" y="730"/>
                </a:cubicBezTo>
                <a:cubicBezTo>
                  <a:pt x="521" y="701"/>
                  <a:pt x="519" y="669"/>
                  <a:pt x="524" y="640"/>
                </a:cubicBezTo>
                <a:cubicBezTo>
                  <a:pt x="537" y="558"/>
                  <a:pt x="490" y="518"/>
                  <a:pt x="428" y="482"/>
                </a:cubicBezTo>
                <a:cubicBezTo>
                  <a:pt x="392" y="461"/>
                  <a:pt x="368" y="462"/>
                  <a:pt x="346" y="499"/>
                </a:cubicBezTo>
                <a:cubicBezTo>
                  <a:pt x="282" y="602"/>
                  <a:pt x="168" y="590"/>
                  <a:pt x="71" y="614"/>
                </a:cubicBezTo>
                <a:cubicBezTo>
                  <a:pt x="44" y="621"/>
                  <a:pt x="19" y="596"/>
                  <a:pt x="10" y="567"/>
                </a:cubicBezTo>
                <a:cubicBezTo>
                  <a:pt x="0" y="536"/>
                  <a:pt x="13" y="512"/>
                  <a:pt x="37" y="495"/>
                </a:cubicBezTo>
                <a:cubicBezTo>
                  <a:pt x="48" y="487"/>
                  <a:pt x="62" y="479"/>
                  <a:pt x="75" y="478"/>
                </a:cubicBezTo>
                <a:cubicBezTo>
                  <a:pt x="261" y="466"/>
                  <a:pt x="298" y="298"/>
                  <a:pt x="385" y="182"/>
                </a:cubicBezTo>
                <a:cubicBezTo>
                  <a:pt x="393" y="172"/>
                  <a:pt x="402" y="157"/>
                  <a:pt x="387" y="146"/>
                </a:cubicBezTo>
                <a:cubicBezTo>
                  <a:pt x="373" y="135"/>
                  <a:pt x="353" y="136"/>
                  <a:pt x="339" y="144"/>
                </a:cubicBezTo>
                <a:cubicBezTo>
                  <a:pt x="301" y="167"/>
                  <a:pt x="265" y="193"/>
                  <a:pt x="227" y="217"/>
                </a:cubicBezTo>
                <a:cubicBezTo>
                  <a:pt x="193" y="238"/>
                  <a:pt x="158" y="247"/>
                  <a:pt x="133" y="206"/>
                </a:cubicBezTo>
                <a:cubicBezTo>
                  <a:pt x="110" y="168"/>
                  <a:pt x="134" y="142"/>
                  <a:pt x="163" y="121"/>
                </a:cubicBezTo>
                <a:cubicBezTo>
                  <a:pt x="239" y="65"/>
                  <a:pt x="313" y="0"/>
                  <a:pt x="405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49" name="Freeform 103">
            <a:extLst>
              <a:ext uri="{FF2B5EF4-FFF2-40B4-BE49-F238E27FC236}">
                <a16:creationId xmlns:a16="http://schemas.microsoft.com/office/drawing/2014/main" id="{F9A79B25-8499-4E82-851F-B24A84F5EEE6}"/>
              </a:ext>
            </a:extLst>
          </p:cNvPr>
          <p:cNvSpPr/>
          <p:nvPr/>
        </p:nvSpPr>
        <p:spPr bwMode="auto">
          <a:xfrm>
            <a:off x="6864351" y="5278438"/>
            <a:ext cx="768350" cy="901700"/>
          </a:xfrm>
          <a:custGeom>
            <a:avLst/>
            <a:gdLst>
              <a:gd name="T0" fmla="*/ 335 w 646"/>
              <a:gd name="T1" fmla="*/ 445 h 757"/>
              <a:gd name="T2" fmla="*/ 198 w 646"/>
              <a:gd name="T3" fmla="*/ 620 h 757"/>
              <a:gd name="T4" fmla="*/ 140 w 646"/>
              <a:gd name="T5" fmla="*/ 702 h 757"/>
              <a:gd name="T6" fmla="*/ 40 w 646"/>
              <a:gd name="T7" fmla="*/ 728 h 757"/>
              <a:gd name="T8" fmla="*/ 28 w 646"/>
              <a:gd name="T9" fmla="*/ 626 h 757"/>
              <a:gd name="T10" fmla="*/ 175 w 646"/>
              <a:gd name="T11" fmla="*/ 412 h 757"/>
              <a:gd name="T12" fmla="*/ 359 w 646"/>
              <a:gd name="T13" fmla="*/ 144 h 757"/>
              <a:gd name="T14" fmla="*/ 227 w 646"/>
              <a:gd name="T15" fmla="*/ 216 h 757"/>
              <a:gd name="T16" fmla="*/ 138 w 646"/>
              <a:gd name="T17" fmla="*/ 208 h 757"/>
              <a:gd name="T18" fmla="*/ 161 w 646"/>
              <a:gd name="T19" fmla="*/ 123 h 757"/>
              <a:gd name="T20" fmla="*/ 507 w 646"/>
              <a:gd name="T21" fmla="*/ 27 h 757"/>
              <a:gd name="T22" fmla="*/ 587 w 646"/>
              <a:gd name="T23" fmla="*/ 207 h 757"/>
              <a:gd name="T24" fmla="*/ 559 w 646"/>
              <a:gd name="T25" fmla="*/ 350 h 757"/>
              <a:gd name="T26" fmla="*/ 536 w 646"/>
              <a:gd name="T27" fmla="*/ 427 h 757"/>
              <a:gd name="T28" fmla="*/ 431 w 646"/>
              <a:gd name="T29" fmla="*/ 578 h 757"/>
              <a:gd name="T30" fmla="*/ 327 w 646"/>
              <a:gd name="T31" fmla="*/ 613 h 757"/>
              <a:gd name="T32" fmla="*/ 316 w 646"/>
              <a:gd name="T33" fmla="*/ 504 h 757"/>
              <a:gd name="T34" fmla="*/ 335 w 646"/>
              <a:gd name="T35" fmla="*/ 445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6" h="757">
                <a:moveTo>
                  <a:pt x="335" y="445"/>
                </a:moveTo>
                <a:cubicBezTo>
                  <a:pt x="271" y="493"/>
                  <a:pt x="244" y="564"/>
                  <a:pt x="198" y="620"/>
                </a:cubicBezTo>
                <a:cubicBezTo>
                  <a:pt x="177" y="646"/>
                  <a:pt x="160" y="675"/>
                  <a:pt x="140" y="702"/>
                </a:cubicBezTo>
                <a:cubicBezTo>
                  <a:pt x="114" y="736"/>
                  <a:pt x="82" y="757"/>
                  <a:pt x="40" y="728"/>
                </a:cubicBezTo>
                <a:cubicBezTo>
                  <a:pt x="0" y="700"/>
                  <a:pt x="3" y="662"/>
                  <a:pt x="28" y="626"/>
                </a:cubicBezTo>
                <a:cubicBezTo>
                  <a:pt x="76" y="554"/>
                  <a:pt x="126" y="483"/>
                  <a:pt x="175" y="412"/>
                </a:cubicBezTo>
                <a:cubicBezTo>
                  <a:pt x="232" y="328"/>
                  <a:pt x="290" y="244"/>
                  <a:pt x="359" y="144"/>
                </a:cubicBezTo>
                <a:cubicBezTo>
                  <a:pt x="294" y="160"/>
                  <a:pt x="265" y="195"/>
                  <a:pt x="227" y="216"/>
                </a:cubicBezTo>
                <a:cubicBezTo>
                  <a:pt x="195" y="234"/>
                  <a:pt x="164" y="243"/>
                  <a:pt x="138" y="208"/>
                </a:cubicBezTo>
                <a:cubicBezTo>
                  <a:pt x="112" y="172"/>
                  <a:pt x="135" y="148"/>
                  <a:pt x="161" y="123"/>
                </a:cubicBezTo>
                <a:cubicBezTo>
                  <a:pt x="259" y="28"/>
                  <a:pt x="376" y="0"/>
                  <a:pt x="507" y="27"/>
                </a:cubicBezTo>
                <a:cubicBezTo>
                  <a:pt x="617" y="50"/>
                  <a:pt x="646" y="115"/>
                  <a:pt x="587" y="207"/>
                </a:cubicBezTo>
                <a:cubicBezTo>
                  <a:pt x="558" y="252"/>
                  <a:pt x="523" y="291"/>
                  <a:pt x="559" y="350"/>
                </a:cubicBezTo>
                <a:cubicBezTo>
                  <a:pt x="575" y="376"/>
                  <a:pt x="552" y="404"/>
                  <a:pt x="536" y="427"/>
                </a:cubicBezTo>
                <a:cubicBezTo>
                  <a:pt x="502" y="477"/>
                  <a:pt x="467" y="528"/>
                  <a:pt x="431" y="578"/>
                </a:cubicBezTo>
                <a:cubicBezTo>
                  <a:pt x="405" y="614"/>
                  <a:pt x="374" y="644"/>
                  <a:pt x="327" y="613"/>
                </a:cubicBezTo>
                <a:cubicBezTo>
                  <a:pt x="282" y="583"/>
                  <a:pt x="290" y="544"/>
                  <a:pt x="316" y="504"/>
                </a:cubicBezTo>
                <a:cubicBezTo>
                  <a:pt x="326" y="489"/>
                  <a:pt x="344" y="476"/>
                  <a:pt x="335" y="4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0" name="Freeform 104">
            <a:extLst>
              <a:ext uri="{FF2B5EF4-FFF2-40B4-BE49-F238E27FC236}">
                <a16:creationId xmlns:a16="http://schemas.microsoft.com/office/drawing/2014/main" id="{0979906A-008A-4342-8D1F-7AF1062BB152}"/>
              </a:ext>
            </a:extLst>
          </p:cNvPr>
          <p:cNvSpPr/>
          <p:nvPr/>
        </p:nvSpPr>
        <p:spPr bwMode="auto">
          <a:xfrm>
            <a:off x="8437563" y="3643313"/>
            <a:ext cx="1227138" cy="619125"/>
          </a:xfrm>
          <a:custGeom>
            <a:avLst/>
            <a:gdLst>
              <a:gd name="T0" fmla="*/ 700 w 1030"/>
              <a:gd name="T1" fmla="*/ 3 h 520"/>
              <a:gd name="T2" fmla="*/ 779 w 1030"/>
              <a:gd name="T3" fmla="*/ 89 h 520"/>
              <a:gd name="T4" fmla="*/ 938 w 1030"/>
              <a:gd name="T5" fmla="*/ 153 h 520"/>
              <a:gd name="T6" fmla="*/ 1019 w 1030"/>
              <a:gd name="T7" fmla="*/ 190 h 520"/>
              <a:gd name="T8" fmla="*/ 967 w 1030"/>
              <a:gd name="T9" fmla="*/ 263 h 520"/>
              <a:gd name="T10" fmla="*/ 745 w 1030"/>
              <a:gd name="T11" fmla="*/ 234 h 520"/>
              <a:gd name="T12" fmla="*/ 684 w 1030"/>
              <a:gd name="T13" fmla="*/ 246 h 520"/>
              <a:gd name="T14" fmla="*/ 497 w 1030"/>
              <a:gd name="T15" fmla="*/ 438 h 520"/>
              <a:gd name="T16" fmla="*/ 200 w 1030"/>
              <a:gd name="T17" fmla="*/ 487 h 520"/>
              <a:gd name="T18" fmla="*/ 162 w 1030"/>
              <a:gd name="T19" fmla="*/ 427 h 520"/>
              <a:gd name="T20" fmla="*/ 219 w 1030"/>
              <a:gd name="T21" fmla="*/ 364 h 520"/>
              <a:gd name="T22" fmla="*/ 360 w 1030"/>
              <a:gd name="T23" fmla="*/ 344 h 520"/>
              <a:gd name="T24" fmla="*/ 97 w 1030"/>
              <a:gd name="T25" fmla="*/ 344 h 520"/>
              <a:gd name="T26" fmla="*/ 1 w 1030"/>
              <a:gd name="T27" fmla="*/ 276 h 520"/>
              <a:gd name="T28" fmla="*/ 96 w 1030"/>
              <a:gd name="T29" fmla="*/ 205 h 520"/>
              <a:gd name="T30" fmla="*/ 171 w 1030"/>
              <a:gd name="T31" fmla="*/ 204 h 520"/>
              <a:gd name="T32" fmla="*/ 573 w 1030"/>
              <a:gd name="T33" fmla="*/ 52 h 520"/>
              <a:gd name="T34" fmla="*/ 701 w 1030"/>
              <a:gd name="T35" fmla="*/ 3 h 520"/>
              <a:gd name="T36" fmla="*/ 700 w 1030"/>
              <a:gd name="T37" fmla="*/ 3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0" h="520">
                <a:moveTo>
                  <a:pt x="700" y="3"/>
                </a:moveTo>
                <a:cubicBezTo>
                  <a:pt x="727" y="31"/>
                  <a:pt x="757" y="57"/>
                  <a:pt x="779" y="89"/>
                </a:cubicBezTo>
                <a:cubicBezTo>
                  <a:pt x="819" y="148"/>
                  <a:pt x="861" y="184"/>
                  <a:pt x="938" y="153"/>
                </a:cubicBezTo>
                <a:cubicBezTo>
                  <a:pt x="971" y="140"/>
                  <a:pt x="1008" y="149"/>
                  <a:pt x="1019" y="190"/>
                </a:cubicBezTo>
                <a:cubicBezTo>
                  <a:pt x="1030" y="232"/>
                  <a:pt x="1001" y="252"/>
                  <a:pt x="967" y="263"/>
                </a:cubicBezTo>
                <a:cubicBezTo>
                  <a:pt x="889" y="286"/>
                  <a:pt x="809" y="337"/>
                  <a:pt x="745" y="234"/>
                </a:cubicBezTo>
                <a:cubicBezTo>
                  <a:pt x="725" y="202"/>
                  <a:pt x="701" y="228"/>
                  <a:pt x="684" y="246"/>
                </a:cubicBezTo>
                <a:cubicBezTo>
                  <a:pt x="621" y="310"/>
                  <a:pt x="560" y="374"/>
                  <a:pt x="497" y="438"/>
                </a:cubicBezTo>
                <a:cubicBezTo>
                  <a:pt x="446" y="490"/>
                  <a:pt x="263" y="520"/>
                  <a:pt x="200" y="487"/>
                </a:cubicBezTo>
                <a:cubicBezTo>
                  <a:pt x="176" y="475"/>
                  <a:pt x="160" y="455"/>
                  <a:pt x="162" y="427"/>
                </a:cubicBezTo>
                <a:cubicBezTo>
                  <a:pt x="165" y="392"/>
                  <a:pt x="186" y="369"/>
                  <a:pt x="219" y="364"/>
                </a:cubicBezTo>
                <a:cubicBezTo>
                  <a:pt x="266" y="357"/>
                  <a:pt x="313" y="356"/>
                  <a:pt x="360" y="344"/>
                </a:cubicBezTo>
                <a:cubicBezTo>
                  <a:pt x="272" y="344"/>
                  <a:pt x="185" y="344"/>
                  <a:pt x="97" y="344"/>
                </a:cubicBezTo>
                <a:cubicBezTo>
                  <a:pt x="49" y="344"/>
                  <a:pt x="1" y="335"/>
                  <a:pt x="1" y="276"/>
                </a:cubicBezTo>
                <a:cubicBezTo>
                  <a:pt x="0" y="219"/>
                  <a:pt x="48" y="208"/>
                  <a:pt x="96" y="205"/>
                </a:cubicBezTo>
                <a:cubicBezTo>
                  <a:pt x="121" y="203"/>
                  <a:pt x="146" y="201"/>
                  <a:pt x="171" y="204"/>
                </a:cubicBezTo>
                <a:cubicBezTo>
                  <a:pt x="332" y="224"/>
                  <a:pt x="473" y="196"/>
                  <a:pt x="573" y="52"/>
                </a:cubicBezTo>
                <a:cubicBezTo>
                  <a:pt x="602" y="11"/>
                  <a:pt x="651" y="0"/>
                  <a:pt x="701" y="3"/>
                </a:cubicBezTo>
                <a:lnTo>
                  <a:pt x="700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1" name="Freeform 105">
            <a:extLst>
              <a:ext uri="{FF2B5EF4-FFF2-40B4-BE49-F238E27FC236}">
                <a16:creationId xmlns:a16="http://schemas.microsoft.com/office/drawing/2014/main" id="{5228219C-7197-41D9-AF23-ABE9ED8D4110}"/>
              </a:ext>
            </a:extLst>
          </p:cNvPr>
          <p:cNvSpPr/>
          <p:nvPr/>
        </p:nvSpPr>
        <p:spPr bwMode="auto">
          <a:xfrm>
            <a:off x="6805613" y="3398838"/>
            <a:ext cx="896938" cy="923925"/>
          </a:xfrm>
          <a:custGeom>
            <a:avLst/>
            <a:gdLst>
              <a:gd name="T0" fmla="*/ 175 w 753"/>
              <a:gd name="T1" fmla="*/ 197 h 776"/>
              <a:gd name="T2" fmla="*/ 142 w 753"/>
              <a:gd name="T3" fmla="*/ 308 h 776"/>
              <a:gd name="T4" fmla="*/ 81 w 753"/>
              <a:gd name="T5" fmla="*/ 365 h 776"/>
              <a:gd name="T6" fmla="*/ 24 w 753"/>
              <a:gd name="T7" fmla="*/ 304 h 776"/>
              <a:gd name="T8" fmla="*/ 265 w 753"/>
              <a:gd name="T9" fmla="*/ 2 h 776"/>
              <a:gd name="T10" fmla="*/ 376 w 753"/>
              <a:gd name="T11" fmla="*/ 74 h 776"/>
              <a:gd name="T12" fmla="*/ 382 w 753"/>
              <a:gd name="T13" fmla="*/ 98 h 776"/>
              <a:gd name="T14" fmla="*/ 648 w 753"/>
              <a:gd name="T15" fmla="*/ 404 h 776"/>
              <a:gd name="T16" fmla="*/ 678 w 753"/>
              <a:gd name="T17" fmla="*/ 417 h 776"/>
              <a:gd name="T18" fmla="*/ 733 w 753"/>
              <a:gd name="T19" fmla="*/ 513 h 776"/>
              <a:gd name="T20" fmla="*/ 627 w 753"/>
              <a:gd name="T21" fmla="*/ 544 h 776"/>
              <a:gd name="T22" fmla="*/ 472 w 753"/>
              <a:gd name="T23" fmla="*/ 480 h 776"/>
              <a:gd name="T24" fmla="*/ 423 w 753"/>
              <a:gd name="T25" fmla="*/ 519 h 776"/>
              <a:gd name="T26" fmla="*/ 258 w 753"/>
              <a:gd name="T27" fmla="*/ 764 h 776"/>
              <a:gd name="T28" fmla="*/ 173 w 753"/>
              <a:gd name="T29" fmla="*/ 701 h 776"/>
              <a:gd name="T30" fmla="*/ 182 w 753"/>
              <a:gd name="T31" fmla="*/ 669 h 776"/>
              <a:gd name="T32" fmla="*/ 175 w 753"/>
              <a:gd name="T33" fmla="*/ 197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3" h="776">
                <a:moveTo>
                  <a:pt x="175" y="197"/>
                </a:moveTo>
                <a:cubicBezTo>
                  <a:pt x="133" y="230"/>
                  <a:pt x="152" y="272"/>
                  <a:pt x="142" y="308"/>
                </a:cubicBezTo>
                <a:cubicBezTo>
                  <a:pt x="134" y="340"/>
                  <a:pt x="119" y="367"/>
                  <a:pt x="81" y="365"/>
                </a:cubicBezTo>
                <a:cubicBezTo>
                  <a:pt x="44" y="364"/>
                  <a:pt x="30" y="337"/>
                  <a:pt x="24" y="304"/>
                </a:cubicBezTo>
                <a:cubicBezTo>
                  <a:pt x="0" y="171"/>
                  <a:pt x="129" y="9"/>
                  <a:pt x="265" y="2"/>
                </a:cubicBezTo>
                <a:cubicBezTo>
                  <a:pt x="319" y="0"/>
                  <a:pt x="356" y="24"/>
                  <a:pt x="376" y="74"/>
                </a:cubicBezTo>
                <a:cubicBezTo>
                  <a:pt x="379" y="82"/>
                  <a:pt x="383" y="90"/>
                  <a:pt x="382" y="98"/>
                </a:cubicBezTo>
                <a:cubicBezTo>
                  <a:pt x="376" y="283"/>
                  <a:pt x="489" y="363"/>
                  <a:pt x="648" y="404"/>
                </a:cubicBezTo>
                <a:cubicBezTo>
                  <a:pt x="658" y="407"/>
                  <a:pt x="668" y="413"/>
                  <a:pt x="678" y="417"/>
                </a:cubicBezTo>
                <a:cubicBezTo>
                  <a:pt x="721" y="435"/>
                  <a:pt x="753" y="464"/>
                  <a:pt x="733" y="513"/>
                </a:cubicBezTo>
                <a:cubicBezTo>
                  <a:pt x="712" y="562"/>
                  <a:pt x="670" y="562"/>
                  <a:pt x="627" y="544"/>
                </a:cubicBezTo>
                <a:cubicBezTo>
                  <a:pt x="575" y="523"/>
                  <a:pt x="524" y="501"/>
                  <a:pt x="472" y="480"/>
                </a:cubicBezTo>
                <a:cubicBezTo>
                  <a:pt x="433" y="464"/>
                  <a:pt x="415" y="468"/>
                  <a:pt x="423" y="519"/>
                </a:cubicBezTo>
                <a:cubicBezTo>
                  <a:pt x="431" y="575"/>
                  <a:pt x="309" y="752"/>
                  <a:pt x="258" y="764"/>
                </a:cubicBezTo>
                <a:cubicBezTo>
                  <a:pt x="207" y="776"/>
                  <a:pt x="177" y="754"/>
                  <a:pt x="173" y="701"/>
                </a:cubicBezTo>
                <a:cubicBezTo>
                  <a:pt x="173" y="690"/>
                  <a:pt x="175" y="675"/>
                  <a:pt x="182" y="669"/>
                </a:cubicBezTo>
                <a:cubicBezTo>
                  <a:pt x="363" y="508"/>
                  <a:pt x="172" y="354"/>
                  <a:pt x="175" y="1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2" name="Freeform 106">
            <a:extLst>
              <a:ext uri="{FF2B5EF4-FFF2-40B4-BE49-F238E27FC236}">
                <a16:creationId xmlns:a16="http://schemas.microsoft.com/office/drawing/2014/main" id="{CCB8F9BE-D3E8-46F0-A768-0D9F77D00722}"/>
              </a:ext>
            </a:extLst>
          </p:cNvPr>
          <p:cNvSpPr/>
          <p:nvPr/>
        </p:nvSpPr>
        <p:spPr bwMode="auto">
          <a:xfrm>
            <a:off x="10680701" y="1493838"/>
            <a:ext cx="833438" cy="958850"/>
          </a:xfrm>
          <a:custGeom>
            <a:avLst/>
            <a:gdLst>
              <a:gd name="T0" fmla="*/ 233 w 700"/>
              <a:gd name="T1" fmla="*/ 210 h 805"/>
              <a:gd name="T2" fmla="*/ 219 w 700"/>
              <a:gd name="T3" fmla="*/ 308 h 805"/>
              <a:gd name="T4" fmla="*/ 161 w 700"/>
              <a:gd name="T5" fmla="*/ 357 h 805"/>
              <a:gd name="T6" fmla="*/ 108 w 700"/>
              <a:gd name="T7" fmla="*/ 310 h 805"/>
              <a:gd name="T8" fmla="*/ 221 w 700"/>
              <a:gd name="T9" fmla="*/ 75 h 805"/>
              <a:gd name="T10" fmla="*/ 462 w 700"/>
              <a:gd name="T11" fmla="*/ 242 h 805"/>
              <a:gd name="T12" fmla="*/ 538 w 700"/>
              <a:gd name="T13" fmla="*/ 473 h 805"/>
              <a:gd name="T14" fmla="*/ 668 w 700"/>
              <a:gd name="T15" fmla="*/ 668 h 805"/>
              <a:gd name="T16" fmla="*/ 655 w 700"/>
              <a:gd name="T17" fmla="*/ 777 h 805"/>
              <a:gd name="T18" fmla="*/ 556 w 700"/>
              <a:gd name="T19" fmla="*/ 747 h 805"/>
              <a:gd name="T20" fmla="*/ 398 w 700"/>
              <a:gd name="T21" fmla="*/ 510 h 805"/>
              <a:gd name="T22" fmla="*/ 320 w 700"/>
              <a:gd name="T23" fmla="*/ 511 h 805"/>
              <a:gd name="T24" fmla="*/ 66 w 700"/>
              <a:gd name="T25" fmla="*/ 627 h 805"/>
              <a:gd name="T26" fmla="*/ 10 w 700"/>
              <a:gd name="T27" fmla="*/ 582 h 805"/>
              <a:gd name="T28" fmla="*/ 31 w 700"/>
              <a:gd name="T29" fmla="*/ 515 h 805"/>
              <a:gd name="T30" fmla="*/ 90 w 700"/>
              <a:gd name="T31" fmla="*/ 485 h 805"/>
              <a:gd name="T32" fmla="*/ 233 w 700"/>
              <a:gd name="T33" fmla="*/ 21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0" h="805">
                <a:moveTo>
                  <a:pt x="233" y="210"/>
                </a:moveTo>
                <a:cubicBezTo>
                  <a:pt x="228" y="243"/>
                  <a:pt x="225" y="276"/>
                  <a:pt x="219" y="308"/>
                </a:cubicBezTo>
                <a:cubicBezTo>
                  <a:pt x="213" y="338"/>
                  <a:pt x="194" y="358"/>
                  <a:pt x="161" y="357"/>
                </a:cubicBezTo>
                <a:cubicBezTo>
                  <a:pt x="131" y="356"/>
                  <a:pt x="117" y="336"/>
                  <a:pt x="108" y="310"/>
                </a:cubicBezTo>
                <a:cubicBezTo>
                  <a:pt x="71" y="198"/>
                  <a:pt x="110" y="117"/>
                  <a:pt x="221" y="75"/>
                </a:cubicBezTo>
                <a:cubicBezTo>
                  <a:pt x="424" y="0"/>
                  <a:pt x="468" y="27"/>
                  <a:pt x="462" y="242"/>
                </a:cubicBezTo>
                <a:cubicBezTo>
                  <a:pt x="460" y="332"/>
                  <a:pt x="487" y="404"/>
                  <a:pt x="538" y="473"/>
                </a:cubicBezTo>
                <a:cubicBezTo>
                  <a:pt x="585" y="536"/>
                  <a:pt x="626" y="603"/>
                  <a:pt x="668" y="668"/>
                </a:cubicBezTo>
                <a:cubicBezTo>
                  <a:pt x="695" y="708"/>
                  <a:pt x="700" y="748"/>
                  <a:pt x="655" y="777"/>
                </a:cubicBezTo>
                <a:cubicBezTo>
                  <a:pt x="614" y="805"/>
                  <a:pt x="580" y="782"/>
                  <a:pt x="556" y="747"/>
                </a:cubicBezTo>
                <a:cubicBezTo>
                  <a:pt x="503" y="669"/>
                  <a:pt x="449" y="590"/>
                  <a:pt x="398" y="510"/>
                </a:cubicBezTo>
                <a:cubicBezTo>
                  <a:pt x="370" y="466"/>
                  <a:pt x="350" y="453"/>
                  <a:pt x="320" y="511"/>
                </a:cubicBezTo>
                <a:cubicBezTo>
                  <a:pt x="293" y="563"/>
                  <a:pt x="123" y="637"/>
                  <a:pt x="66" y="627"/>
                </a:cubicBezTo>
                <a:cubicBezTo>
                  <a:pt x="39" y="623"/>
                  <a:pt x="19" y="608"/>
                  <a:pt x="10" y="582"/>
                </a:cubicBezTo>
                <a:cubicBezTo>
                  <a:pt x="0" y="555"/>
                  <a:pt x="10" y="531"/>
                  <a:pt x="31" y="515"/>
                </a:cubicBezTo>
                <a:cubicBezTo>
                  <a:pt x="48" y="502"/>
                  <a:pt x="69" y="493"/>
                  <a:pt x="90" y="485"/>
                </a:cubicBezTo>
                <a:cubicBezTo>
                  <a:pt x="239" y="428"/>
                  <a:pt x="266" y="381"/>
                  <a:pt x="233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3" name="Freeform 107">
            <a:extLst>
              <a:ext uri="{FF2B5EF4-FFF2-40B4-BE49-F238E27FC236}">
                <a16:creationId xmlns:a16="http://schemas.microsoft.com/office/drawing/2014/main" id="{6B39A8BC-A18F-440A-B954-A3AD008E8046}"/>
              </a:ext>
            </a:extLst>
          </p:cNvPr>
          <p:cNvSpPr/>
          <p:nvPr/>
        </p:nvSpPr>
        <p:spPr bwMode="auto">
          <a:xfrm>
            <a:off x="7589838" y="2127250"/>
            <a:ext cx="327025" cy="325438"/>
          </a:xfrm>
          <a:custGeom>
            <a:avLst/>
            <a:gdLst>
              <a:gd name="T0" fmla="*/ 139 w 274"/>
              <a:gd name="T1" fmla="*/ 273 h 273"/>
              <a:gd name="T2" fmla="*/ 2 w 274"/>
              <a:gd name="T3" fmla="*/ 141 h 273"/>
              <a:gd name="T4" fmla="*/ 141 w 274"/>
              <a:gd name="T5" fmla="*/ 2 h 273"/>
              <a:gd name="T6" fmla="*/ 274 w 274"/>
              <a:gd name="T7" fmla="*/ 139 h 273"/>
              <a:gd name="T8" fmla="*/ 139 w 274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73">
                <a:moveTo>
                  <a:pt x="139" y="273"/>
                </a:moveTo>
                <a:cubicBezTo>
                  <a:pt x="69" y="273"/>
                  <a:pt x="4" y="212"/>
                  <a:pt x="2" y="141"/>
                </a:cubicBezTo>
                <a:cubicBezTo>
                  <a:pt x="0" y="70"/>
                  <a:pt x="69" y="0"/>
                  <a:pt x="141" y="2"/>
                </a:cubicBezTo>
                <a:cubicBezTo>
                  <a:pt x="210" y="4"/>
                  <a:pt x="274" y="70"/>
                  <a:pt x="274" y="139"/>
                </a:cubicBezTo>
                <a:cubicBezTo>
                  <a:pt x="273" y="209"/>
                  <a:pt x="210" y="272"/>
                  <a:pt x="139" y="2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4" name="Freeform 108">
            <a:extLst>
              <a:ext uri="{FF2B5EF4-FFF2-40B4-BE49-F238E27FC236}">
                <a16:creationId xmlns:a16="http://schemas.microsoft.com/office/drawing/2014/main" id="{15C51D43-435D-4F5A-88D4-F7A84679EE2C}"/>
              </a:ext>
            </a:extLst>
          </p:cNvPr>
          <p:cNvSpPr/>
          <p:nvPr/>
        </p:nvSpPr>
        <p:spPr bwMode="auto">
          <a:xfrm>
            <a:off x="7391401" y="1268413"/>
            <a:ext cx="311150" cy="309563"/>
          </a:xfrm>
          <a:custGeom>
            <a:avLst/>
            <a:gdLst>
              <a:gd name="T0" fmla="*/ 259 w 261"/>
              <a:gd name="T1" fmla="*/ 128 h 260"/>
              <a:gd name="T2" fmla="*/ 136 w 261"/>
              <a:gd name="T3" fmla="*/ 258 h 260"/>
              <a:gd name="T4" fmla="*/ 3 w 261"/>
              <a:gd name="T5" fmla="*/ 135 h 260"/>
              <a:gd name="T6" fmla="*/ 129 w 261"/>
              <a:gd name="T7" fmla="*/ 4 h 260"/>
              <a:gd name="T8" fmla="*/ 259 w 261"/>
              <a:gd name="T9" fmla="*/ 12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260">
                <a:moveTo>
                  <a:pt x="259" y="128"/>
                </a:moveTo>
                <a:cubicBezTo>
                  <a:pt x="261" y="200"/>
                  <a:pt x="207" y="256"/>
                  <a:pt x="136" y="258"/>
                </a:cubicBezTo>
                <a:cubicBezTo>
                  <a:pt x="67" y="260"/>
                  <a:pt x="6" y="204"/>
                  <a:pt x="3" y="135"/>
                </a:cubicBezTo>
                <a:cubicBezTo>
                  <a:pt x="0" y="71"/>
                  <a:pt x="61" y="7"/>
                  <a:pt x="129" y="4"/>
                </a:cubicBezTo>
                <a:cubicBezTo>
                  <a:pt x="195" y="0"/>
                  <a:pt x="257" y="60"/>
                  <a:pt x="259" y="1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5" name="Freeform 109">
            <a:extLst>
              <a:ext uri="{FF2B5EF4-FFF2-40B4-BE49-F238E27FC236}">
                <a16:creationId xmlns:a16="http://schemas.microsoft.com/office/drawing/2014/main" id="{3BA739DC-41A7-491B-AE41-8575CC67805A}"/>
              </a:ext>
            </a:extLst>
          </p:cNvPr>
          <p:cNvSpPr/>
          <p:nvPr/>
        </p:nvSpPr>
        <p:spPr bwMode="auto">
          <a:xfrm>
            <a:off x="10985501" y="1184275"/>
            <a:ext cx="309563" cy="306388"/>
          </a:xfrm>
          <a:custGeom>
            <a:avLst/>
            <a:gdLst>
              <a:gd name="T0" fmla="*/ 258 w 259"/>
              <a:gd name="T1" fmla="*/ 128 h 257"/>
              <a:gd name="T2" fmla="*/ 129 w 259"/>
              <a:gd name="T3" fmla="*/ 255 h 257"/>
              <a:gd name="T4" fmla="*/ 2 w 259"/>
              <a:gd name="T5" fmla="*/ 126 h 257"/>
              <a:gd name="T6" fmla="*/ 132 w 259"/>
              <a:gd name="T7" fmla="*/ 0 h 257"/>
              <a:gd name="T8" fmla="*/ 258 w 259"/>
              <a:gd name="T9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257">
                <a:moveTo>
                  <a:pt x="258" y="128"/>
                </a:moveTo>
                <a:cubicBezTo>
                  <a:pt x="257" y="196"/>
                  <a:pt x="196" y="257"/>
                  <a:pt x="129" y="255"/>
                </a:cubicBezTo>
                <a:cubicBezTo>
                  <a:pt x="62" y="253"/>
                  <a:pt x="0" y="190"/>
                  <a:pt x="2" y="126"/>
                </a:cubicBezTo>
                <a:cubicBezTo>
                  <a:pt x="4" y="57"/>
                  <a:pt x="63" y="0"/>
                  <a:pt x="132" y="0"/>
                </a:cubicBezTo>
                <a:cubicBezTo>
                  <a:pt x="202" y="1"/>
                  <a:pt x="259" y="59"/>
                  <a:pt x="258" y="1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6" name="Freeform 110">
            <a:extLst>
              <a:ext uri="{FF2B5EF4-FFF2-40B4-BE49-F238E27FC236}">
                <a16:creationId xmlns:a16="http://schemas.microsoft.com/office/drawing/2014/main" id="{4A6A0EB9-A6DC-44EA-AC94-447A81787D06}"/>
              </a:ext>
            </a:extLst>
          </p:cNvPr>
          <p:cNvSpPr/>
          <p:nvPr/>
        </p:nvSpPr>
        <p:spPr bwMode="auto">
          <a:xfrm>
            <a:off x="9145588" y="3328988"/>
            <a:ext cx="320675" cy="317500"/>
          </a:xfrm>
          <a:custGeom>
            <a:avLst/>
            <a:gdLst>
              <a:gd name="T0" fmla="*/ 107 w 269"/>
              <a:gd name="T1" fmla="*/ 267 h 267"/>
              <a:gd name="T2" fmla="*/ 54 w 269"/>
              <a:gd name="T3" fmla="*/ 228 h 267"/>
              <a:gd name="T4" fmla="*/ 28 w 269"/>
              <a:gd name="T5" fmla="*/ 75 h 267"/>
              <a:gd name="T6" fmla="*/ 170 w 269"/>
              <a:gd name="T7" fmla="*/ 14 h 267"/>
              <a:gd name="T8" fmla="*/ 265 w 269"/>
              <a:gd name="T9" fmla="*/ 126 h 267"/>
              <a:gd name="T10" fmla="*/ 180 w 269"/>
              <a:gd name="T11" fmla="*/ 255 h 267"/>
              <a:gd name="T12" fmla="*/ 106 w 269"/>
              <a:gd name="T13" fmla="*/ 267 h 267"/>
              <a:gd name="T14" fmla="*/ 107 w 269"/>
              <a:gd name="T15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9" h="267">
                <a:moveTo>
                  <a:pt x="107" y="267"/>
                </a:moveTo>
                <a:cubicBezTo>
                  <a:pt x="89" y="254"/>
                  <a:pt x="70" y="243"/>
                  <a:pt x="54" y="228"/>
                </a:cubicBezTo>
                <a:cubicBezTo>
                  <a:pt x="8" y="184"/>
                  <a:pt x="0" y="130"/>
                  <a:pt x="28" y="75"/>
                </a:cubicBezTo>
                <a:cubicBezTo>
                  <a:pt x="58" y="18"/>
                  <a:pt x="110" y="0"/>
                  <a:pt x="170" y="14"/>
                </a:cubicBezTo>
                <a:cubicBezTo>
                  <a:pt x="227" y="28"/>
                  <a:pt x="262" y="65"/>
                  <a:pt x="265" y="126"/>
                </a:cubicBezTo>
                <a:cubicBezTo>
                  <a:pt x="269" y="190"/>
                  <a:pt x="239" y="234"/>
                  <a:pt x="180" y="255"/>
                </a:cubicBezTo>
                <a:cubicBezTo>
                  <a:pt x="157" y="264"/>
                  <a:pt x="131" y="263"/>
                  <a:pt x="106" y="267"/>
                </a:cubicBezTo>
                <a:cubicBezTo>
                  <a:pt x="106" y="267"/>
                  <a:pt x="107" y="267"/>
                  <a:pt x="107" y="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7" name="Freeform 111">
            <a:extLst>
              <a:ext uri="{FF2B5EF4-FFF2-40B4-BE49-F238E27FC236}">
                <a16:creationId xmlns:a16="http://schemas.microsoft.com/office/drawing/2014/main" id="{BADA4353-B42A-407D-A452-9213C586C34E}"/>
              </a:ext>
            </a:extLst>
          </p:cNvPr>
          <p:cNvSpPr/>
          <p:nvPr/>
        </p:nvSpPr>
        <p:spPr bwMode="auto">
          <a:xfrm>
            <a:off x="7018338" y="3051175"/>
            <a:ext cx="306388" cy="306388"/>
          </a:xfrm>
          <a:custGeom>
            <a:avLst/>
            <a:gdLst>
              <a:gd name="T0" fmla="*/ 254 w 257"/>
              <a:gd name="T1" fmla="*/ 132 h 257"/>
              <a:gd name="T2" fmla="*/ 122 w 257"/>
              <a:gd name="T3" fmla="*/ 254 h 257"/>
              <a:gd name="T4" fmla="*/ 1 w 257"/>
              <a:gd name="T5" fmla="*/ 128 h 257"/>
              <a:gd name="T6" fmla="*/ 131 w 257"/>
              <a:gd name="T7" fmla="*/ 0 h 257"/>
              <a:gd name="T8" fmla="*/ 254 w 257"/>
              <a:gd name="T9" fmla="*/ 132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257">
                <a:moveTo>
                  <a:pt x="254" y="132"/>
                </a:moveTo>
                <a:cubicBezTo>
                  <a:pt x="252" y="205"/>
                  <a:pt x="196" y="257"/>
                  <a:pt x="122" y="254"/>
                </a:cubicBezTo>
                <a:cubicBezTo>
                  <a:pt x="56" y="251"/>
                  <a:pt x="0" y="193"/>
                  <a:pt x="1" y="128"/>
                </a:cubicBezTo>
                <a:cubicBezTo>
                  <a:pt x="1" y="61"/>
                  <a:pt x="64" y="0"/>
                  <a:pt x="131" y="0"/>
                </a:cubicBezTo>
                <a:cubicBezTo>
                  <a:pt x="200" y="0"/>
                  <a:pt x="257" y="61"/>
                  <a:pt x="254" y="1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8" name="Freeform 112">
            <a:extLst>
              <a:ext uri="{FF2B5EF4-FFF2-40B4-BE49-F238E27FC236}">
                <a16:creationId xmlns:a16="http://schemas.microsoft.com/office/drawing/2014/main" id="{C0327E08-57F8-4A2C-92B0-85F33A17E253}"/>
              </a:ext>
            </a:extLst>
          </p:cNvPr>
          <p:cNvSpPr/>
          <p:nvPr/>
        </p:nvSpPr>
        <p:spPr bwMode="auto">
          <a:xfrm>
            <a:off x="7442201" y="5016500"/>
            <a:ext cx="303213" cy="301625"/>
          </a:xfrm>
          <a:custGeom>
            <a:avLst/>
            <a:gdLst>
              <a:gd name="T0" fmla="*/ 255 w 255"/>
              <a:gd name="T1" fmla="*/ 125 h 253"/>
              <a:gd name="T2" fmla="*/ 126 w 255"/>
              <a:gd name="T3" fmla="*/ 251 h 253"/>
              <a:gd name="T4" fmla="*/ 2 w 255"/>
              <a:gd name="T5" fmla="*/ 120 h 253"/>
              <a:gd name="T6" fmla="*/ 127 w 255"/>
              <a:gd name="T7" fmla="*/ 0 h 253"/>
              <a:gd name="T8" fmla="*/ 255 w 255"/>
              <a:gd name="T9" fmla="*/ 12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53">
                <a:moveTo>
                  <a:pt x="255" y="125"/>
                </a:moveTo>
                <a:cubicBezTo>
                  <a:pt x="254" y="197"/>
                  <a:pt x="197" y="253"/>
                  <a:pt x="126" y="251"/>
                </a:cubicBezTo>
                <a:cubicBezTo>
                  <a:pt x="55" y="250"/>
                  <a:pt x="0" y="191"/>
                  <a:pt x="2" y="120"/>
                </a:cubicBezTo>
                <a:cubicBezTo>
                  <a:pt x="5" y="51"/>
                  <a:pt x="56" y="1"/>
                  <a:pt x="127" y="0"/>
                </a:cubicBezTo>
                <a:cubicBezTo>
                  <a:pt x="202" y="0"/>
                  <a:pt x="255" y="52"/>
                  <a:pt x="255" y="1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59" name="Freeform 113">
            <a:extLst>
              <a:ext uri="{FF2B5EF4-FFF2-40B4-BE49-F238E27FC236}">
                <a16:creationId xmlns:a16="http://schemas.microsoft.com/office/drawing/2014/main" id="{60D86116-26E5-430F-B9F9-1BE02E456736}"/>
              </a:ext>
            </a:extLst>
          </p:cNvPr>
          <p:cNvSpPr/>
          <p:nvPr/>
        </p:nvSpPr>
        <p:spPr bwMode="auto">
          <a:xfrm>
            <a:off x="11223626" y="3097213"/>
            <a:ext cx="307975" cy="304800"/>
          </a:xfrm>
          <a:custGeom>
            <a:avLst/>
            <a:gdLst>
              <a:gd name="T0" fmla="*/ 129 w 258"/>
              <a:gd name="T1" fmla="*/ 1 h 255"/>
              <a:gd name="T2" fmla="*/ 255 w 258"/>
              <a:gd name="T3" fmla="*/ 131 h 255"/>
              <a:gd name="T4" fmla="*/ 128 w 258"/>
              <a:gd name="T5" fmla="*/ 254 h 255"/>
              <a:gd name="T6" fmla="*/ 0 w 258"/>
              <a:gd name="T7" fmla="*/ 126 h 255"/>
              <a:gd name="T8" fmla="*/ 129 w 258"/>
              <a:gd name="T9" fmla="*/ 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255">
                <a:moveTo>
                  <a:pt x="129" y="1"/>
                </a:moveTo>
                <a:cubicBezTo>
                  <a:pt x="198" y="2"/>
                  <a:pt x="258" y="64"/>
                  <a:pt x="255" y="131"/>
                </a:cubicBezTo>
                <a:cubicBezTo>
                  <a:pt x="252" y="195"/>
                  <a:pt x="192" y="253"/>
                  <a:pt x="128" y="254"/>
                </a:cubicBezTo>
                <a:cubicBezTo>
                  <a:pt x="59" y="255"/>
                  <a:pt x="0" y="197"/>
                  <a:pt x="0" y="126"/>
                </a:cubicBezTo>
                <a:cubicBezTo>
                  <a:pt x="0" y="55"/>
                  <a:pt x="57" y="0"/>
                  <a:pt x="1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0" name="Freeform 114">
            <a:extLst>
              <a:ext uri="{FF2B5EF4-FFF2-40B4-BE49-F238E27FC236}">
                <a16:creationId xmlns:a16="http://schemas.microsoft.com/office/drawing/2014/main" id="{3B6B8936-2473-42C5-91D7-3057EAA9D68F}"/>
              </a:ext>
            </a:extLst>
          </p:cNvPr>
          <p:cNvSpPr/>
          <p:nvPr/>
        </p:nvSpPr>
        <p:spPr bwMode="auto">
          <a:xfrm>
            <a:off x="7297738" y="1974850"/>
            <a:ext cx="244475" cy="469900"/>
          </a:xfrm>
          <a:custGeom>
            <a:avLst/>
            <a:gdLst>
              <a:gd name="T0" fmla="*/ 203 w 205"/>
              <a:gd name="T1" fmla="*/ 236 h 394"/>
              <a:gd name="T2" fmla="*/ 194 w 205"/>
              <a:gd name="T3" fmla="*/ 335 h 394"/>
              <a:gd name="T4" fmla="*/ 123 w 205"/>
              <a:gd name="T5" fmla="*/ 392 h 394"/>
              <a:gd name="T6" fmla="*/ 63 w 205"/>
              <a:gd name="T7" fmla="*/ 333 h 394"/>
              <a:gd name="T8" fmla="*/ 20 w 205"/>
              <a:gd name="T9" fmla="*/ 109 h 394"/>
              <a:gd name="T10" fmla="*/ 68 w 205"/>
              <a:gd name="T11" fmla="*/ 21 h 394"/>
              <a:gd name="T12" fmla="*/ 131 w 205"/>
              <a:gd name="T13" fmla="*/ 44 h 394"/>
              <a:gd name="T14" fmla="*/ 203 w 205"/>
              <a:gd name="T15" fmla="*/ 2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394">
                <a:moveTo>
                  <a:pt x="203" y="236"/>
                </a:moveTo>
                <a:cubicBezTo>
                  <a:pt x="200" y="269"/>
                  <a:pt x="200" y="302"/>
                  <a:pt x="194" y="335"/>
                </a:cubicBezTo>
                <a:cubicBezTo>
                  <a:pt x="186" y="371"/>
                  <a:pt x="162" y="394"/>
                  <a:pt x="123" y="392"/>
                </a:cubicBezTo>
                <a:cubicBezTo>
                  <a:pt x="88" y="390"/>
                  <a:pt x="68" y="366"/>
                  <a:pt x="63" y="333"/>
                </a:cubicBezTo>
                <a:cubicBezTo>
                  <a:pt x="52" y="258"/>
                  <a:pt x="74" y="180"/>
                  <a:pt x="20" y="109"/>
                </a:cubicBezTo>
                <a:cubicBezTo>
                  <a:pt x="0" y="84"/>
                  <a:pt x="40" y="43"/>
                  <a:pt x="68" y="21"/>
                </a:cubicBezTo>
                <a:cubicBezTo>
                  <a:pt x="94" y="0"/>
                  <a:pt x="111" y="31"/>
                  <a:pt x="131" y="44"/>
                </a:cubicBezTo>
                <a:cubicBezTo>
                  <a:pt x="204" y="90"/>
                  <a:pt x="205" y="162"/>
                  <a:pt x="203" y="2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1" name="Freeform 115">
            <a:extLst>
              <a:ext uri="{FF2B5EF4-FFF2-40B4-BE49-F238E27FC236}">
                <a16:creationId xmlns:a16="http://schemas.microsoft.com/office/drawing/2014/main" id="{5777B915-4B78-4D46-AF6D-F766D4541013}"/>
              </a:ext>
            </a:extLst>
          </p:cNvPr>
          <p:cNvSpPr/>
          <p:nvPr/>
        </p:nvSpPr>
        <p:spPr bwMode="auto">
          <a:xfrm>
            <a:off x="7610476" y="3649663"/>
            <a:ext cx="274638" cy="277813"/>
          </a:xfrm>
          <a:custGeom>
            <a:avLst/>
            <a:gdLst>
              <a:gd name="T0" fmla="*/ 230 w 231"/>
              <a:gd name="T1" fmla="*/ 115 h 234"/>
              <a:gd name="T2" fmla="*/ 114 w 231"/>
              <a:gd name="T3" fmla="*/ 233 h 234"/>
              <a:gd name="T4" fmla="*/ 1 w 231"/>
              <a:gd name="T5" fmla="*/ 119 h 234"/>
              <a:gd name="T6" fmla="*/ 119 w 231"/>
              <a:gd name="T7" fmla="*/ 1 h 234"/>
              <a:gd name="T8" fmla="*/ 230 w 231"/>
              <a:gd name="T9" fmla="*/ 115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234">
                <a:moveTo>
                  <a:pt x="230" y="115"/>
                </a:moveTo>
                <a:cubicBezTo>
                  <a:pt x="231" y="179"/>
                  <a:pt x="177" y="234"/>
                  <a:pt x="114" y="233"/>
                </a:cubicBezTo>
                <a:cubicBezTo>
                  <a:pt x="57" y="232"/>
                  <a:pt x="2" y="176"/>
                  <a:pt x="1" y="119"/>
                </a:cubicBezTo>
                <a:cubicBezTo>
                  <a:pt x="0" y="58"/>
                  <a:pt x="57" y="0"/>
                  <a:pt x="119" y="1"/>
                </a:cubicBezTo>
                <a:cubicBezTo>
                  <a:pt x="177" y="1"/>
                  <a:pt x="228" y="54"/>
                  <a:pt x="230" y="1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2" name="Freeform 116">
            <a:extLst>
              <a:ext uri="{FF2B5EF4-FFF2-40B4-BE49-F238E27FC236}">
                <a16:creationId xmlns:a16="http://schemas.microsoft.com/office/drawing/2014/main" id="{0CF54994-B4A4-4077-9957-46C4A2663EF8}"/>
              </a:ext>
            </a:extLst>
          </p:cNvPr>
          <p:cNvSpPr/>
          <p:nvPr/>
        </p:nvSpPr>
        <p:spPr bwMode="auto">
          <a:xfrm>
            <a:off x="10917238" y="3997325"/>
            <a:ext cx="277813" cy="271463"/>
          </a:xfrm>
          <a:custGeom>
            <a:avLst/>
            <a:gdLst>
              <a:gd name="T0" fmla="*/ 115 w 233"/>
              <a:gd name="T1" fmla="*/ 228 h 228"/>
              <a:gd name="T2" fmla="*/ 2 w 233"/>
              <a:gd name="T3" fmla="*/ 109 h 228"/>
              <a:gd name="T4" fmla="*/ 116 w 233"/>
              <a:gd name="T5" fmla="*/ 0 h 228"/>
              <a:gd name="T6" fmla="*/ 230 w 233"/>
              <a:gd name="T7" fmla="*/ 109 h 228"/>
              <a:gd name="T8" fmla="*/ 115 w 233"/>
              <a:gd name="T9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28">
                <a:moveTo>
                  <a:pt x="115" y="228"/>
                </a:moveTo>
                <a:cubicBezTo>
                  <a:pt x="52" y="228"/>
                  <a:pt x="0" y="173"/>
                  <a:pt x="2" y="109"/>
                </a:cubicBezTo>
                <a:cubicBezTo>
                  <a:pt x="4" y="47"/>
                  <a:pt x="52" y="0"/>
                  <a:pt x="116" y="0"/>
                </a:cubicBezTo>
                <a:cubicBezTo>
                  <a:pt x="177" y="0"/>
                  <a:pt x="228" y="48"/>
                  <a:pt x="230" y="109"/>
                </a:cubicBezTo>
                <a:cubicBezTo>
                  <a:pt x="233" y="171"/>
                  <a:pt x="178" y="228"/>
                  <a:pt x="115" y="2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3" name="Freeform 117">
            <a:extLst>
              <a:ext uri="{FF2B5EF4-FFF2-40B4-BE49-F238E27FC236}">
                <a16:creationId xmlns:a16="http://schemas.microsoft.com/office/drawing/2014/main" id="{2CEC0F95-095D-4D13-91C2-2A3D64D366E9}"/>
              </a:ext>
            </a:extLst>
          </p:cNvPr>
          <p:cNvSpPr/>
          <p:nvPr/>
        </p:nvSpPr>
        <p:spPr bwMode="auto">
          <a:xfrm>
            <a:off x="9699626" y="3703638"/>
            <a:ext cx="276225" cy="274638"/>
          </a:xfrm>
          <a:custGeom>
            <a:avLst/>
            <a:gdLst>
              <a:gd name="T0" fmla="*/ 114 w 232"/>
              <a:gd name="T1" fmla="*/ 230 h 230"/>
              <a:gd name="T2" fmla="*/ 2 w 232"/>
              <a:gd name="T3" fmla="*/ 119 h 230"/>
              <a:gd name="T4" fmla="*/ 116 w 232"/>
              <a:gd name="T5" fmla="*/ 1 h 230"/>
              <a:gd name="T6" fmla="*/ 230 w 232"/>
              <a:gd name="T7" fmla="*/ 113 h 230"/>
              <a:gd name="T8" fmla="*/ 114 w 232"/>
              <a:gd name="T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230">
                <a:moveTo>
                  <a:pt x="114" y="230"/>
                </a:moveTo>
                <a:cubicBezTo>
                  <a:pt x="53" y="229"/>
                  <a:pt x="3" y="180"/>
                  <a:pt x="2" y="119"/>
                </a:cubicBezTo>
                <a:cubicBezTo>
                  <a:pt x="0" y="55"/>
                  <a:pt x="54" y="0"/>
                  <a:pt x="116" y="1"/>
                </a:cubicBezTo>
                <a:cubicBezTo>
                  <a:pt x="173" y="1"/>
                  <a:pt x="229" y="56"/>
                  <a:pt x="230" y="113"/>
                </a:cubicBezTo>
                <a:cubicBezTo>
                  <a:pt x="232" y="175"/>
                  <a:pt x="177" y="230"/>
                  <a:pt x="114" y="2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4" name="Freeform 118">
            <a:extLst>
              <a:ext uri="{FF2B5EF4-FFF2-40B4-BE49-F238E27FC236}">
                <a16:creationId xmlns:a16="http://schemas.microsoft.com/office/drawing/2014/main" id="{BF822ABB-9057-44D5-9D10-8ECFC754689B}"/>
              </a:ext>
            </a:extLst>
          </p:cNvPr>
          <p:cNvSpPr/>
          <p:nvPr/>
        </p:nvSpPr>
        <p:spPr bwMode="auto">
          <a:xfrm>
            <a:off x="7408863" y="5911850"/>
            <a:ext cx="271463" cy="276225"/>
          </a:xfrm>
          <a:custGeom>
            <a:avLst/>
            <a:gdLst>
              <a:gd name="T0" fmla="*/ 228 w 228"/>
              <a:gd name="T1" fmla="*/ 115 h 232"/>
              <a:gd name="T2" fmla="*/ 112 w 228"/>
              <a:gd name="T3" fmla="*/ 230 h 232"/>
              <a:gd name="T4" fmla="*/ 1 w 228"/>
              <a:gd name="T5" fmla="*/ 116 h 232"/>
              <a:gd name="T6" fmla="*/ 118 w 228"/>
              <a:gd name="T7" fmla="*/ 2 h 232"/>
              <a:gd name="T8" fmla="*/ 228 w 228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231">
                <a:moveTo>
                  <a:pt x="228" y="115"/>
                </a:moveTo>
                <a:cubicBezTo>
                  <a:pt x="228" y="179"/>
                  <a:pt x="174" y="232"/>
                  <a:pt x="112" y="230"/>
                </a:cubicBezTo>
                <a:cubicBezTo>
                  <a:pt x="53" y="228"/>
                  <a:pt x="2" y="176"/>
                  <a:pt x="1" y="116"/>
                </a:cubicBezTo>
                <a:cubicBezTo>
                  <a:pt x="0" y="52"/>
                  <a:pt x="53" y="0"/>
                  <a:pt x="118" y="2"/>
                </a:cubicBezTo>
                <a:cubicBezTo>
                  <a:pt x="180" y="4"/>
                  <a:pt x="228" y="52"/>
                  <a:pt x="228" y="1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5" name="Freeform 119">
            <a:extLst>
              <a:ext uri="{FF2B5EF4-FFF2-40B4-BE49-F238E27FC236}">
                <a16:creationId xmlns:a16="http://schemas.microsoft.com/office/drawing/2014/main" id="{3B313CE0-ABA9-4C42-9CB5-2666D709C851}"/>
              </a:ext>
            </a:extLst>
          </p:cNvPr>
          <p:cNvSpPr/>
          <p:nvPr/>
        </p:nvSpPr>
        <p:spPr bwMode="auto">
          <a:xfrm>
            <a:off x="10961688" y="2179638"/>
            <a:ext cx="273050" cy="279400"/>
          </a:xfrm>
          <a:custGeom>
            <a:avLst/>
            <a:gdLst>
              <a:gd name="T0" fmla="*/ 228 w 229"/>
              <a:gd name="T1" fmla="*/ 115 h 234"/>
              <a:gd name="T2" fmla="*/ 108 w 229"/>
              <a:gd name="T3" fmla="*/ 228 h 234"/>
              <a:gd name="T4" fmla="*/ 1 w 229"/>
              <a:gd name="T5" fmla="*/ 113 h 234"/>
              <a:gd name="T6" fmla="*/ 119 w 229"/>
              <a:gd name="T7" fmla="*/ 3 h 234"/>
              <a:gd name="T8" fmla="*/ 228 w 229"/>
              <a:gd name="T9" fmla="*/ 115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" h="234">
                <a:moveTo>
                  <a:pt x="228" y="115"/>
                </a:moveTo>
                <a:cubicBezTo>
                  <a:pt x="226" y="178"/>
                  <a:pt x="169" y="234"/>
                  <a:pt x="108" y="228"/>
                </a:cubicBezTo>
                <a:cubicBezTo>
                  <a:pt x="42" y="221"/>
                  <a:pt x="2" y="183"/>
                  <a:pt x="1" y="113"/>
                </a:cubicBezTo>
                <a:cubicBezTo>
                  <a:pt x="0" y="47"/>
                  <a:pt x="52" y="0"/>
                  <a:pt x="119" y="3"/>
                </a:cubicBezTo>
                <a:cubicBezTo>
                  <a:pt x="181" y="5"/>
                  <a:pt x="229" y="55"/>
                  <a:pt x="228" y="1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6" name="Freeform 120">
            <a:extLst>
              <a:ext uri="{FF2B5EF4-FFF2-40B4-BE49-F238E27FC236}">
                <a16:creationId xmlns:a16="http://schemas.microsoft.com/office/drawing/2014/main" id="{A8D9FB48-4F91-46AC-9FF6-527B837B9DCC}"/>
              </a:ext>
            </a:extLst>
          </p:cNvPr>
          <p:cNvSpPr/>
          <p:nvPr/>
        </p:nvSpPr>
        <p:spPr bwMode="auto">
          <a:xfrm>
            <a:off x="9356726" y="3581400"/>
            <a:ext cx="393700" cy="206375"/>
          </a:xfrm>
          <a:custGeom>
            <a:avLst/>
            <a:gdLst>
              <a:gd name="T0" fmla="*/ 98 w 330"/>
              <a:gd name="T1" fmla="*/ 174 h 174"/>
              <a:gd name="T2" fmla="*/ 13 w 330"/>
              <a:gd name="T3" fmla="*/ 110 h 174"/>
              <a:gd name="T4" fmla="*/ 65 w 330"/>
              <a:gd name="T5" fmla="*/ 62 h 174"/>
              <a:gd name="T6" fmla="*/ 240 w 330"/>
              <a:gd name="T7" fmla="*/ 10 h 174"/>
              <a:gd name="T8" fmla="*/ 316 w 330"/>
              <a:gd name="T9" fmla="*/ 42 h 174"/>
              <a:gd name="T10" fmla="*/ 281 w 330"/>
              <a:gd name="T11" fmla="*/ 115 h 174"/>
              <a:gd name="T12" fmla="*/ 98 w 330"/>
              <a:gd name="T13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174">
                <a:moveTo>
                  <a:pt x="98" y="174"/>
                </a:moveTo>
                <a:cubicBezTo>
                  <a:pt x="47" y="174"/>
                  <a:pt x="24" y="142"/>
                  <a:pt x="13" y="110"/>
                </a:cubicBezTo>
                <a:cubicBezTo>
                  <a:pt x="0" y="69"/>
                  <a:pt x="41" y="70"/>
                  <a:pt x="65" y="62"/>
                </a:cubicBezTo>
                <a:cubicBezTo>
                  <a:pt x="123" y="43"/>
                  <a:pt x="182" y="27"/>
                  <a:pt x="240" y="10"/>
                </a:cubicBezTo>
                <a:cubicBezTo>
                  <a:pt x="274" y="0"/>
                  <a:pt x="303" y="9"/>
                  <a:pt x="316" y="42"/>
                </a:cubicBezTo>
                <a:cubicBezTo>
                  <a:pt x="330" y="76"/>
                  <a:pt x="314" y="104"/>
                  <a:pt x="281" y="115"/>
                </a:cubicBezTo>
                <a:cubicBezTo>
                  <a:pt x="219" y="138"/>
                  <a:pt x="155" y="156"/>
                  <a:pt x="98" y="1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7" name="Freeform 121">
            <a:extLst>
              <a:ext uri="{FF2B5EF4-FFF2-40B4-BE49-F238E27FC236}">
                <a16:creationId xmlns:a16="http://schemas.microsoft.com/office/drawing/2014/main" id="{08EB63C3-B917-4CFF-8C12-474889232D66}"/>
              </a:ext>
            </a:extLst>
          </p:cNvPr>
          <p:cNvSpPr/>
          <p:nvPr/>
        </p:nvSpPr>
        <p:spPr bwMode="auto">
          <a:xfrm>
            <a:off x="11323638" y="3598863"/>
            <a:ext cx="307975" cy="203200"/>
          </a:xfrm>
          <a:custGeom>
            <a:avLst/>
            <a:gdLst>
              <a:gd name="T0" fmla="*/ 124 w 258"/>
              <a:gd name="T1" fmla="*/ 19 h 170"/>
              <a:gd name="T2" fmla="*/ 254 w 258"/>
              <a:gd name="T3" fmla="*/ 85 h 170"/>
              <a:gd name="T4" fmla="*/ 113 w 258"/>
              <a:gd name="T5" fmla="*/ 142 h 170"/>
              <a:gd name="T6" fmla="*/ 16 w 258"/>
              <a:gd name="T7" fmla="*/ 109 h 170"/>
              <a:gd name="T8" fmla="*/ 47 w 258"/>
              <a:gd name="T9" fmla="*/ 29 h 170"/>
              <a:gd name="T10" fmla="*/ 124 w 258"/>
              <a:gd name="T11" fmla="*/ 1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" h="170">
                <a:moveTo>
                  <a:pt x="124" y="19"/>
                </a:moveTo>
                <a:cubicBezTo>
                  <a:pt x="176" y="29"/>
                  <a:pt x="258" y="3"/>
                  <a:pt x="254" y="85"/>
                </a:cubicBezTo>
                <a:cubicBezTo>
                  <a:pt x="250" y="170"/>
                  <a:pt x="166" y="137"/>
                  <a:pt x="113" y="142"/>
                </a:cubicBezTo>
                <a:cubicBezTo>
                  <a:pt x="77" y="146"/>
                  <a:pt x="36" y="148"/>
                  <a:pt x="16" y="109"/>
                </a:cubicBezTo>
                <a:cubicBezTo>
                  <a:pt x="0" y="76"/>
                  <a:pt x="28" y="52"/>
                  <a:pt x="47" y="29"/>
                </a:cubicBezTo>
                <a:cubicBezTo>
                  <a:pt x="69" y="0"/>
                  <a:pt x="99" y="24"/>
                  <a:pt x="124" y="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8" name="Freeform 122">
            <a:extLst>
              <a:ext uri="{FF2B5EF4-FFF2-40B4-BE49-F238E27FC236}">
                <a16:creationId xmlns:a16="http://schemas.microsoft.com/office/drawing/2014/main" id="{4E4356AF-EAAA-4D03-A285-3C987D770A57}"/>
              </a:ext>
            </a:extLst>
          </p:cNvPr>
          <p:cNvSpPr/>
          <p:nvPr/>
        </p:nvSpPr>
        <p:spPr bwMode="auto">
          <a:xfrm>
            <a:off x="11225213" y="1485900"/>
            <a:ext cx="312738" cy="192088"/>
          </a:xfrm>
          <a:custGeom>
            <a:avLst/>
            <a:gdLst>
              <a:gd name="T0" fmla="*/ 181 w 263"/>
              <a:gd name="T1" fmla="*/ 1 h 161"/>
              <a:gd name="T2" fmla="*/ 255 w 263"/>
              <a:gd name="T3" fmla="*/ 42 h 161"/>
              <a:gd name="T4" fmla="*/ 217 w 263"/>
              <a:gd name="T5" fmla="*/ 108 h 161"/>
              <a:gd name="T6" fmla="*/ 81 w 263"/>
              <a:gd name="T7" fmla="*/ 147 h 161"/>
              <a:gd name="T8" fmla="*/ 13 w 263"/>
              <a:gd name="T9" fmla="*/ 99 h 161"/>
              <a:gd name="T10" fmla="*/ 54 w 263"/>
              <a:gd name="T11" fmla="*/ 34 h 161"/>
              <a:gd name="T12" fmla="*/ 181 w 263"/>
              <a:gd name="T13" fmla="*/ 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3" h="161">
                <a:moveTo>
                  <a:pt x="181" y="1"/>
                </a:moveTo>
                <a:cubicBezTo>
                  <a:pt x="222" y="0"/>
                  <a:pt x="247" y="10"/>
                  <a:pt x="255" y="42"/>
                </a:cubicBezTo>
                <a:cubicBezTo>
                  <a:pt x="263" y="74"/>
                  <a:pt x="246" y="98"/>
                  <a:pt x="217" y="108"/>
                </a:cubicBezTo>
                <a:cubicBezTo>
                  <a:pt x="173" y="123"/>
                  <a:pt x="126" y="133"/>
                  <a:pt x="81" y="147"/>
                </a:cubicBezTo>
                <a:cubicBezTo>
                  <a:pt x="36" y="161"/>
                  <a:pt x="24" y="135"/>
                  <a:pt x="13" y="99"/>
                </a:cubicBezTo>
                <a:cubicBezTo>
                  <a:pt x="0" y="58"/>
                  <a:pt x="20" y="43"/>
                  <a:pt x="54" y="34"/>
                </a:cubicBezTo>
                <a:cubicBezTo>
                  <a:pt x="99" y="22"/>
                  <a:pt x="145" y="10"/>
                  <a:pt x="18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169" name="Freeform 123">
            <a:extLst>
              <a:ext uri="{FF2B5EF4-FFF2-40B4-BE49-F238E27FC236}">
                <a16:creationId xmlns:a16="http://schemas.microsoft.com/office/drawing/2014/main" id="{D882E20C-3D8B-40A3-8D4C-2531B7249837}"/>
              </a:ext>
            </a:extLst>
          </p:cNvPr>
          <p:cNvSpPr>
            <a:spLocks noEditPoints="1"/>
          </p:cNvSpPr>
          <p:nvPr/>
        </p:nvSpPr>
        <p:spPr bwMode="auto">
          <a:xfrm>
            <a:off x="8723313" y="5014913"/>
            <a:ext cx="1017588" cy="1017588"/>
          </a:xfrm>
          <a:custGeom>
            <a:avLst/>
            <a:gdLst>
              <a:gd name="T0" fmla="*/ 850 w 854"/>
              <a:gd name="T1" fmla="*/ 435 h 855"/>
              <a:gd name="T2" fmla="*/ 420 w 854"/>
              <a:gd name="T3" fmla="*/ 850 h 855"/>
              <a:gd name="T4" fmla="*/ 4 w 854"/>
              <a:gd name="T5" fmla="*/ 420 h 855"/>
              <a:gd name="T6" fmla="*/ 434 w 854"/>
              <a:gd name="T7" fmla="*/ 5 h 855"/>
              <a:gd name="T8" fmla="*/ 850 w 854"/>
              <a:gd name="T9" fmla="*/ 435 h 855"/>
              <a:gd name="T10" fmla="*/ 404 w 854"/>
              <a:gd name="T11" fmla="*/ 187 h 855"/>
              <a:gd name="T12" fmla="*/ 301 w 854"/>
              <a:gd name="T13" fmla="*/ 95 h 855"/>
              <a:gd name="T14" fmla="*/ 131 w 854"/>
              <a:gd name="T15" fmla="*/ 247 h 855"/>
              <a:gd name="T16" fmla="*/ 254 w 854"/>
              <a:gd name="T17" fmla="*/ 343 h 855"/>
              <a:gd name="T18" fmla="*/ 404 w 854"/>
              <a:gd name="T19" fmla="*/ 187 h 855"/>
              <a:gd name="T20" fmla="*/ 555 w 854"/>
              <a:gd name="T21" fmla="*/ 95 h 855"/>
              <a:gd name="T22" fmla="*/ 449 w 854"/>
              <a:gd name="T23" fmla="*/ 191 h 855"/>
              <a:gd name="T24" fmla="*/ 597 w 854"/>
              <a:gd name="T25" fmla="*/ 343 h 855"/>
              <a:gd name="T26" fmla="*/ 723 w 854"/>
              <a:gd name="T27" fmla="*/ 250 h 855"/>
              <a:gd name="T28" fmla="*/ 555 w 854"/>
              <a:gd name="T29" fmla="*/ 95 h 855"/>
              <a:gd name="T30" fmla="*/ 148 w 854"/>
              <a:gd name="T31" fmla="*/ 369 h 855"/>
              <a:gd name="T32" fmla="*/ 63 w 854"/>
              <a:gd name="T33" fmla="*/ 476 h 855"/>
              <a:gd name="T34" fmla="*/ 193 w 854"/>
              <a:gd name="T35" fmla="*/ 642 h 855"/>
              <a:gd name="T36" fmla="*/ 301 w 854"/>
              <a:gd name="T37" fmla="*/ 535 h 855"/>
              <a:gd name="T38" fmla="*/ 148 w 854"/>
              <a:gd name="T39" fmla="*/ 369 h 855"/>
              <a:gd name="T40" fmla="*/ 791 w 854"/>
              <a:gd name="T41" fmla="*/ 477 h 855"/>
              <a:gd name="T42" fmla="*/ 714 w 854"/>
              <a:gd name="T43" fmla="*/ 370 h 855"/>
              <a:gd name="T44" fmla="*/ 554 w 854"/>
              <a:gd name="T45" fmla="*/ 527 h 855"/>
              <a:gd name="T46" fmla="*/ 653 w 854"/>
              <a:gd name="T47" fmla="*/ 643 h 855"/>
              <a:gd name="T48" fmla="*/ 791 w 854"/>
              <a:gd name="T49" fmla="*/ 477 h 855"/>
              <a:gd name="T50" fmla="*/ 427 w 854"/>
              <a:gd name="T51" fmla="*/ 580 h 855"/>
              <a:gd name="T52" fmla="*/ 288 w 854"/>
              <a:gd name="T53" fmla="*/ 681 h 855"/>
              <a:gd name="T54" fmla="*/ 426 w 854"/>
              <a:gd name="T55" fmla="*/ 778 h 855"/>
              <a:gd name="T56" fmla="*/ 566 w 854"/>
              <a:gd name="T57" fmla="*/ 681 h 855"/>
              <a:gd name="T58" fmla="*/ 427 w 854"/>
              <a:gd name="T59" fmla="*/ 58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54" h="855">
                <a:moveTo>
                  <a:pt x="850" y="435"/>
                </a:moveTo>
                <a:cubicBezTo>
                  <a:pt x="845" y="665"/>
                  <a:pt x="649" y="855"/>
                  <a:pt x="420" y="850"/>
                </a:cubicBezTo>
                <a:cubicBezTo>
                  <a:pt x="190" y="846"/>
                  <a:pt x="0" y="650"/>
                  <a:pt x="4" y="420"/>
                </a:cubicBezTo>
                <a:cubicBezTo>
                  <a:pt x="8" y="191"/>
                  <a:pt x="205" y="0"/>
                  <a:pt x="434" y="5"/>
                </a:cubicBezTo>
                <a:cubicBezTo>
                  <a:pt x="664" y="9"/>
                  <a:pt x="854" y="206"/>
                  <a:pt x="850" y="435"/>
                </a:cubicBezTo>
                <a:close/>
                <a:moveTo>
                  <a:pt x="404" y="187"/>
                </a:moveTo>
                <a:cubicBezTo>
                  <a:pt x="413" y="116"/>
                  <a:pt x="365" y="97"/>
                  <a:pt x="301" y="95"/>
                </a:cubicBezTo>
                <a:cubicBezTo>
                  <a:pt x="219" y="93"/>
                  <a:pt x="130" y="173"/>
                  <a:pt x="131" y="247"/>
                </a:cubicBezTo>
                <a:cubicBezTo>
                  <a:pt x="131" y="332"/>
                  <a:pt x="199" y="334"/>
                  <a:pt x="254" y="343"/>
                </a:cubicBezTo>
                <a:cubicBezTo>
                  <a:pt x="314" y="352"/>
                  <a:pt x="404" y="257"/>
                  <a:pt x="404" y="187"/>
                </a:cubicBezTo>
                <a:close/>
                <a:moveTo>
                  <a:pt x="555" y="95"/>
                </a:moveTo>
                <a:cubicBezTo>
                  <a:pt x="492" y="96"/>
                  <a:pt x="446" y="113"/>
                  <a:pt x="449" y="191"/>
                </a:cubicBezTo>
                <a:cubicBezTo>
                  <a:pt x="452" y="254"/>
                  <a:pt x="536" y="351"/>
                  <a:pt x="597" y="343"/>
                </a:cubicBezTo>
                <a:cubicBezTo>
                  <a:pt x="651" y="335"/>
                  <a:pt x="721" y="334"/>
                  <a:pt x="723" y="250"/>
                </a:cubicBezTo>
                <a:cubicBezTo>
                  <a:pt x="725" y="175"/>
                  <a:pt x="638" y="95"/>
                  <a:pt x="555" y="95"/>
                </a:cubicBezTo>
                <a:close/>
                <a:moveTo>
                  <a:pt x="148" y="369"/>
                </a:moveTo>
                <a:cubicBezTo>
                  <a:pt x="108" y="368"/>
                  <a:pt x="65" y="422"/>
                  <a:pt x="63" y="476"/>
                </a:cubicBezTo>
                <a:cubicBezTo>
                  <a:pt x="61" y="535"/>
                  <a:pt x="142" y="638"/>
                  <a:pt x="193" y="642"/>
                </a:cubicBezTo>
                <a:cubicBezTo>
                  <a:pt x="238" y="646"/>
                  <a:pt x="300" y="585"/>
                  <a:pt x="301" y="535"/>
                </a:cubicBezTo>
                <a:cubicBezTo>
                  <a:pt x="303" y="455"/>
                  <a:pt x="226" y="372"/>
                  <a:pt x="148" y="369"/>
                </a:cubicBezTo>
                <a:close/>
                <a:moveTo>
                  <a:pt x="791" y="477"/>
                </a:moveTo>
                <a:cubicBezTo>
                  <a:pt x="782" y="435"/>
                  <a:pt x="774" y="379"/>
                  <a:pt x="714" y="370"/>
                </a:cubicBezTo>
                <a:cubicBezTo>
                  <a:pt x="640" y="359"/>
                  <a:pt x="559" y="443"/>
                  <a:pt x="554" y="527"/>
                </a:cubicBezTo>
                <a:cubicBezTo>
                  <a:pt x="551" y="576"/>
                  <a:pt x="607" y="642"/>
                  <a:pt x="653" y="643"/>
                </a:cubicBezTo>
                <a:cubicBezTo>
                  <a:pt x="704" y="643"/>
                  <a:pt x="789" y="546"/>
                  <a:pt x="791" y="477"/>
                </a:cubicBezTo>
                <a:close/>
                <a:moveTo>
                  <a:pt x="427" y="580"/>
                </a:moveTo>
                <a:cubicBezTo>
                  <a:pt x="353" y="580"/>
                  <a:pt x="288" y="627"/>
                  <a:pt x="288" y="681"/>
                </a:cubicBezTo>
                <a:cubicBezTo>
                  <a:pt x="287" y="726"/>
                  <a:pt x="361" y="777"/>
                  <a:pt x="426" y="778"/>
                </a:cubicBezTo>
                <a:cubicBezTo>
                  <a:pt x="488" y="778"/>
                  <a:pt x="565" y="725"/>
                  <a:pt x="566" y="681"/>
                </a:cubicBezTo>
                <a:cubicBezTo>
                  <a:pt x="567" y="628"/>
                  <a:pt x="501" y="580"/>
                  <a:pt x="427" y="5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5247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16FAFCC7-6200-479D-A78D-6911D4E405AB}"/>
              </a:ext>
            </a:extLst>
          </p:cNvPr>
          <p:cNvSpPr/>
          <p:nvPr/>
        </p:nvSpPr>
        <p:spPr>
          <a:xfrm>
            <a:off x="6112069" y="1492154"/>
            <a:ext cx="523146" cy="5246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8873C5D-D1D9-4015-B589-D199789360E0}"/>
              </a:ext>
            </a:extLst>
          </p:cNvPr>
          <p:cNvSpPr/>
          <p:nvPr/>
        </p:nvSpPr>
        <p:spPr>
          <a:xfrm>
            <a:off x="5273317" y="1562682"/>
            <a:ext cx="523146" cy="3836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445BA64-862B-4AF3-8C67-84AAF02E4459}"/>
              </a:ext>
            </a:extLst>
          </p:cNvPr>
          <p:cNvSpPr/>
          <p:nvPr/>
        </p:nvSpPr>
        <p:spPr>
          <a:xfrm>
            <a:off x="6114153" y="4520208"/>
            <a:ext cx="313136" cy="707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AE6440-DCD5-4C49-85DC-054133322D78}"/>
              </a:ext>
            </a:extLst>
          </p:cNvPr>
          <p:cNvSpPr/>
          <p:nvPr/>
        </p:nvSpPr>
        <p:spPr>
          <a:xfrm rot="18900010">
            <a:off x="9585737" y="3654560"/>
            <a:ext cx="225664" cy="50273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29812E8-67BA-41DC-BD74-0482CF9B60C6}"/>
              </a:ext>
            </a:extLst>
          </p:cNvPr>
          <p:cNvSpPr/>
          <p:nvPr/>
        </p:nvSpPr>
        <p:spPr>
          <a:xfrm flipH="1">
            <a:off x="5267026" y="4641905"/>
            <a:ext cx="464487" cy="464487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F4483A0-564F-478A-99DA-3C3978BE1BA0}"/>
              </a:ext>
            </a:extLst>
          </p:cNvPr>
          <p:cNvSpPr/>
          <p:nvPr/>
        </p:nvSpPr>
        <p:spPr>
          <a:xfrm>
            <a:off x="7745406" y="3642503"/>
            <a:ext cx="460784" cy="453386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2941C51-FC38-4299-869A-D084E5C64CB5}"/>
              </a:ext>
            </a:extLst>
          </p:cNvPr>
          <p:cNvSpPr/>
          <p:nvPr/>
        </p:nvSpPr>
        <p:spPr>
          <a:xfrm>
            <a:off x="11063700" y="3600568"/>
            <a:ext cx="464487" cy="46313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38A6EE7-87D6-47A3-9823-0EC536E624BC}"/>
              </a:ext>
            </a:extLst>
          </p:cNvPr>
          <p:cNvSpPr/>
          <p:nvPr/>
        </p:nvSpPr>
        <p:spPr>
          <a:xfrm>
            <a:off x="6950829" y="1518717"/>
            <a:ext cx="471565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590D31C-E168-41A7-BE71-30AAD7369E67}"/>
              </a:ext>
            </a:extLst>
          </p:cNvPr>
          <p:cNvSpPr/>
          <p:nvPr/>
        </p:nvSpPr>
        <p:spPr>
          <a:xfrm rot="5400013">
            <a:off x="7737685" y="1518723"/>
            <a:ext cx="472196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D07D523-EBAE-4702-B5B8-99B920378EA8}"/>
              </a:ext>
            </a:extLst>
          </p:cNvPr>
          <p:cNvSpPr/>
          <p:nvPr/>
        </p:nvSpPr>
        <p:spPr>
          <a:xfrm>
            <a:off x="6809929" y="4618991"/>
            <a:ext cx="513188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9CDD95A3-F6F3-47E6-B27B-6AFDA332EE3E}"/>
              </a:ext>
            </a:extLst>
          </p:cNvPr>
          <p:cNvSpPr/>
          <p:nvPr/>
        </p:nvSpPr>
        <p:spPr>
          <a:xfrm rot="16200004">
            <a:off x="8525354" y="1470610"/>
            <a:ext cx="567403" cy="56776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45858DC-777D-47E6-9BDF-D4972E50CF60}"/>
              </a:ext>
            </a:extLst>
          </p:cNvPr>
          <p:cNvSpPr/>
          <p:nvPr/>
        </p:nvSpPr>
        <p:spPr>
          <a:xfrm>
            <a:off x="9408554" y="1424306"/>
            <a:ext cx="473302" cy="66038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55CF9A14-FEF6-4689-A87A-6FBF63E17774}"/>
              </a:ext>
            </a:extLst>
          </p:cNvPr>
          <p:cNvSpPr/>
          <p:nvPr/>
        </p:nvSpPr>
        <p:spPr>
          <a:xfrm>
            <a:off x="7705749" y="4600959"/>
            <a:ext cx="385794" cy="5463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431F6831-E20F-4B35-A1D3-1FBACED67BBA}"/>
              </a:ext>
            </a:extLst>
          </p:cNvPr>
          <p:cNvSpPr/>
          <p:nvPr/>
        </p:nvSpPr>
        <p:spPr>
          <a:xfrm rot="20700014">
            <a:off x="6137527" y="3634219"/>
            <a:ext cx="548676" cy="4699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731B7D3-4901-47CE-A46F-896AE4A567D5}"/>
              </a:ext>
            </a:extLst>
          </p:cNvPr>
          <p:cNvSpPr/>
          <p:nvPr/>
        </p:nvSpPr>
        <p:spPr>
          <a:xfrm>
            <a:off x="4401180" y="3545247"/>
            <a:ext cx="527343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63D330A-DE12-4894-9234-E1E34B977043}"/>
              </a:ext>
            </a:extLst>
          </p:cNvPr>
          <p:cNvSpPr/>
          <p:nvPr/>
        </p:nvSpPr>
        <p:spPr>
          <a:xfrm>
            <a:off x="4376236" y="4613413"/>
            <a:ext cx="508150" cy="50815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33FB10D-2772-4249-A8D4-E8A178961DFF}"/>
              </a:ext>
            </a:extLst>
          </p:cNvPr>
          <p:cNvSpPr/>
          <p:nvPr/>
        </p:nvSpPr>
        <p:spPr>
          <a:xfrm rot="18805988">
            <a:off x="10126701" y="1539336"/>
            <a:ext cx="551849" cy="54608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CFA8840-ADC6-4EB8-AC16-EE5BC47C6006}"/>
              </a:ext>
            </a:extLst>
          </p:cNvPr>
          <p:cNvSpPr/>
          <p:nvPr/>
        </p:nvSpPr>
        <p:spPr>
          <a:xfrm>
            <a:off x="10932822" y="1539419"/>
            <a:ext cx="544580" cy="5470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82D816-9C98-46DD-8DE6-4DB8AFFCDDE4}"/>
              </a:ext>
            </a:extLst>
          </p:cNvPr>
          <p:cNvSpPr/>
          <p:nvPr/>
        </p:nvSpPr>
        <p:spPr>
          <a:xfrm>
            <a:off x="936348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D952637-6D12-4014-A980-6CFDDCFE39A6}"/>
              </a:ext>
            </a:extLst>
          </p:cNvPr>
          <p:cNvSpPr/>
          <p:nvPr/>
        </p:nvSpPr>
        <p:spPr>
          <a:xfrm>
            <a:off x="848843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6AA5E1D-9411-4C82-80E4-0815E24A029C}"/>
              </a:ext>
            </a:extLst>
          </p:cNvPr>
          <p:cNvSpPr/>
          <p:nvPr/>
        </p:nvSpPr>
        <p:spPr>
          <a:xfrm>
            <a:off x="1023850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9F340FB5-32CC-4EDD-B0EA-7627EA011AD0}"/>
              </a:ext>
            </a:extLst>
          </p:cNvPr>
          <p:cNvSpPr/>
          <p:nvPr/>
        </p:nvSpPr>
        <p:spPr>
          <a:xfrm>
            <a:off x="1111355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584FE005-A84D-430F-9DE3-B7E8CE78AFA1}"/>
              </a:ext>
            </a:extLst>
          </p:cNvPr>
          <p:cNvSpPr/>
          <p:nvPr/>
        </p:nvSpPr>
        <p:spPr>
          <a:xfrm>
            <a:off x="4351190" y="1478767"/>
            <a:ext cx="604244" cy="61647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2A4D729-1975-4981-B5F6-951584F10C76}"/>
              </a:ext>
            </a:extLst>
          </p:cNvPr>
          <p:cNvGrpSpPr/>
          <p:nvPr/>
        </p:nvGrpSpPr>
        <p:grpSpPr>
          <a:xfrm>
            <a:off x="9367808" y="5419904"/>
            <a:ext cx="404156" cy="560235"/>
            <a:chOff x="9367808" y="5419904"/>
            <a:chExt cx="404156" cy="560235"/>
          </a:xfrm>
          <a:solidFill>
            <a:srgbClr val="FFC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2457DCCE-12E8-420F-B571-F48D61D75184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6894344-9ED5-4AB9-965E-57F425DF2FAD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3AD76F91-19A0-4553-93FB-BCADEA2C6A98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AB8EBE5-9B05-4429-8C09-5B10DE452293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D85C0C4-1520-4829-BDA1-92E506EE9DB0}"/>
              </a:ext>
            </a:extLst>
          </p:cNvPr>
          <p:cNvGrpSpPr/>
          <p:nvPr/>
        </p:nvGrpSpPr>
        <p:grpSpPr>
          <a:xfrm>
            <a:off x="4313800" y="2400894"/>
            <a:ext cx="644195" cy="641021"/>
            <a:chOff x="4313800" y="2400894"/>
            <a:chExt cx="644195" cy="641021"/>
          </a:xfrm>
          <a:solidFill>
            <a:srgbClr val="FFC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300620F-B8E5-443B-B44F-3223DE6CF51E}"/>
                </a:ext>
              </a:extLst>
            </p:cNvPr>
            <p:cNvSpPr/>
            <p:nvPr/>
          </p:nvSpPr>
          <p:spPr>
            <a:xfrm>
              <a:off x="4313800" y="2400894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FF22804-A855-475D-98D6-099EB287DC9D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76CD1AD-7292-4656-B23E-DFE86CA6E0C2}"/>
              </a:ext>
            </a:extLst>
          </p:cNvPr>
          <p:cNvGrpSpPr/>
          <p:nvPr/>
        </p:nvGrpSpPr>
        <p:grpSpPr>
          <a:xfrm>
            <a:off x="4399882" y="5618923"/>
            <a:ext cx="495403" cy="442076"/>
            <a:chOff x="4399882" y="5618923"/>
            <a:chExt cx="495403" cy="442076"/>
          </a:xfrm>
          <a:solidFill>
            <a:srgbClr val="FFC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D27E0EA-C1B2-43F9-A413-5EB38EFBB436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5EE3F154-223B-4C16-BA3E-F1C5642099EB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CB4B533-CA3A-488D-96F9-5D78AC0199AF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8568E5EB-69FA-4B5B-8658-96C11CA198B1}"/>
              </a:ext>
            </a:extLst>
          </p:cNvPr>
          <p:cNvGrpSpPr/>
          <p:nvPr/>
        </p:nvGrpSpPr>
        <p:grpSpPr>
          <a:xfrm>
            <a:off x="8432706" y="5501953"/>
            <a:ext cx="496546" cy="485829"/>
            <a:chOff x="8432706" y="5501953"/>
            <a:chExt cx="496546" cy="485829"/>
          </a:xfrm>
          <a:solidFill>
            <a:srgbClr val="FFC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BD125B1F-AD85-4656-9D3E-6169DC3F433F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978350D-A5A8-4FC6-8B8F-403A8DCEC74D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D9EBF3D2-3412-422B-913E-22C99BD9731B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AD3F323-3F34-44B2-BC31-573BE6E4D0E4}"/>
              </a:ext>
            </a:extLst>
          </p:cNvPr>
          <p:cNvGrpSpPr/>
          <p:nvPr/>
        </p:nvGrpSpPr>
        <p:grpSpPr>
          <a:xfrm>
            <a:off x="5285552" y="5542727"/>
            <a:ext cx="469681" cy="475698"/>
            <a:chOff x="5285552" y="5542727"/>
            <a:chExt cx="469681" cy="475698"/>
          </a:xfrm>
          <a:solidFill>
            <a:srgbClr val="FFC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82233139-936C-406D-82B0-8DF12AAC78C0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5439BE-299A-4AF4-8B9A-E0B758E0E9E9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6BB1CF0D-6BFB-426F-8723-982641921E93}"/>
              </a:ext>
            </a:extLst>
          </p:cNvPr>
          <p:cNvGrpSpPr/>
          <p:nvPr/>
        </p:nvGrpSpPr>
        <p:grpSpPr>
          <a:xfrm>
            <a:off x="10221236" y="5564681"/>
            <a:ext cx="486936" cy="443557"/>
            <a:chOff x="10221236" y="5564681"/>
            <a:chExt cx="486936" cy="443557"/>
          </a:xfrm>
          <a:solidFill>
            <a:srgbClr val="FFC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6998931-2D08-44D9-BFA1-7F31A24B0A11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9734D3B-84DA-4663-97BB-F5A5FE3F9929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FD74E27-CB1D-4A15-BCF2-232BF5D1FB7B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06A8A52B-1E0A-41F5-BE15-08276C055CE8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562FC638-ED6F-44F9-A256-CB4AD40847BB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B8FEEB8-AE02-4640-9CB6-61B9FEEA8D1F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20F6B4DF-3551-433F-B889-5A34BECD23FE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71766B3-D3ED-47C7-9CCF-BD9D6E9F29F2}"/>
              </a:ext>
            </a:extLst>
          </p:cNvPr>
          <p:cNvSpPr/>
          <p:nvPr/>
        </p:nvSpPr>
        <p:spPr>
          <a:xfrm>
            <a:off x="6077468" y="5543604"/>
            <a:ext cx="412220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EA9696A0-0B6C-4B3D-922D-660D401E7005}"/>
              </a:ext>
            </a:extLst>
          </p:cNvPr>
          <p:cNvGrpSpPr/>
          <p:nvPr/>
        </p:nvGrpSpPr>
        <p:grpSpPr>
          <a:xfrm>
            <a:off x="11105269" y="5521083"/>
            <a:ext cx="476109" cy="484540"/>
            <a:chOff x="11105269" y="5521083"/>
            <a:chExt cx="476109" cy="484540"/>
          </a:xfrm>
          <a:solidFill>
            <a:srgbClr val="FFC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BF3BD5D-688A-43F7-A7C8-0C505E2C8E15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74BE362-26E4-4C12-98B1-4B2290E8CA3A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B586B24-4273-4EAF-9203-EA6C379C3878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E9C2EB1-4205-4A6A-8947-75013B078351}"/>
              </a:ext>
            </a:extLst>
          </p:cNvPr>
          <p:cNvGrpSpPr/>
          <p:nvPr/>
        </p:nvGrpSpPr>
        <p:grpSpPr>
          <a:xfrm>
            <a:off x="6835002" y="5544802"/>
            <a:ext cx="486945" cy="484531"/>
            <a:chOff x="6835002" y="5544802"/>
            <a:chExt cx="486945" cy="484531"/>
          </a:xfrm>
          <a:solidFill>
            <a:srgbClr val="FFC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A610957A-11BB-4A40-854B-FF9D433A596D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0F008DF-05D3-4184-B5CD-C6D5D99E875A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52A4CB84-DC34-4DE0-B3A2-CA8DBAA57C97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795D3C1-9C08-4F58-A5C7-D2DF103B7EBE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2D5419E-CF85-4344-9840-AF38DE0F27D0}"/>
              </a:ext>
            </a:extLst>
          </p:cNvPr>
          <p:cNvGrpSpPr/>
          <p:nvPr/>
        </p:nvGrpSpPr>
        <p:grpSpPr>
          <a:xfrm>
            <a:off x="7644054" y="5591327"/>
            <a:ext cx="483342" cy="378488"/>
            <a:chOff x="7644054" y="5591327"/>
            <a:chExt cx="483342" cy="378488"/>
          </a:xfrm>
          <a:solidFill>
            <a:srgbClr val="FFC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DCC06709-53E2-4C18-BF20-AD946B18E706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8B1C8AB-6BF1-4819-A5C7-7C38F487E5DE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D024013-650C-41EB-9139-B179AFA7151E}"/>
              </a:ext>
            </a:extLst>
          </p:cNvPr>
          <p:cNvGrpSpPr/>
          <p:nvPr/>
        </p:nvGrpSpPr>
        <p:grpSpPr>
          <a:xfrm>
            <a:off x="5231492" y="2522326"/>
            <a:ext cx="480672" cy="552946"/>
            <a:chOff x="5231492" y="2522326"/>
            <a:chExt cx="480672" cy="552946"/>
          </a:xfrm>
          <a:solidFill>
            <a:srgbClr val="FFC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B66B3459-6D85-4FA3-9A78-84A97D04CCC6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618DA68-5ADE-4F29-9E0C-5301EFF0844D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A92EBD3-11B7-45C7-9EF0-5364821C4408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6697BF5-3475-4863-BF44-DFFCB8ADF0CC}"/>
              </a:ext>
            </a:extLst>
          </p:cNvPr>
          <p:cNvGrpSpPr/>
          <p:nvPr/>
        </p:nvGrpSpPr>
        <p:grpSpPr>
          <a:xfrm>
            <a:off x="9324639" y="2518248"/>
            <a:ext cx="554830" cy="553468"/>
            <a:chOff x="9324639" y="2518248"/>
            <a:chExt cx="554830" cy="553468"/>
          </a:xfrm>
          <a:solidFill>
            <a:srgbClr val="FFC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22FC93D-27FA-4604-BBFF-AF07D679282D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3226FB4-55AA-4D2F-BA72-6317890FDBBD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100FD10D-E34E-4274-92A4-7A1A35BF6F45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F7AF618E-149A-4B76-8418-85C976B31C37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6BF75C3-6160-4266-9D20-9052857B9DC9}"/>
              </a:ext>
            </a:extLst>
          </p:cNvPr>
          <p:cNvGrpSpPr/>
          <p:nvPr/>
        </p:nvGrpSpPr>
        <p:grpSpPr>
          <a:xfrm>
            <a:off x="6093086" y="2522326"/>
            <a:ext cx="640957" cy="553468"/>
            <a:chOff x="6093086" y="2522326"/>
            <a:chExt cx="640957" cy="553468"/>
          </a:xfrm>
          <a:solidFill>
            <a:srgbClr val="FFC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2CDEB94-05A2-446B-B4BC-F9888D92FC7C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0404072-F228-4E7E-80CE-7D156B501F8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89A61AA-BFEF-4FC9-84E7-8D3FB531FCA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D8B49E7-254C-4336-86E2-96F5C5B29B2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8671FFF-8E73-4D76-9002-7EC946BA817F}"/>
              </a:ext>
            </a:extLst>
          </p:cNvPr>
          <p:cNvGrpSpPr/>
          <p:nvPr/>
        </p:nvGrpSpPr>
        <p:grpSpPr>
          <a:xfrm>
            <a:off x="10113529" y="2490020"/>
            <a:ext cx="562492" cy="552635"/>
            <a:chOff x="10113529" y="2490020"/>
            <a:chExt cx="562492" cy="552635"/>
          </a:xfrm>
          <a:solidFill>
            <a:srgbClr val="FFC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F636EEF-C8C2-4581-81BF-D6B7A80F91C6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ABD0A4A-A57E-493A-A4CF-9B30FD78E786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0146D1E-31D0-49C1-AE71-168FB425DDEA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31D30FF5-2817-4FF1-AEA3-CD50C48E2592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6408327-BCCD-4368-B362-E85CF4C7F835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AD5ED06-A432-4E79-8B11-FBAB98EA8610}"/>
                </a:ext>
              </a:extLst>
            </p:cNvPr>
            <p:cNvSpPr/>
            <p:nvPr/>
          </p:nvSpPr>
          <p:spPr>
            <a:xfrm>
              <a:off x="10113529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2B1ADD64-E5BE-446B-8F00-2EA195A5E394}"/>
              </a:ext>
            </a:extLst>
          </p:cNvPr>
          <p:cNvSpPr/>
          <p:nvPr/>
        </p:nvSpPr>
        <p:spPr>
          <a:xfrm>
            <a:off x="6935788" y="2523414"/>
            <a:ext cx="543875" cy="55128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385CEBAD-21EC-4554-A90A-BAAB86559D15}"/>
              </a:ext>
            </a:extLst>
          </p:cNvPr>
          <p:cNvGrpSpPr/>
          <p:nvPr/>
        </p:nvGrpSpPr>
        <p:grpSpPr>
          <a:xfrm>
            <a:off x="10973888" y="2490313"/>
            <a:ext cx="553458" cy="504036"/>
            <a:chOff x="10973888" y="2490313"/>
            <a:chExt cx="553458" cy="504036"/>
          </a:xfrm>
          <a:solidFill>
            <a:srgbClr val="FFC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214DB20-0B9D-45E1-A972-9FD53685B4D9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0D536FD6-7A00-4D73-8C56-FE003C083A81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D2A5C0E-E470-48FB-9C4D-30087818D4A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22803CD-2F14-4BEF-AD93-592297794DA4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AB71F34-FF0D-4D64-82CF-D19775546894}"/>
              </a:ext>
            </a:extLst>
          </p:cNvPr>
          <p:cNvGrpSpPr/>
          <p:nvPr/>
        </p:nvGrpSpPr>
        <p:grpSpPr>
          <a:xfrm>
            <a:off x="7701991" y="2496467"/>
            <a:ext cx="553503" cy="553166"/>
            <a:chOff x="7701991" y="2496467"/>
            <a:chExt cx="553503" cy="553166"/>
          </a:xfrm>
          <a:solidFill>
            <a:srgbClr val="FFC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3732658-4646-44ED-8F4F-742BEFBC81FA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426767E-931F-4F74-BC79-F273BB05DA58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9A91212-40CD-4C6B-A3D4-5EB666138B5A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C1518E7-D827-4EDF-9E07-F6585A1610B0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D904ECAC-8350-4548-BF90-CFF2BDFA991F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7368869-DFCF-4E8E-872B-017C9C8ABD5F}"/>
              </a:ext>
            </a:extLst>
          </p:cNvPr>
          <p:cNvGrpSpPr/>
          <p:nvPr/>
        </p:nvGrpSpPr>
        <p:grpSpPr>
          <a:xfrm>
            <a:off x="8529349" y="2475143"/>
            <a:ext cx="557601" cy="550761"/>
            <a:chOff x="8529349" y="2475143"/>
            <a:chExt cx="557601" cy="550761"/>
          </a:xfrm>
          <a:solidFill>
            <a:srgbClr val="FFC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646B6F2-C933-4FF1-98E3-445002D8D9CD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6C46C29-6AA1-487D-9917-2DC64AD3CB3F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6F84CF8A-E0C3-4A04-8324-095135354FEC}"/>
              </a:ext>
            </a:extLst>
          </p:cNvPr>
          <p:cNvGrpSpPr/>
          <p:nvPr/>
        </p:nvGrpSpPr>
        <p:grpSpPr>
          <a:xfrm>
            <a:off x="5180725" y="3466334"/>
            <a:ext cx="669093" cy="669094"/>
            <a:chOff x="5180725" y="3466334"/>
            <a:chExt cx="669093" cy="669094"/>
          </a:xfrm>
          <a:solidFill>
            <a:srgbClr val="FFC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71954BD-B798-4CC6-A38D-F0B78D98E048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46C43CBA-9313-4762-971C-F58CA7D75147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06AAE7AB-A0E7-4A25-9691-7CC6F6599321}"/>
              </a:ext>
            </a:extLst>
          </p:cNvPr>
          <p:cNvGrpSpPr/>
          <p:nvPr/>
        </p:nvGrpSpPr>
        <p:grpSpPr>
          <a:xfrm>
            <a:off x="6907679" y="3560865"/>
            <a:ext cx="526694" cy="526694"/>
            <a:chOff x="6907679" y="3560865"/>
            <a:chExt cx="526694" cy="526694"/>
          </a:xfrm>
          <a:solidFill>
            <a:srgbClr val="FFC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65C802F-DB84-4A48-BA1C-BA53E703309F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0AFDDD2-B590-424E-8C80-350919423C39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1A82497-5266-47A8-9AF1-B21362DDE610}"/>
              </a:ext>
            </a:extLst>
          </p:cNvPr>
          <p:cNvGrpSpPr/>
          <p:nvPr/>
        </p:nvGrpSpPr>
        <p:grpSpPr>
          <a:xfrm>
            <a:off x="10124373" y="3635901"/>
            <a:ext cx="588398" cy="379265"/>
            <a:chOff x="10124373" y="3635901"/>
            <a:chExt cx="588398" cy="379265"/>
          </a:xfrm>
          <a:solidFill>
            <a:srgbClr val="FFC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AF6CABB-8AB2-41C8-8864-0722A3E52D89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E69BA15-0A0E-477A-8970-9924FE44303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5C368182-8A5F-47D4-8995-E3E224F1CD9F}"/>
              </a:ext>
            </a:extLst>
          </p:cNvPr>
          <p:cNvGrpSpPr/>
          <p:nvPr/>
        </p:nvGrpSpPr>
        <p:grpSpPr>
          <a:xfrm>
            <a:off x="8576550" y="3664412"/>
            <a:ext cx="451905" cy="423659"/>
            <a:chOff x="8576550" y="3664412"/>
            <a:chExt cx="451905" cy="423659"/>
          </a:xfrm>
          <a:solidFill>
            <a:srgbClr val="FFC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A80DA90-5FD9-4202-B61F-935B75A38ACA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1AF4037A-31E7-4C44-9C9A-DE51E8B56ED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A7CAF8EF-4BA9-446A-ABD3-DD2F9115A659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664826A-127E-4EDD-9144-D6038E303CF4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AC9F817-964D-4F37-9760-86D14A99052F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ACBF266-E333-41BE-89E4-F3309060D39F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6EC05D4-288C-46FA-87B0-6F489EE13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5133988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A4A10AD2-61D7-4F89-BA0E-77D024120854}"/>
              </a:ext>
            </a:extLst>
          </p:cNvPr>
          <p:cNvSpPr/>
          <p:nvPr/>
        </p:nvSpPr>
        <p:spPr>
          <a:xfrm>
            <a:off x="6041075" y="1656600"/>
            <a:ext cx="553870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C8081FE-CD6F-4BD2-AD82-7E1F6CB42F63}"/>
              </a:ext>
            </a:extLst>
          </p:cNvPr>
          <p:cNvSpPr/>
          <p:nvPr/>
        </p:nvSpPr>
        <p:spPr>
          <a:xfrm>
            <a:off x="6965204" y="1671111"/>
            <a:ext cx="581787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5BAC77AF-9CEB-48CD-B3C8-5755904A17B4}"/>
              </a:ext>
            </a:extLst>
          </p:cNvPr>
          <p:cNvGrpSpPr/>
          <p:nvPr/>
        </p:nvGrpSpPr>
        <p:grpSpPr>
          <a:xfrm>
            <a:off x="5116241" y="1656600"/>
            <a:ext cx="553870" cy="652296"/>
            <a:chOff x="5116241" y="1656600"/>
            <a:chExt cx="553870" cy="652296"/>
          </a:xfrm>
          <a:solidFill>
            <a:srgbClr val="FFC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963FA35-40FC-4590-9F88-D1C482DD30D4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>
              <a:defPPr/>
            </a:lstStyle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7999532A-F0C0-434C-A4C3-9B0AAEC8285A}"/>
                </a:ext>
              </a:extLst>
            </p:cNvPr>
            <p:cNvSpPr/>
            <p:nvPr/>
          </p:nvSpPr>
          <p:spPr>
            <a:xfrm rot="18100528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>
              <a:defPPr/>
            </a:lstStyle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EB3F87B-EC3E-4937-96F1-8C42DF5A7F8E}"/>
              </a:ext>
            </a:extLst>
          </p:cNvPr>
          <p:cNvSpPr/>
          <p:nvPr/>
        </p:nvSpPr>
        <p:spPr>
          <a:xfrm>
            <a:off x="4210226" y="1691996"/>
            <a:ext cx="496363" cy="581494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05CFB8A-FCA6-47E3-82D3-735C30F653E2}"/>
              </a:ext>
            </a:extLst>
          </p:cNvPr>
          <p:cNvSpPr/>
          <p:nvPr/>
        </p:nvSpPr>
        <p:spPr>
          <a:xfrm>
            <a:off x="11312005" y="1671148"/>
            <a:ext cx="584731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F7BFA33-43BE-4A94-BF87-F64CDE4E2EA1}"/>
              </a:ext>
            </a:extLst>
          </p:cNvPr>
          <p:cNvSpPr/>
          <p:nvPr/>
        </p:nvSpPr>
        <p:spPr>
          <a:xfrm>
            <a:off x="5106631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882877B-73E7-4F8C-9302-848288455064}"/>
              </a:ext>
            </a:extLst>
          </p:cNvPr>
          <p:cNvSpPr/>
          <p:nvPr/>
        </p:nvSpPr>
        <p:spPr>
          <a:xfrm>
            <a:off x="4171821" y="5441804"/>
            <a:ext cx="573145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59D2B77-FE50-46CA-AF1E-54BF97F72CA2}"/>
              </a:ext>
            </a:extLst>
          </p:cNvPr>
          <p:cNvSpPr/>
          <p:nvPr/>
        </p:nvSpPr>
        <p:spPr>
          <a:xfrm>
            <a:off x="6969556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EEE0896D-6311-479A-B02B-EEA48D04133D}"/>
              </a:ext>
            </a:extLst>
          </p:cNvPr>
          <p:cNvSpPr/>
          <p:nvPr/>
        </p:nvSpPr>
        <p:spPr>
          <a:xfrm>
            <a:off x="6031464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90724C8-272A-462E-8AFD-BA6B9DF424BE}"/>
              </a:ext>
            </a:extLst>
          </p:cNvPr>
          <p:cNvSpPr/>
          <p:nvPr/>
        </p:nvSpPr>
        <p:spPr>
          <a:xfrm>
            <a:off x="7924638" y="5429387"/>
            <a:ext cx="575130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D1DDB464-AE8A-465E-B0E3-B590BFEADDC5}"/>
              </a:ext>
            </a:extLst>
          </p:cNvPr>
          <p:cNvSpPr/>
          <p:nvPr/>
        </p:nvSpPr>
        <p:spPr>
          <a:xfrm>
            <a:off x="8814587" y="5472318"/>
            <a:ext cx="539148" cy="580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289F387-DAB1-4F36-B40C-9F59E1705156}"/>
              </a:ext>
            </a:extLst>
          </p:cNvPr>
          <p:cNvGrpSpPr/>
          <p:nvPr/>
        </p:nvGrpSpPr>
        <p:grpSpPr>
          <a:xfrm>
            <a:off x="10468700" y="5417609"/>
            <a:ext cx="547789" cy="583844"/>
            <a:chOff x="10468700" y="5417609"/>
            <a:chExt cx="547789" cy="583844"/>
          </a:xfrm>
          <a:solidFill>
            <a:srgbClr val="FFC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945BAFF-42AA-4639-B6CF-89088E7742F1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FEC386A-4B54-4CBD-89AB-8F73F05F5D4B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61C4F576-4814-4073-837D-235A6DF4EB53}"/>
              </a:ext>
            </a:extLst>
          </p:cNvPr>
          <p:cNvGrpSpPr/>
          <p:nvPr/>
        </p:nvGrpSpPr>
        <p:grpSpPr>
          <a:xfrm>
            <a:off x="5311456" y="3702817"/>
            <a:ext cx="523667" cy="508113"/>
            <a:chOff x="5311456" y="3702817"/>
            <a:chExt cx="523667" cy="508113"/>
          </a:xfrm>
          <a:solidFill>
            <a:srgbClr val="FFC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D4CABD4-6559-41B1-B7B1-C520BE5D42C6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B5DF42E4-8E54-4C04-AD1C-133C90B3E547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A5FD68D-D5F8-4776-82B7-664F40A18907}"/>
                </a:ext>
              </a:extLst>
            </p:cNvPr>
            <p:cNvSpPr/>
            <p:nvPr/>
          </p:nvSpPr>
          <p:spPr>
            <a:xfrm>
              <a:off x="5311456" y="3702817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FC3F373-A0D1-4C80-8E5B-07158DEA892F}"/>
              </a:ext>
            </a:extLst>
          </p:cNvPr>
          <p:cNvGrpSpPr/>
          <p:nvPr/>
        </p:nvGrpSpPr>
        <p:grpSpPr>
          <a:xfrm>
            <a:off x="6104278" y="3669075"/>
            <a:ext cx="523676" cy="547021"/>
            <a:chOff x="6104278" y="3669075"/>
            <a:chExt cx="523676" cy="547021"/>
          </a:xfrm>
          <a:solidFill>
            <a:srgbClr val="FFC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663F9E14-AC83-41A1-9F59-94E731508570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BC42BC1E-7056-4559-9DFB-6F11B6DE4D24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5BDA367A-EEFF-4E69-9CF4-24A148ED57B7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BCB98A0-1494-4BE0-92DB-2154539AED73}"/>
              </a:ext>
            </a:extLst>
          </p:cNvPr>
          <p:cNvGrpSpPr/>
          <p:nvPr/>
        </p:nvGrpSpPr>
        <p:grpSpPr>
          <a:xfrm>
            <a:off x="9506833" y="3681090"/>
            <a:ext cx="479547" cy="494717"/>
            <a:chOff x="9506833" y="3681090"/>
            <a:chExt cx="479547" cy="494717"/>
          </a:xfrm>
          <a:solidFill>
            <a:srgbClr val="FFC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F9A5E2CD-9106-4090-96BF-D69EE7A404D5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4457CFC-F9DA-45BA-B0EF-30EBA78CEBB3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F94EB2D-1CE8-4EA0-8FEB-BDA300283514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83A5928D-A107-43C9-8BC4-8F6782FCEBE2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95C8F4FF-932B-47DA-A82C-6FF845DB63C1}"/>
              </a:ext>
            </a:extLst>
          </p:cNvPr>
          <p:cNvGrpSpPr/>
          <p:nvPr/>
        </p:nvGrpSpPr>
        <p:grpSpPr>
          <a:xfrm>
            <a:off x="8538017" y="1572832"/>
            <a:ext cx="687345" cy="724661"/>
            <a:chOff x="8538017" y="1572832"/>
            <a:chExt cx="687345" cy="724661"/>
          </a:xfrm>
          <a:solidFill>
            <a:srgbClr val="FFC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BAE0C38-C3D0-4170-ABB7-CE31A77420A3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9A5C5BC9-BE65-4D24-8B47-D604CDD72387}"/>
                </a:ext>
              </a:extLst>
            </p:cNvPr>
            <p:cNvSpPr/>
            <p:nvPr/>
          </p:nvSpPr>
          <p:spPr>
            <a:xfrm>
              <a:off x="8538017" y="2025917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75E8757-2DA6-482E-BC52-F532937259AE}"/>
              </a:ext>
            </a:extLst>
          </p:cNvPr>
          <p:cNvSpPr/>
          <p:nvPr/>
        </p:nvSpPr>
        <p:spPr>
          <a:xfrm>
            <a:off x="6972638" y="3640884"/>
            <a:ext cx="527563" cy="55605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95FB0BD-C4DE-46B0-84C9-2BD3D61E1138}"/>
              </a:ext>
            </a:extLst>
          </p:cNvPr>
          <p:cNvGrpSpPr/>
          <p:nvPr/>
        </p:nvGrpSpPr>
        <p:grpSpPr>
          <a:xfrm>
            <a:off x="11299094" y="2764185"/>
            <a:ext cx="467524" cy="505891"/>
            <a:chOff x="11299094" y="2764185"/>
            <a:chExt cx="467524" cy="505891"/>
          </a:xfrm>
          <a:solidFill>
            <a:srgbClr val="FFC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131F227-C90F-4A74-A5B4-A61EF8F0C86C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F274F495-B393-46FC-817C-E9802C0D3673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95CC98A-000D-4C4F-A4F8-FFA85E1A6B8C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B5DCAF4-EF04-4DE9-A12C-FC22E46C23C3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6E1317A-69F4-4044-8C26-687091B5DE29}"/>
                </a:ext>
              </a:extLst>
            </p:cNvPr>
            <p:cNvSpPr/>
            <p:nvPr/>
          </p:nvSpPr>
          <p:spPr>
            <a:xfrm>
              <a:off x="11629311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A27AC01-D7D5-4611-8298-9D8D44DB9F86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559A118-BEE3-4037-8C34-3716519714A2}"/>
              </a:ext>
            </a:extLst>
          </p:cNvPr>
          <p:cNvGrpSpPr/>
          <p:nvPr/>
        </p:nvGrpSpPr>
        <p:grpSpPr>
          <a:xfrm>
            <a:off x="7821713" y="1613797"/>
            <a:ext cx="570256" cy="714054"/>
            <a:chOff x="7821713" y="1613797"/>
            <a:chExt cx="570256" cy="714054"/>
          </a:xfrm>
          <a:solidFill>
            <a:srgbClr val="FFC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353FBF85-1B70-4DD2-9D91-32B421AC9060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2B7325E-DAFD-4F4E-B59C-9F79BB03286F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C0F68F7-85D7-4BE6-B7B2-8EAF3C0BF007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77982217-6A35-44C1-96DB-DD40E2981AEE}"/>
              </a:ext>
            </a:extLst>
          </p:cNvPr>
          <p:cNvGrpSpPr/>
          <p:nvPr/>
        </p:nvGrpSpPr>
        <p:grpSpPr>
          <a:xfrm>
            <a:off x="7924638" y="3640454"/>
            <a:ext cx="523676" cy="557939"/>
            <a:chOff x="7924638" y="3640454"/>
            <a:chExt cx="523676" cy="557939"/>
          </a:xfrm>
          <a:solidFill>
            <a:srgbClr val="FFC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4FA7D8D-00D2-4FDF-9FD0-12187B98C964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A2E86C0-5047-473D-B45E-32E664D3FA88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82CB51D3-FEEE-4601-A2FF-07B8D9A5DA4F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18CDA34-5C7A-4238-858B-A8B5163849D3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C727DD4-2D46-42B7-BDAE-3E17ED683469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0A19769-9D1A-4306-9C9F-54E7BB20E511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373108E-D2F8-47B2-9298-3835ED7C69D5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0E6E2E4-1708-47B4-81DF-82035FFB453B}"/>
              </a:ext>
            </a:extLst>
          </p:cNvPr>
          <p:cNvGrpSpPr/>
          <p:nvPr/>
        </p:nvGrpSpPr>
        <p:grpSpPr>
          <a:xfrm>
            <a:off x="9424967" y="1631801"/>
            <a:ext cx="683990" cy="722275"/>
            <a:chOff x="9424967" y="1631801"/>
            <a:chExt cx="683990" cy="722275"/>
          </a:xfrm>
          <a:solidFill>
            <a:srgbClr val="FFC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E53B5FE7-972C-4EF4-8A36-8E5285643C00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1A4C5715-783A-4517-A66C-03C6BD1775AE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76AE2C50-F348-471C-977A-4626360CAAF8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24342A8-5784-40E0-A843-05EE418860C8}"/>
              </a:ext>
            </a:extLst>
          </p:cNvPr>
          <p:cNvGrpSpPr/>
          <p:nvPr/>
        </p:nvGrpSpPr>
        <p:grpSpPr>
          <a:xfrm>
            <a:off x="4275844" y="3638754"/>
            <a:ext cx="523667" cy="559530"/>
            <a:chOff x="4275844" y="3638754"/>
            <a:chExt cx="523667" cy="559530"/>
          </a:xfrm>
          <a:solidFill>
            <a:srgbClr val="FFC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AEE0091-5D66-40B0-BD9E-85302583E2F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E99CD9A9-E639-4938-B461-A6A1D3AD85DA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896984D-795D-448C-8AB5-B653DC227F5F}"/>
              </a:ext>
            </a:extLst>
          </p:cNvPr>
          <p:cNvSpPr/>
          <p:nvPr/>
        </p:nvSpPr>
        <p:spPr>
          <a:xfrm>
            <a:off x="8747955" y="3717612"/>
            <a:ext cx="526282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3C96426-2C7D-4640-BE66-878DBBF058F0}"/>
              </a:ext>
            </a:extLst>
          </p:cNvPr>
          <p:cNvGrpSpPr/>
          <p:nvPr/>
        </p:nvGrpSpPr>
        <p:grpSpPr>
          <a:xfrm>
            <a:off x="10482873" y="3656978"/>
            <a:ext cx="479593" cy="504986"/>
            <a:chOff x="10482873" y="3656978"/>
            <a:chExt cx="479593" cy="504986"/>
          </a:xfrm>
          <a:solidFill>
            <a:srgbClr val="FFC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0ACAE413-6860-46F1-8F81-A83501F8D0CC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1B5EB5B7-3878-4621-B1B6-CEDCC48CA89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7319725D-278A-4778-A82F-3FF20CA78831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9EEC39E-6146-4DC5-9A34-69D0F40D3A89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0D80EDA-1ABF-4D3A-B804-9A14F493B610}"/>
              </a:ext>
            </a:extLst>
          </p:cNvPr>
          <p:cNvGrpSpPr/>
          <p:nvPr/>
        </p:nvGrpSpPr>
        <p:grpSpPr>
          <a:xfrm>
            <a:off x="5113955" y="4622593"/>
            <a:ext cx="422626" cy="511204"/>
            <a:chOff x="5113955" y="4622593"/>
            <a:chExt cx="422626" cy="511204"/>
          </a:xfrm>
          <a:solidFill>
            <a:srgbClr val="FFC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840D047-9518-41D8-AC01-106481E45765}"/>
                </a:ext>
              </a:extLst>
            </p:cNvPr>
            <p:cNvSpPr/>
            <p:nvPr/>
          </p:nvSpPr>
          <p:spPr>
            <a:xfrm>
              <a:off x="5253548" y="486351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CE8781C-24CB-48D2-B86F-3F2349D374B7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8381977-6674-426A-A178-503FF70A0A8B}"/>
                </a:ext>
              </a:extLst>
            </p:cNvPr>
            <p:cNvSpPr/>
            <p:nvPr/>
          </p:nvSpPr>
          <p:spPr>
            <a:xfrm>
              <a:off x="5113955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7B7E7C1-1E6D-4DD0-A33E-FF13DCA5BB2F}"/>
              </a:ext>
            </a:extLst>
          </p:cNvPr>
          <p:cNvGrpSpPr/>
          <p:nvPr/>
        </p:nvGrpSpPr>
        <p:grpSpPr>
          <a:xfrm>
            <a:off x="6965533" y="4627485"/>
            <a:ext cx="486689" cy="480489"/>
            <a:chOff x="6965533" y="4627485"/>
            <a:chExt cx="486689" cy="480489"/>
          </a:xfrm>
          <a:solidFill>
            <a:srgbClr val="FFC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6B82F8C3-ABCB-4960-9A7F-B579472A11AD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FD51831-6E92-4BE7-AF4C-E4C86A6484E3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5E9CB162-531B-4F94-901D-CEF4E1A320AE}"/>
              </a:ext>
            </a:extLst>
          </p:cNvPr>
          <p:cNvGrpSpPr/>
          <p:nvPr/>
        </p:nvGrpSpPr>
        <p:grpSpPr>
          <a:xfrm>
            <a:off x="7899455" y="4585633"/>
            <a:ext cx="480316" cy="511854"/>
            <a:chOff x="7899455" y="4585633"/>
            <a:chExt cx="480316" cy="511854"/>
          </a:xfrm>
          <a:solidFill>
            <a:srgbClr val="FFC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1766031-3AFA-4F60-B78C-A02DBE038E4D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451DC311-9337-4BBD-A173-68E30698B844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DAE4EE9-4931-4B5C-AA72-118D14399C09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462CBA11-C4E8-4926-9F9F-8896BF2610D6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2D05F92-F1B6-4280-A22E-5263D035A769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7D95632D-5C02-402A-BA71-1A0F9275753F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E8F0D5F-22E8-4600-8F7B-679F13D2DD3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70C21D44-61FA-405A-91E5-B13EE342AF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3863DB81-05D2-4495-A9A8-250384A38F5E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FF52511-5C91-4B35-AB6D-C5ED8868575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6858F07-F36A-4B5D-B322-77AFC97EAE74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DC721EC-6CED-4E4B-A5F9-6B7064125C14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F58945B2-274C-4F35-88CE-A8FF62CEE1F3}"/>
              </a:ext>
            </a:extLst>
          </p:cNvPr>
          <p:cNvGrpSpPr/>
          <p:nvPr/>
        </p:nvGrpSpPr>
        <p:grpSpPr>
          <a:xfrm>
            <a:off x="11370271" y="3665354"/>
            <a:ext cx="346008" cy="483470"/>
            <a:chOff x="11370271" y="3665354"/>
            <a:chExt cx="346008" cy="483470"/>
          </a:xfrm>
          <a:solidFill>
            <a:srgbClr val="FFC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480C8821-8C51-4A0D-AE6D-A601A53F549F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1AB4604-9E80-4CBC-856C-05883A0D3E50}"/>
                </a:ext>
              </a:extLst>
            </p:cNvPr>
            <p:cNvSpPr/>
            <p:nvPr/>
          </p:nvSpPr>
          <p:spPr>
            <a:xfrm>
              <a:off x="11516657" y="374915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32A5CAA9-BBBD-4294-A3E5-F40ADB11F141}"/>
                </a:ext>
              </a:extLst>
            </p:cNvPr>
            <p:cNvSpPr/>
            <p:nvPr/>
          </p:nvSpPr>
          <p:spPr>
            <a:xfrm>
              <a:off x="11451314" y="4034049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31B6D46-CBB3-4F2A-A03B-E13E621CF349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1CB496DE-376A-46A3-882D-5C682BAF6C62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1B180A1-0D58-4191-A9A6-F6F49CE3D14A}"/>
              </a:ext>
            </a:extLst>
          </p:cNvPr>
          <p:cNvGrpSpPr/>
          <p:nvPr/>
        </p:nvGrpSpPr>
        <p:grpSpPr>
          <a:xfrm>
            <a:off x="8779666" y="4641759"/>
            <a:ext cx="481577" cy="451813"/>
            <a:chOff x="8779666" y="4641759"/>
            <a:chExt cx="481577" cy="451813"/>
          </a:xfrm>
          <a:solidFill>
            <a:srgbClr val="FFC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BD9B002-2D75-4082-A7AA-7F81813631EB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CF517B17-03A9-4DC7-AD19-E4005A8414EA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4B3B421B-B9DC-4D22-8DD4-3BA9E000549F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742A2D6-A619-4673-AC86-8A7FE620CB46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FC82A634-3DB8-4655-916D-6D565BBB2ABC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0EAF57D-4AAC-4DD7-9C26-753A1B7C6561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99400629-CAAF-4A90-8A10-135599415292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79E0BEF5-B68A-4B31-BC5E-C0782E583E6F}"/>
              </a:ext>
            </a:extLst>
          </p:cNvPr>
          <p:cNvGrpSpPr/>
          <p:nvPr/>
        </p:nvGrpSpPr>
        <p:grpSpPr>
          <a:xfrm>
            <a:off x="4176393" y="4547347"/>
            <a:ext cx="480261" cy="509129"/>
            <a:chOff x="4176393" y="4547347"/>
            <a:chExt cx="480261" cy="509129"/>
          </a:xfrm>
          <a:solidFill>
            <a:srgbClr val="FFC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738EA1BC-5F4B-43FD-AA44-8AA8ED94B66B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4797ECD-7410-4DFE-A523-4FD883392C54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A190A5-6B81-4B45-BD30-0A215DD7E11E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F2A313F-8CA4-437E-A404-63963F5E3163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C5032C1-94CD-4D9F-AE33-44E487FE2A50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FBF29216-AD0B-45DD-88D3-7B5FB6860947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B47E660A-3826-44F1-9787-E3274800A237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5A093F6-0AEB-4CAA-BEF0-2CD83FD74C5D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9A93777-1AEB-43AF-845D-D670713F37EE}"/>
              </a:ext>
            </a:extLst>
          </p:cNvPr>
          <p:cNvGrpSpPr/>
          <p:nvPr/>
        </p:nvGrpSpPr>
        <p:grpSpPr>
          <a:xfrm>
            <a:off x="9515356" y="4559052"/>
            <a:ext cx="482857" cy="515977"/>
            <a:chOff x="9515356" y="4559052"/>
            <a:chExt cx="482857" cy="515977"/>
          </a:xfrm>
          <a:solidFill>
            <a:srgbClr val="FFC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7D617F9-1B28-4747-B4EB-27AA57CE1CE5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F04DB1B7-DCE5-4417-9ED5-8FB9B2CA76BE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9190410-E9ED-43D5-B253-2228568A031E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51FDDE75-6FA3-476A-94C3-799CE679692F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85F283E-DB43-45A3-9075-BA536829D87F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320D34B3-E3D3-449A-B5C5-81FC86EF3C8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FCC2072-66DD-4687-8B94-F2051DB035B6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875C9C4-8026-409A-9217-AC74B7BAE5F3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FC623D1-552B-4277-9350-BE102EBFBAD2}"/>
              </a:ext>
            </a:extLst>
          </p:cNvPr>
          <p:cNvGrpSpPr/>
          <p:nvPr/>
        </p:nvGrpSpPr>
        <p:grpSpPr>
          <a:xfrm>
            <a:off x="9486973" y="5286301"/>
            <a:ext cx="709647" cy="701254"/>
            <a:chOff x="9486973" y="5286301"/>
            <a:chExt cx="709647" cy="701254"/>
          </a:xfrm>
          <a:solidFill>
            <a:srgbClr val="FFC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01BE3D8A-01C8-481E-93CB-A7B682747C85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9B63267-FA27-433A-92D3-0A0490649A67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AA4E3C6-61D6-46EA-BFC8-DE0DA2157A5F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0C1AA92-0926-47F6-A982-FF69D2A6EAC4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7420058-102B-42E4-8377-F366867B0C9D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C68AE17-81E7-4439-89A8-9B37968BD356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37C8CE55-3667-4F2A-8A97-5FFCBE277910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DDC6AACE-0BEA-442B-A4DB-5620C598EA0B}"/>
              </a:ext>
            </a:extLst>
          </p:cNvPr>
          <p:cNvGrpSpPr/>
          <p:nvPr/>
        </p:nvGrpSpPr>
        <p:grpSpPr>
          <a:xfrm>
            <a:off x="11314392" y="4449570"/>
            <a:ext cx="551127" cy="587401"/>
            <a:chOff x="11314392" y="4449570"/>
            <a:chExt cx="551127" cy="587401"/>
          </a:xfrm>
          <a:solidFill>
            <a:srgbClr val="FFC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C470C8AD-A1AD-4680-AEFE-5D6828E3EEBB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4FF48486-2429-4C41-9D26-8EAC3D5BBCC3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14328113-FFCB-4983-89F0-FD8F09DF5047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39AA415-4A6B-45C7-A753-30B354517258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479AAA5-C311-40CA-9FB9-DB7E1B00D88F}"/>
                </a:ext>
              </a:extLst>
            </p:cNvPr>
            <p:cNvSpPr/>
            <p:nvPr/>
          </p:nvSpPr>
          <p:spPr>
            <a:xfrm>
              <a:off x="11314392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8B53CDE-6CFB-4D87-9755-0A13A983BD73}"/>
                </a:ext>
              </a:extLst>
            </p:cNvPr>
            <p:cNvSpPr/>
            <p:nvPr/>
          </p:nvSpPr>
          <p:spPr>
            <a:xfrm>
              <a:off x="11604586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0A17EADA-CB0F-439C-BAFE-12DFBB9802E7}"/>
              </a:ext>
            </a:extLst>
          </p:cNvPr>
          <p:cNvGrpSpPr/>
          <p:nvPr/>
        </p:nvGrpSpPr>
        <p:grpSpPr>
          <a:xfrm>
            <a:off x="6024688" y="4673827"/>
            <a:ext cx="482868" cy="513243"/>
            <a:chOff x="6024688" y="4673827"/>
            <a:chExt cx="482868" cy="513243"/>
          </a:xfrm>
          <a:solidFill>
            <a:srgbClr val="FFC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BDCFD7D-8E81-498B-84A0-5309193660B0}"/>
                </a:ext>
              </a:extLst>
            </p:cNvPr>
            <p:cNvSpPr/>
            <p:nvPr/>
          </p:nvSpPr>
          <p:spPr>
            <a:xfrm>
              <a:off x="6308985" y="4975442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B8073B4-80D3-4AE6-864F-18196E5B27E8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DA0766D-CAD1-4F7B-A51B-18664E3C4DB9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6950E164-6301-4F0A-AE26-CF9EFC642C7E}"/>
              </a:ext>
            </a:extLst>
          </p:cNvPr>
          <p:cNvGrpSpPr/>
          <p:nvPr/>
        </p:nvGrpSpPr>
        <p:grpSpPr>
          <a:xfrm>
            <a:off x="10482014" y="4540370"/>
            <a:ext cx="453395" cy="480498"/>
            <a:chOff x="10482014" y="4540370"/>
            <a:chExt cx="453395" cy="480498"/>
          </a:xfrm>
          <a:solidFill>
            <a:srgbClr val="FFC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61706E41-43AD-41EA-9EEF-B3EFCA00C3D5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7277588-23C5-4324-B84B-3AFB04E9CBC7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A19C3E82-FD94-4017-A91C-26E593F66F80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FF0F2F07-60A7-46F9-8E1E-3173F8BE4A27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78736312-4EEC-48F2-AF1E-04E113644B1D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F74BA4B-D773-443B-860B-562FCF526901}"/>
              </a:ext>
            </a:extLst>
          </p:cNvPr>
          <p:cNvGrpSpPr/>
          <p:nvPr/>
        </p:nvGrpSpPr>
        <p:grpSpPr>
          <a:xfrm>
            <a:off x="10374114" y="2606104"/>
            <a:ext cx="630396" cy="670062"/>
            <a:chOff x="10374114" y="2606104"/>
            <a:chExt cx="630396" cy="670062"/>
          </a:xfrm>
          <a:solidFill>
            <a:srgbClr val="FFC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52C67380-AFB9-43F1-A79A-92688C416D6E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2819B36-9735-40C5-8FFC-2AF6E59457BF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3445831-4E02-4033-8353-BA552F719446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BBB010AE-0A72-4A74-9CFA-8C2FDEA8F586}"/>
                </a:ext>
              </a:extLst>
            </p:cNvPr>
            <p:cNvSpPr/>
            <p:nvPr/>
          </p:nvSpPr>
          <p:spPr>
            <a:xfrm>
              <a:off x="10410892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5E89A177-DCB5-484D-BE22-7B743524498F}"/>
                </a:ext>
              </a:extLst>
            </p:cNvPr>
            <p:cNvSpPr/>
            <p:nvPr/>
          </p:nvSpPr>
          <p:spPr>
            <a:xfrm>
              <a:off x="10701817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901EDB-FEB1-4912-8F92-4B4BA89E486C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582ABD0-CEC1-4585-98F6-BC1F20E55BAF}"/>
              </a:ext>
            </a:extLst>
          </p:cNvPr>
          <p:cNvGrpSpPr/>
          <p:nvPr/>
        </p:nvGrpSpPr>
        <p:grpSpPr>
          <a:xfrm>
            <a:off x="5049252" y="2654320"/>
            <a:ext cx="627058" cy="670071"/>
            <a:chOff x="5049252" y="2654320"/>
            <a:chExt cx="627058" cy="670071"/>
          </a:xfrm>
          <a:solidFill>
            <a:srgbClr val="FFC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5A1A68B-D03C-4F59-BDD6-083AC8C61F8E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2408A3B3-6CD7-474F-B6EB-F29AA5DB1E40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D45A2DA9-B441-49AE-A72C-6B2E5905EEAB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A510CAB-E401-484B-9F22-EDB58AA365CA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B05E722-4A6A-4382-9F60-6C24F9662809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D2AE106-D406-421E-9219-1BD20025191A}"/>
              </a:ext>
            </a:extLst>
          </p:cNvPr>
          <p:cNvGrpSpPr/>
          <p:nvPr/>
        </p:nvGrpSpPr>
        <p:grpSpPr>
          <a:xfrm>
            <a:off x="9500515" y="2659879"/>
            <a:ext cx="406350" cy="670054"/>
            <a:chOff x="9500515" y="2659879"/>
            <a:chExt cx="406350" cy="670054"/>
          </a:xfrm>
          <a:solidFill>
            <a:srgbClr val="FFC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318F1582-EE04-491A-91FA-E37B42EA1BB3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438123B-E875-4DBB-AC18-3FB73E4E0561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4D88D65-DE94-4F66-8AC6-15899A718F07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F39C047-A3EA-42A2-8227-0930689F4D27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74FB19EA-BDE2-4C61-8AB4-F4CE0D912C38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B7C0A28-7278-4990-8C64-F5CFEA66463E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7643A7F-4AB1-4067-91DD-1CB07D711C39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D136295-1684-4C2F-92C1-1C366166F093}"/>
              </a:ext>
            </a:extLst>
          </p:cNvPr>
          <p:cNvGrpSpPr/>
          <p:nvPr/>
        </p:nvGrpSpPr>
        <p:grpSpPr>
          <a:xfrm>
            <a:off x="6018205" y="2642094"/>
            <a:ext cx="627013" cy="666496"/>
            <a:chOff x="6018205" y="2642094"/>
            <a:chExt cx="627013" cy="666496"/>
          </a:xfrm>
          <a:solidFill>
            <a:srgbClr val="FFC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888267B-CC08-4CE0-9067-AED73C5BABDC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D9B60A2A-86F8-4522-8CEB-97FF0B24BF2A}"/>
                </a:ext>
              </a:extLst>
            </p:cNvPr>
            <p:cNvSpPr/>
            <p:nvPr/>
          </p:nvSpPr>
          <p:spPr>
            <a:xfrm>
              <a:off x="6126836" y="3114309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6A8CBBA3-852F-400D-B971-6BCEE518003B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362DFAD-CA05-4C7E-B504-7E289A3B5BB6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B17CFFDE-3816-4B76-A6DB-8E2ACE20183E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654C5A9-8FE9-46A4-8568-F5CEBE58B03D}"/>
              </a:ext>
            </a:extLst>
          </p:cNvPr>
          <p:cNvGrpSpPr/>
          <p:nvPr/>
        </p:nvGrpSpPr>
        <p:grpSpPr>
          <a:xfrm>
            <a:off x="6911062" y="2653396"/>
            <a:ext cx="628695" cy="672432"/>
            <a:chOff x="6911062" y="2653396"/>
            <a:chExt cx="628695" cy="672432"/>
          </a:xfrm>
          <a:solidFill>
            <a:srgbClr val="FFC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EEB70768-72FD-4A8C-93F6-41776C191D27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AEC9A61B-C1D0-4C8E-BC03-33DF389B5FA8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3674E922-9B0B-468F-92BF-2367EAE132F0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ED10ED6-3E95-4C37-9814-D81CC596D292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664743D4-DFB6-4C5E-ACE4-714C6BE1FB39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CF3F059-6ED0-4B95-8C17-E6F2F2943C01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8289742-6304-4274-A567-3560B56FF2BF}"/>
              </a:ext>
            </a:extLst>
          </p:cNvPr>
          <p:cNvGrpSpPr/>
          <p:nvPr/>
        </p:nvGrpSpPr>
        <p:grpSpPr>
          <a:xfrm>
            <a:off x="4171831" y="2668923"/>
            <a:ext cx="628704" cy="670072"/>
            <a:chOff x="4171831" y="2668923"/>
            <a:chExt cx="628704" cy="670072"/>
          </a:xfrm>
          <a:solidFill>
            <a:srgbClr val="FFC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857328E2-27BB-4E24-AC6A-4132E721AC2A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E8763C1-D2E5-4C23-9261-6EBE34075B8A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D5890422-29DF-4307-99CE-669FFB4F107B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038CF57-DC53-4B4F-97A3-8BB2A75B2BD8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D7994DA-149E-4156-87AD-1556EC8C67BD}"/>
                </a:ext>
              </a:extLst>
            </p:cNvPr>
            <p:cNvSpPr/>
            <p:nvPr/>
          </p:nvSpPr>
          <p:spPr>
            <a:xfrm>
              <a:off x="4318939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95B0BE81-B922-4740-9436-0434091D856B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1736679-833B-4DD5-87A8-41340CA536E1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3D21AFA-5376-47CB-ABBA-65C4C818A2F6}"/>
                </a:ext>
              </a:extLst>
            </p:cNvPr>
            <p:cNvSpPr/>
            <p:nvPr/>
          </p:nvSpPr>
          <p:spPr>
            <a:xfrm>
              <a:off x="4171831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EEA429DF-DD1D-49B5-BA31-50119FA6CD9D}"/>
              </a:ext>
            </a:extLst>
          </p:cNvPr>
          <p:cNvGrpSpPr/>
          <p:nvPr/>
        </p:nvGrpSpPr>
        <p:grpSpPr>
          <a:xfrm>
            <a:off x="7859734" y="2653881"/>
            <a:ext cx="588589" cy="667283"/>
            <a:chOff x="7859734" y="2653881"/>
            <a:chExt cx="588589" cy="667283"/>
          </a:xfrm>
          <a:solidFill>
            <a:srgbClr val="FFC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12474336-2382-492E-8717-4920AB2BD14A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3AEAA066-AC8E-48E6-957B-5F449C1519C6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1F263EAA-66ED-45A4-9DB0-6238685D4C99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22E6F3EA-C75D-44AD-8A21-E0F381446D81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E2FE1E8-7201-4F89-921B-D69C3855D4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904806E5-FDF6-402F-963B-9F902EC92CE6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944EE18-19B0-430D-846E-619246F227B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1512A31-C6DE-4776-9E9C-F08666BAFB28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3ACBAEA8-833B-4352-A93F-84E3D2987CF9}"/>
              </a:ext>
            </a:extLst>
          </p:cNvPr>
          <p:cNvGrpSpPr/>
          <p:nvPr/>
        </p:nvGrpSpPr>
        <p:grpSpPr>
          <a:xfrm>
            <a:off x="8602464" y="2653661"/>
            <a:ext cx="638727" cy="668244"/>
            <a:chOff x="8602464" y="2653661"/>
            <a:chExt cx="638727" cy="668244"/>
          </a:xfrm>
          <a:solidFill>
            <a:srgbClr val="FFC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4041E68-2443-4BED-9687-B067C3D70524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AD6C878-B95A-4A3B-AE8C-FB585D8EA8DC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F595926-C068-4130-A70B-4783A866AF31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9AB26E55-9981-4BEE-BC21-05B3EE37834F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BF442BB-C0E7-4348-88C4-D22195375DAF}"/>
              </a:ext>
            </a:extLst>
          </p:cNvPr>
          <p:cNvGrpSpPr/>
          <p:nvPr/>
        </p:nvGrpSpPr>
        <p:grpSpPr>
          <a:xfrm>
            <a:off x="11384600" y="5555345"/>
            <a:ext cx="437228" cy="432200"/>
            <a:chOff x="11384600" y="5555345"/>
            <a:chExt cx="437228" cy="432200"/>
          </a:xfrm>
          <a:solidFill>
            <a:srgbClr val="FFC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171CE2C-57FC-446C-A2E5-F258E4DF4E75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37F2E671-4942-4962-9B33-53FE583444AB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2D66A5A-6CA7-41E5-A1A3-4766A4D43B3E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579017A9-F044-4748-9548-7091FE8A1099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55EE5652-564A-400E-973A-BEA40CF06024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350915C4-D013-4AF3-A460-FEC71D671300}"/>
              </a:ext>
            </a:extLst>
          </p:cNvPr>
          <p:cNvGrpSpPr/>
          <p:nvPr/>
        </p:nvGrpSpPr>
        <p:grpSpPr>
          <a:xfrm>
            <a:off x="10413379" y="1752182"/>
            <a:ext cx="594003" cy="634694"/>
            <a:chOff x="10413379" y="1752182"/>
            <a:chExt cx="594003" cy="634694"/>
          </a:xfrm>
          <a:solidFill>
            <a:srgbClr val="FFC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682DADAD-33B6-48D2-B3F2-39D56D10F82A}"/>
                </a:ext>
              </a:extLst>
            </p:cNvPr>
            <p:cNvSpPr/>
            <p:nvPr/>
          </p:nvSpPr>
          <p:spPr>
            <a:xfrm>
              <a:off x="10534829" y="2097935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F862675-DD18-465E-A43B-99036BFCB085}"/>
                </a:ext>
              </a:extLst>
            </p:cNvPr>
            <p:cNvSpPr/>
            <p:nvPr/>
          </p:nvSpPr>
          <p:spPr>
            <a:xfrm>
              <a:off x="10413379" y="1752182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DEB2DA4-2A5B-4967-9539-D3899A6A02A9}"/>
                </a:ext>
              </a:extLst>
            </p:cNvPr>
            <p:cNvSpPr/>
            <p:nvPr/>
          </p:nvSpPr>
          <p:spPr>
            <a:xfrm>
              <a:off x="10599989" y="1848487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45621868-27FF-4696-B128-3A8A93F4DD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1616809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5F135A-7F7E-49EB-950B-3C42B0589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938CE6B1-D855-4277-8967-4A72B4D411B2}"/>
              </a:ext>
            </a:extLst>
          </p:cNvPr>
          <p:cNvGrpSpPr/>
          <p:nvPr/>
        </p:nvGrpSpPr>
        <p:grpSpPr>
          <a:xfrm>
            <a:off x="-10831" y="4779237"/>
            <a:ext cx="12192138" cy="1385396"/>
            <a:chOff x="-10831" y="2304805"/>
            <a:chExt cx="12192138" cy="2425819"/>
          </a:xfrm>
          <a:solidFill>
            <a:srgbClr val="69223B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C4BA08-0756-4562-B6BB-3567581436BE}"/>
                </a:ext>
              </a:extLst>
            </p:cNvPr>
            <p:cNvSpPr/>
            <p:nvPr/>
          </p:nvSpPr>
          <p:spPr>
            <a:xfrm>
              <a:off x="-10693" y="2304805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5C7A16F-38B0-4F66-85B0-E66B0FE6E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9598"/>
            <a:stretch>
              <a:fillRect/>
            </a:stretch>
          </p:blipFill>
          <p:spPr>
            <a:xfrm rot="5400000">
              <a:off x="487423" y="1806551"/>
              <a:ext cx="2407420" cy="3403927"/>
            </a:xfrm>
            <a:prstGeom prst="rect">
              <a:avLst/>
            </a:prstGeom>
            <a:grpFill/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145912D-E0AA-4CE9-AACD-295281AF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9598"/>
            <a:stretch>
              <a:fillRect/>
            </a:stretch>
          </p:blipFill>
          <p:spPr>
            <a:xfrm rot="16200000">
              <a:off x="9275634" y="1824950"/>
              <a:ext cx="2407420" cy="3403927"/>
            </a:xfrm>
            <a:prstGeom prst="rect">
              <a:avLst/>
            </a:prstGeom>
            <a:grpFill/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D983AE6-FFA1-4F14-A305-EF9E55CD87CB}"/>
              </a:ext>
            </a:extLst>
          </p:cNvPr>
          <p:cNvGrpSpPr/>
          <p:nvPr/>
        </p:nvGrpSpPr>
        <p:grpSpPr>
          <a:xfrm>
            <a:off x="9568146" y="333858"/>
            <a:ext cx="1527407" cy="1082705"/>
            <a:chOff x="9344861" y="193880"/>
            <a:chExt cx="1861937" cy="1319838"/>
          </a:xfrm>
        </p:grpSpPr>
        <p:sp>
          <p:nvSpPr>
            <p:cNvPr id="65" name="Cross 64">
              <a:extLst>
                <a:ext uri="{FF2B5EF4-FFF2-40B4-BE49-F238E27FC236}">
                  <a16:creationId xmlns:a16="http://schemas.microsoft.com/office/drawing/2014/main" id="{ED1B19AF-BB67-4EDE-8063-94378DDB06B4}"/>
                </a:ext>
              </a:extLst>
            </p:cNvPr>
            <p:cNvSpPr/>
            <p:nvPr/>
          </p:nvSpPr>
          <p:spPr>
            <a:xfrm rot="1642289">
              <a:off x="10008369" y="683612"/>
              <a:ext cx="296040" cy="296040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29B98CBC-8E71-4B28-ADA5-AC481F7D390B}"/>
                </a:ext>
              </a:extLst>
            </p:cNvPr>
            <p:cNvSpPr/>
            <p:nvPr/>
          </p:nvSpPr>
          <p:spPr>
            <a:xfrm rot="12056913">
              <a:off x="10955596" y="1154109"/>
              <a:ext cx="251202" cy="216553"/>
            </a:xfrm>
            <a:prstGeom prst="triangl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DE049BE-982A-43D6-AB05-D1E06CD33F9E}"/>
                </a:ext>
              </a:extLst>
            </p:cNvPr>
            <p:cNvSpPr/>
            <p:nvPr/>
          </p:nvSpPr>
          <p:spPr>
            <a:xfrm>
              <a:off x="9691612" y="193880"/>
              <a:ext cx="213463" cy="213463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A6131C-DD36-4A03-8131-40DD1083863D}"/>
                </a:ext>
              </a:extLst>
            </p:cNvPr>
            <p:cNvCxnSpPr/>
            <p:nvPr/>
          </p:nvCxnSpPr>
          <p:spPr>
            <a:xfrm flipV="1">
              <a:off x="9344861" y="466136"/>
              <a:ext cx="346751" cy="68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F126368-7C02-4545-87C3-C6E2DA6F0A07}"/>
                </a:ext>
              </a:extLst>
            </p:cNvPr>
            <p:cNvCxnSpPr/>
            <p:nvPr/>
          </p:nvCxnSpPr>
          <p:spPr>
            <a:xfrm flipV="1">
              <a:off x="9497261" y="1008316"/>
              <a:ext cx="388703" cy="299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7D178F1-0AF3-43C8-970F-D15B7AAA3046}"/>
                </a:ext>
              </a:extLst>
            </p:cNvPr>
            <p:cNvCxnSpPr/>
            <p:nvPr/>
          </p:nvCxnSpPr>
          <p:spPr>
            <a:xfrm flipV="1">
              <a:off x="9600888" y="1262384"/>
              <a:ext cx="1291312" cy="251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0693" y="4779236"/>
            <a:ext cx="61234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4800">
                <a:solidFill>
                  <a:schemeClr val="bg1"/>
                </a:solidFill>
                <a:cs typeface="Arial" panose="020B0604020202020204" pitchFamily="34" charset="0"/>
              </a:rPr>
              <a:t>Section Break 1</a:t>
            </a:r>
            <a:endParaRPr lang="ko-KR" altLang="en-US" sz="4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0629" y="5484284"/>
            <a:ext cx="612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A6CBEED0-EEC7-4A11-A3A0-190B8528231F}"/>
              </a:ext>
            </a:extLst>
          </p:cNvPr>
          <p:cNvSpPr/>
          <p:nvPr/>
        </p:nvSpPr>
        <p:spPr>
          <a:xfrm rot="10799991">
            <a:off x="8394018" y="4492694"/>
            <a:ext cx="249704" cy="77764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E207097-E4C4-401D-B341-A8847796F872}"/>
              </a:ext>
            </a:extLst>
          </p:cNvPr>
          <p:cNvSpPr/>
          <p:nvPr/>
        </p:nvSpPr>
        <p:spPr>
          <a:xfrm>
            <a:off x="9031684" y="4582469"/>
            <a:ext cx="599050" cy="59807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0F812BF-060C-40F1-B626-F70EEC09AC45}"/>
              </a:ext>
            </a:extLst>
          </p:cNvPr>
          <p:cNvSpPr/>
          <p:nvPr/>
        </p:nvSpPr>
        <p:spPr>
          <a:xfrm>
            <a:off x="10920496" y="4648068"/>
            <a:ext cx="578522" cy="46692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BE78196-4170-4A01-8C40-3764F26DCF77}"/>
              </a:ext>
            </a:extLst>
          </p:cNvPr>
          <p:cNvSpPr/>
          <p:nvPr/>
        </p:nvSpPr>
        <p:spPr>
          <a:xfrm>
            <a:off x="10979054" y="5849480"/>
            <a:ext cx="664119" cy="486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E5467F73-17E6-456B-90CD-D29684FB5405}"/>
              </a:ext>
            </a:extLst>
          </p:cNvPr>
          <p:cNvSpPr/>
          <p:nvPr/>
        </p:nvSpPr>
        <p:spPr>
          <a:xfrm>
            <a:off x="4185309" y="4555933"/>
            <a:ext cx="651171" cy="6511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650E269-A1E9-4C90-8B8A-6899D8B4997A}"/>
              </a:ext>
            </a:extLst>
          </p:cNvPr>
          <p:cNvSpPr/>
          <p:nvPr/>
        </p:nvSpPr>
        <p:spPr>
          <a:xfrm>
            <a:off x="6671206" y="5636471"/>
            <a:ext cx="548667" cy="70554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B7953A1-323A-4AA9-B827-7FFC7DC8CB4A}"/>
              </a:ext>
            </a:extLst>
          </p:cNvPr>
          <p:cNvSpPr/>
          <p:nvPr/>
        </p:nvSpPr>
        <p:spPr>
          <a:xfrm>
            <a:off x="7508650" y="5806842"/>
            <a:ext cx="574718" cy="5686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AE538E9B-02EE-4BE5-8A67-17D72E9E65A9}"/>
              </a:ext>
            </a:extLst>
          </p:cNvPr>
          <p:cNvSpPr/>
          <p:nvPr/>
        </p:nvSpPr>
        <p:spPr>
          <a:xfrm>
            <a:off x="5130213" y="5700918"/>
            <a:ext cx="395395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E193AE0-D859-4464-AF47-553D4302239A}"/>
              </a:ext>
            </a:extLst>
          </p:cNvPr>
          <p:cNvSpPr/>
          <p:nvPr/>
        </p:nvSpPr>
        <p:spPr>
          <a:xfrm>
            <a:off x="8354662" y="5743190"/>
            <a:ext cx="515877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FBA4329-8625-4158-9D54-BB18014F31E1}"/>
              </a:ext>
            </a:extLst>
          </p:cNvPr>
          <p:cNvSpPr/>
          <p:nvPr/>
        </p:nvSpPr>
        <p:spPr>
          <a:xfrm>
            <a:off x="10081525" y="5778285"/>
            <a:ext cx="565327" cy="579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B9D11515-5680-4745-B17C-6BD79E36377B}"/>
              </a:ext>
            </a:extLst>
          </p:cNvPr>
          <p:cNvSpPr/>
          <p:nvPr/>
        </p:nvSpPr>
        <p:spPr>
          <a:xfrm>
            <a:off x="4995577" y="4686446"/>
            <a:ext cx="695282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01851CD-518B-4B72-A95E-B1B2D96D6767}"/>
              </a:ext>
            </a:extLst>
          </p:cNvPr>
          <p:cNvSpPr/>
          <p:nvPr/>
        </p:nvSpPr>
        <p:spPr>
          <a:xfrm>
            <a:off x="4385169" y="5548277"/>
            <a:ext cx="357713" cy="87651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D6A641-C3AE-475A-9F83-147098638196}"/>
              </a:ext>
            </a:extLst>
          </p:cNvPr>
          <p:cNvSpPr/>
          <p:nvPr/>
        </p:nvSpPr>
        <p:spPr>
          <a:xfrm>
            <a:off x="9093900" y="5778276"/>
            <a:ext cx="655441" cy="51819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105D13C-E820-4437-9694-3F55A3E3074E}"/>
              </a:ext>
            </a:extLst>
          </p:cNvPr>
          <p:cNvSpPr/>
          <p:nvPr/>
        </p:nvSpPr>
        <p:spPr>
          <a:xfrm>
            <a:off x="5899114" y="5752371"/>
            <a:ext cx="539605" cy="544113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71AD953-DD81-407C-B75C-6ACCB5F916CD}"/>
              </a:ext>
            </a:extLst>
          </p:cNvPr>
          <p:cNvSpPr/>
          <p:nvPr/>
        </p:nvSpPr>
        <p:spPr>
          <a:xfrm>
            <a:off x="10018715" y="4572448"/>
            <a:ext cx="513810" cy="61812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D6891A7-8D1A-4C19-8832-E106100F065D}"/>
              </a:ext>
            </a:extLst>
          </p:cNvPr>
          <p:cNvGrpSpPr/>
          <p:nvPr/>
        </p:nvGrpSpPr>
        <p:grpSpPr>
          <a:xfrm>
            <a:off x="10948074" y="1235317"/>
            <a:ext cx="566845" cy="566462"/>
            <a:chOff x="10948074" y="1235317"/>
            <a:chExt cx="566845" cy="566462"/>
          </a:xfrm>
          <a:solidFill>
            <a:srgbClr val="FFC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579973A-EB1F-47A3-9177-976DB3E1ACDE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C48C24C-9C37-43E9-B7C6-D3CCA7F3E72C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23B80DB-DB03-44C1-9ECF-734CEDC2B466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95C5CDD-FF68-4904-9801-CFE42A531A51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36AB802-D24E-40F2-BF9C-DBB43B4B4297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CD6CC229-30DE-40C7-BCF3-3A5AA5546CA4}"/>
              </a:ext>
            </a:extLst>
          </p:cNvPr>
          <p:cNvGrpSpPr/>
          <p:nvPr/>
        </p:nvGrpSpPr>
        <p:grpSpPr>
          <a:xfrm>
            <a:off x="9993550" y="2304726"/>
            <a:ext cx="552087" cy="550615"/>
            <a:chOff x="9993550" y="2304726"/>
            <a:chExt cx="552087" cy="550615"/>
          </a:xfrm>
          <a:solidFill>
            <a:srgbClr val="FFC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5E5CF3D-7765-42E9-B25A-60DDB91204EF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656CE89-B98E-4D3E-9233-E2F9FDDEC053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6D8F72B8-0A2B-45CC-8EBB-420A2BF01FD7}"/>
                </a:ext>
              </a:extLst>
            </p:cNvPr>
            <p:cNvSpPr/>
            <p:nvPr/>
          </p:nvSpPr>
          <p:spPr>
            <a:xfrm>
              <a:off x="9993550" y="2727298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6ECB5C25-6E2A-414B-B530-5B75E24F0E15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709E0FB6-34F2-494F-B720-C9FE900553B9}"/>
                </a:ext>
              </a:extLst>
            </p:cNvPr>
            <p:cNvSpPr/>
            <p:nvPr/>
          </p:nvSpPr>
          <p:spPr>
            <a:xfrm>
              <a:off x="10285207" y="2727298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7AD9C4D7-8E91-4585-B832-3D9C2FFF5ABE}"/>
              </a:ext>
            </a:extLst>
          </p:cNvPr>
          <p:cNvGrpSpPr/>
          <p:nvPr/>
        </p:nvGrpSpPr>
        <p:grpSpPr>
          <a:xfrm>
            <a:off x="5913580" y="4644027"/>
            <a:ext cx="508854" cy="563078"/>
            <a:chOff x="5913580" y="4644027"/>
            <a:chExt cx="508854" cy="563078"/>
          </a:xfrm>
          <a:solidFill>
            <a:srgbClr val="FFC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5451AA83-3918-4B84-BECC-F0B0065F8D04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0C54E30F-17AA-4ABF-88BF-DCA16DAFDA1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D1D585E7-5E96-451F-9AA5-220BA530E4B3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D18D547-32F0-4333-A7F1-47AEF0124FF2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995758F-DB01-461E-AFF0-FF733636CA11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BC8C79E-82FA-4868-A602-A39F5E31446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0D31CA92-1B7C-4D43-BEDF-99455F51CB62}"/>
              </a:ext>
            </a:extLst>
          </p:cNvPr>
          <p:cNvGrpSpPr/>
          <p:nvPr/>
        </p:nvGrpSpPr>
        <p:grpSpPr>
          <a:xfrm>
            <a:off x="4974592" y="1314733"/>
            <a:ext cx="498081" cy="497122"/>
            <a:chOff x="4974592" y="1314733"/>
            <a:chExt cx="498081" cy="497122"/>
          </a:xfrm>
          <a:solidFill>
            <a:srgbClr val="FFC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1CD649E-29C0-4E23-8882-904B73AFA8C7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73C11FF-B9B1-463C-9123-1B1527AEFF2F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01F3E9D-73B8-4123-B3E6-CD38BE5FD209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C7991C1-9F9B-4742-8472-5365DAA06DCE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A5A40467-DF6A-474A-9004-DAE993C9FBE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58DF1F1-5342-479E-AAD3-02EE418A392D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533B0C0-32F1-4021-A0ED-567A11FC8841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D878EDED-F972-48F7-8156-192753FC1DFE}"/>
                </a:ext>
              </a:extLst>
            </p:cNvPr>
            <p:cNvSpPr/>
            <p:nvPr/>
          </p:nvSpPr>
          <p:spPr>
            <a:xfrm>
              <a:off x="5388056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A984A88-B922-4F46-908C-1DCCB99E577F}"/>
              </a:ext>
            </a:extLst>
          </p:cNvPr>
          <p:cNvGrpSpPr/>
          <p:nvPr/>
        </p:nvGrpSpPr>
        <p:grpSpPr>
          <a:xfrm>
            <a:off x="10919517" y="3411178"/>
            <a:ext cx="604884" cy="605817"/>
            <a:chOff x="10919517" y="3411178"/>
            <a:chExt cx="604884" cy="605817"/>
          </a:xfrm>
          <a:solidFill>
            <a:srgbClr val="FFC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327B22F-CF64-4566-ABEA-C34B9B8E3825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7F4BF21-4A99-48AD-8DF8-E75180A36156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0C74E7B-F206-47A1-97FB-9F86696A0AC0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7BD7BF7-42A9-47B8-A4FE-4354EACE6A35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ADAAE62-25EC-4E08-AC80-C1CCFD2CE4EB}"/>
              </a:ext>
            </a:extLst>
          </p:cNvPr>
          <p:cNvGrpSpPr/>
          <p:nvPr/>
        </p:nvGrpSpPr>
        <p:grpSpPr>
          <a:xfrm>
            <a:off x="4202884" y="1247013"/>
            <a:ext cx="499957" cy="600568"/>
            <a:chOff x="4202884" y="1247013"/>
            <a:chExt cx="499957" cy="600568"/>
          </a:xfrm>
          <a:solidFill>
            <a:srgbClr val="FFC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35F8E40A-95A0-47F2-8F34-3D8192EB29C3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1226CA6-F6D8-4DD9-849E-DF9209D50E26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DD0ED10-64B0-45FA-8F06-AB0B2E091602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3D7DE3D-F06E-47B3-A15C-2E3392BAB6F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2D0DED5-0249-421F-A207-89EC2624A221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D055B68-9966-4991-B68A-DF34081B6B9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740A30CD-B05E-4F25-B949-4A273272ED07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D0766189-7DD1-499A-AC61-BA2006FE6850}"/>
              </a:ext>
            </a:extLst>
          </p:cNvPr>
          <p:cNvGrpSpPr/>
          <p:nvPr/>
        </p:nvGrpSpPr>
        <p:grpSpPr>
          <a:xfrm>
            <a:off x="8170301" y="1211287"/>
            <a:ext cx="600559" cy="600568"/>
            <a:chOff x="8170301" y="1211287"/>
            <a:chExt cx="600559" cy="600568"/>
          </a:xfrm>
          <a:solidFill>
            <a:srgbClr val="FFC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9AE361EB-5A12-4587-8181-7FA888FF3F64}"/>
                </a:ext>
              </a:extLst>
            </p:cNvPr>
            <p:cNvSpPr/>
            <p:nvPr/>
          </p:nvSpPr>
          <p:spPr>
            <a:xfrm>
              <a:off x="8481910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7D8CFCB2-2F74-4B5A-845E-B6D625B79CB0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C6D5F1F0-7EAE-4208-A1B5-435958189062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AC567302-17C6-4302-B091-73FBB6640465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095F061-15F5-47D4-AE56-3D78D613C94B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69F2C02-BF92-4E70-B0BE-62FA990685EA}"/>
              </a:ext>
            </a:extLst>
          </p:cNvPr>
          <p:cNvGrpSpPr/>
          <p:nvPr/>
        </p:nvGrpSpPr>
        <p:grpSpPr>
          <a:xfrm>
            <a:off x="8926592" y="1221812"/>
            <a:ext cx="607042" cy="598913"/>
            <a:chOff x="8926592" y="1221812"/>
            <a:chExt cx="607042" cy="598913"/>
          </a:xfrm>
          <a:solidFill>
            <a:srgbClr val="FFC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D8B3332-C8C3-4B3B-BA23-093715F6655D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C20BBA19-FDB9-4EB7-850C-FCE69ECDCA2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204FD01-B8C3-4BCF-AF12-5BD353807359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274C5958-E0F6-4C6D-AEE4-BCDBF814FB63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B963368-65F6-4DBA-93EB-8CF8CBD23F17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5B455E3-09A2-4466-9FC5-D4C53A07287A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B326FCF-F614-4CEE-B9D5-34650E0FA440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DD90B272-195C-4517-8218-2B9DBCB0EC2B}"/>
              </a:ext>
            </a:extLst>
          </p:cNvPr>
          <p:cNvGrpSpPr/>
          <p:nvPr/>
        </p:nvGrpSpPr>
        <p:grpSpPr>
          <a:xfrm>
            <a:off x="5860161" y="1222516"/>
            <a:ext cx="581027" cy="600568"/>
            <a:chOff x="5860161" y="1222516"/>
            <a:chExt cx="581027" cy="600568"/>
          </a:xfrm>
          <a:solidFill>
            <a:srgbClr val="FFC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C3D6E423-088C-478D-8302-95D013C24501}"/>
                </a:ext>
              </a:extLst>
            </p:cNvPr>
            <p:cNvSpPr/>
            <p:nvPr/>
          </p:nvSpPr>
          <p:spPr>
            <a:xfrm>
              <a:off x="6087389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C23227AF-DB23-4FC7-8265-E467598D359B}"/>
                </a:ext>
              </a:extLst>
            </p:cNvPr>
            <p:cNvSpPr/>
            <p:nvPr/>
          </p:nvSpPr>
          <p:spPr>
            <a:xfrm>
              <a:off x="6231791" y="132961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9EF10DC-ECF7-454D-9E51-1849FDE19A8A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21FC390-A5EB-45B4-A233-A50360CB51D0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A2EE69F-9933-4FD6-BF7B-2A8F2565943C}"/>
              </a:ext>
            </a:extLst>
          </p:cNvPr>
          <p:cNvGrpSpPr/>
          <p:nvPr/>
        </p:nvGrpSpPr>
        <p:grpSpPr>
          <a:xfrm>
            <a:off x="9993550" y="1221812"/>
            <a:ext cx="571354" cy="601382"/>
            <a:chOff x="9993550" y="1221812"/>
            <a:chExt cx="571354" cy="601382"/>
          </a:xfrm>
          <a:solidFill>
            <a:srgbClr val="FFC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9D5AF00-B5E0-42E1-842F-7739FB473CFE}"/>
                </a:ext>
              </a:extLst>
            </p:cNvPr>
            <p:cNvSpPr/>
            <p:nvPr/>
          </p:nvSpPr>
          <p:spPr>
            <a:xfrm>
              <a:off x="1041875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309D7FD-5220-4187-8F3C-C4C47ECE5A5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B05BE5B-F261-4509-B91F-4A85DC0EE3A1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AAFC1E14-2038-4817-A00F-8B16266D73C4}"/>
                </a:ext>
              </a:extLst>
            </p:cNvPr>
            <p:cNvSpPr/>
            <p:nvPr/>
          </p:nvSpPr>
          <p:spPr>
            <a:xfrm>
              <a:off x="10102300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833C3E5-E3A5-4489-A9DE-7A39FEC1C378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7B79C2E-E5BA-432C-93D0-BBB4C7BF4B59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84B3767-E3A9-45B0-82CC-8EE0979A43DA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DA3841F-D5A4-49FA-BA72-491BB998F01C}"/>
              </a:ext>
            </a:extLst>
          </p:cNvPr>
          <p:cNvGrpSpPr/>
          <p:nvPr/>
        </p:nvGrpSpPr>
        <p:grpSpPr>
          <a:xfrm>
            <a:off x="6627580" y="1222516"/>
            <a:ext cx="564797" cy="600568"/>
            <a:chOff x="6627580" y="1222516"/>
            <a:chExt cx="564797" cy="600568"/>
          </a:xfrm>
          <a:solidFill>
            <a:srgbClr val="FFC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1B0B759-2780-48D1-9F1F-7C58F39CA0F7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2F8BEE58-B6EE-4E80-9913-6D5CDA3249DA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D43E530E-B238-4E4E-8A91-CFD733FB2E54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2B473D0-D3DD-4D52-90B3-3D5A6746E56B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0DB6AEC2-9E9F-4804-A942-84E16164918C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89970B1-C702-4B00-A65A-FD76B688B6D9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738ADE1-A57A-435E-B893-14FBD2571D13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211CA374-40F0-4EC9-9A1A-9B9401D1A867}"/>
              </a:ext>
            </a:extLst>
          </p:cNvPr>
          <p:cNvGrpSpPr/>
          <p:nvPr/>
        </p:nvGrpSpPr>
        <p:grpSpPr>
          <a:xfrm>
            <a:off x="7353714" y="1222086"/>
            <a:ext cx="608642" cy="601446"/>
            <a:chOff x="7353714" y="1222086"/>
            <a:chExt cx="608642" cy="601446"/>
          </a:xfrm>
          <a:solidFill>
            <a:srgbClr val="FFC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D9D44CCC-4A3D-4534-B908-CD903477C018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F37E75B-EA8E-44D5-BF77-6EB6F102BEF2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306A526-880F-4621-A080-86322F80961D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88F468CC-D1D8-457C-AC3C-0C7A69143E6E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7FA5B26-D150-41A7-AADB-DCF2B683E67D}"/>
              </a:ext>
            </a:extLst>
          </p:cNvPr>
          <p:cNvGrpSpPr/>
          <p:nvPr/>
        </p:nvGrpSpPr>
        <p:grpSpPr>
          <a:xfrm>
            <a:off x="10894408" y="2239466"/>
            <a:ext cx="664796" cy="661851"/>
            <a:chOff x="10894408" y="2239466"/>
            <a:chExt cx="664796" cy="661851"/>
          </a:xfrm>
          <a:solidFill>
            <a:srgbClr val="FFC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08B5CF7-D2AD-4554-A7CC-7003B8239D4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5D43C61-E45E-41C3-AD07-3CE32D0E62FF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F32A23E-705F-47DC-B185-FEB44486BCC0}"/>
              </a:ext>
            </a:extLst>
          </p:cNvPr>
          <p:cNvSpPr/>
          <p:nvPr/>
        </p:nvSpPr>
        <p:spPr>
          <a:xfrm>
            <a:off x="5795467" y="2277212"/>
            <a:ext cx="593619" cy="5952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489B244-97D3-4D9F-B2D0-2AA626BA051C}"/>
              </a:ext>
            </a:extLst>
          </p:cNvPr>
          <p:cNvGrpSpPr/>
          <p:nvPr/>
        </p:nvGrpSpPr>
        <p:grpSpPr>
          <a:xfrm>
            <a:off x="6543583" y="2275182"/>
            <a:ext cx="614440" cy="598968"/>
            <a:chOff x="6543583" y="2275182"/>
            <a:chExt cx="614440" cy="598968"/>
          </a:xfrm>
          <a:solidFill>
            <a:srgbClr val="FFC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CFC769AD-FA48-493B-9A34-CD0414F1FD30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853C8B30-990B-4224-9634-5DFA4C7CD74C}"/>
                </a:ext>
              </a:extLst>
            </p:cNvPr>
            <p:cNvSpPr/>
            <p:nvPr/>
          </p:nvSpPr>
          <p:spPr>
            <a:xfrm>
              <a:off x="6545202" y="258666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CE18FFE-360C-42B8-8137-9952E2725CB3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3904AA7A-AEA1-403C-AB47-5BCDEE9DF7A7}"/>
              </a:ext>
            </a:extLst>
          </p:cNvPr>
          <p:cNvGrpSpPr/>
          <p:nvPr/>
        </p:nvGrpSpPr>
        <p:grpSpPr>
          <a:xfrm>
            <a:off x="7300496" y="2275466"/>
            <a:ext cx="600029" cy="598410"/>
            <a:chOff x="7300496" y="2275466"/>
            <a:chExt cx="600029" cy="598410"/>
          </a:xfrm>
          <a:solidFill>
            <a:srgbClr val="FFC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2304CE5-2A82-487D-ACF1-F417383FB1B9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EABE4801-C82C-48AA-A568-654B6ED53CC4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2F6E6C27-4C74-4B92-B01B-26ED99710DE9}"/>
              </a:ext>
            </a:extLst>
          </p:cNvPr>
          <p:cNvGrpSpPr/>
          <p:nvPr/>
        </p:nvGrpSpPr>
        <p:grpSpPr>
          <a:xfrm>
            <a:off x="4197132" y="2301041"/>
            <a:ext cx="595182" cy="596819"/>
            <a:chOff x="4197132" y="2301041"/>
            <a:chExt cx="595182" cy="596819"/>
          </a:xfrm>
          <a:solidFill>
            <a:srgbClr val="FFC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0828BEE1-3294-4C89-A72D-E995A10889A8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62724EA-42DD-4931-8952-0659571C8CC7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DD272119-84E8-4D72-8512-DE79CB0085C4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E2C950E-7EBB-4B50-A101-A796369CE1D1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C2669E2-2D81-492B-A2DF-135B8F673455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D257FCE-402F-42FC-BEF8-D736418EE540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FA921FC-38ED-4278-8FB9-EFCCF5407D0A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92FBFF3-6CBD-4F48-96A6-4A6D2BD21B86}"/>
                </a:ext>
              </a:extLst>
            </p:cNvPr>
            <p:cNvSpPr/>
            <p:nvPr/>
          </p:nvSpPr>
          <p:spPr>
            <a:xfrm>
              <a:off x="4548481" y="252722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306DBB6-66CE-4143-B520-131EEE23C841}"/>
                </a:ext>
              </a:extLst>
            </p:cNvPr>
            <p:cNvSpPr/>
            <p:nvPr/>
          </p:nvSpPr>
          <p:spPr>
            <a:xfrm>
              <a:off x="4688055" y="278549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3FB99F88-3CCA-47B8-9246-6754EBF99FE7}"/>
              </a:ext>
            </a:extLst>
          </p:cNvPr>
          <p:cNvGrpSpPr/>
          <p:nvPr/>
        </p:nvGrpSpPr>
        <p:grpSpPr>
          <a:xfrm>
            <a:off x="8143673" y="2266953"/>
            <a:ext cx="593619" cy="593564"/>
            <a:chOff x="8143673" y="2266953"/>
            <a:chExt cx="593619" cy="593564"/>
          </a:xfrm>
          <a:solidFill>
            <a:srgbClr val="FFC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0C13661-0C8E-4A70-94E9-423D0A2309A2}"/>
                </a:ext>
              </a:extLst>
            </p:cNvPr>
            <p:cNvSpPr/>
            <p:nvPr/>
          </p:nvSpPr>
          <p:spPr>
            <a:xfrm>
              <a:off x="8143673" y="2266953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9106E2E-3BF8-430C-BD55-998B972766B2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2D770FD6-35CE-4447-8AE2-E3E4AF801FEF}"/>
              </a:ext>
            </a:extLst>
          </p:cNvPr>
          <p:cNvGrpSpPr/>
          <p:nvPr/>
        </p:nvGrpSpPr>
        <p:grpSpPr>
          <a:xfrm>
            <a:off x="5042038" y="2277267"/>
            <a:ext cx="625705" cy="594798"/>
            <a:chOff x="5042038" y="2277267"/>
            <a:chExt cx="625705" cy="594798"/>
          </a:xfrm>
          <a:solidFill>
            <a:srgbClr val="FFC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4C2D38B-3AF2-45FD-BE59-4E56E9C85762}"/>
                </a:ext>
              </a:extLst>
            </p:cNvPr>
            <p:cNvSpPr/>
            <p:nvPr/>
          </p:nvSpPr>
          <p:spPr>
            <a:xfrm>
              <a:off x="5232937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3DEF74E7-2101-4B6D-8350-DAD36E12C88A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C146D1F-878C-4E10-89EA-E83DD7754C69}"/>
              </a:ext>
            </a:extLst>
          </p:cNvPr>
          <p:cNvGrpSpPr/>
          <p:nvPr/>
        </p:nvGrpSpPr>
        <p:grpSpPr>
          <a:xfrm>
            <a:off x="8973802" y="2276316"/>
            <a:ext cx="595201" cy="593619"/>
            <a:chOff x="8973802" y="2276316"/>
            <a:chExt cx="595201" cy="593619"/>
          </a:xfrm>
          <a:solidFill>
            <a:srgbClr val="FFC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EFCAB1A4-87A1-44DC-AC11-97FD56DA49F5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766B771-B8FF-42CC-AD6C-16DB92D06EDF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BA9F723-B4EB-4A59-B218-8E885CB13D23}"/>
              </a:ext>
            </a:extLst>
          </p:cNvPr>
          <p:cNvSpPr/>
          <p:nvPr/>
        </p:nvSpPr>
        <p:spPr>
          <a:xfrm>
            <a:off x="5786368" y="3436132"/>
            <a:ext cx="601382" cy="61755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139481C-32A4-4DF5-A1F6-E5FDCFF9BEFB}"/>
              </a:ext>
            </a:extLst>
          </p:cNvPr>
          <p:cNvSpPr/>
          <p:nvPr/>
        </p:nvSpPr>
        <p:spPr>
          <a:xfrm>
            <a:off x="6505837" y="3532656"/>
            <a:ext cx="611998" cy="52102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>
            <a:defPPr/>
          </a:lstStyle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F8571B02-2935-4A02-962B-92FF98D9E059}"/>
              </a:ext>
            </a:extLst>
          </p:cNvPr>
          <p:cNvGrpSpPr/>
          <p:nvPr/>
        </p:nvGrpSpPr>
        <p:grpSpPr>
          <a:xfrm>
            <a:off x="7369113" y="3452308"/>
            <a:ext cx="615043" cy="616021"/>
            <a:chOff x="7369113" y="3452308"/>
            <a:chExt cx="615043" cy="616021"/>
          </a:xfrm>
          <a:solidFill>
            <a:srgbClr val="FFC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FE41BD1D-00CF-417A-BAA3-DA655B85A40C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193B6845-B861-49D2-98BF-6732A468C540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6ED1B39-8F43-4898-9469-898A7544D437}"/>
              </a:ext>
            </a:extLst>
          </p:cNvPr>
          <p:cNvGrpSpPr/>
          <p:nvPr/>
        </p:nvGrpSpPr>
        <p:grpSpPr>
          <a:xfrm>
            <a:off x="9805138" y="3428807"/>
            <a:ext cx="621097" cy="619077"/>
            <a:chOff x="9805138" y="3428807"/>
            <a:chExt cx="621097" cy="619077"/>
          </a:xfrm>
          <a:solidFill>
            <a:srgbClr val="FFC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2F00041-D522-4736-820D-FB9A7409D4D7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3DB8FA73-0667-418C-9981-BDBEBB1D73AD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F636AF9-A2DA-42BA-99A6-ECE83C26979F}"/>
              </a:ext>
            </a:extLst>
          </p:cNvPr>
          <p:cNvGrpSpPr/>
          <p:nvPr/>
        </p:nvGrpSpPr>
        <p:grpSpPr>
          <a:xfrm>
            <a:off x="6535134" y="4660395"/>
            <a:ext cx="541717" cy="545200"/>
            <a:chOff x="6535134" y="4660395"/>
            <a:chExt cx="541717" cy="545200"/>
          </a:xfrm>
          <a:solidFill>
            <a:srgbClr val="FFC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980BB471-900E-44BC-9980-A0FDFD34BBB3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0F9D421-3EFD-43C4-87E4-C94881D75FC9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354C547-D812-45DB-B445-01F164CDD8A5}"/>
              </a:ext>
            </a:extLst>
          </p:cNvPr>
          <p:cNvGrpSpPr/>
          <p:nvPr/>
        </p:nvGrpSpPr>
        <p:grpSpPr>
          <a:xfrm>
            <a:off x="8197751" y="3444023"/>
            <a:ext cx="363894" cy="615994"/>
            <a:chOff x="8197751" y="3444023"/>
            <a:chExt cx="363894" cy="615994"/>
          </a:xfrm>
          <a:solidFill>
            <a:srgbClr val="FFC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A919E0C-D1A3-41DE-B14A-1053B896728B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C212F5AD-3A20-43AC-A086-FD05DC20B61F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F492AAD-CCCF-4B9B-987D-45A998BA9451}"/>
              </a:ext>
            </a:extLst>
          </p:cNvPr>
          <p:cNvGrpSpPr/>
          <p:nvPr/>
        </p:nvGrpSpPr>
        <p:grpSpPr>
          <a:xfrm>
            <a:off x="5061414" y="3472662"/>
            <a:ext cx="605918" cy="616790"/>
            <a:chOff x="5061414" y="3472662"/>
            <a:chExt cx="605918" cy="616790"/>
          </a:xfrm>
          <a:solidFill>
            <a:srgbClr val="FFC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86C2380B-6680-4CF5-BF57-1F62E9D7B1CF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0A6DB69-2C44-4EF8-9842-3D265613BFD6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973A331-C6D2-41CF-8863-450140552538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A6DF40DD-0A34-4128-BF4B-EF4DCCEFC4EF}"/>
              </a:ext>
            </a:extLst>
          </p:cNvPr>
          <p:cNvGrpSpPr/>
          <p:nvPr/>
        </p:nvGrpSpPr>
        <p:grpSpPr>
          <a:xfrm>
            <a:off x="8940381" y="3435035"/>
            <a:ext cx="608962" cy="619066"/>
            <a:chOff x="8940381" y="3435035"/>
            <a:chExt cx="608962" cy="619066"/>
          </a:xfrm>
          <a:solidFill>
            <a:srgbClr val="FFC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AFF36332-04A6-47D0-B905-BBE37ECEB8E8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743619B-FAB2-4045-A851-C55169B00CD7}"/>
                </a:ext>
              </a:extLst>
            </p:cNvPr>
            <p:cNvSpPr/>
            <p:nvPr/>
          </p:nvSpPr>
          <p:spPr>
            <a:xfrm>
              <a:off x="9024113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8F08D69-7164-462A-81BF-4F1768A06D05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CB97BB5B-3B4F-4792-94E1-F0ED4B6BBCE7}"/>
              </a:ext>
            </a:extLst>
          </p:cNvPr>
          <p:cNvGrpSpPr/>
          <p:nvPr/>
        </p:nvGrpSpPr>
        <p:grpSpPr>
          <a:xfrm>
            <a:off x="7423784" y="4698068"/>
            <a:ext cx="656503" cy="517239"/>
            <a:chOff x="7423784" y="4698068"/>
            <a:chExt cx="656503" cy="517239"/>
          </a:xfrm>
          <a:solidFill>
            <a:srgbClr val="FFC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309CFEA-B653-474E-BF48-2EC0B3D555D6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34BE8BF0-F8AB-494A-8074-414D29C025E4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DE57007-17EE-43C7-9F8D-37565EF0B62D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1A271C5-6A73-4359-9AFB-9E7DA3C04BE4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A70D88BF-272A-4006-B0A6-A03A49930D72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3036BAC-45F5-4942-9FD8-13C6A89A0577}"/>
              </a:ext>
            </a:extLst>
          </p:cNvPr>
          <p:cNvGrpSpPr/>
          <p:nvPr/>
        </p:nvGrpSpPr>
        <p:grpSpPr>
          <a:xfrm>
            <a:off x="4103927" y="3461122"/>
            <a:ext cx="741953" cy="609841"/>
            <a:chOff x="4103927" y="3461122"/>
            <a:chExt cx="741953" cy="609841"/>
          </a:xfrm>
          <a:solidFill>
            <a:srgbClr val="FFC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E78989E-1332-49F6-9E5A-8599C40774B7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1C66F35-A3C1-4594-AFAE-58F29AB81CD4}"/>
                </a:ext>
              </a:extLst>
            </p:cNvPr>
            <p:cNvSpPr/>
            <p:nvPr/>
          </p:nvSpPr>
          <p:spPr>
            <a:xfrm>
              <a:off x="4426034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00CF5973-3DEF-4F5A-8DA3-252D65422E6C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BC874177-08A8-4176-A722-672831D7CDE8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C512D4BD-BFB3-42F6-878F-E031A668D4DC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972C755-DDCE-41F3-ABB7-E1672A641767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>
              <a:defPPr/>
            </a:lstStyle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AAF2AE97-28B3-4669-A07D-53E1A8F9C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12583759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E8C4BA08-0756-4562-B6BB-3567581436BE}"/>
              </a:ext>
            </a:extLst>
          </p:cNvPr>
          <p:cNvSpPr/>
          <p:nvPr/>
        </p:nvSpPr>
        <p:spPr>
          <a:xfrm>
            <a:off x="-10693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054147" y="4406705"/>
            <a:ext cx="61234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800">
                <a:solidFill>
                  <a:srgbClr val="FFFFFF"/>
                </a:solidFill>
                <a:cs typeface="Arial" panose="020B0604020202020204" pitchFamily="34" charset="0"/>
              </a:rPr>
              <a:t>Section Break 2</a:t>
            </a:r>
            <a:endParaRPr lang="ko-KR" altLang="en-US" sz="4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3054083" y="5111753"/>
            <a:ext cx="612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867">
                <a:solidFill>
                  <a:srgbClr val="FFFFFF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0D91C7C-18C2-4357-9B14-3FE03F0BA1D2}"/>
              </a:ext>
            </a:extLst>
          </p:cNvPr>
          <p:cNvSpPr/>
          <p:nvPr/>
        </p:nvSpPr>
        <p:spPr>
          <a:xfrm rot="348713">
            <a:off x="4869091" y="1086621"/>
            <a:ext cx="2166086" cy="2662610"/>
          </a:xfrm>
          <a:custGeom>
            <a:avLst/>
            <a:gdLst>
              <a:gd name="connsiteX0" fmla="*/ 365434 w 3324225"/>
              <a:gd name="connsiteY0" fmla="*/ 2296261 h 4086225"/>
              <a:gd name="connsiteX1" fmla="*/ 354004 w 3324225"/>
              <a:gd name="connsiteY1" fmla="*/ 2286736 h 4086225"/>
              <a:gd name="connsiteX2" fmla="*/ 345432 w 3324225"/>
              <a:gd name="connsiteY2" fmla="*/ 2272448 h 4086225"/>
              <a:gd name="connsiteX3" fmla="*/ 337812 w 3324225"/>
              <a:gd name="connsiteY3" fmla="*/ 2265781 h 4086225"/>
              <a:gd name="connsiteX4" fmla="*/ 309237 w 3324225"/>
              <a:gd name="connsiteY4" fmla="*/ 2283878 h 4086225"/>
              <a:gd name="connsiteX5" fmla="*/ 310189 w 3324225"/>
              <a:gd name="connsiteY5" fmla="*/ 2324836 h 4086225"/>
              <a:gd name="connsiteX6" fmla="*/ 286377 w 3324225"/>
              <a:gd name="connsiteY6" fmla="*/ 2367698 h 4086225"/>
              <a:gd name="connsiteX7" fmla="*/ 273042 w 3324225"/>
              <a:gd name="connsiteY7" fmla="*/ 2370556 h 4086225"/>
              <a:gd name="connsiteX8" fmla="*/ 264469 w 3324225"/>
              <a:gd name="connsiteY8" fmla="*/ 2363889 h 4086225"/>
              <a:gd name="connsiteX9" fmla="*/ 262564 w 3324225"/>
              <a:gd name="connsiteY9" fmla="*/ 2328646 h 4086225"/>
              <a:gd name="connsiteX10" fmla="*/ 241609 w 3324225"/>
              <a:gd name="connsiteY10" fmla="*/ 2279116 h 4086225"/>
              <a:gd name="connsiteX11" fmla="*/ 241609 w 3324225"/>
              <a:gd name="connsiteY11" fmla="*/ 2267686 h 4086225"/>
              <a:gd name="connsiteX12" fmla="*/ 255897 w 3324225"/>
              <a:gd name="connsiteY12" fmla="*/ 2188628 h 4086225"/>
              <a:gd name="connsiteX13" fmla="*/ 279709 w 3324225"/>
              <a:gd name="connsiteY13" fmla="*/ 2141956 h 4086225"/>
              <a:gd name="connsiteX14" fmla="*/ 283519 w 3324225"/>
              <a:gd name="connsiteY14" fmla="*/ 2138146 h 4086225"/>
              <a:gd name="connsiteX15" fmla="*/ 321619 w 3324225"/>
              <a:gd name="connsiteY15" fmla="*/ 2101951 h 4086225"/>
              <a:gd name="connsiteX16" fmla="*/ 335907 w 3324225"/>
              <a:gd name="connsiteY16" fmla="*/ 2090521 h 4086225"/>
              <a:gd name="connsiteX17" fmla="*/ 390199 w 3324225"/>
              <a:gd name="connsiteY17" fmla="*/ 2036228 h 4086225"/>
              <a:gd name="connsiteX18" fmla="*/ 395914 w 3324225"/>
              <a:gd name="connsiteY18" fmla="*/ 2031466 h 4086225"/>
              <a:gd name="connsiteX19" fmla="*/ 420679 w 3324225"/>
              <a:gd name="connsiteY19" fmla="*/ 1998128 h 4086225"/>
              <a:gd name="connsiteX20" fmla="*/ 432109 w 3324225"/>
              <a:gd name="connsiteY20" fmla="*/ 1982888 h 4086225"/>
              <a:gd name="connsiteX21" fmla="*/ 494022 w 3324225"/>
              <a:gd name="connsiteY21" fmla="*/ 1915261 h 4086225"/>
              <a:gd name="connsiteX22" fmla="*/ 531169 w 3324225"/>
              <a:gd name="connsiteY22" fmla="*/ 1860968 h 4086225"/>
              <a:gd name="connsiteX23" fmla="*/ 585462 w 3324225"/>
              <a:gd name="connsiteY23" fmla="*/ 1769528 h 4086225"/>
              <a:gd name="connsiteX24" fmla="*/ 649279 w 3324225"/>
              <a:gd name="connsiteY24" fmla="*/ 1661896 h 4086225"/>
              <a:gd name="connsiteX25" fmla="*/ 691189 w 3324225"/>
              <a:gd name="connsiteY25" fmla="*/ 1618081 h 4086225"/>
              <a:gd name="connsiteX26" fmla="*/ 695952 w 3324225"/>
              <a:gd name="connsiteY26" fmla="*/ 1614271 h 4086225"/>
              <a:gd name="connsiteX27" fmla="*/ 728337 w 3324225"/>
              <a:gd name="connsiteY27" fmla="*/ 1585696 h 4086225"/>
              <a:gd name="connsiteX28" fmla="*/ 767389 w 3324225"/>
              <a:gd name="connsiteY28" fmla="*/ 1541881 h 4086225"/>
              <a:gd name="connsiteX29" fmla="*/ 781677 w 3324225"/>
              <a:gd name="connsiteY29" fmla="*/ 1524736 h 4086225"/>
              <a:gd name="connsiteX30" fmla="*/ 795964 w 3324225"/>
              <a:gd name="connsiteY30" fmla="*/ 1500923 h 4086225"/>
              <a:gd name="connsiteX31" fmla="*/ 802632 w 3324225"/>
              <a:gd name="connsiteY31" fmla="*/ 1491398 h 4086225"/>
              <a:gd name="connsiteX32" fmla="*/ 885499 w 3324225"/>
              <a:gd name="connsiteY32" fmla="*/ 1430438 h 4086225"/>
              <a:gd name="connsiteX33" fmla="*/ 935982 w 3324225"/>
              <a:gd name="connsiteY33" fmla="*/ 1375193 h 4086225"/>
              <a:gd name="connsiteX34" fmla="*/ 947412 w 3324225"/>
              <a:gd name="connsiteY34" fmla="*/ 1362811 h 4086225"/>
              <a:gd name="connsiteX35" fmla="*/ 961699 w 3324225"/>
              <a:gd name="connsiteY35" fmla="*/ 1346618 h 4086225"/>
              <a:gd name="connsiteX36" fmla="*/ 975034 w 3324225"/>
              <a:gd name="connsiteY36" fmla="*/ 1327568 h 4086225"/>
              <a:gd name="connsiteX37" fmla="*/ 980749 w 3324225"/>
              <a:gd name="connsiteY37" fmla="*/ 1299946 h 4086225"/>
              <a:gd name="connsiteX38" fmla="*/ 984559 w 3324225"/>
              <a:gd name="connsiteY38" fmla="*/ 1288516 h 4086225"/>
              <a:gd name="connsiteX39" fmla="*/ 1009324 w 3324225"/>
              <a:gd name="connsiteY39" fmla="*/ 1253273 h 4086225"/>
              <a:gd name="connsiteX40" fmla="*/ 1028374 w 3324225"/>
              <a:gd name="connsiteY40" fmla="*/ 1233271 h 4086225"/>
              <a:gd name="connsiteX41" fmla="*/ 1058854 w 3324225"/>
              <a:gd name="connsiteY41" fmla="*/ 1203743 h 4086225"/>
              <a:gd name="connsiteX42" fmla="*/ 1094097 w 3324225"/>
              <a:gd name="connsiteY42" fmla="*/ 1137068 h 4086225"/>
              <a:gd name="connsiteX43" fmla="*/ 1108384 w 3324225"/>
              <a:gd name="connsiteY43" fmla="*/ 1119923 h 4086225"/>
              <a:gd name="connsiteX44" fmla="*/ 1109337 w 3324225"/>
              <a:gd name="connsiteY44" fmla="*/ 1107541 h 4086225"/>
              <a:gd name="connsiteX45" fmla="*/ 1119814 w 3324225"/>
              <a:gd name="connsiteY45" fmla="*/ 1085633 h 4086225"/>
              <a:gd name="connsiteX46" fmla="*/ 1146484 w 3324225"/>
              <a:gd name="connsiteY46" fmla="*/ 1057058 h 4086225"/>
              <a:gd name="connsiteX47" fmla="*/ 1153152 w 3324225"/>
              <a:gd name="connsiteY47" fmla="*/ 1043723 h 4086225"/>
              <a:gd name="connsiteX48" fmla="*/ 1193157 w 3324225"/>
              <a:gd name="connsiteY48" fmla="*/ 998003 h 4086225"/>
              <a:gd name="connsiteX49" fmla="*/ 1198872 w 3324225"/>
              <a:gd name="connsiteY49" fmla="*/ 987526 h 4086225"/>
              <a:gd name="connsiteX50" fmla="*/ 1218874 w 3324225"/>
              <a:gd name="connsiteY50" fmla="*/ 961808 h 4086225"/>
              <a:gd name="connsiteX51" fmla="*/ 1228399 w 3324225"/>
              <a:gd name="connsiteY51" fmla="*/ 940853 h 4086225"/>
              <a:gd name="connsiteX52" fmla="*/ 1249354 w 3324225"/>
              <a:gd name="connsiteY52" fmla="*/ 908468 h 4086225"/>
              <a:gd name="connsiteX53" fmla="*/ 1253164 w 3324225"/>
              <a:gd name="connsiteY53" fmla="*/ 904658 h 4086225"/>
              <a:gd name="connsiteX54" fmla="*/ 1279834 w 3324225"/>
              <a:gd name="connsiteY54" fmla="*/ 877988 h 4086225"/>
              <a:gd name="connsiteX55" fmla="*/ 1284597 w 3324225"/>
              <a:gd name="connsiteY55" fmla="*/ 876083 h 4086225"/>
              <a:gd name="connsiteX56" fmla="*/ 1342699 w 3324225"/>
              <a:gd name="connsiteY56" fmla="*/ 826553 h 4086225"/>
              <a:gd name="connsiteX57" fmla="*/ 1405564 w 3324225"/>
              <a:gd name="connsiteY57" fmla="*/ 768451 h 4086225"/>
              <a:gd name="connsiteX58" fmla="*/ 1446522 w 3324225"/>
              <a:gd name="connsiteY58" fmla="*/ 741781 h 4086225"/>
              <a:gd name="connsiteX59" fmla="*/ 1465572 w 3324225"/>
              <a:gd name="connsiteY59" fmla="*/ 725588 h 4086225"/>
              <a:gd name="connsiteX60" fmla="*/ 1502719 w 3324225"/>
              <a:gd name="connsiteY60" fmla="*/ 697966 h 4086225"/>
              <a:gd name="connsiteX61" fmla="*/ 1542724 w 3324225"/>
              <a:gd name="connsiteY61" fmla="*/ 648436 h 4086225"/>
              <a:gd name="connsiteX62" fmla="*/ 1550344 w 3324225"/>
              <a:gd name="connsiteY62" fmla="*/ 636053 h 4086225"/>
              <a:gd name="connsiteX63" fmla="*/ 1552249 w 3324225"/>
              <a:gd name="connsiteY63" fmla="*/ 638911 h 4086225"/>
              <a:gd name="connsiteX64" fmla="*/ 1559869 w 3324225"/>
              <a:gd name="connsiteY64" fmla="*/ 636053 h 4086225"/>
              <a:gd name="connsiteX65" fmla="*/ 1567489 w 3324225"/>
              <a:gd name="connsiteY65" fmla="*/ 623671 h 4086225"/>
              <a:gd name="connsiteX66" fmla="*/ 1576062 w 3324225"/>
              <a:gd name="connsiteY66" fmla="*/ 597953 h 4086225"/>
              <a:gd name="connsiteX67" fmla="*/ 1569394 w 3324225"/>
              <a:gd name="connsiteY67" fmla="*/ 540803 h 4086225"/>
              <a:gd name="connsiteX68" fmla="*/ 1562727 w 3324225"/>
              <a:gd name="connsiteY68" fmla="*/ 504608 h 4086225"/>
              <a:gd name="connsiteX69" fmla="*/ 1554154 w 3324225"/>
              <a:gd name="connsiteY69" fmla="*/ 487463 h 4086225"/>
              <a:gd name="connsiteX70" fmla="*/ 1537009 w 3324225"/>
              <a:gd name="connsiteY70" fmla="*/ 446506 h 4086225"/>
              <a:gd name="connsiteX71" fmla="*/ 1526532 w 3324225"/>
              <a:gd name="connsiteY71" fmla="*/ 427456 h 4086225"/>
              <a:gd name="connsiteX72" fmla="*/ 1502719 w 3324225"/>
              <a:gd name="connsiteY72" fmla="*/ 384593 h 4086225"/>
              <a:gd name="connsiteX73" fmla="*/ 1486527 w 3324225"/>
              <a:gd name="connsiteY73" fmla="*/ 357923 h 4086225"/>
              <a:gd name="connsiteX74" fmla="*/ 1472239 w 3324225"/>
              <a:gd name="connsiteY74" fmla="*/ 326491 h 4086225"/>
              <a:gd name="connsiteX75" fmla="*/ 1472239 w 3324225"/>
              <a:gd name="connsiteY75" fmla="*/ 312203 h 4086225"/>
              <a:gd name="connsiteX76" fmla="*/ 1498909 w 3324225"/>
              <a:gd name="connsiteY76" fmla="*/ 292201 h 4086225"/>
              <a:gd name="connsiteX77" fmla="*/ 1509387 w 3324225"/>
              <a:gd name="connsiteY77" fmla="*/ 295058 h 4086225"/>
              <a:gd name="connsiteX78" fmla="*/ 1509387 w 3324225"/>
              <a:gd name="connsiteY78" fmla="*/ 282676 h 4086225"/>
              <a:gd name="connsiteX79" fmla="*/ 1509387 w 3324225"/>
              <a:gd name="connsiteY79" fmla="*/ 188378 h 4086225"/>
              <a:gd name="connsiteX80" fmla="*/ 1522722 w 3324225"/>
              <a:gd name="connsiteY80" fmla="*/ 121703 h 4086225"/>
              <a:gd name="connsiteX81" fmla="*/ 1537962 w 3324225"/>
              <a:gd name="connsiteY81" fmla="*/ 95033 h 4086225"/>
              <a:gd name="connsiteX82" fmla="*/ 1562727 w 3324225"/>
              <a:gd name="connsiteY82" fmla="*/ 64553 h 4086225"/>
              <a:gd name="connsiteX83" fmla="*/ 1583682 w 3324225"/>
              <a:gd name="connsiteY83" fmla="*/ 46456 h 4086225"/>
              <a:gd name="connsiteX84" fmla="*/ 1598922 w 3324225"/>
              <a:gd name="connsiteY84" fmla="*/ 35978 h 4086225"/>
              <a:gd name="connsiteX85" fmla="*/ 1619877 w 3324225"/>
              <a:gd name="connsiteY85" fmla="*/ 16928 h 4086225"/>
              <a:gd name="connsiteX86" fmla="*/ 1656072 w 3324225"/>
              <a:gd name="connsiteY86" fmla="*/ 18833 h 4086225"/>
              <a:gd name="connsiteX87" fmla="*/ 1671312 w 3324225"/>
              <a:gd name="connsiteY87" fmla="*/ 17881 h 4086225"/>
              <a:gd name="connsiteX88" fmla="*/ 1681789 w 3324225"/>
              <a:gd name="connsiteY88" fmla="*/ 16928 h 4086225"/>
              <a:gd name="connsiteX89" fmla="*/ 1717032 w 3324225"/>
              <a:gd name="connsiteY89" fmla="*/ 12166 h 4086225"/>
              <a:gd name="connsiteX90" fmla="*/ 1725604 w 3324225"/>
              <a:gd name="connsiteY90" fmla="*/ 9308 h 4086225"/>
              <a:gd name="connsiteX91" fmla="*/ 1732272 w 3324225"/>
              <a:gd name="connsiteY91" fmla="*/ 7403 h 4086225"/>
              <a:gd name="connsiteX92" fmla="*/ 1769419 w 3324225"/>
              <a:gd name="connsiteY92" fmla="*/ 10261 h 4086225"/>
              <a:gd name="connsiteX93" fmla="*/ 1837047 w 3324225"/>
              <a:gd name="connsiteY93" fmla="*/ 36931 h 4086225"/>
              <a:gd name="connsiteX94" fmla="*/ 1871337 w 3324225"/>
              <a:gd name="connsiteY94" fmla="*/ 87413 h 4086225"/>
              <a:gd name="connsiteX95" fmla="*/ 1874194 w 3324225"/>
              <a:gd name="connsiteY95" fmla="*/ 91223 h 4086225"/>
              <a:gd name="connsiteX96" fmla="*/ 1875147 w 3324225"/>
              <a:gd name="connsiteY96" fmla="*/ 99796 h 4086225"/>
              <a:gd name="connsiteX97" fmla="*/ 1880862 w 3324225"/>
              <a:gd name="connsiteY97" fmla="*/ 119798 h 4086225"/>
              <a:gd name="connsiteX98" fmla="*/ 1893244 w 3324225"/>
              <a:gd name="connsiteY98" fmla="*/ 131228 h 4086225"/>
              <a:gd name="connsiteX99" fmla="*/ 1907532 w 3324225"/>
              <a:gd name="connsiteY99" fmla="*/ 144563 h 4086225"/>
              <a:gd name="connsiteX100" fmla="*/ 1919914 w 3324225"/>
              <a:gd name="connsiteY100" fmla="*/ 170281 h 4086225"/>
              <a:gd name="connsiteX101" fmla="*/ 1921819 w 3324225"/>
              <a:gd name="connsiteY101" fmla="*/ 176948 h 4086225"/>
              <a:gd name="connsiteX102" fmla="*/ 1926582 w 3324225"/>
              <a:gd name="connsiteY102" fmla="*/ 248386 h 4086225"/>
              <a:gd name="connsiteX103" fmla="*/ 1927534 w 3324225"/>
              <a:gd name="connsiteY103" fmla="*/ 256958 h 4086225"/>
              <a:gd name="connsiteX104" fmla="*/ 1930392 w 3324225"/>
              <a:gd name="connsiteY104" fmla="*/ 294106 h 4086225"/>
              <a:gd name="connsiteX105" fmla="*/ 1915152 w 3324225"/>
              <a:gd name="connsiteY105" fmla="*/ 336968 h 4086225"/>
              <a:gd name="connsiteX106" fmla="*/ 1908484 w 3324225"/>
              <a:gd name="connsiteY106" fmla="*/ 401738 h 4086225"/>
              <a:gd name="connsiteX107" fmla="*/ 1904674 w 3324225"/>
              <a:gd name="connsiteY107" fmla="*/ 453173 h 4086225"/>
              <a:gd name="connsiteX108" fmla="*/ 1901817 w 3324225"/>
              <a:gd name="connsiteY108" fmla="*/ 463651 h 4086225"/>
              <a:gd name="connsiteX109" fmla="*/ 1890387 w 3324225"/>
              <a:gd name="connsiteY109" fmla="*/ 528421 h 4086225"/>
              <a:gd name="connsiteX110" fmla="*/ 1891339 w 3324225"/>
              <a:gd name="connsiteY110" fmla="*/ 551281 h 4086225"/>
              <a:gd name="connsiteX111" fmla="*/ 1894197 w 3324225"/>
              <a:gd name="connsiteY111" fmla="*/ 566521 h 4086225"/>
              <a:gd name="connsiteX112" fmla="*/ 1898959 w 3324225"/>
              <a:gd name="connsiteY112" fmla="*/ 551281 h 4086225"/>
              <a:gd name="connsiteX113" fmla="*/ 1902769 w 3324225"/>
              <a:gd name="connsiteY113" fmla="*/ 552233 h 4086225"/>
              <a:gd name="connsiteX114" fmla="*/ 1929439 w 3324225"/>
              <a:gd name="connsiteY114" fmla="*/ 542708 h 4086225"/>
              <a:gd name="connsiteX115" fmla="*/ 1962777 w 3324225"/>
              <a:gd name="connsiteY115" fmla="*/ 516038 h 4086225"/>
              <a:gd name="connsiteX116" fmla="*/ 1986589 w 3324225"/>
              <a:gd name="connsiteY116" fmla="*/ 519848 h 4086225"/>
              <a:gd name="connsiteX117" fmla="*/ 2046597 w 3324225"/>
              <a:gd name="connsiteY117" fmla="*/ 542708 h 4086225"/>
              <a:gd name="connsiteX118" fmla="*/ 2118034 w 3324225"/>
              <a:gd name="connsiteY118" fmla="*/ 574141 h 4086225"/>
              <a:gd name="connsiteX119" fmla="*/ 2185662 w 3324225"/>
              <a:gd name="connsiteY119" fmla="*/ 616051 h 4086225"/>
              <a:gd name="connsiteX120" fmla="*/ 2270434 w 3324225"/>
              <a:gd name="connsiteY120" fmla="*/ 681773 h 4086225"/>
              <a:gd name="connsiteX121" fmla="*/ 2284722 w 3324225"/>
              <a:gd name="connsiteY121" fmla="*/ 693203 h 4086225"/>
              <a:gd name="connsiteX122" fmla="*/ 2298057 w 3324225"/>
              <a:gd name="connsiteY122" fmla="*/ 715111 h 4086225"/>
              <a:gd name="connsiteX123" fmla="*/ 2304724 w 3324225"/>
              <a:gd name="connsiteY123" fmla="*/ 728446 h 4086225"/>
              <a:gd name="connsiteX124" fmla="*/ 2365684 w 3324225"/>
              <a:gd name="connsiteY124" fmla="*/ 770356 h 4086225"/>
              <a:gd name="connsiteX125" fmla="*/ 2403784 w 3324225"/>
              <a:gd name="connsiteY125" fmla="*/ 806551 h 4086225"/>
              <a:gd name="connsiteX126" fmla="*/ 2439979 w 3324225"/>
              <a:gd name="connsiteY126" fmla="*/ 840841 h 4086225"/>
              <a:gd name="connsiteX127" fmla="*/ 2498082 w 3324225"/>
              <a:gd name="connsiteY127" fmla="*/ 882751 h 4086225"/>
              <a:gd name="connsiteX128" fmla="*/ 2505702 w 3324225"/>
              <a:gd name="connsiteY128" fmla="*/ 886561 h 4086225"/>
              <a:gd name="connsiteX129" fmla="*/ 2565709 w 3324225"/>
              <a:gd name="connsiteY129" fmla="*/ 905611 h 4086225"/>
              <a:gd name="connsiteX130" fmla="*/ 2646672 w 3324225"/>
              <a:gd name="connsiteY130" fmla="*/ 947521 h 4086225"/>
              <a:gd name="connsiteX131" fmla="*/ 2711442 w 3324225"/>
              <a:gd name="connsiteY131" fmla="*/ 988478 h 4086225"/>
              <a:gd name="connsiteX132" fmla="*/ 2781927 w 3324225"/>
              <a:gd name="connsiteY132" fmla="*/ 1041818 h 4086225"/>
              <a:gd name="connsiteX133" fmla="*/ 2838124 w 3324225"/>
              <a:gd name="connsiteY133" fmla="*/ 1085633 h 4086225"/>
              <a:gd name="connsiteX134" fmla="*/ 2890512 w 3324225"/>
              <a:gd name="connsiteY134" fmla="*/ 1125638 h 4086225"/>
              <a:gd name="connsiteX135" fmla="*/ 2928612 w 3324225"/>
              <a:gd name="connsiteY135" fmla="*/ 1154213 h 4086225"/>
              <a:gd name="connsiteX136" fmla="*/ 2990524 w 3324225"/>
              <a:gd name="connsiteY136" fmla="*/ 1198981 h 4086225"/>
              <a:gd name="connsiteX137" fmla="*/ 3018147 w 3324225"/>
              <a:gd name="connsiteY137" fmla="*/ 1214221 h 4086225"/>
              <a:gd name="connsiteX138" fmla="*/ 3066724 w 3324225"/>
              <a:gd name="connsiteY138" fmla="*/ 1234223 h 4086225"/>
              <a:gd name="connsiteX139" fmla="*/ 3132447 w 3324225"/>
              <a:gd name="connsiteY139" fmla="*/ 1246606 h 4086225"/>
              <a:gd name="connsiteX140" fmla="*/ 3261034 w 3324225"/>
              <a:gd name="connsiteY140" fmla="*/ 1247558 h 4086225"/>
              <a:gd name="connsiteX141" fmla="*/ 3292467 w 3324225"/>
              <a:gd name="connsiteY141" fmla="*/ 1276133 h 4086225"/>
              <a:gd name="connsiteX142" fmla="*/ 3308659 w 3324225"/>
              <a:gd name="connsiteY142" fmla="*/ 1346618 h 4086225"/>
              <a:gd name="connsiteX143" fmla="*/ 3321994 w 3324225"/>
              <a:gd name="connsiteY143" fmla="*/ 1387576 h 4086225"/>
              <a:gd name="connsiteX144" fmla="*/ 3321042 w 3324225"/>
              <a:gd name="connsiteY144" fmla="*/ 1397101 h 4086225"/>
              <a:gd name="connsiteX145" fmla="*/ 3287704 w 3324225"/>
              <a:gd name="connsiteY145" fmla="*/ 1419008 h 4086225"/>
              <a:gd name="connsiteX146" fmla="*/ 3277227 w 3324225"/>
              <a:gd name="connsiteY146" fmla="*/ 1421866 h 4086225"/>
              <a:gd name="connsiteX147" fmla="*/ 3225792 w 3324225"/>
              <a:gd name="connsiteY147" fmla="*/ 1425676 h 4086225"/>
              <a:gd name="connsiteX148" fmla="*/ 3207694 w 3324225"/>
              <a:gd name="connsiteY148" fmla="*/ 1411388 h 4086225"/>
              <a:gd name="connsiteX149" fmla="*/ 3174357 w 3324225"/>
              <a:gd name="connsiteY149" fmla="*/ 1399958 h 4086225"/>
              <a:gd name="connsiteX150" fmla="*/ 3111492 w 3324225"/>
              <a:gd name="connsiteY150" fmla="*/ 1387576 h 4086225"/>
              <a:gd name="connsiteX151" fmla="*/ 3049579 w 3324225"/>
              <a:gd name="connsiteY151" fmla="*/ 1353286 h 4086225"/>
              <a:gd name="connsiteX152" fmla="*/ 2986714 w 3324225"/>
              <a:gd name="connsiteY152" fmla="*/ 1320901 h 4086225"/>
              <a:gd name="connsiteX153" fmla="*/ 2954329 w 3324225"/>
              <a:gd name="connsiteY153" fmla="*/ 1294231 h 4086225"/>
              <a:gd name="connsiteX154" fmla="*/ 2925754 w 3324225"/>
              <a:gd name="connsiteY154" fmla="*/ 1277086 h 4086225"/>
              <a:gd name="connsiteX155" fmla="*/ 2842887 w 3324225"/>
              <a:gd name="connsiteY155" fmla="*/ 1258036 h 4086225"/>
              <a:gd name="connsiteX156" fmla="*/ 2764782 w 3324225"/>
              <a:gd name="connsiteY156" fmla="*/ 1233271 h 4086225"/>
              <a:gd name="connsiteX157" fmla="*/ 2647624 w 3324225"/>
              <a:gd name="connsiteY157" fmla="*/ 1199933 h 4086225"/>
              <a:gd name="connsiteX158" fmla="*/ 2563804 w 3324225"/>
              <a:gd name="connsiteY158" fmla="*/ 1159928 h 4086225"/>
              <a:gd name="connsiteX159" fmla="*/ 2492367 w 3324225"/>
              <a:gd name="connsiteY159" fmla="*/ 1119923 h 4086225"/>
              <a:gd name="connsiteX160" fmla="*/ 2459029 w 3324225"/>
              <a:gd name="connsiteY160" fmla="*/ 1098016 h 4086225"/>
              <a:gd name="connsiteX161" fmla="*/ 2404737 w 3324225"/>
              <a:gd name="connsiteY161" fmla="*/ 1065631 h 4086225"/>
              <a:gd name="connsiteX162" fmla="*/ 2379019 w 3324225"/>
              <a:gd name="connsiteY162" fmla="*/ 1041818 h 4086225"/>
              <a:gd name="connsiteX163" fmla="*/ 2362827 w 3324225"/>
              <a:gd name="connsiteY163" fmla="*/ 1031341 h 4086225"/>
              <a:gd name="connsiteX164" fmla="*/ 2276149 w 3324225"/>
              <a:gd name="connsiteY164" fmla="*/ 983716 h 4086225"/>
              <a:gd name="connsiteX165" fmla="*/ 2252337 w 3324225"/>
              <a:gd name="connsiteY165" fmla="*/ 984668 h 4086225"/>
              <a:gd name="connsiteX166" fmla="*/ 2235192 w 3324225"/>
              <a:gd name="connsiteY166" fmla="*/ 995146 h 4086225"/>
              <a:gd name="connsiteX167" fmla="*/ 2219952 w 3324225"/>
              <a:gd name="connsiteY167" fmla="*/ 1018006 h 4086225"/>
              <a:gd name="connsiteX168" fmla="*/ 2219952 w 3324225"/>
              <a:gd name="connsiteY168" fmla="*/ 1062773 h 4086225"/>
              <a:gd name="connsiteX169" fmla="*/ 2217094 w 3324225"/>
              <a:gd name="connsiteY169" fmla="*/ 1090396 h 4086225"/>
              <a:gd name="connsiteX170" fmla="*/ 2221857 w 3324225"/>
              <a:gd name="connsiteY170" fmla="*/ 1107541 h 4086225"/>
              <a:gd name="connsiteX171" fmla="*/ 2239002 w 3324225"/>
              <a:gd name="connsiteY171" fmla="*/ 1122781 h 4086225"/>
              <a:gd name="connsiteX172" fmla="*/ 2241859 w 3324225"/>
              <a:gd name="connsiteY172" fmla="*/ 1126591 h 4086225"/>
              <a:gd name="connsiteX173" fmla="*/ 2250432 w 3324225"/>
              <a:gd name="connsiteY173" fmla="*/ 1167548 h 4086225"/>
              <a:gd name="connsiteX174" fmla="*/ 2246622 w 3324225"/>
              <a:gd name="connsiteY174" fmla="*/ 1191361 h 4086225"/>
              <a:gd name="connsiteX175" fmla="*/ 2248527 w 3324225"/>
              <a:gd name="connsiteY175" fmla="*/ 1216126 h 4086225"/>
              <a:gd name="connsiteX176" fmla="*/ 2251384 w 3324225"/>
              <a:gd name="connsiteY176" fmla="*/ 1232318 h 4086225"/>
              <a:gd name="connsiteX177" fmla="*/ 2268529 w 3324225"/>
              <a:gd name="connsiteY177" fmla="*/ 1298041 h 4086225"/>
              <a:gd name="connsiteX178" fmla="*/ 2290437 w 3324225"/>
              <a:gd name="connsiteY178" fmla="*/ 1380908 h 4086225"/>
              <a:gd name="connsiteX179" fmla="*/ 2299009 w 3324225"/>
              <a:gd name="connsiteY179" fmla="*/ 1435201 h 4086225"/>
              <a:gd name="connsiteX180" fmla="*/ 2307582 w 3324225"/>
              <a:gd name="connsiteY180" fmla="*/ 1488541 h 4086225"/>
              <a:gd name="connsiteX181" fmla="*/ 2305677 w 3324225"/>
              <a:gd name="connsiteY181" fmla="*/ 1496161 h 4086225"/>
              <a:gd name="connsiteX182" fmla="*/ 2299009 w 3324225"/>
              <a:gd name="connsiteY182" fmla="*/ 1519021 h 4086225"/>
              <a:gd name="connsiteX183" fmla="*/ 2307582 w 3324225"/>
              <a:gd name="connsiteY183" fmla="*/ 1557121 h 4086225"/>
              <a:gd name="connsiteX184" fmla="*/ 2315202 w 3324225"/>
              <a:gd name="connsiteY184" fmla="*/ 1593316 h 4086225"/>
              <a:gd name="connsiteX185" fmla="*/ 2320917 w 3324225"/>
              <a:gd name="connsiteY185" fmla="*/ 1712378 h 4086225"/>
              <a:gd name="connsiteX186" fmla="*/ 2323774 w 3324225"/>
              <a:gd name="connsiteY186" fmla="*/ 1853348 h 4086225"/>
              <a:gd name="connsiteX187" fmla="*/ 2335204 w 3324225"/>
              <a:gd name="connsiteY187" fmla="*/ 1925738 h 4086225"/>
              <a:gd name="connsiteX188" fmla="*/ 2348539 w 3324225"/>
              <a:gd name="connsiteY188" fmla="*/ 1957171 h 4086225"/>
              <a:gd name="connsiteX189" fmla="*/ 2349492 w 3324225"/>
              <a:gd name="connsiteY189" fmla="*/ 1960981 h 4086225"/>
              <a:gd name="connsiteX190" fmla="*/ 2361874 w 3324225"/>
              <a:gd name="connsiteY190" fmla="*/ 2004796 h 4086225"/>
              <a:gd name="connsiteX191" fmla="*/ 2381877 w 3324225"/>
              <a:gd name="connsiteY191" fmla="*/ 2052421 h 4086225"/>
              <a:gd name="connsiteX192" fmla="*/ 2379972 w 3324225"/>
              <a:gd name="connsiteY192" fmla="*/ 2079091 h 4086225"/>
              <a:gd name="connsiteX193" fmla="*/ 2377114 w 3324225"/>
              <a:gd name="connsiteY193" fmla="*/ 2109571 h 4086225"/>
              <a:gd name="connsiteX194" fmla="*/ 2387592 w 3324225"/>
              <a:gd name="connsiteY194" fmla="*/ 2144814 h 4086225"/>
              <a:gd name="connsiteX195" fmla="*/ 2396164 w 3324225"/>
              <a:gd name="connsiteY195" fmla="*/ 2150528 h 4086225"/>
              <a:gd name="connsiteX196" fmla="*/ 2426644 w 3324225"/>
              <a:gd name="connsiteY196" fmla="*/ 2172436 h 4086225"/>
              <a:gd name="connsiteX197" fmla="*/ 2425692 w 3324225"/>
              <a:gd name="connsiteY197" fmla="*/ 2193391 h 4086225"/>
              <a:gd name="connsiteX198" fmla="*/ 2424739 w 3324225"/>
              <a:gd name="connsiteY198" fmla="*/ 2234348 h 4086225"/>
              <a:gd name="connsiteX199" fmla="*/ 2427597 w 3324225"/>
              <a:gd name="connsiteY199" fmla="*/ 2240064 h 4086225"/>
              <a:gd name="connsiteX200" fmla="*/ 2457124 w 3324225"/>
              <a:gd name="connsiteY200" fmla="*/ 2280069 h 4086225"/>
              <a:gd name="connsiteX201" fmla="*/ 2510464 w 3324225"/>
              <a:gd name="connsiteY201" fmla="*/ 2338171 h 4086225"/>
              <a:gd name="connsiteX202" fmla="*/ 2539039 w 3324225"/>
              <a:gd name="connsiteY202" fmla="*/ 2391511 h 4086225"/>
              <a:gd name="connsiteX203" fmla="*/ 2549517 w 3324225"/>
              <a:gd name="connsiteY203" fmla="*/ 2423896 h 4086225"/>
              <a:gd name="connsiteX204" fmla="*/ 2573329 w 3324225"/>
              <a:gd name="connsiteY204" fmla="*/ 2467711 h 4086225"/>
              <a:gd name="connsiteX205" fmla="*/ 2577139 w 3324225"/>
              <a:gd name="connsiteY205" fmla="*/ 2481046 h 4086225"/>
              <a:gd name="connsiteX206" fmla="*/ 2587617 w 3324225"/>
              <a:gd name="connsiteY206" fmla="*/ 2517241 h 4086225"/>
              <a:gd name="connsiteX207" fmla="*/ 2615239 w 3324225"/>
              <a:gd name="connsiteY207" fmla="*/ 2596298 h 4086225"/>
              <a:gd name="connsiteX208" fmla="*/ 2624764 w 3324225"/>
              <a:gd name="connsiteY208" fmla="*/ 2658211 h 4086225"/>
              <a:gd name="connsiteX209" fmla="*/ 2629527 w 3324225"/>
              <a:gd name="connsiteY209" fmla="*/ 2710598 h 4086225"/>
              <a:gd name="connsiteX210" fmla="*/ 2646672 w 3324225"/>
              <a:gd name="connsiteY210" fmla="*/ 2740126 h 4086225"/>
              <a:gd name="connsiteX211" fmla="*/ 2663817 w 3324225"/>
              <a:gd name="connsiteY211" fmla="*/ 2782989 h 4086225"/>
              <a:gd name="connsiteX212" fmla="*/ 2666674 w 3324225"/>
              <a:gd name="connsiteY212" fmla="*/ 2872523 h 4086225"/>
              <a:gd name="connsiteX213" fmla="*/ 2674294 w 3324225"/>
              <a:gd name="connsiteY213" fmla="*/ 2948723 h 4086225"/>
              <a:gd name="connsiteX214" fmla="*/ 2661912 w 3324225"/>
              <a:gd name="connsiteY214" fmla="*/ 2992539 h 4086225"/>
              <a:gd name="connsiteX215" fmla="*/ 2648577 w 3324225"/>
              <a:gd name="connsiteY215" fmla="*/ 3030639 h 4086225"/>
              <a:gd name="connsiteX216" fmla="*/ 2646672 w 3324225"/>
              <a:gd name="connsiteY216" fmla="*/ 3091598 h 4086225"/>
              <a:gd name="connsiteX217" fmla="*/ 2645719 w 3324225"/>
              <a:gd name="connsiteY217" fmla="*/ 3105886 h 4086225"/>
              <a:gd name="connsiteX218" fmla="*/ 2640004 w 3324225"/>
              <a:gd name="connsiteY218" fmla="*/ 3128746 h 4086225"/>
              <a:gd name="connsiteX219" fmla="*/ 2637147 w 3324225"/>
              <a:gd name="connsiteY219" fmla="*/ 3137318 h 4086225"/>
              <a:gd name="connsiteX220" fmla="*/ 2628574 w 3324225"/>
              <a:gd name="connsiteY220" fmla="*/ 3237331 h 4086225"/>
              <a:gd name="connsiteX221" fmla="*/ 2633337 w 3324225"/>
              <a:gd name="connsiteY221" fmla="*/ 3250666 h 4086225"/>
              <a:gd name="connsiteX222" fmla="*/ 2642862 w 3324225"/>
              <a:gd name="connsiteY222" fmla="*/ 3288766 h 4086225"/>
              <a:gd name="connsiteX223" fmla="*/ 2632384 w 3324225"/>
              <a:gd name="connsiteY223" fmla="*/ 3353536 h 4086225"/>
              <a:gd name="connsiteX224" fmla="*/ 2621907 w 3324225"/>
              <a:gd name="connsiteY224" fmla="*/ 3406876 h 4086225"/>
              <a:gd name="connsiteX225" fmla="*/ 2610477 w 3324225"/>
              <a:gd name="connsiteY225" fmla="*/ 3477361 h 4086225"/>
              <a:gd name="connsiteX226" fmla="*/ 2600952 w 3324225"/>
              <a:gd name="connsiteY226" fmla="*/ 3515461 h 4086225"/>
              <a:gd name="connsiteX227" fmla="*/ 2564757 w 3324225"/>
              <a:gd name="connsiteY227" fmla="*/ 3624046 h 4086225"/>
              <a:gd name="connsiteX228" fmla="*/ 2541897 w 3324225"/>
              <a:gd name="connsiteY228" fmla="*/ 3648811 h 4086225"/>
              <a:gd name="connsiteX229" fmla="*/ 2528562 w 3324225"/>
              <a:gd name="connsiteY229" fmla="*/ 3670718 h 4086225"/>
              <a:gd name="connsiteX230" fmla="*/ 2517132 w 3324225"/>
              <a:gd name="connsiteY230" fmla="*/ 3742156 h 4086225"/>
              <a:gd name="connsiteX231" fmla="*/ 2512369 w 3324225"/>
              <a:gd name="connsiteY231" fmla="*/ 3774541 h 4086225"/>
              <a:gd name="connsiteX232" fmla="*/ 2523799 w 3324225"/>
              <a:gd name="connsiteY232" fmla="*/ 3806926 h 4086225"/>
              <a:gd name="connsiteX233" fmla="*/ 2528562 w 3324225"/>
              <a:gd name="connsiteY233" fmla="*/ 3817404 h 4086225"/>
              <a:gd name="connsiteX234" fmla="*/ 2587617 w 3324225"/>
              <a:gd name="connsiteY234" fmla="*/ 3857408 h 4086225"/>
              <a:gd name="connsiteX235" fmla="*/ 2596189 w 3324225"/>
              <a:gd name="connsiteY235" fmla="*/ 3851693 h 4086225"/>
              <a:gd name="connsiteX236" fmla="*/ 2609524 w 3324225"/>
              <a:gd name="connsiteY236" fmla="*/ 3853598 h 4086225"/>
              <a:gd name="connsiteX237" fmla="*/ 2635242 w 3324225"/>
              <a:gd name="connsiteY237" fmla="*/ 3888841 h 4086225"/>
              <a:gd name="connsiteX238" fmla="*/ 2660007 w 3324225"/>
              <a:gd name="connsiteY238" fmla="*/ 3923131 h 4086225"/>
              <a:gd name="connsiteX239" fmla="*/ 2688582 w 3324225"/>
              <a:gd name="connsiteY239" fmla="*/ 3949801 h 4086225"/>
              <a:gd name="connsiteX240" fmla="*/ 2728587 w 3324225"/>
              <a:gd name="connsiteY240" fmla="*/ 3956468 h 4086225"/>
              <a:gd name="connsiteX241" fmla="*/ 2780022 w 3324225"/>
              <a:gd name="connsiteY241" fmla="*/ 3963136 h 4086225"/>
              <a:gd name="connsiteX242" fmla="*/ 2825742 w 3324225"/>
              <a:gd name="connsiteY242" fmla="*/ 3965041 h 4086225"/>
              <a:gd name="connsiteX243" fmla="*/ 2885749 w 3324225"/>
              <a:gd name="connsiteY243" fmla="*/ 3992664 h 4086225"/>
              <a:gd name="connsiteX244" fmla="*/ 2906704 w 3324225"/>
              <a:gd name="connsiteY244" fmla="*/ 4014571 h 4086225"/>
              <a:gd name="connsiteX245" fmla="*/ 2909562 w 3324225"/>
              <a:gd name="connsiteY245" fmla="*/ 4021239 h 4086225"/>
              <a:gd name="connsiteX246" fmla="*/ 2887654 w 3324225"/>
              <a:gd name="connsiteY246" fmla="*/ 4057433 h 4086225"/>
              <a:gd name="connsiteX247" fmla="*/ 2801929 w 3324225"/>
              <a:gd name="connsiteY247" fmla="*/ 4084104 h 4086225"/>
              <a:gd name="connsiteX248" fmla="*/ 2696202 w 3324225"/>
              <a:gd name="connsiteY248" fmla="*/ 4084104 h 4086225"/>
              <a:gd name="connsiteX249" fmla="*/ 2689534 w 3324225"/>
              <a:gd name="connsiteY249" fmla="*/ 4082198 h 4086225"/>
              <a:gd name="connsiteX250" fmla="*/ 2551422 w 3324225"/>
              <a:gd name="connsiteY250" fmla="*/ 4042193 h 4086225"/>
              <a:gd name="connsiteX251" fmla="*/ 2514274 w 3324225"/>
              <a:gd name="connsiteY251" fmla="*/ 4044098 h 4086225"/>
              <a:gd name="connsiteX252" fmla="*/ 2354254 w 3324225"/>
              <a:gd name="connsiteY252" fmla="*/ 4056481 h 4086225"/>
              <a:gd name="connsiteX253" fmla="*/ 2294247 w 3324225"/>
              <a:gd name="connsiteY253" fmla="*/ 4034573 h 4086225"/>
              <a:gd name="connsiteX254" fmla="*/ 2290437 w 3324225"/>
              <a:gd name="connsiteY254" fmla="*/ 4029811 h 4086225"/>
              <a:gd name="connsiteX255" fmla="*/ 2274244 w 3324225"/>
              <a:gd name="connsiteY255" fmla="*/ 3988854 h 4086225"/>
              <a:gd name="connsiteX256" fmla="*/ 2275197 w 3324225"/>
              <a:gd name="connsiteY256" fmla="*/ 3978376 h 4086225"/>
              <a:gd name="connsiteX257" fmla="*/ 2294247 w 3324225"/>
              <a:gd name="connsiteY257" fmla="*/ 3931704 h 4086225"/>
              <a:gd name="connsiteX258" fmla="*/ 2292342 w 3324225"/>
              <a:gd name="connsiteY258" fmla="*/ 3921226 h 4086225"/>
              <a:gd name="connsiteX259" fmla="*/ 2294247 w 3324225"/>
              <a:gd name="connsiteY259" fmla="*/ 3893604 h 4086225"/>
              <a:gd name="connsiteX260" fmla="*/ 2298057 w 3324225"/>
              <a:gd name="connsiteY260" fmla="*/ 3885031 h 4086225"/>
              <a:gd name="connsiteX261" fmla="*/ 2310439 w 3324225"/>
              <a:gd name="connsiteY261" fmla="*/ 3834548 h 4086225"/>
              <a:gd name="connsiteX262" fmla="*/ 2319964 w 3324225"/>
              <a:gd name="connsiteY262" fmla="*/ 3763111 h 4086225"/>
              <a:gd name="connsiteX263" fmla="*/ 2327584 w 3324225"/>
              <a:gd name="connsiteY263" fmla="*/ 3689768 h 4086225"/>
              <a:gd name="connsiteX264" fmla="*/ 2328537 w 3324225"/>
              <a:gd name="connsiteY264" fmla="*/ 3678339 h 4086225"/>
              <a:gd name="connsiteX265" fmla="*/ 2328537 w 3324225"/>
              <a:gd name="connsiteY265" fmla="*/ 3566896 h 4086225"/>
              <a:gd name="connsiteX266" fmla="*/ 2330442 w 3324225"/>
              <a:gd name="connsiteY266" fmla="*/ 3543083 h 4086225"/>
              <a:gd name="connsiteX267" fmla="*/ 2328537 w 3324225"/>
              <a:gd name="connsiteY267" fmla="*/ 3493554 h 4086225"/>
              <a:gd name="connsiteX268" fmla="*/ 2311392 w 3324225"/>
              <a:gd name="connsiteY268" fmla="*/ 3423068 h 4086225"/>
              <a:gd name="connsiteX269" fmla="*/ 2294247 w 3324225"/>
              <a:gd name="connsiteY269" fmla="*/ 3348773 h 4086225"/>
              <a:gd name="connsiteX270" fmla="*/ 2301867 w 3324225"/>
              <a:gd name="connsiteY270" fmla="*/ 3264954 h 4086225"/>
              <a:gd name="connsiteX271" fmla="*/ 2335204 w 3324225"/>
              <a:gd name="connsiteY271" fmla="*/ 3133508 h 4086225"/>
              <a:gd name="connsiteX272" fmla="*/ 2335204 w 3324225"/>
              <a:gd name="connsiteY272" fmla="*/ 3094456 h 4086225"/>
              <a:gd name="connsiteX273" fmla="*/ 2342824 w 3324225"/>
              <a:gd name="connsiteY273" fmla="*/ 3068739 h 4086225"/>
              <a:gd name="connsiteX274" fmla="*/ 2345682 w 3324225"/>
              <a:gd name="connsiteY274" fmla="*/ 3049689 h 4086225"/>
              <a:gd name="connsiteX275" fmla="*/ 2345682 w 3324225"/>
              <a:gd name="connsiteY275" fmla="*/ 3040164 h 4086225"/>
              <a:gd name="connsiteX276" fmla="*/ 2353302 w 3324225"/>
              <a:gd name="connsiteY276" fmla="*/ 3011589 h 4086225"/>
              <a:gd name="connsiteX277" fmla="*/ 2349492 w 3324225"/>
              <a:gd name="connsiteY277" fmla="*/ 3001111 h 4086225"/>
              <a:gd name="connsiteX278" fmla="*/ 2344729 w 3324225"/>
              <a:gd name="connsiteY278" fmla="*/ 2968726 h 4086225"/>
              <a:gd name="connsiteX279" fmla="*/ 2357112 w 3324225"/>
              <a:gd name="connsiteY279" fmla="*/ 2932531 h 4086225"/>
              <a:gd name="connsiteX280" fmla="*/ 2342824 w 3324225"/>
              <a:gd name="connsiteY280" fmla="*/ 2901098 h 4086225"/>
              <a:gd name="connsiteX281" fmla="*/ 2316154 w 3324225"/>
              <a:gd name="connsiteY281" fmla="*/ 2903956 h 4086225"/>
              <a:gd name="connsiteX282" fmla="*/ 2235192 w 3324225"/>
              <a:gd name="connsiteY282" fmla="*/ 2964916 h 4086225"/>
              <a:gd name="connsiteX283" fmla="*/ 2182804 w 3324225"/>
              <a:gd name="connsiteY283" fmla="*/ 2966821 h 4086225"/>
              <a:gd name="connsiteX284" fmla="*/ 2107557 w 3324225"/>
              <a:gd name="connsiteY284" fmla="*/ 2900146 h 4086225"/>
              <a:gd name="connsiteX285" fmla="*/ 2092317 w 3324225"/>
              <a:gd name="connsiteY285" fmla="*/ 2866808 h 4086225"/>
              <a:gd name="connsiteX286" fmla="*/ 2053264 w 3324225"/>
              <a:gd name="connsiteY286" fmla="*/ 2791561 h 4086225"/>
              <a:gd name="connsiteX287" fmla="*/ 1989447 w 3324225"/>
              <a:gd name="connsiteY287" fmla="*/ 2674404 h 4086225"/>
              <a:gd name="connsiteX288" fmla="*/ 1975159 w 3324225"/>
              <a:gd name="connsiteY288" fmla="*/ 2627731 h 4086225"/>
              <a:gd name="connsiteX289" fmla="*/ 1924677 w 3324225"/>
              <a:gd name="connsiteY289" fmla="*/ 2564866 h 4086225"/>
              <a:gd name="connsiteX290" fmla="*/ 1882767 w 3324225"/>
              <a:gd name="connsiteY290" fmla="*/ 2546768 h 4086225"/>
              <a:gd name="connsiteX291" fmla="*/ 1874194 w 3324225"/>
              <a:gd name="connsiteY291" fmla="*/ 2541054 h 4086225"/>
              <a:gd name="connsiteX292" fmla="*/ 1853239 w 3324225"/>
              <a:gd name="connsiteY292" fmla="*/ 2539148 h 4086225"/>
              <a:gd name="connsiteX293" fmla="*/ 1800852 w 3324225"/>
              <a:gd name="connsiteY293" fmla="*/ 2576296 h 4086225"/>
              <a:gd name="connsiteX294" fmla="*/ 1664644 w 3324225"/>
              <a:gd name="connsiteY294" fmla="*/ 2668689 h 4086225"/>
              <a:gd name="connsiteX295" fmla="*/ 1596064 w 3324225"/>
              <a:gd name="connsiteY295" fmla="*/ 2702026 h 4086225"/>
              <a:gd name="connsiteX296" fmla="*/ 1537962 w 3324225"/>
              <a:gd name="connsiteY296" fmla="*/ 2726791 h 4086225"/>
              <a:gd name="connsiteX297" fmla="*/ 1462714 w 3324225"/>
              <a:gd name="connsiteY297" fmla="*/ 2758223 h 4086225"/>
              <a:gd name="connsiteX298" fmla="*/ 1455094 w 3324225"/>
              <a:gd name="connsiteY298" fmla="*/ 2760129 h 4086225"/>
              <a:gd name="connsiteX299" fmla="*/ 1420804 w 3324225"/>
              <a:gd name="connsiteY299" fmla="*/ 2754414 h 4086225"/>
              <a:gd name="connsiteX300" fmla="*/ 1396039 w 3324225"/>
              <a:gd name="connsiteY300" fmla="*/ 2762986 h 4086225"/>
              <a:gd name="connsiteX301" fmla="*/ 1334127 w 3324225"/>
              <a:gd name="connsiteY301" fmla="*/ 2837281 h 4086225"/>
              <a:gd name="connsiteX302" fmla="*/ 1242687 w 3324225"/>
              <a:gd name="connsiteY302" fmla="*/ 2932531 h 4086225"/>
              <a:gd name="connsiteX303" fmla="*/ 1157914 w 3324225"/>
              <a:gd name="connsiteY303" fmla="*/ 3003016 h 4086225"/>
              <a:gd name="connsiteX304" fmla="*/ 1096954 w 3324225"/>
              <a:gd name="connsiteY304" fmla="*/ 3025876 h 4086225"/>
              <a:gd name="connsiteX305" fmla="*/ 969319 w 3324225"/>
              <a:gd name="connsiteY305" fmla="*/ 3033496 h 4086225"/>
              <a:gd name="connsiteX306" fmla="*/ 904549 w 3324225"/>
              <a:gd name="connsiteY306" fmla="*/ 3006826 h 4086225"/>
              <a:gd name="connsiteX307" fmla="*/ 867402 w 3324225"/>
              <a:gd name="connsiteY307" fmla="*/ 2980156 h 4086225"/>
              <a:gd name="connsiteX308" fmla="*/ 838827 w 3324225"/>
              <a:gd name="connsiteY308" fmla="*/ 2976346 h 4086225"/>
              <a:gd name="connsiteX309" fmla="*/ 822634 w 3324225"/>
              <a:gd name="connsiteY309" fmla="*/ 2968726 h 4086225"/>
              <a:gd name="connsiteX310" fmla="*/ 810252 w 3324225"/>
              <a:gd name="connsiteY310" fmla="*/ 2960154 h 4086225"/>
              <a:gd name="connsiteX311" fmla="*/ 752149 w 3324225"/>
              <a:gd name="connsiteY311" fmla="*/ 2943008 h 4086225"/>
              <a:gd name="connsiteX312" fmla="*/ 683569 w 3324225"/>
              <a:gd name="connsiteY312" fmla="*/ 2906814 h 4086225"/>
              <a:gd name="connsiteX313" fmla="*/ 679759 w 3324225"/>
              <a:gd name="connsiteY313" fmla="*/ 2904908 h 4086225"/>
              <a:gd name="connsiteX314" fmla="*/ 634039 w 3324225"/>
              <a:gd name="connsiteY314" fmla="*/ 2856331 h 4086225"/>
              <a:gd name="connsiteX315" fmla="*/ 599749 w 3324225"/>
              <a:gd name="connsiteY315" fmla="*/ 2852521 h 4086225"/>
              <a:gd name="connsiteX316" fmla="*/ 514977 w 3324225"/>
              <a:gd name="connsiteY316" fmla="*/ 2861093 h 4086225"/>
              <a:gd name="connsiteX317" fmla="*/ 481639 w 3324225"/>
              <a:gd name="connsiteY317" fmla="*/ 2859189 h 4086225"/>
              <a:gd name="connsiteX318" fmla="*/ 457827 w 3324225"/>
              <a:gd name="connsiteY318" fmla="*/ 2862046 h 4086225"/>
              <a:gd name="connsiteX319" fmla="*/ 417822 w 3324225"/>
              <a:gd name="connsiteY319" fmla="*/ 2867761 h 4086225"/>
              <a:gd name="connsiteX320" fmla="*/ 358767 w 3324225"/>
              <a:gd name="connsiteY320" fmla="*/ 2875381 h 4086225"/>
              <a:gd name="connsiteX321" fmla="*/ 318762 w 3324225"/>
              <a:gd name="connsiteY321" fmla="*/ 2881096 h 4086225"/>
              <a:gd name="connsiteX322" fmla="*/ 253992 w 3324225"/>
              <a:gd name="connsiteY322" fmla="*/ 2905861 h 4086225"/>
              <a:gd name="connsiteX323" fmla="*/ 223512 w 3324225"/>
              <a:gd name="connsiteY323" fmla="*/ 2913481 h 4086225"/>
              <a:gd name="connsiteX324" fmla="*/ 142549 w 3324225"/>
              <a:gd name="connsiteY324" fmla="*/ 2929673 h 4086225"/>
              <a:gd name="connsiteX325" fmla="*/ 76827 w 3324225"/>
              <a:gd name="connsiteY325" fmla="*/ 2927768 h 4086225"/>
              <a:gd name="connsiteX326" fmla="*/ 56824 w 3324225"/>
              <a:gd name="connsiteY326" fmla="*/ 2923958 h 4086225"/>
              <a:gd name="connsiteX327" fmla="*/ 7294 w 3324225"/>
              <a:gd name="connsiteY327" fmla="*/ 2862998 h 4086225"/>
              <a:gd name="connsiteX328" fmla="*/ 12057 w 3324225"/>
              <a:gd name="connsiteY328" fmla="*/ 2842043 h 4086225"/>
              <a:gd name="connsiteX329" fmla="*/ 23487 w 3324225"/>
              <a:gd name="connsiteY329" fmla="*/ 2805848 h 4086225"/>
              <a:gd name="connsiteX330" fmla="*/ 40632 w 3324225"/>
              <a:gd name="connsiteY330" fmla="*/ 2770606 h 4086225"/>
              <a:gd name="connsiteX331" fmla="*/ 92067 w 3324225"/>
              <a:gd name="connsiteY331" fmla="*/ 2725839 h 4086225"/>
              <a:gd name="connsiteX332" fmla="*/ 119689 w 3324225"/>
              <a:gd name="connsiteY332" fmla="*/ 2703931 h 4086225"/>
              <a:gd name="connsiteX333" fmla="*/ 218749 w 3324225"/>
              <a:gd name="connsiteY333" fmla="*/ 2661068 h 4086225"/>
              <a:gd name="connsiteX334" fmla="*/ 271137 w 3324225"/>
              <a:gd name="connsiteY334" fmla="*/ 2656306 h 4086225"/>
              <a:gd name="connsiteX335" fmla="*/ 325429 w 3324225"/>
              <a:gd name="connsiteY335" fmla="*/ 2647733 h 4086225"/>
              <a:gd name="connsiteX336" fmla="*/ 384484 w 3324225"/>
              <a:gd name="connsiteY336" fmla="*/ 2635351 h 4086225"/>
              <a:gd name="connsiteX337" fmla="*/ 500689 w 3324225"/>
              <a:gd name="connsiteY337" fmla="*/ 2602014 h 4086225"/>
              <a:gd name="connsiteX338" fmla="*/ 544504 w 3324225"/>
              <a:gd name="connsiteY338" fmla="*/ 2585821 h 4086225"/>
              <a:gd name="connsiteX339" fmla="*/ 559744 w 3324225"/>
              <a:gd name="connsiteY339" fmla="*/ 2584868 h 4086225"/>
              <a:gd name="connsiteX340" fmla="*/ 600702 w 3324225"/>
              <a:gd name="connsiteY340" fmla="*/ 2592489 h 4086225"/>
              <a:gd name="connsiteX341" fmla="*/ 670234 w 3324225"/>
              <a:gd name="connsiteY341" fmla="*/ 2644876 h 4086225"/>
              <a:gd name="connsiteX342" fmla="*/ 674997 w 3324225"/>
              <a:gd name="connsiteY342" fmla="*/ 2657258 h 4086225"/>
              <a:gd name="connsiteX343" fmla="*/ 699762 w 3324225"/>
              <a:gd name="connsiteY343" fmla="*/ 2674404 h 4086225"/>
              <a:gd name="connsiteX344" fmla="*/ 753102 w 3324225"/>
              <a:gd name="connsiteY344" fmla="*/ 2657258 h 4086225"/>
              <a:gd name="connsiteX345" fmla="*/ 788344 w 3324225"/>
              <a:gd name="connsiteY345" fmla="*/ 2651543 h 4086225"/>
              <a:gd name="connsiteX346" fmla="*/ 857877 w 3324225"/>
              <a:gd name="connsiteY346" fmla="*/ 2641066 h 4086225"/>
              <a:gd name="connsiteX347" fmla="*/ 899787 w 3324225"/>
              <a:gd name="connsiteY347" fmla="*/ 2641066 h 4086225"/>
              <a:gd name="connsiteX348" fmla="*/ 981702 w 3324225"/>
              <a:gd name="connsiteY348" fmla="*/ 2675356 h 4086225"/>
              <a:gd name="connsiteX349" fmla="*/ 999799 w 3324225"/>
              <a:gd name="connsiteY349" fmla="*/ 2690596 h 4086225"/>
              <a:gd name="connsiteX350" fmla="*/ 1019802 w 3324225"/>
              <a:gd name="connsiteY350" fmla="*/ 2690596 h 4086225"/>
              <a:gd name="connsiteX351" fmla="*/ 1046472 w 3324225"/>
              <a:gd name="connsiteY351" fmla="*/ 2651543 h 4086225"/>
              <a:gd name="connsiteX352" fmla="*/ 1055997 w 3324225"/>
              <a:gd name="connsiteY352" fmla="*/ 2618206 h 4086225"/>
              <a:gd name="connsiteX353" fmla="*/ 1059807 w 3324225"/>
              <a:gd name="connsiteY353" fmla="*/ 2609633 h 4086225"/>
              <a:gd name="connsiteX354" fmla="*/ 1086477 w 3324225"/>
              <a:gd name="connsiteY354" fmla="*/ 2569629 h 4086225"/>
              <a:gd name="connsiteX355" fmla="*/ 1105527 w 3324225"/>
              <a:gd name="connsiteY355" fmla="*/ 2538196 h 4086225"/>
              <a:gd name="connsiteX356" fmla="*/ 1147437 w 3324225"/>
              <a:gd name="connsiteY356" fmla="*/ 2468664 h 4086225"/>
              <a:gd name="connsiteX357" fmla="*/ 1193157 w 3324225"/>
              <a:gd name="connsiteY357" fmla="*/ 2407703 h 4086225"/>
              <a:gd name="connsiteX358" fmla="*/ 1214112 w 3324225"/>
              <a:gd name="connsiteY358" fmla="*/ 2377223 h 4086225"/>
              <a:gd name="connsiteX359" fmla="*/ 1248402 w 3324225"/>
              <a:gd name="connsiteY359" fmla="*/ 2313406 h 4086225"/>
              <a:gd name="connsiteX360" fmla="*/ 1273167 w 3324225"/>
              <a:gd name="connsiteY360" fmla="*/ 2297214 h 4086225"/>
              <a:gd name="connsiteX361" fmla="*/ 1289359 w 3324225"/>
              <a:gd name="connsiteY361" fmla="*/ 2282926 h 4086225"/>
              <a:gd name="connsiteX362" fmla="*/ 1307457 w 3324225"/>
              <a:gd name="connsiteY362" fmla="*/ 2228633 h 4086225"/>
              <a:gd name="connsiteX363" fmla="*/ 1309362 w 3324225"/>
              <a:gd name="connsiteY363" fmla="*/ 2224823 h 4086225"/>
              <a:gd name="connsiteX364" fmla="*/ 1365559 w 3324225"/>
              <a:gd name="connsiteY364" fmla="*/ 2145766 h 4086225"/>
              <a:gd name="connsiteX365" fmla="*/ 1396039 w 3324225"/>
              <a:gd name="connsiteY365" fmla="*/ 2129573 h 4086225"/>
              <a:gd name="connsiteX366" fmla="*/ 1400802 w 3324225"/>
              <a:gd name="connsiteY366" fmla="*/ 2127669 h 4086225"/>
              <a:gd name="connsiteX367" fmla="*/ 1440807 w 3324225"/>
              <a:gd name="connsiteY367" fmla="*/ 2115286 h 4086225"/>
              <a:gd name="connsiteX368" fmla="*/ 1450332 w 3324225"/>
              <a:gd name="connsiteY368" fmla="*/ 2105761 h 4086225"/>
              <a:gd name="connsiteX369" fmla="*/ 1470334 w 3324225"/>
              <a:gd name="connsiteY369" fmla="*/ 2086711 h 4086225"/>
              <a:gd name="connsiteX370" fmla="*/ 1470334 w 3324225"/>
              <a:gd name="connsiteY370" fmla="*/ 2052421 h 4086225"/>
              <a:gd name="connsiteX371" fmla="*/ 1426519 w 3324225"/>
              <a:gd name="connsiteY371" fmla="*/ 2019083 h 4086225"/>
              <a:gd name="connsiteX372" fmla="*/ 1397944 w 3324225"/>
              <a:gd name="connsiteY372" fmla="*/ 1990508 h 4086225"/>
              <a:gd name="connsiteX373" fmla="*/ 1397944 w 3324225"/>
              <a:gd name="connsiteY373" fmla="*/ 1960981 h 4086225"/>
              <a:gd name="connsiteX374" fmla="*/ 1432234 w 3324225"/>
              <a:gd name="connsiteY374" fmla="*/ 1867636 h 4086225"/>
              <a:gd name="connsiteX375" fmla="*/ 1475097 w 3324225"/>
              <a:gd name="connsiteY375" fmla="*/ 1817153 h 4086225"/>
              <a:gd name="connsiteX376" fmla="*/ 1496052 w 3324225"/>
              <a:gd name="connsiteY376" fmla="*/ 1811438 h 4086225"/>
              <a:gd name="connsiteX377" fmla="*/ 1522722 w 3324225"/>
              <a:gd name="connsiteY377" fmla="*/ 1811438 h 4086225"/>
              <a:gd name="connsiteX378" fmla="*/ 1536057 w 3324225"/>
              <a:gd name="connsiteY378" fmla="*/ 1809533 h 4086225"/>
              <a:gd name="connsiteX379" fmla="*/ 1551297 w 3324225"/>
              <a:gd name="connsiteY379" fmla="*/ 1772386 h 4086225"/>
              <a:gd name="connsiteX380" fmla="*/ 1543677 w 3324225"/>
              <a:gd name="connsiteY380" fmla="*/ 1720951 h 4086225"/>
              <a:gd name="connsiteX381" fmla="*/ 1537962 w 3324225"/>
              <a:gd name="connsiteY381" fmla="*/ 1684756 h 4086225"/>
              <a:gd name="connsiteX382" fmla="*/ 1538914 w 3324225"/>
              <a:gd name="connsiteY382" fmla="*/ 1674278 h 4086225"/>
              <a:gd name="connsiteX383" fmla="*/ 1536057 w 3324225"/>
              <a:gd name="connsiteY383" fmla="*/ 1643798 h 4086225"/>
              <a:gd name="connsiteX384" fmla="*/ 1526532 w 3324225"/>
              <a:gd name="connsiteY384" fmla="*/ 1621891 h 4086225"/>
              <a:gd name="connsiteX385" fmla="*/ 1517959 w 3324225"/>
              <a:gd name="connsiteY385" fmla="*/ 1607603 h 4086225"/>
              <a:gd name="connsiteX386" fmla="*/ 1505577 w 3324225"/>
              <a:gd name="connsiteY386" fmla="*/ 1579028 h 4086225"/>
              <a:gd name="connsiteX387" fmla="*/ 1505577 w 3324225"/>
              <a:gd name="connsiteY387" fmla="*/ 1560931 h 4086225"/>
              <a:gd name="connsiteX388" fmla="*/ 1495099 w 3324225"/>
              <a:gd name="connsiteY388" fmla="*/ 1533308 h 4086225"/>
              <a:gd name="connsiteX389" fmla="*/ 1462714 w 3324225"/>
              <a:gd name="connsiteY389" fmla="*/ 1500923 h 4086225"/>
              <a:gd name="connsiteX390" fmla="*/ 1443664 w 3324225"/>
              <a:gd name="connsiteY390" fmla="*/ 1469491 h 4086225"/>
              <a:gd name="connsiteX391" fmla="*/ 1402707 w 3324225"/>
              <a:gd name="connsiteY391" fmla="*/ 1399958 h 4086225"/>
              <a:gd name="connsiteX392" fmla="*/ 1399849 w 3324225"/>
              <a:gd name="connsiteY392" fmla="*/ 1390433 h 4086225"/>
              <a:gd name="connsiteX393" fmla="*/ 1356034 w 3324225"/>
              <a:gd name="connsiteY393" fmla="*/ 1339951 h 4086225"/>
              <a:gd name="connsiteX394" fmla="*/ 1343652 w 3324225"/>
              <a:gd name="connsiteY394" fmla="*/ 1336141 h 4086225"/>
              <a:gd name="connsiteX395" fmla="*/ 1327459 w 3324225"/>
              <a:gd name="connsiteY395" fmla="*/ 1336141 h 4086225"/>
              <a:gd name="connsiteX396" fmla="*/ 1271262 w 3324225"/>
              <a:gd name="connsiteY396" fmla="*/ 1371383 h 4086225"/>
              <a:gd name="connsiteX397" fmla="*/ 1239829 w 3324225"/>
              <a:gd name="connsiteY397" fmla="*/ 1431391 h 4086225"/>
              <a:gd name="connsiteX398" fmla="*/ 1190299 w 3324225"/>
              <a:gd name="connsiteY398" fmla="*/ 1450441 h 4086225"/>
              <a:gd name="connsiteX399" fmla="*/ 1147437 w 3324225"/>
              <a:gd name="connsiteY399" fmla="*/ 1460918 h 4086225"/>
              <a:gd name="connsiteX400" fmla="*/ 1096002 w 3324225"/>
              <a:gd name="connsiteY400" fmla="*/ 1512353 h 4086225"/>
              <a:gd name="connsiteX401" fmla="*/ 1030279 w 3324225"/>
              <a:gd name="connsiteY401" fmla="*/ 1566646 h 4086225"/>
              <a:gd name="connsiteX402" fmla="*/ 993132 w 3324225"/>
              <a:gd name="connsiteY402" fmla="*/ 1611413 h 4086225"/>
              <a:gd name="connsiteX403" fmla="*/ 946459 w 3324225"/>
              <a:gd name="connsiteY403" fmla="*/ 1664753 h 4086225"/>
              <a:gd name="connsiteX404" fmla="*/ 915979 w 3324225"/>
              <a:gd name="connsiteY404" fmla="*/ 1689518 h 4086225"/>
              <a:gd name="connsiteX405" fmla="*/ 874069 w 3324225"/>
              <a:gd name="connsiteY405" fmla="*/ 1731428 h 4086225"/>
              <a:gd name="connsiteX406" fmla="*/ 796917 w 3324225"/>
              <a:gd name="connsiteY406" fmla="*/ 1812391 h 4086225"/>
              <a:gd name="connsiteX407" fmla="*/ 760722 w 3324225"/>
              <a:gd name="connsiteY407" fmla="*/ 1836203 h 4086225"/>
              <a:gd name="connsiteX408" fmla="*/ 736909 w 3324225"/>
              <a:gd name="connsiteY408" fmla="*/ 1853348 h 4086225"/>
              <a:gd name="connsiteX409" fmla="*/ 684522 w 3324225"/>
              <a:gd name="connsiteY409" fmla="*/ 1894306 h 4086225"/>
              <a:gd name="connsiteX410" fmla="*/ 575937 w 3324225"/>
              <a:gd name="connsiteY410" fmla="*/ 1999081 h 4086225"/>
              <a:gd name="connsiteX411" fmla="*/ 533074 w 3324225"/>
              <a:gd name="connsiteY411" fmla="*/ 2039086 h 4086225"/>
              <a:gd name="connsiteX412" fmla="*/ 493069 w 3324225"/>
              <a:gd name="connsiteY412" fmla="*/ 2093378 h 4086225"/>
              <a:gd name="connsiteX413" fmla="*/ 485449 w 3324225"/>
              <a:gd name="connsiteY413" fmla="*/ 2130526 h 4086225"/>
              <a:gd name="connsiteX414" fmla="*/ 417822 w 3324225"/>
              <a:gd name="connsiteY414" fmla="*/ 2254351 h 4086225"/>
              <a:gd name="connsiteX415" fmla="*/ 365434 w 3324225"/>
              <a:gd name="connsiteY415" fmla="*/ 2296261 h 4086225"/>
              <a:gd name="connsiteX416" fmla="*/ 2640004 w 3324225"/>
              <a:gd name="connsiteY416" fmla="*/ 3935514 h 4086225"/>
              <a:gd name="connsiteX417" fmla="*/ 2646672 w 3324225"/>
              <a:gd name="connsiteY417" fmla="*/ 3925036 h 4086225"/>
              <a:gd name="connsiteX418" fmla="*/ 2619049 w 3324225"/>
              <a:gd name="connsiteY418" fmla="*/ 3883126 h 4086225"/>
              <a:gd name="connsiteX419" fmla="*/ 2582854 w 3324225"/>
              <a:gd name="connsiteY419" fmla="*/ 3894556 h 4086225"/>
              <a:gd name="connsiteX420" fmla="*/ 2583807 w 3324225"/>
              <a:gd name="connsiteY420" fmla="*/ 3903129 h 4086225"/>
              <a:gd name="connsiteX421" fmla="*/ 2640004 w 3324225"/>
              <a:gd name="connsiteY421" fmla="*/ 3935514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</a:cxnLst>
            <a:rect l="l" t="t" r="r" b="b"/>
            <a:pathLst>
              <a:path w="3324225" h="4086225">
                <a:moveTo>
                  <a:pt x="365434" y="2296261"/>
                </a:moveTo>
                <a:cubicBezTo>
                  <a:pt x="360672" y="2292451"/>
                  <a:pt x="356862" y="2289594"/>
                  <a:pt x="354004" y="2286736"/>
                </a:cubicBezTo>
                <a:cubicBezTo>
                  <a:pt x="351147" y="2282926"/>
                  <a:pt x="348289" y="2277211"/>
                  <a:pt x="345432" y="2272448"/>
                </a:cubicBezTo>
                <a:cubicBezTo>
                  <a:pt x="343527" y="2269591"/>
                  <a:pt x="338764" y="2264828"/>
                  <a:pt x="337812" y="2265781"/>
                </a:cubicBezTo>
                <a:cubicBezTo>
                  <a:pt x="327334" y="2271496"/>
                  <a:pt x="315904" y="2276258"/>
                  <a:pt x="309237" y="2283878"/>
                </a:cubicBezTo>
                <a:cubicBezTo>
                  <a:pt x="297807" y="2296261"/>
                  <a:pt x="301617" y="2311501"/>
                  <a:pt x="310189" y="2324836"/>
                </a:cubicBezTo>
                <a:cubicBezTo>
                  <a:pt x="324477" y="2346744"/>
                  <a:pt x="311142" y="2369603"/>
                  <a:pt x="286377" y="2367698"/>
                </a:cubicBezTo>
                <a:cubicBezTo>
                  <a:pt x="281614" y="2367698"/>
                  <a:pt x="277804" y="2369603"/>
                  <a:pt x="273042" y="2370556"/>
                </a:cubicBezTo>
                <a:cubicBezTo>
                  <a:pt x="268279" y="2371508"/>
                  <a:pt x="261612" y="2369603"/>
                  <a:pt x="264469" y="2363889"/>
                </a:cubicBezTo>
                <a:cubicBezTo>
                  <a:pt x="272089" y="2351506"/>
                  <a:pt x="265422" y="2340076"/>
                  <a:pt x="262564" y="2328646"/>
                </a:cubicBezTo>
                <a:cubicBezTo>
                  <a:pt x="256849" y="2311501"/>
                  <a:pt x="248277" y="2296261"/>
                  <a:pt x="241609" y="2279116"/>
                </a:cubicBezTo>
                <a:cubicBezTo>
                  <a:pt x="240657" y="2276258"/>
                  <a:pt x="240657" y="2271496"/>
                  <a:pt x="241609" y="2267686"/>
                </a:cubicBezTo>
                <a:cubicBezTo>
                  <a:pt x="249229" y="2241969"/>
                  <a:pt x="257802" y="2216251"/>
                  <a:pt x="255897" y="2188628"/>
                </a:cubicBezTo>
                <a:cubicBezTo>
                  <a:pt x="253992" y="2167673"/>
                  <a:pt x="261612" y="2152433"/>
                  <a:pt x="279709" y="2141956"/>
                </a:cubicBezTo>
                <a:cubicBezTo>
                  <a:pt x="281614" y="2141003"/>
                  <a:pt x="283519" y="2140051"/>
                  <a:pt x="283519" y="2138146"/>
                </a:cubicBezTo>
                <a:cubicBezTo>
                  <a:pt x="289234" y="2119096"/>
                  <a:pt x="307332" y="2111476"/>
                  <a:pt x="321619" y="2101951"/>
                </a:cubicBezTo>
                <a:cubicBezTo>
                  <a:pt x="326382" y="2098141"/>
                  <a:pt x="331144" y="2095283"/>
                  <a:pt x="335907" y="2090521"/>
                </a:cubicBezTo>
                <a:cubicBezTo>
                  <a:pt x="354004" y="2072423"/>
                  <a:pt x="372102" y="2054326"/>
                  <a:pt x="390199" y="2036228"/>
                </a:cubicBezTo>
                <a:cubicBezTo>
                  <a:pt x="392104" y="2034323"/>
                  <a:pt x="394009" y="2031466"/>
                  <a:pt x="395914" y="2031466"/>
                </a:cubicBezTo>
                <a:cubicBezTo>
                  <a:pt x="415917" y="2029561"/>
                  <a:pt x="413059" y="2009558"/>
                  <a:pt x="420679" y="1998128"/>
                </a:cubicBezTo>
                <a:cubicBezTo>
                  <a:pt x="424489" y="1993366"/>
                  <a:pt x="427347" y="1987651"/>
                  <a:pt x="432109" y="1982888"/>
                </a:cubicBezTo>
                <a:cubicBezTo>
                  <a:pt x="453064" y="1960028"/>
                  <a:pt x="474972" y="1939073"/>
                  <a:pt x="494022" y="1915261"/>
                </a:cubicBezTo>
                <a:cubicBezTo>
                  <a:pt x="508309" y="1898116"/>
                  <a:pt x="519739" y="1880018"/>
                  <a:pt x="531169" y="1860968"/>
                </a:cubicBezTo>
                <a:cubicBezTo>
                  <a:pt x="550219" y="1830488"/>
                  <a:pt x="567364" y="1800008"/>
                  <a:pt x="585462" y="1769528"/>
                </a:cubicBezTo>
                <a:cubicBezTo>
                  <a:pt x="606417" y="1733333"/>
                  <a:pt x="629277" y="1698091"/>
                  <a:pt x="649279" y="1661896"/>
                </a:cubicBezTo>
                <a:cubicBezTo>
                  <a:pt x="659757" y="1642846"/>
                  <a:pt x="673092" y="1628558"/>
                  <a:pt x="691189" y="1618081"/>
                </a:cubicBezTo>
                <a:cubicBezTo>
                  <a:pt x="693094" y="1617128"/>
                  <a:pt x="694999" y="1615223"/>
                  <a:pt x="695952" y="1614271"/>
                </a:cubicBezTo>
                <a:cubicBezTo>
                  <a:pt x="706429" y="1604746"/>
                  <a:pt x="717859" y="1596173"/>
                  <a:pt x="728337" y="1585696"/>
                </a:cubicBezTo>
                <a:cubicBezTo>
                  <a:pt x="741672" y="1571408"/>
                  <a:pt x="754054" y="1556168"/>
                  <a:pt x="767389" y="1541881"/>
                </a:cubicBezTo>
                <a:cubicBezTo>
                  <a:pt x="772152" y="1536166"/>
                  <a:pt x="776914" y="1530451"/>
                  <a:pt x="781677" y="1524736"/>
                </a:cubicBezTo>
                <a:cubicBezTo>
                  <a:pt x="788344" y="1518068"/>
                  <a:pt x="795012" y="1511401"/>
                  <a:pt x="795964" y="1500923"/>
                </a:cubicBezTo>
                <a:cubicBezTo>
                  <a:pt x="795964" y="1497113"/>
                  <a:pt x="799774" y="1494256"/>
                  <a:pt x="802632" y="1491398"/>
                </a:cubicBezTo>
                <a:cubicBezTo>
                  <a:pt x="824539" y="1463776"/>
                  <a:pt x="852162" y="1443773"/>
                  <a:pt x="885499" y="1430438"/>
                </a:cubicBezTo>
                <a:cubicBezTo>
                  <a:pt x="909312" y="1419961"/>
                  <a:pt x="930267" y="1403768"/>
                  <a:pt x="935982" y="1375193"/>
                </a:cubicBezTo>
                <a:cubicBezTo>
                  <a:pt x="936934" y="1370431"/>
                  <a:pt x="943602" y="1366621"/>
                  <a:pt x="947412" y="1362811"/>
                </a:cubicBezTo>
                <a:cubicBezTo>
                  <a:pt x="952174" y="1357096"/>
                  <a:pt x="957889" y="1352333"/>
                  <a:pt x="961699" y="1346618"/>
                </a:cubicBezTo>
                <a:cubicBezTo>
                  <a:pt x="966462" y="1339951"/>
                  <a:pt x="969319" y="1330426"/>
                  <a:pt x="975034" y="1327568"/>
                </a:cubicBezTo>
                <a:cubicBezTo>
                  <a:pt x="991227" y="1319948"/>
                  <a:pt x="985512" y="1311376"/>
                  <a:pt x="980749" y="1299946"/>
                </a:cubicBezTo>
                <a:cubicBezTo>
                  <a:pt x="979797" y="1297088"/>
                  <a:pt x="982654" y="1292326"/>
                  <a:pt x="984559" y="1288516"/>
                </a:cubicBezTo>
                <a:cubicBezTo>
                  <a:pt x="992179" y="1276133"/>
                  <a:pt x="1000752" y="1264703"/>
                  <a:pt x="1009324" y="1253273"/>
                </a:cubicBezTo>
                <a:cubicBezTo>
                  <a:pt x="1015039" y="1245653"/>
                  <a:pt x="1021707" y="1239938"/>
                  <a:pt x="1028374" y="1233271"/>
                </a:cubicBezTo>
                <a:cubicBezTo>
                  <a:pt x="1037899" y="1222793"/>
                  <a:pt x="1047424" y="1212316"/>
                  <a:pt x="1058854" y="1203743"/>
                </a:cubicBezTo>
                <a:cubicBezTo>
                  <a:pt x="1080762" y="1186598"/>
                  <a:pt x="1089334" y="1162786"/>
                  <a:pt x="1094097" y="1137068"/>
                </a:cubicBezTo>
                <a:cubicBezTo>
                  <a:pt x="1096002" y="1128496"/>
                  <a:pt x="1098859" y="1121828"/>
                  <a:pt x="1108384" y="1119923"/>
                </a:cubicBezTo>
                <a:cubicBezTo>
                  <a:pt x="1116004" y="1118018"/>
                  <a:pt x="1111242" y="1111351"/>
                  <a:pt x="1109337" y="1107541"/>
                </a:cubicBezTo>
                <a:cubicBezTo>
                  <a:pt x="1101717" y="1092301"/>
                  <a:pt x="1102669" y="1090396"/>
                  <a:pt x="1119814" y="1085633"/>
                </a:cubicBezTo>
                <a:cubicBezTo>
                  <a:pt x="1133149" y="1081823"/>
                  <a:pt x="1140769" y="1070393"/>
                  <a:pt x="1146484" y="1057058"/>
                </a:cubicBezTo>
                <a:cubicBezTo>
                  <a:pt x="1148389" y="1052296"/>
                  <a:pt x="1151247" y="1048486"/>
                  <a:pt x="1153152" y="1043723"/>
                </a:cubicBezTo>
                <a:cubicBezTo>
                  <a:pt x="1161724" y="1024673"/>
                  <a:pt x="1177917" y="1011338"/>
                  <a:pt x="1193157" y="998003"/>
                </a:cubicBezTo>
                <a:cubicBezTo>
                  <a:pt x="1196014" y="996098"/>
                  <a:pt x="1196014" y="991336"/>
                  <a:pt x="1198872" y="987526"/>
                </a:cubicBezTo>
                <a:cubicBezTo>
                  <a:pt x="1205539" y="978953"/>
                  <a:pt x="1210302" y="968476"/>
                  <a:pt x="1218874" y="961808"/>
                </a:cubicBezTo>
                <a:cubicBezTo>
                  <a:pt x="1226494" y="956093"/>
                  <a:pt x="1229352" y="949426"/>
                  <a:pt x="1228399" y="940853"/>
                </a:cubicBezTo>
                <a:cubicBezTo>
                  <a:pt x="1227447" y="924661"/>
                  <a:pt x="1232209" y="913231"/>
                  <a:pt x="1249354" y="908468"/>
                </a:cubicBezTo>
                <a:cubicBezTo>
                  <a:pt x="1251259" y="908468"/>
                  <a:pt x="1253164" y="905611"/>
                  <a:pt x="1253164" y="904658"/>
                </a:cubicBezTo>
                <a:cubicBezTo>
                  <a:pt x="1256974" y="890371"/>
                  <a:pt x="1267452" y="883703"/>
                  <a:pt x="1279834" y="877988"/>
                </a:cubicBezTo>
                <a:cubicBezTo>
                  <a:pt x="1281739" y="877036"/>
                  <a:pt x="1283644" y="877036"/>
                  <a:pt x="1284597" y="876083"/>
                </a:cubicBezTo>
                <a:cubicBezTo>
                  <a:pt x="1304599" y="859891"/>
                  <a:pt x="1323649" y="843698"/>
                  <a:pt x="1342699" y="826553"/>
                </a:cubicBezTo>
                <a:cubicBezTo>
                  <a:pt x="1363654" y="807503"/>
                  <a:pt x="1383657" y="787501"/>
                  <a:pt x="1405564" y="768451"/>
                </a:cubicBezTo>
                <a:cubicBezTo>
                  <a:pt x="1417947" y="757973"/>
                  <a:pt x="1433187" y="750353"/>
                  <a:pt x="1446522" y="741781"/>
                </a:cubicBezTo>
                <a:cubicBezTo>
                  <a:pt x="1453189" y="737018"/>
                  <a:pt x="1458904" y="730351"/>
                  <a:pt x="1465572" y="725588"/>
                </a:cubicBezTo>
                <a:cubicBezTo>
                  <a:pt x="1477954" y="716063"/>
                  <a:pt x="1490337" y="706538"/>
                  <a:pt x="1502719" y="697966"/>
                </a:cubicBezTo>
                <a:cubicBezTo>
                  <a:pt x="1520817" y="685583"/>
                  <a:pt x="1531294" y="666533"/>
                  <a:pt x="1542724" y="648436"/>
                </a:cubicBezTo>
                <a:cubicBezTo>
                  <a:pt x="1545582" y="644626"/>
                  <a:pt x="1547487" y="639863"/>
                  <a:pt x="1550344" y="636053"/>
                </a:cubicBezTo>
                <a:cubicBezTo>
                  <a:pt x="1551297" y="637006"/>
                  <a:pt x="1551297" y="637958"/>
                  <a:pt x="1552249" y="638911"/>
                </a:cubicBezTo>
                <a:cubicBezTo>
                  <a:pt x="1555107" y="637958"/>
                  <a:pt x="1557964" y="637958"/>
                  <a:pt x="1559869" y="636053"/>
                </a:cubicBezTo>
                <a:cubicBezTo>
                  <a:pt x="1562727" y="632243"/>
                  <a:pt x="1565584" y="628433"/>
                  <a:pt x="1567489" y="623671"/>
                </a:cubicBezTo>
                <a:cubicBezTo>
                  <a:pt x="1571299" y="615098"/>
                  <a:pt x="1576062" y="606526"/>
                  <a:pt x="1576062" y="597953"/>
                </a:cubicBezTo>
                <a:cubicBezTo>
                  <a:pt x="1577967" y="578903"/>
                  <a:pt x="1576062" y="559853"/>
                  <a:pt x="1569394" y="540803"/>
                </a:cubicBezTo>
                <a:cubicBezTo>
                  <a:pt x="1565584" y="529373"/>
                  <a:pt x="1565584" y="516038"/>
                  <a:pt x="1562727" y="504608"/>
                </a:cubicBezTo>
                <a:cubicBezTo>
                  <a:pt x="1561774" y="497941"/>
                  <a:pt x="1558917" y="491273"/>
                  <a:pt x="1554154" y="487463"/>
                </a:cubicBezTo>
                <a:cubicBezTo>
                  <a:pt x="1541772" y="476033"/>
                  <a:pt x="1537962" y="461746"/>
                  <a:pt x="1537009" y="446506"/>
                </a:cubicBezTo>
                <a:cubicBezTo>
                  <a:pt x="1536057" y="437933"/>
                  <a:pt x="1533199" y="432218"/>
                  <a:pt x="1526532" y="427456"/>
                </a:cubicBezTo>
                <a:cubicBezTo>
                  <a:pt x="1511292" y="416978"/>
                  <a:pt x="1506529" y="401738"/>
                  <a:pt x="1502719" y="384593"/>
                </a:cubicBezTo>
                <a:cubicBezTo>
                  <a:pt x="1500814" y="375068"/>
                  <a:pt x="1494147" y="364591"/>
                  <a:pt x="1486527" y="357923"/>
                </a:cubicBezTo>
                <a:cubicBezTo>
                  <a:pt x="1477002" y="349351"/>
                  <a:pt x="1473192" y="338873"/>
                  <a:pt x="1472239" y="326491"/>
                </a:cubicBezTo>
                <a:cubicBezTo>
                  <a:pt x="1472239" y="321728"/>
                  <a:pt x="1472239" y="316966"/>
                  <a:pt x="1472239" y="312203"/>
                </a:cubicBezTo>
                <a:cubicBezTo>
                  <a:pt x="1472239" y="294106"/>
                  <a:pt x="1481764" y="287438"/>
                  <a:pt x="1498909" y="292201"/>
                </a:cubicBezTo>
                <a:cubicBezTo>
                  <a:pt x="1501767" y="293153"/>
                  <a:pt x="1504624" y="294106"/>
                  <a:pt x="1509387" y="295058"/>
                </a:cubicBezTo>
                <a:cubicBezTo>
                  <a:pt x="1509387" y="290296"/>
                  <a:pt x="1510339" y="286486"/>
                  <a:pt x="1509387" y="282676"/>
                </a:cubicBezTo>
                <a:cubicBezTo>
                  <a:pt x="1503672" y="251243"/>
                  <a:pt x="1503672" y="219811"/>
                  <a:pt x="1509387" y="188378"/>
                </a:cubicBezTo>
                <a:cubicBezTo>
                  <a:pt x="1513197" y="166471"/>
                  <a:pt x="1517007" y="143611"/>
                  <a:pt x="1522722" y="121703"/>
                </a:cubicBezTo>
                <a:cubicBezTo>
                  <a:pt x="1525579" y="112178"/>
                  <a:pt x="1530342" y="101701"/>
                  <a:pt x="1537962" y="95033"/>
                </a:cubicBezTo>
                <a:cubicBezTo>
                  <a:pt x="1548439" y="86461"/>
                  <a:pt x="1554154" y="75031"/>
                  <a:pt x="1562727" y="64553"/>
                </a:cubicBezTo>
                <a:cubicBezTo>
                  <a:pt x="1568442" y="57886"/>
                  <a:pt x="1577014" y="52171"/>
                  <a:pt x="1583682" y="46456"/>
                </a:cubicBezTo>
                <a:cubicBezTo>
                  <a:pt x="1588444" y="42646"/>
                  <a:pt x="1594159" y="39788"/>
                  <a:pt x="1598922" y="35978"/>
                </a:cubicBezTo>
                <a:cubicBezTo>
                  <a:pt x="1605589" y="30263"/>
                  <a:pt x="1612257" y="23596"/>
                  <a:pt x="1619877" y="16928"/>
                </a:cubicBezTo>
                <a:cubicBezTo>
                  <a:pt x="1632259" y="25501"/>
                  <a:pt x="1643689" y="26453"/>
                  <a:pt x="1656072" y="18833"/>
                </a:cubicBezTo>
                <a:cubicBezTo>
                  <a:pt x="1659882" y="16928"/>
                  <a:pt x="1665597" y="17881"/>
                  <a:pt x="1671312" y="17881"/>
                </a:cubicBezTo>
                <a:cubicBezTo>
                  <a:pt x="1675122" y="17881"/>
                  <a:pt x="1677979" y="17881"/>
                  <a:pt x="1681789" y="16928"/>
                </a:cubicBezTo>
                <a:cubicBezTo>
                  <a:pt x="1693219" y="14071"/>
                  <a:pt x="1704649" y="8356"/>
                  <a:pt x="1717032" y="12166"/>
                </a:cubicBezTo>
                <a:cubicBezTo>
                  <a:pt x="1719889" y="13118"/>
                  <a:pt x="1722747" y="10261"/>
                  <a:pt x="1725604" y="9308"/>
                </a:cubicBezTo>
                <a:cubicBezTo>
                  <a:pt x="1727509" y="8356"/>
                  <a:pt x="1731319" y="6451"/>
                  <a:pt x="1732272" y="7403"/>
                </a:cubicBezTo>
                <a:cubicBezTo>
                  <a:pt x="1743702" y="17881"/>
                  <a:pt x="1757037" y="7403"/>
                  <a:pt x="1769419" y="10261"/>
                </a:cubicBezTo>
                <a:cubicBezTo>
                  <a:pt x="1793232" y="15976"/>
                  <a:pt x="1816092" y="21691"/>
                  <a:pt x="1837047" y="36931"/>
                </a:cubicBezTo>
                <a:cubicBezTo>
                  <a:pt x="1855144" y="50266"/>
                  <a:pt x="1868479" y="65506"/>
                  <a:pt x="1871337" y="87413"/>
                </a:cubicBezTo>
                <a:cubicBezTo>
                  <a:pt x="1871337" y="89318"/>
                  <a:pt x="1872289" y="91223"/>
                  <a:pt x="1874194" y="91223"/>
                </a:cubicBezTo>
                <a:cubicBezTo>
                  <a:pt x="1886577" y="96938"/>
                  <a:pt x="1877052" y="98843"/>
                  <a:pt x="1875147" y="99796"/>
                </a:cubicBezTo>
                <a:cubicBezTo>
                  <a:pt x="1877052" y="107416"/>
                  <a:pt x="1880862" y="113131"/>
                  <a:pt x="1880862" y="119798"/>
                </a:cubicBezTo>
                <a:cubicBezTo>
                  <a:pt x="1880862" y="129323"/>
                  <a:pt x="1883719" y="133133"/>
                  <a:pt x="1893244" y="131228"/>
                </a:cubicBezTo>
                <a:cubicBezTo>
                  <a:pt x="1902769" y="129323"/>
                  <a:pt x="1905627" y="137896"/>
                  <a:pt x="1907532" y="144563"/>
                </a:cubicBezTo>
                <a:cubicBezTo>
                  <a:pt x="1910389" y="154088"/>
                  <a:pt x="1911342" y="163613"/>
                  <a:pt x="1919914" y="170281"/>
                </a:cubicBezTo>
                <a:cubicBezTo>
                  <a:pt x="1921819" y="171233"/>
                  <a:pt x="1921819" y="175043"/>
                  <a:pt x="1921819" y="176948"/>
                </a:cubicBezTo>
                <a:cubicBezTo>
                  <a:pt x="1923724" y="200761"/>
                  <a:pt x="1924677" y="224573"/>
                  <a:pt x="1926582" y="248386"/>
                </a:cubicBezTo>
                <a:cubicBezTo>
                  <a:pt x="1926582" y="251243"/>
                  <a:pt x="1925629" y="255053"/>
                  <a:pt x="1927534" y="256958"/>
                </a:cubicBezTo>
                <a:cubicBezTo>
                  <a:pt x="1939917" y="268388"/>
                  <a:pt x="1933249" y="282676"/>
                  <a:pt x="1930392" y="294106"/>
                </a:cubicBezTo>
                <a:cubicBezTo>
                  <a:pt x="1925629" y="308393"/>
                  <a:pt x="1921819" y="324586"/>
                  <a:pt x="1915152" y="336968"/>
                </a:cubicBezTo>
                <a:cubicBezTo>
                  <a:pt x="1903722" y="358876"/>
                  <a:pt x="1903722" y="379831"/>
                  <a:pt x="1908484" y="401738"/>
                </a:cubicBezTo>
                <a:cubicBezTo>
                  <a:pt x="1912294" y="419836"/>
                  <a:pt x="1909437" y="436028"/>
                  <a:pt x="1904674" y="453173"/>
                </a:cubicBezTo>
                <a:cubicBezTo>
                  <a:pt x="1903722" y="456983"/>
                  <a:pt x="1901817" y="459841"/>
                  <a:pt x="1901817" y="463651"/>
                </a:cubicBezTo>
                <a:cubicBezTo>
                  <a:pt x="1904674" y="486511"/>
                  <a:pt x="1896102" y="507466"/>
                  <a:pt x="1890387" y="528421"/>
                </a:cubicBezTo>
                <a:cubicBezTo>
                  <a:pt x="1888482" y="535088"/>
                  <a:pt x="1890387" y="543661"/>
                  <a:pt x="1891339" y="551281"/>
                </a:cubicBezTo>
                <a:cubicBezTo>
                  <a:pt x="1891339" y="556043"/>
                  <a:pt x="1892292" y="559853"/>
                  <a:pt x="1894197" y="566521"/>
                </a:cubicBezTo>
                <a:cubicBezTo>
                  <a:pt x="1896102" y="560806"/>
                  <a:pt x="1897054" y="556043"/>
                  <a:pt x="1898959" y="551281"/>
                </a:cubicBezTo>
                <a:cubicBezTo>
                  <a:pt x="1899912" y="551281"/>
                  <a:pt x="1900864" y="551281"/>
                  <a:pt x="1902769" y="552233"/>
                </a:cubicBezTo>
                <a:cubicBezTo>
                  <a:pt x="1916104" y="558901"/>
                  <a:pt x="1923724" y="556043"/>
                  <a:pt x="1929439" y="542708"/>
                </a:cubicBezTo>
                <a:cubicBezTo>
                  <a:pt x="1935154" y="526516"/>
                  <a:pt x="1946584" y="517943"/>
                  <a:pt x="1962777" y="516038"/>
                </a:cubicBezTo>
                <a:cubicBezTo>
                  <a:pt x="1970397" y="515086"/>
                  <a:pt x="1978969" y="516991"/>
                  <a:pt x="1986589" y="519848"/>
                </a:cubicBezTo>
                <a:cubicBezTo>
                  <a:pt x="2006592" y="526516"/>
                  <a:pt x="2026594" y="534136"/>
                  <a:pt x="2046597" y="542708"/>
                </a:cubicBezTo>
                <a:cubicBezTo>
                  <a:pt x="2070409" y="553186"/>
                  <a:pt x="2095174" y="562711"/>
                  <a:pt x="2118034" y="574141"/>
                </a:cubicBezTo>
                <a:cubicBezTo>
                  <a:pt x="2141847" y="586523"/>
                  <a:pt x="2162802" y="603668"/>
                  <a:pt x="2185662" y="616051"/>
                </a:cubicBezTo>
                <a:cubicBezTo>
                  <a:pt x="2218047" y="633196"/>
                  <a:pt x="2245669" y="655103"/>
                  <a:pt x="2270434" y="681773"/>
                </a:cubicBezTo>
                <a:cubicBezTo>
                  <a:pt x="2274244" y="686536"/>
                  <a:pt x="2279959" y="689393"/>
                  <a:pt x="2284722" y="693203"/>
                </a:cubicBezTo>
                <a:cubicBezTo>
                  <a:pt x="2292342" y="698918"/>
                  <a:pt x="2298057" y="704633"/>
                  <a:pt x="2298057" y="715111"/>
                </a:cubicBezTo>
                <a:cubicBezTo>
                  <a:pt x="2298057" y="719873"/>
                  <a:pt x="2300914" y="726541"/>
                  <a:pt x="2304724" y="728446"/>
                </a:cubicBezTo>
                <a:cubicBezTo>
                  <a:pt x="2324727" y="742733"/>
                  <a:pt x="2346634" y="755116"/>
                  <a:pt x="2365684" y="770356"/>
                </a:cubicBezTo>
                <a:cubicBezTo>
                  <a:pt x="2379019" y="780833"/>
                  <a:pt x="2390449" y="794168"/>
                  <a:pt x="2403784" y="806551"/>
                </a:cubicBezTo>
                <a:cubicBezTo>
                  <a:pt x="2416167" y="817981"/>
                  <a:pt x="2426644" y="830363"/>
                  <a:pt x="2439979" y="840841"/>
                </a:cubicBezTo>
                <a:cubicBezTo>
                  <a:pt x="2459029" y="855128"/>
                  <a:pt x="2478079" y="868463"/>
                  <a:pt x="2498082" y="882751"/>
                </a:cubicBezTo>
                <a:cubicBezTo>
                  <a:pt x="2499987" y="884656"/>
                  <a:pt x="2502844" y="885608"/>
                  <a:pt x="2505702" y="886561"/>
                </a:cubicBezTo>
                <a:cubicBezTo>
                  <a:pt x="2525704" y="893228"/>
                  <a:pt x="2545707" y="899896"/>
                  <a:pt x="2565709" y="905611"/>
                </a:cubicBezTo>
                <a:cubicBezTo>
                  <a:pt x="2595237" y="914183"/>
                  <a:pt x="2621907" y="929423"/>
                  <a:pt x="2646672" y="947521"/>
                </a:cubicBezTo>
                <a:cubicBezTo>
                  <a:pt x="2667627" y="962761"/>
                  <a:pt x="2690487" y="974191"/>
                  <a:pt x="2711442" y="988478"/>
                </a:cubicBezTo>
                <a:cubicBezTo>
                  <a:pt x="2735254" y="1005623"/>
                  <a:pt x="2758114" y="1024673"/>
                  <a:pt x="2781927" y="1041818"/>
                </a:cubicBezTo>
                <a:cubicBezTo>
                  <a:pt x="2800977" y="1056106"/>
                  <a:pt x="2820027" y="1071346"/>
                  <a:pt x="2838124" y="1085633"/>
                </a:cubicBezTo>
                <a:cubicBezTo>
                  <a:pt x="2855269" y="1098968"/>
                  <a:pt x="2873367" y="1112303"/>
                  <a:pt x="2890512" y="1125638"/>
                </a:cubicBezTo>
                <a:cubicBezTo>
                  <a:pt x="2902894" y="1135163"/>
                  <a:pt x="2916229" y="1145641"/>
                  <a:pt x="2928612" y="1154213"/>
                </a:cubicBezTo>
                <a:cubicBezTo>
                  <a:pt x="2948614" y="1169453"/>
                  <a:pt x="2969569" y="1184693"/>
                  <a:pt x="2990524" y="1198981"/>
                </a:cubicBezTo>
                <a:cubicBezTo>
                  <a:pt x="2999097" y="1204696"/>
                  <a:pt x="3008622" y="1210411"/>
                  <a:pt x="3018147" y="1214221"/>
                </a:cubicBezTo>
                <a:cubicBezTo>
                  <a:pt x="3034339" y="1221841"/>
                  <a:pt x="3050532" y="1229461"/>
                  <a:pt x="3066724" y="1234223"/>
                </a:cubicBezTo>
                <a:cubicBezTo>
                  <a:pt x="3087679" y="1239938"/>
                  <a:pt x="3110539" y="1245653"/>
                  <a:pt x="3132447" y="1246606"/>
                </a:cubicBezTo>
                <a:cubicBezTo>
                  <a:pt x="3175309" y="1248511"/>
                  <a:pt x="3218172" y="1247558"/>
                  <a:pt x="3261034" y="1247558"/>
                </a:cubicBezTo>
                <a:cubicBezTo>
                  <a:pt x="3277227" y="1247558"/>
                  <a:pt x="3293419" y="1259941"/>
                  <a:pt x="3292467" y="1276133"/>
                </a:cubicBezTo>
                <a:cubicBezTo>
                  <a:pt x="3290562" y="1301851"/>
                  <a:pt x="3301992" y="1323758"/>
                  <a:pt x="3308659" y="1346618"/>
                </a:cubicBezTo>
                <a:cubicBezTo>
                  <a:pt x="3312469" y="1360906"/>
                  <a:pt x="3318184" y="1374241"/>
                  <a:pt x="3321994" y="1387576"/>
                </a:cubicBezTo>
                <a:cubicBezTo>
                  <a:pt x="3322947" y="1390433"/>
                  <a:pt x="3321994" y="1395196"/>
                  <a:pt x="3321042" y="1397101"/>
                </a:cubicBezTo>
                <a:cubicBezTo>
                  <a:pt x="3313422" y="1409483"/>
                  <a:pt x="3306754" y="1422818"/>
                  <a:pt x="3287704" y="1419008"/>
                </a:cubicBezTo>
                <a:cubicBezTo>
                  <a:pt x="3284847" y="1418056"/>
                  <a:pt x="3280084" y="1419961"/>
                  <a:pt x="3277227" y="1421866"/>
                </a:cubicBezTo>
                <a:cubicBezTo>
                  <a:pt x="3261034" y="1432343"/>
                  <a:pt x="3242937" y="1429486"/>
                  <a:pt x="3225792" y="1425676"/>
                </a:cubicBezTo>
                <a:cubicBezTo>
                  <a:pt x="3219124" y="1423771"/>
                  <a:pt x="3212457" y="1417103"/>
                  <a:pt x="3207694" y="1411388"/>
                </a:cubicBezTo>
                <a:cubicBezTo>
                  <a:pt x="3198169" y="1401863"/>
                  <a:pt x="3189597" y="1396148"/>
                  <a:pt x="3174357" y="1399958"/>
                </a:cubicBezTo>
                <a:cubicBezTo>
                  <a:pt x="3152449" y="1404721"/>
                  <a:pt x="3131494" y="1397101"/>
                  <a:pt x="3111492" y="1387576"/>
                </a:cubicBezTo>
                <a:cubicBezTo>
                  <a:pt x="3090537" y="1377098"/>
                  <a:pt x="3070534" y="1364716"/>
                  <a:pt x="3049579" y="1353286"/>
                </a:cubicBezTo>
                <a:cubicBezTo>
                  <a:pt x="3028624" y="1341856"/>
                  <a:pt x="3007669" y="1332331"/>
                  <a:pt x="2986714" y="1320901"/>
                </a:cubicBezTo>
                <a:cubicBezTo>
                  <a:pt x="2974332" y="1314233"/>
                  <a:pt x="2962902" y="1305661"/>
                  <a:pt x="2954329" y="1294231"/>
                </a:cubicBezTo>
                <a:cubicBezTo>
                  <a:pt x="2947662" y="1285658"/>
                  <a:pt x="2936232" y="1278038"/>
                  <a:pt x="2925754" y="1277086"/>
                </a:cubicBezTo>
                <a:cubicBezTo>
                  <a:pt x="2897179" y="1274228"/>
                  <a:pt x="2870509" y="1265656"/>
                  <a:pt x="2842887" y="1258036"/>
                </a:cubicBezTo>
                <a:cubicBezTo>
                  <a:pt x="2817169" y="1249463"/>
                  <a:pt x="2790499" y="1240891"/>
                  <a:pt x="2764782" y="1233271"/>
                </a:cubicBezTo>
                <a:cubicBezTo>
                  <a:pt x="2725729" y="1221841"/>
                  <a:pt x="2685724" y="1213268"/>
                  <a:pt x="2647624" y="1199933"/>
                </a:cubicBezTo>
                <a:cubicBezTo>
                  <a:pt x="2619049" y="1189456"/>
                  <a:pt x="2589522" y="1179931"/>
                  <a:pt x="2563804" y="1159928"/>
                </a:cubicBezTo>
                <a:cubicBezTo>
                  <a:pt x="2541897" y="1143736"/>
                  <a:pt x="2516179" y="1133258"/>
                  <a:pt x="2492367" y="1119923"/>
                </a:cubicBezTo>
                <a:cubicBezTo>
                  <a:pt x="2480937" y="1113256"/>
                  <a:pt x="2470459" y="1104683"/>
                  <a:pt x="2459029" y="1098016"/>
                </a:cubicBezTo>
                <a:cubicBezTo>
                  <a:pt x="2440932" y="1086586"/>
                  <a:pt x="2421882" y="1077061"/>
                  <a:pt x="2404737" y="1065631"/>
                </a:cubicBezTo>
                <a:cubicBezTo>
                  <a:pt x="2395212" y="1058963"/>
                  <a:pt x="2387592" y="1049438"/>
                  <a:pt x="2379019" y="1041818"/>
                </a:cubicBezTo>
                <a:cubicBezTo>
                  <a:pt x="2374257" y="1038008"/>
                  <a:pt x="2368542" y="1034198"/>
                  <a:pt x="2362827" y="1031341"/>
                </a:cubicBezTo>
                <a:cubicBezTo>
                  <a:pt x="2334252" y="1015148"/>
                  <a:pt x="2304724" y="1000861"/>
                  <a:pt x="2276149" y="983716"/>
                </a:cubicBezTo>
                <a:cubicBezTo>
                  <a:pt x="2266624" y="978001"/>
                  <a:pt x="2260909" y="978001"/>
                  <a:pt x="2252337" y="984668"/>
                </a:cubicBezTo>
                <a:cubicBezTo>
                  <a:pt x="2247574" y="988478"/>
                  <a:pt x="2241859" y="993241"/>
                  <a:pt x="2235192" y="995146"/>
                </a:cubicBezTo>
                <a:cubicBezTo>
                  <a:pt x="2224714" y="999908"/>
                  <a:pt x="2219952" y="1006576"/>
                  <a:pt x="2219952" y="1018006"/>
                </a:cubicBezTo>
                <a:cubicBezTo>
                  <a:pt x="2219952" y="1033246"/>
                  <a:pt x="2219952" y="1048486"/>
                  <a:pt x="2219952" y="1062773"/>
                </a:cubicBezTo>
                <a:cubicBezTo>
                  <a:pt x="2219952" y="1072298"/>
                  <a:pt x="2217094" y="1080871"/>
                  <a:pt x="2217094" y="1090396"/>
                </a:cubicBezTo>
                <a:cubicBezTo>
                  <a:pt x="2217094" y="1096111"/>
                  <a:pt x="2218047" y="1102778"/>
                  <a:pt x="2221857" y="1107541"/>
                </a:cubicBezTo>
                <a:cubicBezTo>
                  <a:pt x="2226619" y="1113256"/>
                  <a:pt x="2233287" y="1118018"/>
                  <a:pt x="2239002" y="1122781"/>
                </a:cubicBezTo>
                <a:cubicBezTo>
                  <a:pt x="2239954" y="1123733"/>
                  <a:pt x="2241859" y="1125638"/>
                  <a:pt x="2241859" y="1126591"/>
                </a:cubicBezTo>
                <a:cubicBezTo>
                  <a:pt x="2244717" y="1139926"/>
                  <a:pt x="2248527" y="1154213"/>
                  <a:pt x="2250432" y="1167548"/>
                </a:cubicBezTo>
                <a:cubicBezTo>
                  <a:pt x="2251384" y="1175168"/>
                  <a:pt x="2250432" y="1184693"/>
                  <a:pt x="2246622" y="1191361"/>
                </a:cubicBezTo>
                <a:cubicBezTo>
                  <a:pt x="2241859" y="1200886"/>
                  <a:pt x="2247574" y="1207553"/>
                  <a:pt x="2248527" y="1216126"/>
                </a:cubicBezTo>
                <a:cubicBezTo>
                  <a:pt x="2249479" y="1221841"/>
                  <a:pt x="2250432" y="1227556"/>
                  <a:pt x="2251384" y="1232318"/>
                </a:cubicBezTo>
                <a:cubicBezTo>
                  <a:pt x="2257099" y="1254226"/>
                  <a:pt x="2261862" y="1276133"/>
                  <a:pt x="2268529" y="1298041"/>
                </a:cubicBezTo>
                <a:cubicBezTo>
                  <a:pt x="2277102" y="1325663"/>
                  <a:pt x="2288532" y="1351381"/>
                  <a:pt x="2290437" y="1380908"/>
                </a:cubicBezTo>
                <a:cubicBezTo>
                  <a:pt x="2291389" y="1399006"/>
                  <a:pt x="2296152" y="1417103"/>
                  <a:pt x="2299009" y="1435201"/>
                </a:cubicBezTo>
                <a:cubicBezTo>
                  <a:pt x="2301867" y="1453298"/>
                  <a:pt x="2304724" y="1470443"/>
                  <a:pt x="2307582" y="1488541"/>
                </a:cubicBezTo>
                <a:cubicBezTo>
                  <a:pt x="2307582" y="1491398"/>
                  <a:pt x="2306629" y="1494256"/>
                  <a:pt x="2305677" y="1496161"/>
                </a:cubicBezTo>
                <a:cubicBezTo>
                  <a:pt x="2303772" y="1503781"/>
                  <a:pt x="2299009" y="1511401"/>
                  <a:pt x="2299009" y="1519021"/>
                </a:cubicBezTo>
                <a:cubicBezTo>
                  <a:pt x="2299962" y="1531403"/>
                  <a:pt x="2304724" y="1544738"/>
                  <a:pt x="2307582" y="1557121"/>
                </a:cubicBezTo>
                <a:cubicBezTo>
                  <a:pt x="2310439" y="1569503"/>
                  <a:pt x="2314249" y="1580933"/>
                  <a:pt x="2315202" y="1593316"/>
                </a:cubicBezTo>
                <a:cubicBezTo>
                  <a:pt x="2317107" y="1633321"/>
                  <a:pt x="2315202" y="1673326"/>
                  <a:pt x="2320917" y="1712378"/>
                </a:cubicBezTo>
                <a:cubicBezTo>
                  <a:pt x="2326632" y="1759051"/>
                  <a:pt x="2323774" y="1806676"/>
                  <a:pt x="2323774" y="1853348"/>
                </a:cubicBezTo>
                <a:cubicBezTo>
                  <a:pt x="2323774" y="1878113"/>
                  <a:pt x="2329489" y="1901926"/>
                  <a:pt x="2335204" y="1925738"/>
                </a:cubicBezTo>
                <a:cubicBezTo>
                  <a:pt x="2338062" y="1937168"/>
                  <a:pt x="2343777" y="1946693"/>
                  <a:pt x="2348539" y="1957171"/>
                </a:cubicBezTo>
                <a:cubicBezTo>
                  <a:pt x="2349492" y="1958123"/>
                  <a:pt x="2349492" y="1960028"/>
                  <a:pt x="2349492" y="1960981"/>
                </a:cubicBezTo>
                <a:cubicBezTo>
                  <a:pt x="2346634" y="1978126"/>
                  <a:pt x="2356159" y="1990508"/>
                  <a:pt x="2361874" y="2004796"/>
                </a:cubicBezTo>
                <a:cubicBezTo>
                  <a:pt x="2368542" y="2020988"/>
                  <a:pt x="2377114" y="2036228"/>
                  <a:pt x="2381877" y="2052421"/>
                </a:cubicBezTo>
                <a:cubicBezTo>
                  <a:pt x="2384734" y="2060041"/>
                  <a:pt x="2382829" y="2071471"/>
                  <a:pt x="2379972" y="2079091"/>
                </a:cubicBezTo>
                <a:cubicBezTo>
                  <a:pt x="2375209" y="2089568"/>
                  <a:pt x="2374257" y="2099094"/>
                  <a:pt x="2377114" y="2109571"/>
                </a:cubicBezTo>
                <a:cubicBezTo>
                  <a:pt x="2380924" y="2121001"/>
                  <a:pt x="2383782" y="2133383"/>
                  <a:pt x="2387592" y="2144814"/>
                </a:cubicBezTo>
                <a:cubicBezTo>
                  <a:pt x="2388544" y="2147671"/>
                  <a:pt x="2392354" y="2150528"/>
                  <a:pt x="2396164" y="2150528"/>
                </a:cubicBezTo>
                <a:cubicBezTo>
                  <a:pt x="2410452" y="2152433"/>
                  <a:pt x="2419024" y="2161006"/>
                  <a:pt x="2426644" y="2172436"/>
                </a:cubicBezTo>
                <a:cubicBezTo>
                  <a:pt x="2430454" y="2179103"/>
                  <a:pt x="2431407" y="2185771"/>
                  <a:pt x="2425692" y="2193391"/>
                </a:cubicBezTo>
                <a:cubicBezTo>
                  <a:pt x="2416167" y="2206726"/>
                  <a:pt x="2413309" y="2220061"/>
                  <a:pt x="2424739" y="2234348"/>
                </a:cubicBezTo>
                <a:cubicBezTo>
                  <a:pt x="2425692" y="2236253"/>
                  <a:pt x="2426644" y="2238158"/>
                  <a:pt x="2427597" y="2240064"/>
                </a:cubicBezTo>
                <a:cubicBezTo>
                  <a:pt x="2430454" y="2258161"/>
                  <a:pt x="2442837" y="2270544"/>
                  <a:pt x="2457124" y="2280069"/>
                </a:cubicBezTo>
                <a:cubicBezTo>
                  <a:pt x="2479032" y="2295308"/>
                  <a:pt x="2495224" y="2316264"/>
                  <a:pt x="2510464" y="2338171"/>
                </a:cubicBezTo>
                <a:cubicBezTo>
                  <a:pt x="2521894" y="2354364"/>
                  <a:pt x="2530467" y="2373414"/>
                  <a:pt x="2539039" y="2391511"/>
                </a:cubicBezTo>
                <a:cubicBezTo>
                  <a:pt x="2543802" y="2401989"/>
                  <a:pt x="2544754" y="2413419"/>
                  <a:pt x="2549517" y="2423896"/>
                </a:cubicBezTo>
                <a:cubicBezTo>
                  <a:pt x="2556184" y="2439136"/>
                  <a:pt x="2565709" y="2453423"/>
                  <a:pt x="2573329" y="2467711"/>
                </a:cubicBezTo>
                <a:cubicBezTo>
                  <a:pt x="2575234" y="2471521"/>
                  <a:pt x="2576187" y="2476283"/>
                  <a:pt x="2577139" y="2481046"/>
                </a:cubicBezTo>
                <a:cubicBezTo>
                  <a:pt x="2580949" y="2493429"/>
                  <a:pt x="2582854" y="2505811"/>
                  <a:pt x="2587617" y="2517241"/>
                </a:cubicBezTo>
                <a:cubicBezTo>
                  <a:pt x="2596189" y="2543911"/>
                  <a:pt x="2607619" y="2569629"/>
                  <a:pt x="2615239" y="2596298"/>
                </a:cubicBezTo>
                <a:cubicBezTo>
                  <a:pt x="2620954" y="2616301"/>
                  <a:pt x="2621907" y="2637256"/>
                  <a:pt x="2624764" y="2658211"/>
                </a:cubicBezTo>
                <a:cubicBezTo>
                  <a:pt x="2626669" y="2675356"/>
                  <a:pt x="2625717" y="2693454"/>
                  <a:pt x="2629527" y="2710598"/>
                </a:cubicBezTo>
                <a:cubicBezTo>
                  <a:pt x="2632384" y="2721076"/>
                  <a:pt x="2640004" y="2731554"/>
                  <a:pt x="2646672" y="2740126"/>
                </a:cubicBezTo>
                <a:cubicBezTo>
                  <a:pt x="2657149" y="2752508"/>
                  <a:pt x="2660959" y="2766796"/>
                  <a:pt x="2663817" y="2782989"/>
                </a:cubicBezTo>
                <a:cubicBezTo>
                  <a:pt x="2669532" y="2812516"/>
                  <a:pt x="2666674" y="2842996"/>
                  <a:pt x="2666674" y="2872523"/>
                </a:cubicBezTo>
                <a:cubicBezTo>
                  <a:pt x="2666674" y="2898241"/>
                  <a:pt x="2673342" y="2923006"/>
                  <a:pt x="2674294" y="2948723"/>
                </a:cubicBezTo>
                <a:cubicBezTo>
                  <a:pt x="2675247" y="2963011"/>
                  <a:pt x="2669532" y="2980156"/>
                  <a:pt x="2661912" y="2992539"/>
                </a:cubicBezTo>
                <a:cubicBezTo>
                  <a:pt x="2654292" y="3004921"/>
                  <a:pt x="2649529" y="3016351"/>
                  <a:pt x="2648577" y="3030639"/>
                </a:cubicBezTo>
                <a:cubicBezTo>
                  <a:pt x="2647624" y="3050641"/>
                  <a:pt x="2647624" y="3071596"/>
                  <a:pt x="2646672" y="3091598"/>
                </a:cubicBezTo>
                <a:cubicBezTo>
                  <a:pt x="2646672" y="3096361"/>
                  <a:pt x="2646672" y="3101123"/>
                  <a:pt x="2645719" y="3105886"/>
                </a:cubicBezTo>
                <a:cubicBezTo>
                  <a:pt x="2643814" y="3113506"/>
                  <a:pt x="2641909" y="3121126"/>
                  <a:pt x="2640004" y="3128746"/>
                </a:cubicBezTo>
                <a:cubicBezTo>
                  <a:pt x="2639052" y="3131604"/>
                  <a:pt x="2638099" y="3134461"/>
                  <a:pt x="2637147" y="3137318"/>
                </a:cubicBezTo>
                <a:cubicBezTo>
                  <a:pt x="2635242" y="3170656"/>
                  <a:pt x="2624764" y="3203993"/>
                  <a:pt x="2628574" y="3237331"/>
                </a:cubicBezTo>
                <a:cubicBezTo>
                  <a:pt x="2629527" y="3242093"/>
                  <a:pt x="2630479" y="3247808"/>
                  <a:pt x="2633337" y="3250666"/>
                </a:cubicBezTo>
                <a:cubicBezTo>
                  <a:pt x="2643814" y="3262096"/>
                  <a:pt x="2646672" y="3273526"/>
                  <a:pt x="2642862" y="3288766"/>
                </a:cubicBezTo>
                <a:cubicBezTo>
                  <a:pt x="2638099" y="3309721"/>
                  <a:pt x="2636194" y="3331629"/>
                  <a:pt x="2632384" y="3353536"/>
                </a:cubicBezTo>
                <a:cubicBezTo>
                  <a:pt x="2629527" y="3371633"/>
                  <a:pt x="2624764" y="3388779"/>
                  <a:pt x="2621907" y="3406876"/>
                </a:cubicBezTo>
                <a:cubicBezTo>
                  <a:pt x="2618097" y="3430689"/>
                  <a:pt x="2615239" y="3453548"/>
                  <a:pt x="2610477" y="3477361"/>
                </a:cubicBezTo>
                <a:cubicBezTo>
                  <a:pt x="2608572" y="3490696"/>
                  <a:pt x="2605714" y="3503079"/>
                  <a:pt x="2600952" y="3515461"/>
                </a:cubicBezTo>
                <a:cubicBezTo>
                  <a:pt x="2589522" y="3551656"/>
                  <a:pt x="2576187" y="3587851"/>
                  <a:pt x="2564757" y="3624046"/>
                </a:cubicBezTo>
                <a:cubicBezTo>
                  <a:pt x="2560947" y="3635476"/>
                  <a:pt x="2557137" y="3645954"/>
                  <a:pt x="2541897" y="3648811"/>
                </a:cubicBezTo>
                <a:cubicBezTo>
                  <a:pt x="2531419" y="3650716"/>
                  <a:pt x="2530467" y="3661193"/>
                  <a:pt x="2528562" y="3670718"/>
                </a:cubicBezTo>
                <a:cubicBezTo>
                  <a:pt x="2524752" y="3694531"/>
                  <a:pt x="2520942" y="3718343"/>
                  <a:pt x="2517132" y="3742156"/>
                </a:cubicBezTo>
                <a:cubicBezTo>
                  <a:pt x="2515227" y="3752633"/>
                  <a:pt x="2513322" y="3764064"/>
                  <a:pt x="2512369" y="3774541"/>
                </a:cubicBezTo>
                <a:cubicBezTo>
                  <a:pt x="2510464" y="3786923"/>
                  <a:pt x="2513322" y="3798354"/>
                  <a:pt x="2523799" y="3806926"/>
                </a:cubicBezTo>
                <a:cubicBezTo>
                  <a:pt x="2526657" y="3808831"/>
                  <a:pt x="2528562" y="3813593"/>
                  <a:pt x="2528562" y="3817404"/>
                </a:cubicBezTo>
                <a:cubicBezTo>
                  <a:pt x="2534277" y="3846931"/>
                  <a:pt x="2561899" y="3860266"/>
                  <a:pt x="2587617" y="3857408"/>
                </a:cubicBezTo>
                <a:cubicBezTo>
                  <a:pt x="2590474" y="3857408"/>
                  <a:pt x="2593332" y="3854551"/>
                  <a:pt x="2596189" y="3851693"/>
                </a:cubicBezTo>
                <a:cubicBezTo>
                  <a:pt x="2601904" y="3845979"/>
                  <a:pt x="2604762" y="3845979"/>
                  <a:pt x="2609524" y="3853598"/>
                </a:cubicBezTo>
                <a:cubicBezTo>
                  <a:pt x="2617144" y="3865981"/>
                  <a:pt x="2626669" y="3877411"/>
                  <a:pt x="2635242" y="3888841"/>
                </a:cubicBezTo>
                <a:cubicBezTo>
                  <a:pt x="2643814" y="3900271"/>
                  <a:pt x="2657149" y="3908843"/>
                  <a:pt x="2660007" y="3923131"/>
                </a:cubicBezTo>
                <a:cubicBezTo>
                  <a:pt x="2662864" y="3941229"/>
                  <a:pt x="2672389" y="3945039"/>
                  <a:pt x="2688582" y="3949801"/>
                </a:cubicBezTo>
                <a:cubicBezTo>
                  <a:pt x="2701917" y="3953611"/>
                  <a:pt x="2715252" y="3955516"/>
                  <a:pt x="2728587" y="3956468"/>
                </a:cubicBezTo>
                <a:cubicBezTo>
                  <a:pt x="2745732" y="3958373"/>
                  <a:pt x="2762877" y="3961231"/>
                  <a:pt x="2780022" y="3963136"/>
                </a:cubicBezTo>
                <a:cubicBezTo>
                  <a:pt x="2795262" y="3964089"/>
                  <a:pt x="2810502" y="3964089"/>
                  <a:pt x="2825742" y="3965041"/>
                </a:cubicBezTo>
                <a:cubicBezTo>
                  <a:pt x="2849554" y="3966946"/>
                  <a:pt x="2870509" y="3974566"/>
                  <a:pt x="2885749" y="3992664"/>
                </a:cubicBezTo>
                <a:cubicBezTo>
                  <a:pt x="2892417" y="4000283"/>
                  <a:pt x="2900037" y="4006951"/>
                  <a:pt x="2906704" y="4014571"/>
                </a:cubicBezTo>
                <a:cubicBezTo>
                  <a:pt x="2908609" y="4016476"/>
                  <a:pt x="2910514" y="4019333"/>
                  <a:pt x="2909562" y="4021239"/>
                </a:cubicBezTo>
                <a:cubicBezTo>
                  <a:pt x="2902894" y="4033621"/>
                  <a:pt x="2900037" y="4046956"/>
                  <a:pt x="2887654" y="4057433"/>
                </a:cubicBezTo>
                <a:cubicBezTo>
                  <a:pt x="2861937" y="4077436"/>
                  <a:pt x="2832409" y="4083151"/>
                  <a:pt x="2801929" y="4084104"/>
                </a:cubicBezTo>
                <a:cubicBezTo>
                  <a:pt x="2766687" y="4085056"/>
                  <a:pt x="2731444" y="4084104"/>
                  <a:pt x="2696202" y="4084104"/>
                </a:cubicBezTo>
                <a:cubicBezTo>
                  <a:pt x="2694297" y="4084104"/>
                  <a:pt x="2691439" y="4083151"/>
                  <a:pt x="2689534" y="4082198"/>
                </a:cubicBezTo>
                <a:cubicBezTo>
                  <a:pt x="2647624" y="4054576"/>
                  <a:pt x="2599047" y="4049814"/>
                  <a:pt x="2551422" y="4042193"/>
                </a:cubicBezTo>
                <a:cubicBezTo>
                  <a:pt x="2539039" y="4040289"/>
                  <a:pt x="2526657" y="4040289"/>
                  <a:pt x="2514274" y="4044098"/>
                </a:cubicBezTo>
                <a:cubicBezTo>
                  <a:pt x="2461887" y="4059339"/>
                  <a:pt x="2407594" y="4057433"/>
                  <a:pt x="2354254" y="4056481"/>
                </a:cubicBezTo>
                <a:cubicBezTo>
                  <a:pt x="2330442" y="4056481"/>
                  <a:pt x="2313297" y="4045051"/>
                  <a:pt x="2294247" y="4034573"/>
                </a:cubicBezTo>
                <a:cubicBezTo>
                  <a:pt x="2292342" y="4033621"/>
                  <a:pt x="2291389" y="4031716"/>
                  <a:pt x="2290437" y="4029811"/>
                </a:cubicBezTo>
                <a:cubicBezTo>
                  <a:pt x="2284722" y="4016476"/>
                  <a:pt x="2279007" y="4003141"/>
                  <a:pt x="2274244" y="3988854"/>
                </a:cubicBezTo>
                <a:cubicBezTo>
                  <a:pt x="2273292" y="3985996"/>
                  <a:pt x="2275197" y="3981233"/>
                  <a:pt x="2275197" y="3978376"/>
                </a:cubicBezTo>
                <a:cubicBezTo>
                  <a:pt x="2276149" y="3961231"/>
                  <a:pt x="2285674" y="3946943"/>
                  <a:pt x="2294247" y="3931704"/>
                </a:cubicBezTo>
                <a:cubicBezTo>
                  <a:pt x="2295199" y="3928846"/>
                  <a:pt x="2293294" y="3924083"/>
                  <a:pt x="2292342" y="3921226"/>
                </a:cubicBezTo>
                <a:cubicBezTo>
                  <a:pt x="2289484" y="3911701"/>
                  <a:pt x="2284722" y="3902176"/>
                  <a:pt x="2294247" y="3893604"/>
                </a:cubicBezTo>
                <a:cubicBezTo>
                  <a:pt x="2296152" y="3891698"/>
                  <a:pt x="2298057" y="3887889"/>
                  <a:pt x="2298057" y="3885031"/>
                </a:cubicBezTo>
                <a:cubicBezTo>
                  <a:pt x="2297104" y="3866933"/>
                  <a:pt x="2307582" y="3851693"/>
                  <a:pt x="2310439" y="3834548"/>
                </a:cubicBezTo>
                <a:cubicBezTo>
                  <a:pt x="2315202" y="3810736"/>
                  <a:pt x="2317107" y="3786923"/>
                  <a:pt x="2319964" y="3763111"/>
                </a:cubicBezTo>
                <a:cubicBezTo>
                  <a:pt x="2322822" y="3738346"/>
                  <a:pt x="2324727" y="3713581"/>
                  <a:pt x="2327584" y="3689768"/>
                </a:cubicBezTo>
                <a:cubicBezTo>
                  <a:pt x="2327584" y="3685958"/>
                  <a:pt x="2328537" y="3682148"/>
                  <a:pt x="2328537" y="3678339"/>
                </a:cubicBezTo>
                <a:cubicBezTo>
                  <a:pt x="2328537" y="3641191"/>
                  <a:pt x="2328537" y="3604043"/>
                  <a:pt x="2328537" y="3566896"/>
                </a:cubicBezTo>
                <a:cubicBezTo>
                  <a:pt x="2328537" y="3559276"/>
                  <a:pt x="2330442" y="3550704"/>
                  <a:pt x="2330442" y="3543083"/>
                </a:cubicBezTo>
                <a:cubicBezTo>
                  <a:pt x="2330442" y="3526891"/>
                  <a:pt x="2327584" y="3509746"/>
                  <a:pt x="2328537" y="3493554"/>
                </a:cubicBezTo>
                <a:cubicBezTo>
                  <a:pt x="2330442" y="3467836"/>
                  <a:pt x="2319964" y="3445929"/>
                  <a:pt x="2311392" y="3423068"/>
                </a:cubicBezTo>
                <a:cubicBezTo>
                  <a:pt x="2301867" y="3399256"/>
                  <a:pt x="2295199" y="3374491"/>
                  <a:pt x="2294247" y="3348773"/>
                </a:cubicBezTo>
                <a:cubicBezTo>
                  <a:pt x="2293294" y="3320198"/>
                  <a:pt x="2297104" y="3292576"/>
                  <a:pt x="2301867" y="3264954"/>
                </a:cubicBezTo>
                <a:cubicBezTo>
                  <a:pt x="2308534" y="3220186"/>
                  <a:pt x="2321869" y="3176371"/>
                  <a:pt x="2335204" y="3133508"/>
                </a:cubicBezTo>
                <a:cubicBezTo>
                  <a:pt x="2339014" y="3121126"/>
                  <a:pt x="2342824" y="3107791"/>
                  <a:pt x="2335204" y="3094456"/>
                </a:cubicBezTo>
                <a:cubicBezTo>
                  <a:pt x="2329489" y="3083979"/>
                  <a:pt x="2339014" y="3076358"/>
                  <a:pt x="2342824" y="3068739"/>
                </a:cubicBezTo>
                <a:cubicBezTo>
                  <a:pt x="2346634" y="3062071"/>
                  <a:pt x="2348539" y="3057308"/>
                  <a:pt x="2345682" y="3049689"/>
                </a:cubicBezTo>
                <a:cubicBezTo>
                  <a:pt x="2344729" y="3046831"/>
                  <a:pt x="2344729" y="3043021"/>
                  <a:pt x="2345682" y="3040164"/>
                </a:cubicBezTo>
                <a:cubicBezTo>
                  <a:pt x="2347587" y="3030639"/>
                  <a:pt x="2351397" y="3021114"/>
                  <a:pt x="2353302" y="3011589"/>
                </a:cubicBezTo>
                <a:cubicBezTo>
                  <a:pt x="2354254" y="3008731"/>
                  <a:pt x="2351397" y="3003968"/>
                  <a:pt x="2349492" y="3001111"/>
                </a:cubicBezTo>
                <a:cubicBezTo>
                  <a:pt x="2344729" y="2990633"/>
                  <a:pt x="2339967" y="2981108"/>
                  <a:pt x="2344729" y="2968726"/>
                </a:cubicBezTo>
                <a:cubicBezTo>
                  <a:pt x="2349492" y="2957296"/>
                  <a:pt x="2353302" y="2944914"/>
                  <a:pt x="2357112" y="2932531"/>
                </a:cubicBezTo>
                <a:cubicBezTo>
                  <a:pt x="2359969" y="2923958"/>
                  <a:pt x="2353302" y="2908718"/>
                  <a:pt x="2342824" y="2901098"/>
                </a:cubicBezTo>
                <a:cubicBezTo>
                  <a:pt x="2335204" y="2895383"/>
                  <a:pt x="2324727" y="2897289"/>
                  <a:pt x="2316154" y="2903956"/>
                </a:cubicBezTo>
                <a:cubicBezTo>
                  <a:pt x="2289484" y="2924911"/>
                  <a:pt x="2262814" y="2944914"/>
                  <a:pt x="2235192" y="2964916"/>
                </a:cubicBezTo>
                <a:cubicBezTo>
                  <a:pt x="2218999" y="2976346"/>
                  <a:pt x="2199949" y="2973489"/>
                  <a:pt x="2182804" y="2966821"/>
                </a:cubicBezTo>
                <a:cubicBezTo>
                  <a:pt x="2149467" y="2953486"/>
                  <a:pt x="2126607" y="2928721"/>
                  <a:pt x="2107557" y="2900146"/>
                </a:cubicBezTo>
                <a:cubicBezTo>
                  <a:pt x="2100889" y="2889668"/>
                  <a:pt x="2097079" y="2877286"/>
                  <a:pt x="2092317" y="2866808"/>
                </a:cubicBezTo>
                <a:cubicBezTo>
                  <a:pt x="2078982" y="2842043"/>
                  <a:pt x="2066599" y="2816326"/>
                  <a:pt x="2053264" y="2791561"/>
                </a:cubicBezTo>
                <a:cubicBezTo>
                  <a:pt x="2032309" y="2752508"/>
                  <a:pt x="2009449" y="2713456"/>
                  <a:pt x="1989447" y="2674404"/>
                </a:cubicBezTo>
                <a:cubicBezTo>
                  <a:pt x="1981827" y="2660116"/>
                  <a:pt x="1978969" y="2643923"/>
                  <a:pt x="1975159" y="2627731"/>
                </a:cubicBezTo>
                <a:cubicBezTo>
                  <a:pt x="1969444" y="2597251"/>
                  <a:pt x="1950394" y="2578201"/>
                  <a:pt x="1924677" y="2564866"/>
                </a:cubicBezTo>
                <a:cubicBezTo>
                  <a:pt x="1911342" y="2558198"/>
                  <a:pt x="1897054" y="2553436"/>
                  <a:pt x="1882767" y="2546768"/>
                </a:cubicBezTo>
                <a:cubicBezTo>
                  <a:pt x="1879909" y="2545816"/>
                  <a:pt x="1876099" y="2542958"/>
                  <a:pt x="1874194" y="2541054"/>
                </a:cubicBezTo>
                <a:cubicBezTo>
                  <a:pt x="1867527" y="2536291"/>
                  <a:pt x="1859907" y="2535339"/>
                  <a:pt x="1853239" y="2539148"/>
                </a:cubicBezTo>
                <a:cubicBezTo>
                  <a:pt x="1835142" y="2551531"/>
                  <a:pt x="1817044" y="2562961"/>
                  <a:pt x="1800852" y="2576296"/>
                </a:cubicBezTo>
                <a:cubicBezTo>
                  <a:pt x="1757989" y="2610586"/>
                  <a:pt x="1716079" y="2646781"/>
                  <a:pt x="1664644" y="2668689"/>
                </a:cubicBezTo>
                <a:cubicBezTo>
                  <a:pt x="1640832" y="2678214"/>
                  <a:pt x="1618924" y="2691548"/>
                  <a:pt x="1596064" y="2702026"/>
                </a:cubicBezTo>
                <a:cubicBezTo>
                  <a:pt x="1577014" y="2710598"/>
                  <a:pt x="1557012" y="2718218"/>
                  <a:pt x="1537962" y="2726791"/>
                </a:cubicBezTo>
                <a:cubicBezTo>
                  <a:pt x="1513197" y="2738221"/>
                  <a:pt x="1485574" y="2742031"/>
                  <a:pt x="1462714" y="2758223"/>
                </a:cubicBezTo>
                <a:cubicBezTo>
                  <a:pt x="1460809" y="2760129"/>
                  <a:pt x="1456999" y="2760129"/>
                  <a:pt x="1455094" y="2760129"/>
                </a:cubicBezTo>
                <a:cubicBezTo>
                  <a:pt x="1443664" y="2759176"/>
                  <a:pt x="1431282" y="2758223"/>
                  <a:pt x="1420804" y="2754414"/>
                </a:cubicBezTo>
                <a:cubicBezTo>
                  <a:pt x="1409374" y="2750604"/>
                  <a:pt x="1402707" y="2755366"/>
                  <a:pt x="1396039" y="2762986"/>
                </a:cubicBezTo>
                <a:cubicBezTo>
                  <a:pt x="1375084" y="2787751"/>
                  <a:pt x="1356034" y="2813468"/>
                  <a:pt x="1334127" y="2837281"/>
                </a:cubicBezTo>
                <a:cubicBezTo>
                  <a:pt x="1304599" y="2869666"/>
                  <a:pt x="1275072" y="2902051"/>
                  <a:pt x="1242687" y="2932531"/>
                </a:cubicBezTo>
                <a:cubicBezTo>
                  <a:pt x="1216017" y="2958248"/>
                  <a:pt x="1187442" y="2981108"/>
                  <a:pt x="1157914" y="3003016"/>
                </a:cubicBezTo>
                <a:cubicBezTo>
                  <a:pt x="1140769" y="3016351"/>
                  <a:pt x="1118862" y="3021114"/>
                  <a:pt x="1096954" y="3025876"/>
                </a:cubicBezTo>
                <a:cubicBezTo>
                  <a:pt x="1055044" y="3036354"/>
                  <a:pt x="1012182" y="3031591"/>
                  <a:pt x="969319" y="3033496"/>
                </a:cubicBezTo>
                <a:cubicBezTo>
                  <a:pt x="942649" y="3035401"/>
                  <a:pt x="923599" y="3023018"/>
                  <a:pt x="904549" y="3006826"/>
                </a:cubicBezTo>
                <a:cubicBezTo>
                  <a:pt x="893119" y="2997301"/>
                  <a:pt x="880737" y="2986823"/>
                  <a:pt x="867402" y="2980156"/>
                </a:cubicBezTo>
                <a:cubicBezTo>
                  <a:pt x="858829" y="2976346"/>
                  <a:pt x="848352" y="2976346"/>
                  <a:pt x="838827" y="2976346"/>
                </a:cubicBezTo>
                <a:cubicBezTo>
                  <a:pt x="832159" y="2976346"/>
                  <a:pt x="825492" y="2978251"/>
                  <a:pt x="822634" y="2968726"/>
                </a:cubicBezTo>
                <a:cubicBezTo>
                  <a:pt x="820729" y="2964916"/>
                  <a:pt x="814062" y="2960154"/>
                  <a:pt x="810252" y="2960154"/>
                </a:cubicBezTo>
                <a:cubicBezTo>
                  <a:pt x="788344" y="2963011"/>
                  <a:pt x="770247" y="2951581"/>
                  <a:pt x="752149" y="2943008"/>
                </a:cubicBezTo>
                <a:cubicBezTo>
                  <a:pt x="729289" y="2932531"/>
                  <a:pt x="706429" y="2919196"/>
                  <a:pt x="683569" y="2906814"/>
                </a:cubicBezTo>
                <a:cubicBezTo>
                  <a:pt x="682617" y="2905861"/>
                  <a:pt x="680712" y="2905861"/>
                  <a:pt x="679759" y="2904908"/>
                </a:cubicBezTo>
                <a:cubicBezTo>
                  <a:pt x="670234" y="2883001"/>
                  <a:pt x="648327" y="2873476"/>
                  <a:pt x="634039" y="2856331"/>
                </a:cubicBezTo>
                <a:cubicBezTo>
                  <a:pt x="624514" y="2844901"/>
                  <a:pt x="614037" y="2844901"/>
                  <a:pt x="599749" y="2852521"/>
                </a:cubicBezTo>
                <a:cubicBezTo>
                  <a:pt x="573079" y="2866808"/>
                  <a:pt x="545457" y="2870618"/>
                  <a:pt x="514977" y="2861093"/>
                </a:cubicBezTo>
                <a:cubicBezTo>
                  <a:pt x="504499" y="2857283"/>
                  <a:pt x="493069" y="2859189"/>
                  <a:pt x="481639" y="2859189"/>
                </a:cubicBezTo>
                <a:cubicBezTo>
                  <a:pt x="474019" y="2859189"/>
                  <a:pt x="465447" y="2861093"/>
                  <a:pt x="457827" y="2862046"/>
                </a:cubicBezTo>
                <a:cubicBezTo>
                  <a:pt x="444492" y="2863951"/>
                  <a:pt x="431157" y="2865856"/>
                  <a:pt x="417822" y="2867761"/>
                </a:cubicBezTo>
                <a:cubicBezTo>
                  <a:pt x="397819" y="2870618"/>
                  <a:pt x="378769" y="2872523"/>
                  <a:pt x="358767" y="2875381"/>
                </a:cubicBezTo>
                <a:cubicBezTo>
                  <a:pt x="345432" y="2877286"/>
                  <a:pt x="332097" y="2877286"/>
                  <a:pt x="318762" y="2881096"/>
                </a:cubicBezTo>
                <a:cubicBezTo>
                  <a:pt x="296854" y="2887764"/>
                  <a:pt x="273994" y="2890621"/>
                  <a:pt x="253992" y="2905861"/>
                </a:cubicBezTo>
                <a:cubicBezTo>
                  <a:pt x="246372" y="2911576"/>
                  <a:pt x="233989" y="2911576"/>
                  <a:pt x="223512" y="2913481"/>
                </a:cubicBezTo>
                <a:cubicBezTo>
                  <a:pt x="196842" y="2919196"/>
                  <a:pt x="169219" y="2926816"/>
                  <a:pt x="142549" y="2929673"/>
                </a:cubicBezTo>
                <a:cubicBezTo>
                  <a:pt x="120642" y="2931579"/>
                  <a:pt x="98734" y="2928721"/>
                  <a:pt x="76827" y="2927768"/>
                </a:cubicBezTo>
                <a:cubicBezTo>
                  <a:pt x="70159" y="2927768"/>
                  <a:pt x="63492" y="2925864"/>
                  <a:pt x="56824" y="2923958"/>
                </a:cubicBezTo>
                <a:cubicBezTo>
                  <a:pt x="26344" y="2916339"/>
                  <a:pt x="10152" y="2893479"/>
                  <a:pt x="7294" y="2862998"/>
                </a:cubicBezTo>
                <a:cubicBezTo>
                  <a:pt x="6342" y="2856331"/>
                  <a:pt x="10152" y="2848711"/>
                  <a:pt x="12057" y="2842043"/>
                </a:cubicBezTo>
                <a:cubicBezTo>
                  <a:pt x="15867" y="2829661"/>
                  <a:pt x="21582" y="2818231"/>
                  <a:pt x="23487" y="2805848"/>
                </a:cubicBezTo>
                <a:cubicBezTo>
                  <a:pt x="25392" y="2791561"/>
                  <a:pt x="31107" y="2780131"/>
                  <a:pt x="40632" y="2770606"/>
                </a:cubicBezTo>
                <a:cubicBezTo>
                  <a:pt x="56824" y="2754414"/>
                  <a:pt x="71112" y="2737268"/>
                  <a:pt x="92067" y="2725839"/>
                </a:cubicBezTo>
                <a:cubicBezTo>
                  <a:pt x="102544" y="2721076"/>
                  <a:pt x="110164" y="2711551"/>
                  <a:pt x="119689" y="2703931"/>
                </a:cubicBezTo>
                <a:cubicBezTo>
                  <a:pt x="149217" y="2681071"/>
                  <a:pt x="182554" y="2668689"/>
                  <a:pt x="218749" y="2661068"/>
                </a:cubicBezTo>
                <a:cubicBezTo>
                  <a:pt x="235894" y="2657258"/>
                  <a:pt x="253992" y="2658211"/>
                  <a:pt x="271137" y="2656306"/>
                </a:cubicBezTo>
                <a:cubicBezTo>
                  <a:pt x="289234" y="2654401"/>
                  <a:pt x="307332" y="2650591"/>
                  <a:pt x="325429" y="2647733"/>
                </a:cubicBezTo>
                <a:cubicBezTo>
                  <a:pt x="345432" y="2643923"/>
                  <a:pt x="364482" y="2639161"/>
                  <a:pt x="384484" y="2635351"/>
                </a:cubicBezTo>
                <a:cubicBezTo>
                  <a:pt x="424489" y="2627731"/>
                  <a:pt x="463542" y="2617254"/>
                  <a:pt x="500689" y="2602014"/>
                </a:cubicBezTo>
                <a:cubicBezTo>
                  <a:pt x="514977" y="2596298"/>
                  <a:pt x="529264" y="2590583"/>
                  <a:pt x="544504" y="2585821"/>
                </a:cubicBezTo>
                <a:cubicBezTo>
                  <a:pt x="549267" y="2583916"/>
                  <a:pt x="554982" y="2584868"/>
                  <a:pt x="559744" y="2584868"/>
                </a:cubicBezTo>
                <a:cubicBezTo>
                  <a:pt x="573079" y="2586773"/>
                  <a:pt x="587367" y="2588679"/>
                  <a:pt x="600702" y="2592489"/>
                </a:cubicBezTo>
                <a:cubicBezTo>
                  <a:pt x="631182" y="2600108"/>
                  <a:pt x="651184" y="2622968"/>
                  <a:pt x="670234" y="2644876"/>
                </a:cubicBezTo>
                <a:cubicBezTo>
                  <a:pt x="673092" y="2647733"/>
                  <a:pt x="674044" y="2653448"/>
                  <a:pt x="674997" y="2657258"/>
                </a:cubicBezTo>
                <a:cubicBezTo>
                  <a:pt x="677854" y="2673451"/>
                  <a:pt x="684522" y="2678214"/>
                  <a:pt x="699762" y="2674404"/>
                </a:cubicBezTo>
                <a:cubicBezTo>
                  <a:pt x="717859" y="2669641"/>
                  <a:pt x="735004" y="2662021"/>
                  <a:pt x="753102" y="2657258"/>
                </a:cubicBezTo>
                <a:cubicBezTo>
                  <a:pt x="764532" y="2654401"/>
                  <a:pt x="776914" y="2650591"/>
                  <a:pt x="788344" y="2651543"/>
                </a:cubicBezTo>
                <a:cubicBezTo>
                  <a:pt x="812157" y="2652496"/>
                  <a:pt x="835017" y="2644876"/>
                  <a:pt x="857877" y="2641066"/>
                </a:cubicBezTo>
                <a:cubicBezTo>
                  <a:pt x="871212" y="2639161"/>
                  <a:pt x="885499" y="2640114"/>
                  <a:pt x="899787" y="2641066"/>
                </a:cubicBezTo>
                <a:cubicBezTo>
                  <a:pt x="930267" y="2643923"/>
                  <a:pt x="955984" y="2660116"/>
                  <a:pt x="981702" y="2675356"/>
                </a:cubicBezTo>
                <a:cubicBezTo>
                  <a:pt x="988369" y="2679166"/>
                  <a:pt x="994084" y="2684881"/>
                  <a:pt x="999799" y="2690596"/>
                </a:cubicBezTo>
                <a:cubicBezTo>
                  <a:pt x="1006467" y="2697264"/>
                  <a:pt x="1014087" y="2698216"/>
                  <a:pt x="1019802" y="2690596"/>
                </a:cubicBezTo>
                <a:cubicBezTo>
                  <a:pt x="1029327" y="2678214"/>
                  <a:pt x="1037899" y="2663926"/>
                  <a:pt x="1046472" y="2651543"/>
                </a:cubicBezTo>
                <a:cubicBezTo>
                  <a:pt x="1053139" y="2641066"/>
                  <a:pt x="1058854" y="2630589"/>
                  <a:pt x="1055997" y="2618206"/>
                </a:cubicBezTo>
                <a:cubicBezTo>
                  <a:pt x="1055044" y="2615348"/>
                  <a:pt x="1057902" y="2612491"/>
                  <a:pt x="1059807" y="2609633"/>
                </a:cubicBezTo>
                <a:cubicBezTo>
                  <a:pt x="1068379" y="2596298"/>
                  <a:pt x="1077904" y="2582964"/>
                  <a:pt x="1086477" y="2569629"/>
                </a:cubicBezTo>
                <a:cubicBezTo>
                  <a:pt x="1093144" y="2559151"/>
                  <a:pt x="1098859" y="2548673"/>
                  <a:pt x="1105527" y="2538196"/>
                </a:cubicBezTo>
                <a:cubicBezTo>
                  <a:pt x="1118862" y="2515336"/>
                  <a:pt x="1132197" y="2491523"/>
                  <a:pt x="1147437" y="2468664"/>
                </a:cubicBezTo>
                <a:cubicBezTo>
                  <a:pt x="1161724" y="2447708"/>
                  <a:pt x="1177917" y="2427706"/>
                  <a:pt x="1193157" y="2407703"/>
                </a:cubicBezTo>
                <a:cubicBezTo>
                  <a:pt x="1200777" y="2398178"/>
                  <a:pt x="1206492" y="2385796"/>
                  <a:pt x="1214112" y="2377223"/>
                </a:cubicBezTo>
                <a:cubicBezTo>
                  <a:pt x="1231257" y="2359126"/>
                  <a:pt x="1236972" y="2334361"/>
                  <a:pt x="1248402" y="2313406"/>
                </a:cubicBezTo>
                <a:cubicBezTo>
                  <a:pt x="1254117" y="2302928"/>
                  <a:pt x="1259832" y="2296261"/>
                  <a:pt x="1273167" y="2297214"/>
                </a:cubicBezTo>
                <a:cubicBezTo>
                  <a:pt x="1282692" y="2298166"/>
                  <a:pt x="1288407" y="2293403"/>
                  <a:pt x="1289359" y="2282926"/>
                </a:cubicBezTo>
                <a:cubicBezTo>
                  <a:pt x="1292217" y="2263876"/>
                  <a:pt x="1291264" y="2243873"/>
                  <a:pt x="1307457" y="2228633"/>
                </a:cubicBezTo>
                <a:cubicBezTo>
                  <a:pt x="1308409" y="2227681"/>
                  <a:pt x="1308409" y="2225776"/>
                  <a:pt x="1309362" y="2224823"/>
                </a:cubicBezTo>
                <a:cubicBezTo>
                  <a:pt x="1319839" y="2192439"/>
                  <a:pt x="1341747" y="2167673"/>
                  <a:pt x="1365559" y="2145766"/>
                </a:cubicBezTo>
                <a:cubicBezTo>
                  <a:pt x="1374132" y="2138146"/>
                  <a:pt x="1385562" y="2135289"/>
                  <a:pt x="1396039" y="2129573"/>
                </a:cubicBezTo>
                <a:cubicBezTo>
                  <a:pt x="1397944" y="2128621"/>
                  <a:pt x="1399849" y="2128621"/>
                  <a:pt x="1400802" y="2127669"/>
                </a:cubicBezTo>
                <a:cubicBezTo>
                  <a:pt x="1412232" y="2116239"/>
                  <a:pt x="1424614" y="2113381"/>
                  <a:pt x="1440807" y="2115286"/>
                </a:cubicBezTo>
                <a:cubicBezTo>
                  <a:pt x="1443664" y="2115286"/>
                  <a:pt x="1447474" y="2108619"/>
                  <a:pt x="1450332" y="2105761"/>
                </a:cubicBezTo>
                <a:cubicBezTo>
                  <a:pt x="1456999" y="2099094"/>
                  <a:pt x="1463667" y="2093378"/>
                  <a:pt x="1470334" y="2086711"/>
                </a:cubicBezTo>
                <a:cubicBezTo>
                  <a:pt x="1479859" y="2076233"/>
                  <a:pt x="1480812" y="2060993"/>
                  <a:pt x="1470334" y="2052421"/>
                </a:cubicBezTo>
                <a:cubicBezTo>
                  <a:pt x="1456047" y="2040038"/>
                  <a:pt x="1440807" y="2030513"/>
                  <a:pt x="1426519" y="2019083"/>
                </a:cubicBezTo>
                <a:cubicBezTo>
                  <a:pt x="1416042" y="2010511"/>
                  <a:pt x="1404612" y="2001938"/>
                  <a:pt x="1397944" y="1990508"/>
                </a:cubicBezTo>
                <a:cubicBezTo>
                  <a:pt x="1394134" y="1982888"/>
                  <a:pt x="1395087" y="1970506"/>
                  <a:pt x="1397944" y="1960981"/>
                </a:cubicBezTo>
                <a:cubicBezTo>
                  <a:pt x="1408422" y="1929548"/>
                  <a:pt x="1418899" y="1897163"/>
                  <a:pt x="1432234" y="1867636"/>
                </a:cubicBezTo>
                <a:cubicBezTo>
                  <a:pt x="1441759" y="1847633"/>
                  <a:pt x="1452237" y="1826678"/>
                  <a:pt x="1475097" y="1817153"/>
                </a:cubicBezTo>
                <a:cubicBezTo>
                  <a:pt x="1481764" y="1814296"/>
                  <a:pt x="1489384" y="1812391"/>
                  <a:pt x="1496052" y="1811438"/>
                </a:cubicBezTo>
                <a:cubicBezTo>
                  <a:pt x="1504624" y="1810486"/>
                  <a:pt x="1514149" y="1811438"/>
                  <a:pt x="1522722" y="1811438"/>
                </a:cubicBezTo>
                <a:cubicBezTo>
                  <a:pt x="1527484" y="1811438"/>
                  <a:pt x="1532247" y="1810486"/>
                  <a:pt x="1536057" y="1809533"/>
                </a:cubicBezTo>
                <a:cubicBezTo>
                  <a:pt x="1543677" y="1806676"/>
                  <a:pt x="1555107" y="1780958"/>
                  <a:pt x="1551297" y="1772386"/>
                </a:cubicBezTo>
                <a:cubicBezTo>
                  <a:pt x="1544629" y="1755241"/>
                  <a:pt x="1545582" y="1738096"/>
                  <a:pt x="1543677" y="1720951"/>
                </a:cubicBezTo>
                <a:cubicBezTo>
                  <a:pt x="1542724" y="1708568"/>
                  <a:pt x="1539867" y="1697138"/>
                  <a:pt x="1537962" y="1684756"/>
                </a:cubicBezTo>
                <a:cubicBezTo>
                  <a:pt x="1537962" y="1680946"/>
                  <a:pt x="1537962" y="1677136"/>
                  <a:pt x="1538914" y="1674278"/>
                </a:cubicBezTo>
                <a:cubicBezTo>
                  <a:pt x="1545582" y="1661896"/>
                  <a:pt x="1544629" y="1655228"/>
                  <a:pt x="1536057" y="1643798"/>
                </a:cubicBezTo>
                <a:cubicBezTo>
                  <a:pt x="1531294" y="1637131"/>
                  <a:pt x="1529389" y="1629511"/>
                  <a:pt x="1526532" y="1621891"/>
                </a:cubicBezTo>
                <a:cubicBezTo>
                  <a:pt x="1523674" y="1617128"/>
                  <a:pt x="1521769" y="1611413"/>
                  <a:pt x="1517959" y="1607603"/>
                </a:cubicBezTo>
                <a:cubicBezTo>
                  <a:pt x="1508434" y="1599983"/>
                  <a:pt x="1503672" y="1591411"/>
                  <a:pt x="1505577" y="1579028"/>
                </a:cubicBezTo>
                <a:cubicBezTo>
                  <a:pt x="1506529" y="1573313"/>
                  <a:pt x="1505577" y="1566646"/>
                  <a:pt x="1505577" y="1560931"/>
                </a:cubicBezTo>
                <a:cubicBezTo>
                  <a:pt x="1506529" y="1549501"/>
                  <a:pt x="1501767" y="1541881"/>
                  <a:pt x="1495099" y="1533308"/>
                </a:cubicBezTo>
                <a:cubicBezTo>
                  <a:pt x="1485574" y="1520926"/>
                  <a:pt x="1474144" y="1511401"/>
                  <a:pt x="1462714" y="1500923"/>
                </a:cubicBezTo>
                <a:cubicBezTo>
                  <a:pt x="1454142" y="1493303"/>
                  <a:pt x="1447474" y="1480921"/>
                  <a:pt x="1443664" y="1469491"/>
                </a:cubicBezTo>
                <a:cubicBezTo>
                  <a:pt x="1433187" y="1443773"/>
                  <a:pt x="1422709" y="1419008"/>
                  <a:pt x="1402707" y="1399958"/>
                </a:cubicBezTo>
                <a:cubicBezTo>
                  <a:pt x="1400802" y="1398053"/>
                  <a:pt x="1400802" y="1393291"/>
                  <a:pt x="1399849" y="1390433"/>
                </a:cubicBezTo>
                <a:cubicBezTo>
                  <a:pt x="1390324" y="1368526"/>
                  <a:pt x="1372227" y="1356143"/>
                  <a:pt x="1356034" y="1339951"/>
                </a:cubicBezTo>
                <a:cubicBezTo>
                  <a:pt x="1353177" y="1337093"/>
                  <a:pt x="1348414" y="1337093"/>
                  <a:pt x="1343652" y="1336141"/>
                </a:cubicBezTo>
                <a:cubicBezTo>
                  <a:pt x="1337937" y="1335188"/>
                  <a:pt x="1333174" y="1337093"/>
                  <a:pt x="1327459" y="1336141"/>
                </a:cubicBezTo>
                <a:cubicBezTo>
                  <a:pt x="1297932" y="1331378"/>
                  <a:pt x="1283644" y="1350428"/>
                  <a:pt x="1271262" y="1371383"/>
                </a:cubicBezTo>
                <a:cubicBezTo>
                  <a:pt x="1259832" y="1390433"/>
                  <a:pt x="1250307" y="1411388"/>
                  <a:pt x="1239829" y="1431391"/>
                </a:cubicBezTo>
                <a:cubicBezTo>
                  <a:pt x="1232209" y="1444726"/>
                  <a:pt x="1205539" y="1455203"/>
                  <a:pt x="1190299" y="1450441"/>
                </a:cubicBezTo>
                <a:cubicBezTo>
                  <a:pt x="1174107" y="1445678"/>
                  <a:pt x="1159819" y="1446631"/>
                  <a:pt x="1147437" y="1460918"/>
                </a:cubicBezTo>
                <a:cubicBezTo>
                  <a:pt x="1131244" y="1479016"/>
                  <a:pt x="1114099" y="1496161"/>
                  <a:pt x="1096002" y="1512353"/>
                </a:cubicBezTo>
                <a:cubicBezTo>
                  <a:pt x="1075047" y="1531403"/>
                  <a:pt x="1052187" y="1548548"/>
                  <a:pt x="1030279" y="1566646"/>
                </a:cubicBezTo>
                <a:cubicBezTo>
                  <a:pt x="1015039" y="1579028"/>
                  <a:pt x="1001704" y="1593316"/>
                  <a:pt x="993132" y="1611413"/>
                </a:cubicBezTo>
                <a:cubicBezTo>
                  <a:pt x="981702" y="1632368"/>
                  <a:pt x="966462" y="1650466"/>
                  <a:pt x="946459" y="1664753"/>
                </a:cubicBezTo>
                <a:cubicBezTo>
                  <a:pt x="935982" y="1672373"/>
                  <a:pt x="925504" y="1680946"/>
                  <a:pt x="915979" y="1689518"/>
                </a:cubicBezTo>
                <a:cubicBezTo>
                  <a:pt x="901692" y="1702853"/>
                  <a:pt x="887404" y="1717141"/>
                  <a:pt x="874069" y="1731428"/>
                </a:cubicBezTo>
                <a:cubicBezTo>
                  <a:pt x="848352" y="1758098"/>
                  <a:pt x="823587" y="1786673"/>
                  <a:pt x="796917" y="1812391"/>
                </a:cubicBezTo>
                <a:cubicBezTo>
                  <a:pt x="786439" y="1821916"/>
                  <a:pt x="773104" y="1828583"/>
                  <a:pt x="760722" y="1836203"/>
                </a:cubicBezTo>
                <a:cubicBezTo>
                  <a:pt x="753102" y="1841918"/>
                  <a:pt x="745482" y="1847633"/>
                  <a:pt x="736909" y="1853348"/>
                </a:cubicBezTo>
                <a:cubicBezTo>
                  <a:pt x="718812" y="1866683"/>
                  <a:pt x="700714" y="1878113"/>
                  <a:pt x="684522" y="1894306"/>
                </a:cubicBezTo>
                <a:cubicBezTo>
                  <a:pt x="649279" y="1930501"/>
                  <a:pt x="612132" y="1964791"/>
                  <a:pt x="575937" y="1999081"/>
                </a:cubicBezTo>
                <a:cubicBezTo>
                  <a:pt x="561649" y="2012416"/>
                  <a:pt x="545457" y="2023846"/>
                  <a:pt x="533074" y="2039086"/>
                </a:cubicBezTo>
                <a:cubicBezTo>
                  <a:pt x="518787" y="2056231"/>
                  <a:pt x="499737" y="2070518"/>
                  <a:pt x="493069" y="2093378"/>
                </a:cubicBezTo>
                <a:cubicBezTo>
                  <a:pt x="489259" y="2105761"/>
                  <a:pt x="486402" y="2118144"/>
                  <a:pt x="485449" y="2130526"/>
                </a:cubicBezTo>
                <a:cubicBezTo>
                  <a:pt x="481639" y="2181961"/>
                  <a:pt x="457827" y="2222919"/>
                  <a:pt x="417822" y="2254351"/>
                </a:cubicBezTo>
                <a:cubicBezTo>
                  <a:pt x="398772" y="2275306"/>
                  <a:pt x="381627" y="2285783"/>
                  <a:pt x="365434" y="2296261"/>
                </a:cubicBezTo>
                <a:close/>
                <a:moveTo>
                  <a:pt x="2640004" y="3935514"/>
                </a:moveTo>
                <a:cubicBezTo>
                  <a:pt x="2647624" y="3936466"/>
                  <a:pt x="2647624" y="3931704"/>
                  <a:pt x="2646672" y="3925036"/>
                </a:cubicBezTo>
                <a:cubicBezTo>
                  <a:pt x="2642862" y="3907891"/>
                  <a:pt x="2632384" y="3894556"/>
                  <a:pt x="2619049" y="3883126"/>
                </a:cubicBezTo>
                <a:cubicBezTo>
                  <a:pt x="2609524" y="3874554"/>
                  <a:pt x="2585712" y="3881221"/>
                  <a:pt x="2582854" y="3894556"/>
                </a:cubicBezTo>
                <a:cubicBezTo>
                  <a:pt x="2581902" y="3897414"/>
                  <a:pt x="2582854" y="3901223"/>
                  <a:pt x="2583807" y="3903129"/>
                </a:cubicBezTo>
                <a:cubicBezTo>
                  <a:pt x="2598094" y="3921226"/>
                  <a:pt x="2615239" y="3934561"/>
                  <a:pt x="2640004" y="3935514"/>
                </a:cubicBezTo>
                <a:close/>
              </a:path>
            </a:pathLst>
          </a:custGeom>
          <a:solidFill>
            <a:srgbClr val="69223B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3051BB9-52DA-402A-ADE2-170E09F577D5}"/>
              </a:ext>
            </a:extLst>
          </p:cNvPr>
          <p:cNvSpPr/>
          <p:nvPr/>
        </p:nvSpPr>
        <p:spPr>
          <a:xfrm>
            <a:off x="3519747" y="3770353"/>
            <a:ext cx="5187293" cy="3323529"/>
          </a:xfrm>
          <a:prstGeom prst="arc">
            <a:avLst>
              <a:gd name="adj1" fmla="val 12914325"/>
              <a:gd name="adj2" fmla="val 19504144"/>
            </a:avLst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A876E0-27A1-49E8-B893-C9D017CF4E1A}"/>
              </a:ext>
            </a:extLst>
          </p:cNvPr>
          <p:cNvGrpSpPr/>
          <p:nvPr/>
        </p:nvGrpSpPr>
        <p:grpSpPr>
          <a:xfrm>
            <a:off x="5769442" y="3398290"/>
            <a:ext cx="371606" cy="465788"/>
            <a:chOff x="6846896" y="2302630"/>
            <a:chExt cx="2407391" cy="30175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2642CF-CB59-4934-B599-47E66CD1AA24}"/>
                </a:ext>
              </a:extLst>
            </p:cNvPr>
            <p:cNvSpPr/>
            <p:nvPr/>
          </p:nvSpPr>
          <p:spPr>
            <a:xfrm>
              <a:off x="6858578" y="2310064"/>
              <a:ext cx="2376797" cy="23525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0F8613-9C3F-429B-9DB0-033AC5CD226C}"/>
                </a:ext>
              </a:extLst>
            </p:cNvPr>
            <p:cNvSpPr/>
            <p:nvPr/>
          </p:nvSpPr>
          <p:spPr>
            <a:xfrm>
              <a:off x="7009298" y="5253489"/>
              <a:ext cx="76200" cy="66675"/>
            </a:xfrm>
            <a:custGeom>
              <a:avLst/>
              <a:gdLst>
                <a:gd name="connsiteX0" fmla="*/ 63967 w 76200"/>
                <a:gd name="connsiteY0" fmla="*/ 62413 h 66675"/>
                <a:gd name="connsiteX1" fmla="*/ 8722 w 76200"/>
                <a:gd name="connsiteY1" fmla="*/ 30980 h 66675"/>
                <a:gd name="connsiteX2" fmla="*/ 7769 w 76200"/>
                <a:gd name="connsiteY2" fmla="*/ 22408 h 66675"/>
                <a:gd name="connsiteX3" fmla="*/ 43964 w 76200"/>
                <a:gd name="connsiteY3" fmla="*/ 10978 h 66675"/>
                <a:gd name="connsiteX4" fmla="*/ 71587 w 76200"/>
                <a:gd name="connsiteY4" fmla="*/ 52888 h 66675"/>
                <a:gd name="connsiteX5" fmla="*/ 63967 w 76200"/>
                <a:gd name="connsiteY5" fmla="*/ 6241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66675">
                  <a:moveTo>
                    <a:pt x="63967" y="62413"/>
                  </a:moveTo>
                  <a:cubicBezTo>
                    <a:pt x="40154" y="61461"/>
                    <a:pt x="23009" y="48126"/>
                    <a:pt x="8722" y="30980"/>
                  </a:cubicBezTo>
                  <a:cubicBezTo>
                    <a:pt x="6817" y="29076"/>
                    <a:pt x="6817" y="25266"/>
                    <a:pt x="7769" y="22408"/>
                  </a:cubicBezTo>
                  <a:cubicBezTo>
                    <a:pt x="10627" y="9073"/>
                    <a:pt x="33487" y="2405"/>
                    <a:pt x="43964" y="10978"/>
                  </a:cubicBezTo>
                  <a:cubicBezTo>
                    <a:pt x="57299" y="22408"/>
                    <a:pt x="67777" y="35743"/>
                    <a:pt x="71587" y="52888"/>
                  </a:cubicBezTo>
                  <a:cubicBezTo>
                    <a:pt x="71587" y="58603"/>
                    <a:pt x="71587" y="63366"/>
                    <a:pt x="63967" y="6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983772-7651-400C-90F5-E870CF6EB23C}"/>
                </a:ext>
              </a:extLst>
            </p:cNvPr>
            <p:cNvSpPr/>
            <p:nvPr/>
          </p:nvSpPr>
          <p:spPr>
            <a:xfrm>
              <a:off x="7163010" y="3086576"/>
              <a:ext cx="533400" cy="219075"/>
            </a:xfrm>
            <a:custGeom>
              <a:avLst/>
              <a:gdLst>
                <a:gd name="connsiteX0" fmla="*/ 82508 w 533400"/>
                <a:gd name="connsiteY0" fmla="*/ 8096 h 219075"/>
                <a:gd name="connsiteX1" fmla="*/ 132990 w 533400"/>
                <a:gd name="connsiteY1" fmla="*/ 54769 h 219075"/>
                <a:gd name="connsiteX2" fmla="*/ 449220 w 533400"/>
                <a:gd name="connsiteY2" fmla="*/ 139541 h 219075"/>
                <a:gd name="connsiteX3" fmla="*/ 516848 w 533400"/>
                <a:gd name="connsiteY3" fmla="*/ 149066 h 219075"/>
                <a:gd name="connsiteX4" fmla="*/ 516848 w 533400"/>
                <a:gd name="connsiteY4" fmla="*/ 216694 h 219075"/>
                <a:gd name="connsiteX5" fmla="*/ 441600 w 533400"/>
                <a:gd name="connsiteY5" fmla="*/ 147161 h 219075"/>
                <a:gd name="connsiteX6" fmla="*/ 129180 w 533400"/>
                <a:gd name="connsiteY6" fmla="*/ 64294 h 219075"/>
                <a:gd name="connsiteX7" fmla="*/ 58695 w 533400"/>
                <a:gd name="connsiteY7" fmla="*/ 85249 h 219075"/>
                <a:gd name="connsiteX8" fmla="*/ 23453 w 533400"/>
                <a:gd name="connsiteY8" fmla="*/ 50006 h 219075"/>
                <a:gd name="connsiteX9" fmla="*/ 56790 w 533400"/>
                <a:gd name="connsiteY9" fmla="*/ 33814 h 219075"/>
                <a:gd name="connsiteX10" fmla="*/ 78698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82508" y="8096"/>
                  </a:moveTo>
                  <a:cubicBezTo>
                    <a:pt x="82508" y="8096"/>
                    <a:pt x="93938" y="52864"/>
                    <a:pt x="132990" y="54769"/>
                  </a:cubicBezTo>
                  <a:cubicBezTo>
                    <a:pt x="172043" y="56674"/>
                    <a:pt x="347303" y="93821"/>
                    <a:pt x="449220" y="139541"/>
                  </a:cubicBezTo>
                  <a:cubicBezTo>
                    <a:pt x="449220" y="139541"/>
                    <a:pt x="488273" y="156686"/>
                    <a:pt x="516848" y="149066"/>
                  </a:cubicBezTo>
                  <a:cubicBezTo>
                    <a:pt x="545423" y="141446"/>
                    <a:pt x="516848" y="216694"/>
                    <a:pt x="516848" y="216694"/>
                  </a:cubicBezTo>
                  <a:cubicBezTo>
                    <a:pt x="516848" y="216694"/>
                    <a:pt x="527325" y="178594"/>
                    <a:pt x="441600" y="147161"/>
                  </a:cubicBezTo>
                  <a:cubicBezTo>
                    <a:pt x="367305" y="118586"/>
                    <a:pt x="278723" y="75724"/>
                    <a:pt x="129180" y="64294"/>
                  </a:cubicBezTo>
                  <a:cubicBezTo>
                    <a:pt x="109178" y="62389"/>
                    <a:pt x="82508" y="70009"/>
                    <a:pt x="58695" y="85249"/>
                  </a:cubicBezTo>
                  <a:cubicBezTo>
                    <a:pt x="-30840" y="141446"/>
                    <a:pt x="23453" y="50006"/>
                    <a:pt x="23453" y="50006"/>
                  </a:cubicBezTo>
                  <a:lnTo>
                    <a:pt x="56790" y="33814"/>
                  </a:lnTo>
                  <a:lnTo>
                    <a:pt x="78698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293BEE3-E7AB-455F-8BE6-6D2164ECFA60}"/>
                </a:ext>
              </a:extLst>
            </p:cNvPr>
            <p:cNvSpPr/>
            <p:nvPr/>
          </p:nvSpPr>
          <p:spPr>
            <a:xfrm>
              <a:off x="8437254" y="3084671"/>
              <a:ext cx="533400" cy="219075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AF312C8-48F9-4CAB-BF72-F71708DC6F15}"/>
                </a:ext>
              </a:extLst>
            </p:cNvPr>
            <p:cNvSpPr/>
            <p:nvPr/>
          </p:nvSpPr>
          <p:spPr>
            <a:xfrm>
              <a:off x="6986914" y="3417981"/>
              <a:ext cx="295275" cy="638175"/>
            </a:xfrm>
            <a:custGeom>
              <a:avLst/>
              <a:gdLst>
                <a:gd name="connsiteX0" fmla="*/ 48101 w 295275"/>
                <a:gd name="connsiteY0" fmla="*/ 46261 h 638175"/>
                <a:gd name="connsiteX1" fmla="*/ 38576 w 295275"/>
                <a:gd name="connsiteY1" fmla="*/ 123413 h 638175"/>
                <a:gd name="connsiteX2" fmla="*/ 177641 w 295275"/>
                <a:gd name="connsiteY2" fmla="*/ 559658 h 638175"/>
                <a:gd name="connsiteX3" fmla="*/ 296704 w 295275"/>
                <a:gd name="connsiteY3" fmla="*/ 633953 h 638175"/>
                <a:gd name="connsiteX4" fmla="*/ 183356 w 295275"/>
                <a:gd name="connsiteY4" fmla="*/ 592043 h 638175"/>
                <a:gd name="connsiteX5" fmla="*/ 120491 w 295275"/>
                <a:gd name="connsiteY5" fmla="*/ 493936 h 638175"/>
                <a:gd name="connsiteX6" fmla="*/ 25241 w 295275"/>
                <a:gd name="connsiteY6" fmla="*/ 98648 h 638175"/>
                <a:gd name="connsiteX7" fmla="*/ 7144 w 295275"/>
                <a:gd name="connsiteY7" fmla="*/ 29116 h 638175"/>
                <a:gd name="connsiteX8" fmla="*/ 29051 w 295275"/>
                <a:gd name="connsiteY8" fmla="*/ 7208 h 638175"/>
                <a:gd name="connsiteX9" fmla="*/ 48101 w 295275"/>
                <a:gd name="connsiteY9" fmla="*/ 4626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48101" y="46261"/>
                  </a:moveTo>
                  <a:cubicBezTo>
                    <a:pt x="48101" y="46261"/>
                    <a:pt x="40481" y="56738"/>
                    <a:pt x="38576" y="123413"/>
                  </a:cubicBezTo>
                  <a:cubicBezTo>
                    <a:pt x="37624" y="191041"/>
                    <a:pt x="73819" y="462503"/>
                    <a:pt x="177641" y="559658"/>
                  </a:cubicBezTo>
                  <a:cubicBezTo>
                    <a:pt x="281464" y="656813"/>
                    <a:pt x="296704" y="633953"/>
                    <a:pt x="296704" y="633953"/>
                  </a:cubicBezTo>
                  <a:lnTo>
                    <a:pt x="183356" y="592043"/>
                  </a:lnTo>
                  <a:cubicBezTo>
                    <a:pt x="183356" y="592043"/>
                    <a:pt x="155734" y="556801"/>
                    <a:pt x="120491" y="493936"/>
                  </a:cubicBezTo>
                  <a:cubicBezTo>
                    <a:pt x="63341" y="390113"/>
                    <a:pt x="28099" y="206281"/>
                    <a:pt x="25241" y="98648"/>
                  </a:cubicBezTo>
                  <a:cubicBezTo>
                    <a:pt x="23336" y="-8984"/>
                    <a:pt x="7144" y="29116"/>
                    <a:pt x="7144" y="29116"/>
                  </a:cubicBezTo>
                  <a:cubicBezTo>
                    <a:pt x="7144" y="29116"/>
                    <a:pt x="25241" y="10066"/>
                    <a:pt x="29051" y="7208"/>
                  </a:cubicBezTo>
                  <a:cubicBezTo>
                    <a:pt x="33814" y="5303"/>
                    <a:pt x="48101" y="46261"/>
                    <a:pt x="48101" y="462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B68195-E0D6-46BE-9DA3-A3121FBE2352}"/>
                </a:ext>
              </a:extLst>
            </p:cNvPr>
            <p:cNvSpPr/>
            <p:nvPr/>
          </p:nvSpPr>
          <p:spPr>
            <a:xfrm>
              <a:off x="8836669" y="3403739"/>
              <a:ext cx="295275" cy="638175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3E230E1-150C-4E60-B96C-D3E82D6EB53A}"/>
                </a:ext>
              </a:extLst>
            </p:cNvPr>
            <p:cNvSpPr/>
            <p:nvPr/>
          </p:nvSpPr>
          <p:spPr>
            <a:xfrm>
              <a:off x="7480347" y="3667601"/>
              <a:ext cx="390525" cy="552450"/>
            </a:xfrm>
            <a:custGeom>
              <a:avLst/>
              <a:gdLst>
                <a:gd name="connsiteX0" fmla="*/ 316668 w 390525"/>
                <a:gd name="connsiteY0" fmla="*/ 13811 h 552450"/>
                <a:gd name="connsiteX1" fmla="*/ 304285 w 390525"/>
                <a:gd name="connsiteY1" fmla="*/ 88106 h 552450"/>
                <a:gd name="connsiteX2" fmla="*/ 84258 w 390525"/>
                <a:gd name="connsiteY2" fmla="*/ 420529 h 552450"/>
                <a:gd name="connsiteX3" fmla="*/ 20440 w 390525"/>
                <a:gd name="connsiteY3" fmla="*/ 437674 h 552450"/>
                <a:gd name="connsiteX4" fmla="*/ 90925 w 390525"/>
                <a:gd name="connsiteY4" fmla="*/ 523399 h 552450"/>
                <a:gd name="connsiteX5" fmla="*/ 97593 w 390525"/>
                <a:gd name="connsiteY5" fmla="*/ 550069 h 552450"/>
                <a:gd name="connsiteX6" fmla="*/ 96640 w 390525"/>
                <a:gd name="connsiteY6" fmla="*/ 422434 h 552450"/>
                <a:gd name="connsiteX7" fmla="*/ 314763 w 390525"/>
                <a:gd name="connsiteY7" fmla="*/ 91916 h 552450"/>
                <a:gd name="connsiteX8" fmla="*/ 375723 w 390525"/>
                <a:gd name="connsiteY8" fmla="*/ 48101 h 552450"/>
                <a:gd name="connsiteX9" fmla="*/ 375723 w 390525"/>
                <a:gd name="connsiteY9" fmla="*/ 7144 h 552450"/>
                <a:gd name="connsiteX10" fmla="*/ 316668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316668" y="13811"/>
                  </a:moveTo>
                  <a:cubicBezTo>
                    <a:pt x="316668" y="13811"/>
                    <a:pt x="332860" y="38576"/>
                    <a:pt x="304285" y="88106"/>
                  </a:cubicBezTo>
                  <a:cubicBezTo>
                    <a:pt x="275710" y="137636"/>
                    <a:pt x="84258" y="420529"/>
                    <a:pt x="84258" y="420529"/>
                  </a:cubicBezTo>
                  <a:cubicBezTo>
                    <a:pt x="84258" y="420529"/>
                    <a:pt x="72828" y="438626"/>
                    <a:pt x="20440" y="437674"/>
                  </a:cubicBezTo>
                  <a:cubicBezTo>
                    <a:pt x="-31947" y="436721"/>
                    <a:pt x="87115" y="517684"/>
                    <a:pt x="90925" y="523399"/>
                  </a:cubicBezTo>
                  <a:cubicBezTo>
                    <a:pt x="95688" y="529114"/>
                    <a:pt x="97593" y="550069"/>
                    <a:pt x="97593" y="550069"/>
                  </a:cubicBezTo>
                  <a:cubicBezTo>
                    <a:pt x="97593" y="550069"/>
                    <a:pt x="76638" y="471011"/>
                    <a:pt x="96640" y="422434"/>
                  </a:cubicBezTo>
                  <a:cubicBezTo>
                    <a:pt x="116643" y="372904"/>
                    <a:pt x="314763" y="91916"/>
                    <a:pt x="314763" y="91916"/>
                  </a:cubicBezTo>
                  <a:cubicBezTo>
                    <a:pt x="314763" y="91916"/>
                    <a:pt x="338575" y="59531"/>
                    <a:pt x="375723" y="48101"/>
                  </a:cubicBezTo>
                  <a:cubicBezTo>
                    <a:pt x="411918" y="36671"/>
                    <a:pt x="375723" y="7144"/>
                    <a:pt x="375723" y="7144"/>
                  </a:cubicBezTo>
                  <a:lnTo>
                    <a:pt x="316668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4D8491F-7CBD-4A6A-BFE5-3C17419164F2}"/>
                </a:ext>
              </a:extLst>
            </p:cNvPr>
            <p:cNvSpPr/>
            <p:nvPr/>
          </p:nvSpPr>
          <p:spPr>
            <a:xfrm>
              <a:off x="8236700" y="3652361"/>
              <a:ext cx="390525" cy="552450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67D8A25-681D-43A2-AD3F-AA688E547704}"/>
                </a:ext>
              </a:extLst>
            </p:cNvPr>
            <p:cNvSpPr/>
            <p:nvPr/>
          </p:nvSpPr>
          <p:spPr>
            <a:xfrm>
              <a:off x="7773679" y="4406741"/>
              <a:ext cx="600075" cy="95250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23C374-B0A1-4594-8F07-12BAB2B7708E}"/>
                </a:ext>
              </a:extLst>
            </p:cNvPr>
            <p:cNvSpPr/>
            <p:nvPr/>
          </p:nvSpPr>
          <p:spPr>
            <a:xfrm>
              <a:off x="7213609" y="2436971"/>
              <a:ext cx="523875" cy="381000"/>
            </a:xfrm>
            <a:custGeom>
              <a:avLst/>
              <a:gdLst>
                <a:gd name="connsiteX0" fmla="*/ 27146 w 523875"/>
                <a:gd name="connsiteY0" fmla="*/ 362426 h 381000"/>
                <a:gd name="connsiteX1" fmla="*/ 212884 w 523875"/>
                <a:gd name="connsiteY1" fmla="*/ 131921 h 381000"/>
                <a:gd name="connsiteX2" fmla="*/ 516731 w 523875"/>
                <a:gd name="connsiteY2" fmla="*/ 17621 h 381000"/>
                <a:gd name="connsiteX3" fmla="*/ 516731 w 523875"/>
                <a:gd name="connsiteY3" fmla="*/ 7144 h 381000"/>
                <a:gd name="connsiteX4" fmla="*/ 206216 w 523875"/>
                <a:gd name="connsiteY4" fmla="*/ 130969 h 381000"/>
                <a:gd name="connsiteX5" fmla="*/ 7144 w 523875"/>
                <a:gd name="connsiteY5" fmla="*/ 359569 h 381000"/>
                <a:gd name="connsiteX6" fmla="*/ 7144 w 523875"/>
                <a:gd name="connsiteY6" fmla="*/ 383381 h 381000"/>
                <a:gd name="connsiteX7" fmla="*/ 27146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27146" y="362426"/>
                  </a:moveTo>
                  <a:cubicBezTo>
                    <a:pt x="27146" y="362426"/>
                    <a:pt x="72866" y="230029"/>
                    <a:pt x="212884" y="131921"/>
                  </a:cubicBezTo>
                  <a:cubicBezTo>
                    <a:pt x="352901" y="33814"/>
                    <a:pt x="516731" y="17621"/>
                    <a:pt x="516731" y="17621"/>
                  </a:cubicBezTo>
                  <a:lnTo>
                    <a:pt x="516731" y="7144"/>
                  </a:lnTo>
                  <a:cubicBezTo>
                    <a:pt x="516731" y="7144"/>
                    <a:pt x="345281" y="27146"/>
                    <a:pt x="206216" y="130969"/>
                  </a:cubicBezTo>
                  <a:cubicBezTo>
                    <a:pt x="67151" y="235744"/>
                    <a:pt x="7144" y="359569"/>
                    <a:pt x="7144" y="359569"/>
                  </a:cubicBezTo>
                  <a:lnTo>
                    <a:pt x="7144" y="383381"/>
                  </a:lnTo>
                  <a:lnTo>
                    <a:pt x="27146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6549F1-3A33-4865-94AE-0E9DD8FACAC8}"/>
                </a:ext>
              </a:extLst>
            </p:cNvPr>
            <p:cNvSpPr/>
            <p:nvPr/>
          </p:nvSpPr>
          <p:spPr>
            <a:xfrm>
              <a:off x="8363276" y="2424588"/>
              <a:ext cx="523875" cy="381000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547854-5BD1-4303-9362-A64F9D309A7D}"/>
                </a:ext>
              </a:extLst>
            </p:cNvPr>
            <p:cNvSpPr/>
            <p:nvPr/>
          </p:nvSpPr>
          <p:spPr>
            <a:xfrm>
              <a:off x="7997180" y="2522696"/>
              <a:ext cx="104775" cy="495300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9FB5AE-4ED5-4CCD-9EBF-BE9687FC7CAD}"/>
                </a:ext>
              </a:extLst>
            </p:cNvPr>
            <p:cNvSpPr/>
            <p:nvPr/>
          </p:nvSpPr>
          <p:spPr>
            <a:xfrm>
              <a:off x="7554604" y="4539138"/>
              <a:ext cx="76200" cy="95250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3D9C88-FC7C-468F-A6D2-E70D346161B3}"/>
                </a:ext>
              </a:extLst>
            </p:cNvPr>
            <p:cNvSpPr/>
            <p:nvPr/>
          </p:nvSpPr>
          <p:spPr>
            <a:xfrm>
              <a:off x="8489959" y="4535328"/>
              <a:ext cx="76200" cy="95250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F62EF1-C6A8-49ED-8FBF-07AE0DCAB7DC}"/>
                </a:ext>
              </a:extLst>
            </p:cNvPr>
            <p:cNvSpPr/>
            <p:nvPr/>
          </p:nvSpPr>
          <p:spPr>
            <a:xfrm>
              <a:off x="7075496" y="4203858"/>
              <a:ext cx="114300" cy="57150"/>
            </a:xfrm>
            <a:custGeom>
              <a:avLst/>
              <a:gdLst>
                <a:gd name="connsiteX0" fmla="*/ 109061 w 114300"/>
                <a:gd name="connsiteY0" fmla="*/ 48101 h 57150"/>
                <a:gd name="connsiteX1" fmla="*/ 7144 w 114300"/>
                <a:gd name="connsiteY1" fmla="*/ 7144 h 57150"/>
                <a:gd name="connsiteX2" fmla="*/ 112871 w 114300"/>
                <a:gd name="connsiteY2" fmla="*/ 55721 h 57150"/>
                <a:gd name="connsiteX3" fmla="*/ 109061 w 114300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109061" y="48101"/>
                  </a:moveTo>
                  <a:cubicBezTo>
                    <a:pt x="109061" y="48101"/>
                    <a:pt x="47149" y="47149"/>
                    <a:pt x="7144" y="7144"/>
                  </a:cubicBezTo>
                  <a:cubicBezTo>
                    <a:pt x="7144" y="7144"/>
                    <a:pt x="38576" y="50006"/>
                    <a:pt x="112871" y="55721"/>
                  </a:cubicBezTo>
                  <a:lnTo>
                    <a:pt x="109061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7001D9-827D-4311-98D3-69E62A7B2167}"/>
                </a:ext>
              </a:extLst>
            </p:cNvPr>
            <p:cNvSpPr/>
            <p:nvPr/>
          </p:nvSpPr>
          <p:spPr>
            <a:xfrm>
              <a:off x="8932871" y="4194333"/>
              <a:ext cx="104775" cy="57150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32C663E-9F04-42FB-AA19-86222788D345}"/>
                </a:ext>
              </a:extLst>
            </p:cNvPr>
            <p:cNvSpPr/>
            <p:nvPr/>
          </p:nvSpPr>
          <p:spPr>
            <a:xfrm>
              <a:off x="6846896" y="3349133"/>
              <a:ext cx="66675" cy="95250"/>
            </a:xfrm>
            <a:custGeom>
              <a:avLst/>
              <a:gdLst>
                <a:gd name="connsiteX0" fmla="*/ 59531 w 66675"/>
                <a:gd name="connsiteY0" fmla="*/ 16049 h 95250"/>
                <a:gd name="connsiteX1" fmla="*/ 7144 w 66675"/>
                <a:gd name="connsiteY1" fmla="*/ 93201 h 95250"/>
                <a:gd name="connsiteX2" fmla="*/ 9049 w 66675"/>
                <a:gd name="connsiteY2" fmla="*/ 64626 h 95250"/>
                <a:gd name="connsiteX3" fmla="*/ 59531 w 66675"/>
                <a:gd name="connsiteY3" fmla="*/ 9381 h 95250"/>
                <a:gd name="connsiteX4" fmla="*/ 59531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59531" y="16049"/>
                  </a:moveTo>
                  <a:cubicBezTo>
                    <a:pt x="59531" y="16049"/>
                    <a:pt x="15716" y="57959"/>
                    <a:pt x="7144" y="93201"/>
                  </a:cubicBezTo>
                  <a:lnTo>
                    <a:pt x="9049" y="64626"/>
                  </a:lnTo>
                  <a:cubicBezTo>
                    <a:pt x="9049" y="64626"/>
                    <a:pt x="42386" y="17001"/>
                    <a:pt x="59531" y="9381"/>
                  </a:cubicBezTo>
                  <a:cubicBezTo>
                    <a:pt x="75724" y="1761"/>
                    <a:pt x="59531" y="16049"/>
                    <a:pt x="59531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6C8266-C741-42B1-AB1E-9311F296F5EA}"/>
                </a:ext>
              </a:extLst>
            </p:cNvPr>
            <p:cNvSpPr/>
            <p:nvPr/>
          </p:nvSpPr>
          <p:spPr>
            <a:xfrm>
              <a:off x="7052818" y="2791301"/>
              <a:ext cx="28575" cy="85725"/>
            </a:xfrm>
            <a:custGeom>
              <a:avLst/>
              <a:gdLst>
                <a:gd name="connsiteX0" fmla="*/ 9820 w 28575"/>
                <a:gd name="connsiteY0" fmla="*/ 82391 h 85725"/>
                <a:gd name="connsiteX1" fmla="*/ 12677 w 28575"/>
                <a:gd name="connsiteY1" fmla="*/ 30004 h 85725"/>
                <a:gd name="connsiteX2" fmla="*/ 28870 w 28575"/>
                <a:gd name="connsiteY2" fmla="*/ 7144 h 85725"/>
                <a:gd name="connsiteX3" fmla="*/ 9820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9820" y="82391"/>
                  </a:moveTo>
                  <a:cubicBezTo>
                    <a:pt x="9820" y="82391"/>
                    <a:pt x="2200" y="51911"/>
                    <a:pt x="12677" y="30004"/>
                  </a:cubicBezTo>
                  <a:lnTo>
                    <a:pt x="28870" y="7144"/>
                  </a:lnTo>
                  <a:cubicBezTo>
                    <a:pt x="27917" y="7144"/>
                    <a:pt x="3152" y="51911"/>
                    <a:pt x="9820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59FDCEE-0525-4B76-A0BC-1B38C294258A}"/>
                </a:ext>
              </a:extLst>
            </p:cNvPr>
            <p:cNvSpPr/>
            <p:nvPr/>
          </p:nvSpPr>
          <p:spPr>
            <a:xfrm>
              <a:off x="9187612" y="3347228"/>
              <a:ext cx="66675" cy="95250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870C62-0522-43C0-A534-2F9D3352E510}"/>
                </a:ext>
              </a:extLst>
            </p:cNvPr>
            <p:cNvSpPr/>
            <p:nvPr/>
          </p:nvSpPr>
          <p:spPr>
            <a:xfrm>
              <a:off x="9019549" y="2790348"/>
              <a:ext cx="28575" cy="85725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C715244-74EF-4070-B369-6E22AB368B51}"/>
                </a:ext>
              </a:extLst>
            </p:cNvPr>
            <p:cNvSpPr/>
            <p:nvPr/>
          </p:nvSpPr>
          <p:spPr>
            <a:xfrm>
              <a:off x="7634614" y="2965608"/>
              <a:ext cx="838200" cy="77152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3DC301-AC4D-4355-B41A-5FC1C0C30C26}"/>
                </a:ext>
              </a:extLst>
            </p:cNvPr>
            <p:cNvSpPr/>
            <p:nvPr/>
          </p:nvSpPr>
          <p:spPr>
            <a:xfrm>
              <a:off x="6892616" y="2763611"/>
              <a:ext cx="371475" cy="742950"/>
            </a:xfrm>
            <a:custGeom>
              <a:avLst/>
              <a:gdLst>
                <a:gd name="connsiteX0" fmla="*/ 171926 w 371475"/>
                <a:gd name="connsiteY0" fmla="*/ 95793 h 742950"/>
                <a:gd name="connsiteX1" fmla="*/ 7144 w 371475"/>
                <a:gd name="connsiteY1" fmla="*/ 599666 h 742950"/>
                <a:gd name="connsiteX2" fmla="*/ 124301 w 371475"/>
                <a:gd name="connsiteY2" fmla="*/ 737778 h 742950"/>
                <a:gd name="connsiteX3" fmla="*/ 372904 w 371475"/>
                <a:gd name="connsiteY3" fmla="*/ 378686 h 742950"/>
                <a:gd name="connsiteX4" fmla="*/ 359569 w 371475"/>
                <a:gd name="connsiteY4" fmla="*/ 7211 h 742950"/>
                <a:gd name="connsiteX5" fmla="*/ 171926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171926" y="95793"/>
                  </a:moveTo>
                  <a:cubicBezTo>
                    <a:pt x="171926" y="95793"/>
                    <a:pt x="9049" y="348206"/>
                    <a:pt x="7144" y="599666"/>
                  </a:cubicBezTo>
                  <a:cubicBezTo>
                    <a:pt x="7144" y="599666"/>
                    <a:pt x="40481" y="712061"/>
                    <a:pt x="124301" y="737778"/>
                  </a:cubicBezTo>
                  <a:cubicBezTo>
                    <a:pt x="124301" y="737778"/>
                    <a:pt x="251936" y="452981"/>
                    <a:pt x="372904" y="378686"/>
                  </a:cubicBezTo>
                  <a:cubicBezTo>
                    <a:pt x="372904" y="378686"/>
                    <a:pt x="304324" y="175803"/>
                    <a:pt x="359569" y="7211"/>
                  </a:cubicBezTo>
                  <a:cubicBezTo>
                    <a:pt x="359569" y="7211"/>
                    <a:pt x="281464" y="1496"/>
                    <a:pt x="171926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C0BA92D-360E-4F34-8ED5-98E2E921737D}"/>
                </a:ext>
              </a:extLst>
            </p:cNvPr>
            <p:cNvSpPr/>
            <p:nvPr/>
          </p:nvSpPr>
          <p:spPr>
            <a:xfrm>
              <a:off x="8837621" y="2763611"/>
              <a:ext cx="371475" cy="742950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4F08D5E-D9D8-476B-AF3B-61E5CCC82A31}"/>
                </a:ext>
              </a:extLst>
            </p:cNvPr>
            <p:cNvSpPr/>
            <p:nvPr/>
          </p:nvSpPr>
          <p:spPr>
            <a:xfrm>
              <a:off x="7670809" y="2302630"/>
              <a:ext cx="781050" cy="266700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B2CFD32-3F78-4BCD-8F94-53942D3418CD}"/>
                </a:ext>
              </a:extLst>
            </p:cNvPr>
            <p:cNvSpPr/>
            <p:nvPr/>
          </p:nvSpPr>
          <p:spPr>
            <a:xfrm>
              <a:off x="7143099" y="3983831"/>
              <a:ext cx="676275" cy="581025"/>
            </a:xfrm>
            <a:custGeom>
              <a:avLst/>
              <a:gdLst>
                <a:gd name="connsiteX0" fmla="*/ 25266 w 676275"/>
                <a:gd name="connsiteY0" fmla="*/ 7144 h 581025"/>
                <a:gd name="connsiteX1" fmla="*/ 38601 w 676275"/>
                <a:gd name="connsiteY1" fmla="*/ 274796 h 581025"/>
                <a:gd name="connsiteX2" fmla="*/ 435793 w 676275"/>
                <a:gd name="connsiteY2" fmla="*/ 582454 h 581025"/>
                <a:gd name="connsiteX3" fmla="*/ 669156 w 676275"/>
                <a:gd name="connsiteY3" fmla="*/ 475774 h 581025"/>
                <a:gd name="connsiteX4" fmla="*/ 424363 w 676275"/>
                <a:gd name="connsiteY4" fmla="*/ 116681 h 581025"/>
                <a:gd name="connsiteX5" fmla="*/ 25266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25266" y="7144"/>
                  </a:moveTo>
                  <a:cubicBezTo>
                    <a:pt x="25266" y="7144"/>
                    <a:pt x="-23312" y="113824"/>
                    <a:pt x="38601" y="274796"/>
                  </a:cubicBezTo>
                  <a:cubicBezTo>
                    <a:pt x="38601" y="274796"/>
                    <a:pt x="148138" y="465296"/>
                    <a:pt x="435793" y="582454"/>
                  </a:cubicBezTo>
                  <a:cubicBezTo>
                    <a:pt x="435793" y="582454"/>
                    <a:pt x="585336" y="569119"/>
                    <a:pt x="669156" y="475774"/>
                  </a:cubicBezTo>
                  <a:cubicBezTo>
                    <a:pt x="669156" y="475774"/>
                    <a:pt x="431983" y="238601"/>
                    <a:pt x="424363" y="116681"/>
                  </a:cubicBezTo>
                  <a:cubicBezTo>
                    <a:pt x="424363" y="116681"/>
                    <a:pt x="247198" y="131921"/>
                    <a:pt x="2526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9B2E20-1F82-4B24-8835-7447F7C5D77D}"/>
                </a:ext>
              </a:extLst>
            </p:cNvPr>
            <p:cNvSpPr/>
            <p:nvPr/>
          </p:nvSpPr>
          <p:spPr>
            <a:xfrm>
              <a:off x="8308984" y="3973353"/>
              <a:ext cx="676275" cy="581025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8D0FD6F5-E889-43D3-8B22-D0A678B73748}"/>
              </a:ext>
            </a:extLst>
          </p:cNvPr>
          <p:cNvSpPr/>
          <p:nvPr/>
        </p:nvSpPr>
        <p:spPr>
          <a:xfrm>
            <a:off x="235527" y="235527"/>
            <a:ext cx="11707091" cy="6502157"/>
          </a:xfrm>
          <a:prstGeom prst="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72C47AB4-52A1-4464-B6D2-F583C9CF4CBE}"/>
              </a:ext>
            </a:extLst>
          </p:cNvPr>
          <p:cNvSpPr/>
          <p:nvPr/>
        </p:nvSpPr>
        <p:spPr bwMode="auto">
          <a:xfrm>
            <a:off x="-10693" y="6332051"/>
            <a:ext cx="12202693" cy="556111"/>
          </a:xfrm>
          <a:custGeom>
            <a:avLst/>
            <a:gdLst>
              <a:gd name="T0" fmla="*/ 116 w 1920"/>
              <a:gd name="T1" fmla="*/ 78 h 512"/>
              <a:gd name="T2" fmla="*/ 186 w 1920"/>
              <a:gd name="T3" fmla="*/ 43 h 512"/>
              <a:gd name="T4" fmla="*/ 195 w 1920"/>
              <a:gd name="T5" fmla="*/ 40 h 512"/>
              <a:gd name="T6" fmla="*/ 279 w 1920"/>
              <a:gd name="T7" fmla="*/ 15 h 512"/>
              <a:gd name="T8" fmla="*/ 666 w 1920"/>
              <a:gd name="T9" fmla="*/ 55 h 512"/>
              <a:gd name="T10" fmla="*/ 1332 w 1920"/>
              <a:gd name="T11" fmla="*/ 307 h 512"/>
              <a:gd name="T12" fmla="*/ 1897 w 1920"/>
              <a:gd name="T13" fmla="*/ 226 h 512"/>
              <a:gd name="T14" fmla="*/ 1920 w 1920"/>
              <a:gd name="T15" fmla="*/ 501 h 512"/>
              <a:gd name="T16" fmla="*/ 11 w 1920"/>
              <a:gd name="T17" fmla="*/ 512 h 512"/>
              <a:gd name="T18" fmla="*/ 0 w 1920"/>
              <a:gd name="T19" fmla="*/ 251 h 512"/>
              <a:gd name="T20" fmla="*/ 132 w 1920"/>
              <a:gd name="T21" fmla="*/ 159 h 512"/>
              <a:gd name="T22" fmla="*/ 196 w 1920"/>
              <a:gd name="T23" fmla="*/ 130 h 512"/>
              <a:gd name="T24" fmla="*/ 278 w 1920"/>
              <a:gd name="T25" fmla="*/ 109 h 512"/>
              <a:gd name="T26" fmla="*/ 350 w 1920"/>
              <a:gd name="T27" fmla="*/ 95 h 512"/>
              <a:gd name="T28" fmla="*/ 463 w 1920"/>
              <a:gd name="T29" fmla="*/ 97 h 512"/>
              <a:gd name="T30" fmla="*/ 589 w 1920"/>
              <a:gd name="T31" fmla="*/ 119 h 512"/>
              <a:gd name="T32" fmla="*/ 624 w 1920"/>
              <a:gd name="T33" fmla="*/ 132 h 512"/>
              <a:gd name="T34" fmla="*/ 714 w 1920"/>
              <a:gd name="T35" fmla="*/ 170 h 512"/>
              <a:gd name="T36" fmla="*/ 761 w 1920"/>
              <a:gd name="T37" fmla="*/ 190 h 512"/>
              <a:gd name="T38" fmla="*/ 859 w 1920"/>
              <a:gd name="T39" fmla="*/ 244 h 512"/>
              <a:gd name="T40" fmla="*/ 924 w 1920"/>
              <a:gd name="T41" fmla="*/ 278 h 512"/>
              <a:gd name="T42" fmla="*/ 991 w 1920"/>
              <a:gd name="T43" fmla="*/ 315 h 512"/>
              <a:gd name="T44" fmla="*/ 1053 w 1920"/>
              <a:gd name="T45" fmla="*/ 346 h 512"/>
              <a:gd name="T46" fmla="*/ 1147 w 1920"/>
              <a:gd name="T47" fmla="*/ 386 h 512"/>
              <a:gd name="T48" fmla="*/ 1435 w 1920"/>
              <a:gd name="T49" fmla="*/ 430 h 512"/>
              <a:gd name="T50" fmla="*/ 1241 w 1920"/>
              <a:gd name="T51" fmla="*/ 398 h 512"/>
              <a:gd name="T52" fmla="*/ 1185 w 1920"/>
              <a:gd name="T53" fmla="*/ 382 h 512"/>
              <a:gd name="T54" fmla="*/ 1129 w 1920"/>
              <a:gd name="T55" fmla="*/ 355 h 512"/>
              <a:gd name="T56" fmla="*/ 1058 w 1920"/>
              <a:gd name="T57" fmla="*/ 321 h 512"/>
              <a:gd name="T58" fmla="*/ 1048 w 1920"/>
              <a:gd name="T59" fmla="*/ 317 h 512"/>
              <a:gd name="T60" fmla="*/ 936 w 1920"/>
              <a:gd name="T61" fmla="*/ 251 h 512"/>
              <a:gd name="T62" fmla="*/ 864 w 1920"/>
              <a:gd name="T63" fmla="*/ 208 h 512"/>
              <a:gd name="T64" fmla="*/ 835 w 1920"/>
              <a:gd name="T65" fmla="*/ 190 h 512"/>
              <a:gd name="T66" fmla="*/ 798 w 1920"/>
              <a:gd name="T67" fmla="*/ 168 h 512"/>
              <a:gd name="T68" fmla="*/ 724 w 1920"/>
              <a:gd name="T69" fmla="*/ 128 h 512"/>
              <a:gd name="T70" fmla="*/ 607 w 1920"/>
              <a:gd name="T71" fmla="*/ 73 h 512"/>
              <a:gd name="T72" fmla="*/ 430 w 1920"/>
              <a:gd name="T73" fmla="*/ 29 h 512"/>
              <a:gd name="T74" fmla="*/ 427 w 1920"/>
              <a:gd name="T75" fmla="*/ 28 h 512"/>
              <a:gd name="T76" fmla="*/ 134 w 1920"/>
              <a:gd name="T77" fmla="*/ 7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0" h="512">
                <a:moveTo>
                  <a:pt x="134" y="74"/>
                </a:moveTo>
                <a:cubicBezTo>
                  <a:pt x="129" y="75"/>
                  <a:pt x="124" y="81"/>
                  <a:pt x="116" y="78"/>
                </a:cubicBezTo>
                <a:cubicBezTo>
                  <a:pt x="127" y="72"/>
                  <a:pt x="137" y="67"/>
                  <a:pt x="147" y="61"/>
                </a:cubicBezTo>
                <a:cubicBezTo>
                  <a:pt x="161" y="56"/>
                  <a:pt x="174" y="51"/>
                  <a:pt x="186" y="43"/>
                </a:cubicBezTo>
                <a:cubicBezTo>
                  <a:pt x="186" y="43"/>
                  <a:pt x="187" y="43"/>
                  <a:pt x="187" y="43"/>
                </a:cubicBezTo>
                <a:cubicBezTo>
                  <a:pt x="190" y="43"/>
                  <a:pt x="193" y="43"/>
                  <a:pt x="195" y="40"/>
                </a:cubicBezTo>
                <a:cubicBezTo>
                  <a:pt x="195" y="40"/>
                  <a:pt x="196" y="39"/>
                  <a:pt x="196" y="39"/>
                </a:cubicBezTo>
                <a:cubicBezTo>
                  <a:pt x="224" y="31"/>
                  <a:pt x="252" y="23"/>
                  <a:pt x="279" y="15"/>
                </a:cubicBezTo>
                <a:cubicBezTo>
                  <a:pt x="331" y="10"/>
                  <a:pt x="383" y="0"/>
                  <a:pt x="436" y="3"/>
                </a:cubicBezTo>
                <a:cubicBezTo>
                  <a:pt x="516" y="7"/>
                  <a:pt x="592" y="27"/>
                  <a:pt x="666" y="55"/>
                </a:cubicBezTo>
                <a:cubicBezTo>
                  <a:pt x="767" y="92"/>
                  <a:pt x="861" y="141"/>
                  <a:pt x="957" y="188"/>
                </a:cubicBezTo>
                <a:cubicBezTo>
                  <a:pt x="1076" y="246"/>
                  <a:pt x="1200" y="290"/>
                  <a:pt x="1332" y="307"/>
                </a:cubicBezTo>
                <a:cubicBezTo>
                  <a:pt x="1407" y="317"/>
                  <a:pt x="1482" y="318"/>
                  <a:pt x="1558" y="310"/>
                </a:cubicBezTo>
                <a:cubicBezTo>
                  <a:pt x="1675" y="298"/>
                  <a:pt x="1788" y="269"/>
                  <a:pt x="1897" y="226"/>
                </a:cubicBezTo>
                <a:cubicBezTo>
                  <a:pt x="1905" y="223"/>
                  <a:pt x="1912" y="220"/>
                  <a:pt x="1920" y="217"/>
                </a:cubicBezTo>
                <a:cubicBezTo>
                  <a:pt x="1920" y="312"/>
                  <a:pt x="1920" y="406"/>
                  <a:pt x="1920" y="501"/>
                </a:cubicBezTo>
                <a:cubicBezTo>
                  <a:pt x="1920" y="510"/>
                  <a:pt x="1918" y="512"/>
                  <a:pt x="1909" y="512"/>
                </a:cubicBezTo>
                <a:cubicBezTo>
                  <a:pt x="1276" y="512"/>
                  <a:pt x="644" y="512"/>
                  <a:pt x="11" y="512"/>
                </a:cubicBezTo>
                <a:cubicBezTo>
                  <a:pt x="2" y="512"/>
                  <a:pt x="0" y="510"/>
                  <a:pt x="0" y="501"/>
                </a:cubicBezTo>
                <a:cubicBezTo>
                  <a:pt x="0" y="418"/>
                  <a:pt x="0" y="334"/>
                  <a:pt x="0" y="251"/>
                </a:cubicBezTo>
                <a:cubicBezTo>
                  <a:pt x="16" y="246"/>
                  <a:pt x="23" y="232"/>
                  <a:pt x="35" y="223"/>
                </a:cubicBezTo>
                <a:cubicBezTo>
                  <a:pt x="66" y="199"/>
                  <a:pt x="99" y="179"/>
                  <a:pt x="132" y="159"/>
                </a:cubicBezTo>
                <a:cubicBezTo>
                  <a:pt x="153" y="150"/>
                  <a:pt x="173" y="141"/>
                  <a:pt x="193" y="131"/>
                </a:cubicBezTo>
                <a:cubicBezTo>
                  <a:pt x="194" y="131"/>
                  <a:pt x="195" y="131"/>
                  <a:pt x="196" y="130"/>
                </a:cubicBezTo>
                <a:cubicBezTo>
                  <a:pt x="222" y="123"/>
                  <a:pt x="247" y="115"/>
                  <a:pt x="273" y="107"/>
                </a:cubicBezTo>
                <a:cubicBezTo>
                  <a:pt x="275" y="108"/>
                  <a:pt x="277" y="110"/>
                  <a:pt x="278" y="109"/>
                </a:cubicBezTo>
                <a:cubicBezTo>
                  <a:pt x="295" y="100"/>
                  <a:pt x="314" y="102"/>
                  <a:pt x="332" y="97"/>
                </a:cubicBezTo>
                <a:cubicBezTo>
                  <a:pt x="338" y="96"/>
                  <a:pt x="344" y="96"/>
                  <a:pt x="350" y="95"/>
                </a:cubicBezTo>
                <a:cubicBezTo>
                  <a:pt x="386" y="93"/>
                  <a:pt x="421" y="91"/>
                  <a:pt x="457" y="97"/>
                </a:cubicBezTo>
                <a:cubicBezTo>
                  <a:pt x="459" y="97"/>
                  <a:pt x="461" y="97"/>
                  <a:pt x="463" y="97"/>
                </a:cubicBezTo>
                <a:cubicBezTo>
                  <a:pt x="484" y="96"/>
                  <a:pt x="504" y="103"/>
                  <a:pt x="525" y="103"/>
                </a:cubicBezTo>
                <a:cubicBezTo>
                  <a:pt x="546" y="109"/>
                  <a:pt x="567" y="114"/>
                  <a:pt x="589" y="119"/>
                </a:cubicBezTo>
                <a:cubicBezTo>
                  <a:pt x="590" y="126"/>
                  <a:pt x="594" y="125"/>
                  <a:pt x="599" y="125"/>
                </a:cubicBezTo>
                <a:cubicBezTo>
                  <a:pt x="608" y="124"/>
                  <a:pt x="617" y="127"/>
                  <a:pt x="624" y="132"/>
                </a:cubicBezTo>
                <a:cubicBezTo>
                  <a:pt x="634" y="140"/>
                  <a:pt x="647" y="141"/>
                  <a:pt x="658" y="145"/>
                </a:cubicBezTo>
                <a:cubicBezTo>
                  <a:pt x="677" y="153"/>
                  <a:pt x="697" y="159"/>
                  <a:pt x="714" y="170"/>
                </a:cubicBezTo>
                <a:cubicBezTo>
                  <a:pt x="721" y="175"/>
                  <a:pt x="729" y="182"/>
                  <a:pt x="739" y="179"/>
                </a:cubicBezTo>
                <a:cubicBezTo>
                  <a:pt x="746" y="183"/>
                  <a:pt x="754" y="186"/>
                  <a:pt x="761" y="190"/>
                </a:cubicBezTo>
                <a:cubicBezTo>
                  <a:pt x="768" y="203"/>
                  <a:pt x="784" y="200"/>
                  <a:pt x="794" y="207"/>
                </a:cubicBezTo>
                <a:cubicBezTo>
                  <a:pt x="816" y="220"/>
                  <a:pt x="837" y="232"/>
                  <a:pt x="859" y="244"/>
                </a:cubicBezTo>
                <a:cubicBezTo>
                  <a:pt x="866" y="252"/>
                  <a:pt x="878" y="252"/>
                  <a:pt x="886" y="257"/>
                </a:cubicBezTo>
                <a:cubicBezTo>
                  <a:pt x="897" y="267"/>
                  <a:pt x="911" y="272"/>
                  <a:pt x="924" y="278"/>
                </a:cubicBezTo>
                <a:cubicBezTo>
                  <a:pt x="925" y="284"/>
                  <a:pt x="930" y="286"/>
                  <a:pt x="934" y="288"/>
                </a:cubicBezTo>
                <a:cubicBezTo>
                  <a:pt x="953" y="297"/>
                  <a:pt x="972" y="306"/>
                  <a:pt x="991" y="315"/>
                </a:cubicBezTo>
                <a:cubicBezTo>
                  <a:pt x="994" y="318"/>
                  <a:pt x="999" y="320"/>
                  <a:pt x="1003" y="321"/>
                </a:cubicBezTo>
                <a:cubicBezTo>
                  <a:pt x="1019" y="331"/>
                  <a:pt x="1036" y="339"/>
                  <a:pt x="1053" y="346"/>
                </a:cubicBezTo>
                <a:cubicBezTo>
                  <a:pt x="1074" y="360"/>
                  <a:pt x="1098" y="370"/>
                  <a:pt x="1123" y="377"/>
                </a:cubicBezTo>
                <a:cubicBezTo>
                  <a:pt x="1130" y="382"/>
                  <a:pt x="1139" y="384"/>
                  <a:pt x="1147" y="386"/>
                </a:cubicBezTo>
                <a:cubicBezTo>
                  <a:pt x="1160" y="391"/>
                  <a:pt x="1173" y="396"/>
                  <a:pt x="1187" y="398"/>
                </a:cubicBezTo>
                <a:cubicBezTo>
                  <a:pt x="1267" y="423"/>
                  <a:pt x="1349" y="434"/>
                  <a:pt x="1435" y="430"/>
                </a:cubicBezTo>
                <a:cubicBezTo>
                  <a:pt x="1400" y="428"/>
                  <a:pt x="1367" y="425"/>
                  <a:pt x="1335" y="420"/>
                </a:cubicBezTo>
                <a:cubicBezTo>
                  <a:pt x="1303" y="414"/>
                  <a:pt x="1272" y="407"/>
                  <a:pt x="1241" y="398"/>
                </a:cubicBezTo>
                <a:cubicBezTo>
                  <a:pt x="1226" y="394"/>
                  <a:pt x="1213" y="383"/>
                  <a:pt x="1196" y="386"/>
                </a:cubicBezTo>
                <a:cubicBezTo>
                  <a:pt x="1193" y="383"/>
                  <a:pt x="1189" y="382"/>
                  <a:pt x="1185" y="382"/>
                </a:cubicBezTo>
                <a:cubicBezTo>
                  <a:pt x="1185" y="380"/>
                  <a:pt x="1185" y="378"/>
                  <a:pt x="1182" y="377"/>
                </a:cubicBezTo>
                <a:cubicBezTo>
                  <a:pt x="1164" y="370"/>
                  <a:pt x="1146" y="362"/>
                  <a:pt x="1129" y="355"/>
                </a:cubicBezTo>
                <a:cubicBezTo>
                  <a:pt x="1106" y="343"/>
                  <a:pt x="1082" y="332"/>
                  <a:pt x="1059" y="321"/>
                </a:cubicBezTo>
                <a:cubicBezTo>
                  <a:pt x="1059" y="321"/>
                  <a:pt x="1058" y="321"/>
                  <a:pt x="1058" y="321"/>
                </a:cubicBezTo>
                <a:cubicBezTo>
                  <a:pt x="1056" y="317"/>
                  <a:pt x="1051" y="319"/>
                  <a:pt x="1048" y="317"/>
                </a:cubicBezTo>
                <a:cubicBezTo>
                  <a:pt x="1048" y="317"/>
                  <a:pt x="1048" y="317"/>
                  <a:pt x="1048" y="317"/>
                </a:cubicBezTo>
                <a:cubicBezTo>
                  <a:pt x="1031" y="302"/>
                  <a:pt x="1009" y="295"/>
                  <a:pt x="991" y="282"/>
                </a:cubicBezTo>
                <a:cubicBezTo>
                  <a:pt x="972" y="272"/>
                  <a:pt x="954" y="261"/>
                  <a:pt x="936" y="251"/>
                </a:cubicBezTo>
                <a:cubicBezTo>
                  <a:pt x="935" y="249"/>
                  <a:pt x="933" y="249"/>
                  <a:pt x="932" y="251"/>
                </a:cubicBezTo>
                <a:cubicBezTo>
                  <a:pt x="912" y="234"/>
                  <a:pt x="888" y="221"/>
                  <a:pt x="864" y="208"/>
                </a:cubicBezTo>
                <a:cubicBezTo>
                  <a:pt x="856" y="202"/>
                  <a:pt x="848" y="196"/>
                  <a:pt x="838" y="192"/>
                </a:cubicBezTo>
                <a:cubicBezTo>
                  <a:pt x="837" y="191"/>
                  <a:pt x="836" y="191"/>
                  <a:pt x="835" y="190"/>
                </a:cubicBezTo>
                <a:cubicBezTo>
                  <a:pt x="834" y="190"/>
                  <a:pt x="834" y="190"/>
                  <a:pt x="834" y="190"/>
                </a:cubicBezTo>
                <a:cubicBezTo>
                  <a:pt x="822" y="181"/>
                  <a:pt x="811" y="174"/>
                  <a:pt x="798" y="168"/>
                </a:cubicBezTo>
                <a:cubicBezTo>
                  <a:pt x="774" y="153"/>
                  <a:pt x="750" y="139"/>
                  <a:pt x="724" y="128"/>
                </a:cubicBezTo>
                <a:cubicBezTo>
                  <a:pt x="724" y="128"/>
                  <a:pt x="724" y="128"/>
                  <a:pt x="724" y="128"/>
                </a:cubicBezTo>
                <a:cubicBezTo>
                  <a:pt x="705" y="115"/>
                  <a:pt x="684" y="105"/>
                  <a:pt x="663" y="97"/>
                </a:cubicBezTo>
                <a:cubicBezTo>
                  <a:pt x="645" y="87"/>
                  <a:pt x="627" y="79"/>
                  <a:pt x="607" y="73"/>
                </a:cubicBezTo>
                <a:cubicBezTo>
                  <a:pt x="593" y="68"/>
                  <a:pt x="578" y="62"/>
                  <a:pt x="564" y="57"/>
                </a:cubicBezTo>
                <a:cubicBezTo>
                  <a:pt x="520" y="43"/>
                  <a:pt x="476" y="31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27"/>
                  <a:pt x="428" y="28"/>
                  <a:pt x="427" y="28"/>
                </a:cubicBezTo>
                <a:cubicBezTo>
                  <a:pt x="371" y="21"/>
                  <a:pt x="315" y="23"/>
                  <a:pt x="259" y="36"/>
                </a:cubicBezTo>
                <a:cubicBezTo>
                  <a:pt x="215" y="41"/>
                  <a:pt x="175" y="57"/>
                  <a:pt x="134" y="74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0445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3BBB3A-50EC-4A4F-BB51-94A3533C073A}"/>
              </a:ext>
            </a:extLst>
          </p:cNvPr>
          <p:cNvCxnSpPr/>
          <p:nvPr/>
        </p:nvCxnSpPr>
        <p:spPr>
          <a:xfrm>
            <a:off x="1085144" y="3314384"/>
            <a:ext cx="10021712" cy="0"/>
          </a:xfrm>
          <a:prstGeom prst="line">
            <a:avLst/>
          </a:prstGeom>
          <a:ln w="25400">
            <a:solidFill>
              <a:srgbClr val="69223B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33997-CD25-46C1-AEFB-2B4A5FF56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r>
              <a:rPr lang="en-US"/>
              <a:t>Timeline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C674BAF-F07F-4974-8480-4F87D4CD8B3E}"/>
              </a:ext>
            </a:extLst>
          </p:cNvPr>
          <p:cNvGrpSpPr/>
          <p:nvPr/>
        </p:nvGrpSpPr>
        <p:grpSpPr>
          <a:xfrm>
            <a:off x="1536853" y="2994344"/>
            <a:ext cx="685800" cy="640080"/>
            <a:chOff x="1517804" y="3503738"/>
            <a:chExt cx="621139" cy="62113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70FD28-25D8-469E-BEA2-ECD7D4011553}"/>
                </a:ext>
              </a:extLst>
            </p:cNvPr>
            <p:cNvSpPr/>
            <p:nvPr/>
          </p:nvSpPr>
          <p:spPr>
            <a:xfrm>
              <a:off x="1562000" y="3547934"/>
              <a:ext cx="532746" cy="532746"/>
            </a:xfrm>
            <a:prstGeom prst="hexagon">
              <a:avLst/>
            </a:prstGeom>
            <a:solidFill>
              <a:srgbClr val="69223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379F91-DA7F-4200-8603-A149A1D42835}"/>
                </a:ext>
              </a:extLst>
            </p:cNvPr>
            <p:cNvSpPr/>
            <p:nvPr/>
          </p:nvSpPr>
          <p:spPr>
            <a:xfrm>
              <a:off x="1517804" y="3503738"/>
              <a:ext cx="621139" cy="621139"/>
            </a:xfrm>
            <a:prstGeom prst="hexagon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E5565EA4-D268-4FE6-854E-BD1868036C4F}"/>
              </a:ext>
            </a:extLst>
          </p:cNvPr>
          <p:cNvGrpSpPr/>
          <p:nvPr/>
        </p:nvGrpSpPr>
        <p:grpSpPr>
          <a:xfrm>
            <a:off x="3665841" y="2994344"/>
            <a:ext cx="685800" cy="640080"/>
            <a:chOff x="3646792" y="3503738"/>
            <a:chExt cx="621139" cy="62113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519779-881D-4C95-AC8B-31598B2C2A8C}"/>
                </a:ext>
              </a:extLst>
            </p:cNvPr>
            <p:cNvSpPr/>
            <p:nvPr/>
          </p:nvSpPr>
          <p:spPr>
            <a:xfrm>
              <a:off x="3690988" y="3547934"/>
              <a:ext cx="532746" cy="532746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692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839E50-DDF1-4DFB-8DB1-F5FCB393D3E4}"/>
                </a:ext>
              </a:extLst>
            </p:cNvPr>
            <p:cNvSpPr/>
            <p:nvPr/>
          </p:nvSpPr>
          <p:spPr>
            <a:xfrm>
              <a:off x="3646792" y="3503738"/>
              <a:ext cx="621139" cy="621139"/>
            </a:xfrm>
            <a:prstGeom prst="hexagon">
              <a:avLst/>
            </a:prstGeom>
            <a:noFill/>
            <a:ln w="19050">
              <a:solidFill>
                <a:srgbClr val="692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28F0289C-C5B1-41DE-961B-A850D72D2053}"/>
              </a:ext>
            </a:extLst>
          </p:cNvPr>
          <p:cNvGrpSpPr/>
          <p:nvPr/>
        </p:nvGrpSpPr>
        <p:grpSpPr>
          <a:xfrm>
            <a:off x="5794829" y="2994344"/>
            <a:ext cx="685800" cy="640080"/>
            <a:chOff x="5775780" y="3503738"/>
            <a:chExt cx="621139" cy="62113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2B7DB7-90F0-4DD2-924B-D58834C0287A}"/>
                </a:ext>
              </a:extLst>
            </p:cNvPr>
            <p:cNvSpPr/>
            <p:nvPr/>
          </p:nvSpPr>
          <p:spPr>
            <a:xfrm>
              <a:off x="5819977" y="3547935"/>
              <a:ext cx="532746" cy="532746"/>
            </a:xfrm>
            <a:prstGeom prst="hexagon">
              <a:avLst/>
            </a:prstGeom>
            <a:solidFill>
              <a:srgbClr val="69223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D5F67B-C72E-4E58-B76F-AF403DEDCB84}"/>
                </a:ext>
              </a:extLst>
            </p:cNvPr>
            <p:cNvSpPr/>
            <p:nvPr/>
          </p:nvSpPr>
          <p:spPr>
            <a:xfrm>
              <a:off x="5775780" y="3503738"/>
              <a:ext cx="621139" cy="621139"/>
            </a:xfrm>
            <a:prstGeom prst="hexagon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09D70F8E-88BF-4F41-AE10-4F76B54E6C49}"/>
              </a:ext>
            </a:extLst>
          </p:cNvPr>
          <p:cNvGrpSpPr/>
          <p:nvPr/>
        </p:nvGrpSpPr>
        <p:grpSpPr>
          <a:xfrm>
            <a:off x="7923817" y="2994344"/>
            <a:ext cx="685800" cy="640080"/>
            <a:chOff x="7904768" y="3503738"/>
            <a:chExt cx="621139" cy="62113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DB5ED3-2003-412E-B042-021BE7771249}"/>
                </a:ext>
              </a:extLst>
            </p:cNvPr>
            <p:cNvSpPr/>
            <p:nvPr/>
          </p:nvSpPr>
          <p:spPr>
            <a:xfrm>
              <a:off x="7948964" y="3547934"/>
              <a:ext cx="532746" cy="532746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692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0E528F-A4F3-41DA-A8D6-F2D1DA478FD3}"/>
                </a:ext>
              </a:extLst>
            </p:cNvPr>
            <p:cNvSpPr/>
            <p:nvPr/>
          </p:nvSpPr>
          <p:spPr>
            <a:xfrm>
              <a:off x="7904768" y="3503738"/>
              <a:ext cx="621139" cy="621139"/>
            </a:xfrm>
            <a:prstGeom prst="hexagon">
              <a:avLst/>
            </a:prstGeom>
            <a:noFill/>
            <a:ln w="19050">
              <a:solidFill>
                <a:srgbClr val="692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16" name="그룹 23">
            <a:extLst>
              <a:ext uri="{FF2B5EF4-FFF2-40B4-BE49-F238E27FC236}">
                <a16:creationId xmlns:a16="http://schemas.microsoft.com/office/drawing/2014/main" id="{8FCEE073-33FC-4A40-B7D8-21FB26BED8E3}"/>
              </a:ext>
            </a:extLst>
          </p:cNvPr>
          <p:cNvGrpSpPr/>
          <p:nvPr/>
        </p:nvGrpSpPr>
        <p:grpSpPr>
          <a:xfrm>
            <a:off x="10052804" y="2994344"/>
            <a:ext cx="685800" cy="640080"/>
            <a:chOff x="10033755" y="3503738"/>
            <a:chExt cx="621139" cy="62113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C239D0-E8D3-46A0-A6AF-3B3544DF6FC3}"/>
                </a:ext>
              </a:extLst>
            </p:cNvPr>
            <p:cNvSpPr/>
            <p:nvPr/>
          </p:nvSpPr>
          <p:spPr>
            <a:xfrm>
              <a:off x="10077951" y="3547934"/>
              <a:ext cx="532746" cy="532746"/>
            </a:xfrm>
            <a:prstGeom prst="hexagon">
              <a:avLst/>
            </a:prstGeom>
            <a:solidFill>
              <a:srgbClr val="69223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E9EF46-FF3F-4CB8-8CE4-512E69A000A2}"/>
                </a:ext>
              </a:extLst>
            </p:cNvPr>
            <p:cNvSpPr/>
            <p:nvPr/>
          </p:nvSpPr>
          <p:spPr>
            <a:xfrm>
              <a:off x="10033755" y="3503738"/>
              <a:ext cx="621139" cy="621139"/>
            </a:xfrm>
            <a:prstGeom prst="hexagon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5A9F3-152D-4B7A-82A7-F5F24B7CC06A}"/>
              </a:ext>
            </a:extLst>
          </p:cNvPr>
          <p:cNvGrpSpPr/>
          <p:nvPr/>
        </p:nvGrpSpPr>
        <p:grpSpPr>
          <a:xfrm>
            <a:off x="898091" y="4144628"/>
            <a:ext cx="1979046" cy="1143519"/>
            <a:chOff x="662404" y="4636435"/>
            <a:chExt cx="1728192" cy="11435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ADB5CF-C398-472C-8571-10B98F984386}"/>
                </a:ext>
              </a:extLst>
            </p:cNvPr>
            <p:cNvSpPr txBox="1"/>
            <p:nvPr/>
          </p:nvSpPr>
          <p:spPr>
            <a:xfrm>
              <a:off x="662404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rgbClr val="69223B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D35B43-3DF2-45D9-95D1-CD8393A79F82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48751B-415C-4F00-8A58-9B4C118A2FED}"/>
              </a:ext>
            </a:extLst>
          </p:cNvPr>
          <p:cNvGrpSpPr/>
          <p:nvPr/>
        </p:nvGrpSpPr>
        <p:grpSpPr>
          <a:xfrm>
            <a:off x="7285055" y="1709016"/>
            <a:ext cx="1979046" cy="1143519"/>
            <a:chOff x="5202982" y="2341496"/>
            <a:chExt cx="1728192" cy="11435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B60849-98A6-4574-9811-6D91A2ED66C8}"/>
                </a:ext>
              </a:extLst>
            </p:cNvPr>
            <p:cNvSpPr txBox="1"/>
            <p:nvPr/>
          </p:nvSpPr>
          <p:spPr>
            <a:xfrm>
              <a:off x="5202982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rgbClr val="FFC00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E59D70-FCDB-4EAC-952A-26DB1DBBFBAB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6E0453-EA43-4BEF-B687-467E09E08C7C}"/>
              </a:ext>
            </a:extLst>
          </p:cNvPr>
          <p:cNvGrpSpPr/>
          <p:nvPr/>
        </p:nvGrpSpPr>
        <p:grpSpPr>
          <a:xfrm>
            <a:off x="3027079" y="1709016"/>
            <a:ext cx="1979046" cy="1143519"/>
            <a:chOff x="2175930" y="2341496"/>
            <a:chExt cx="1728192" cy="11435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71826E-0BFA-4DA2-851A-B2EDE7DCE687}"/>
                </a:ext>
              </a:extLst>
            </p:cNvPr>
            <p:cNvSpPr txBox="1"/>
            <p:nvPr/>
          </p:nvSpPr>
          <p:spPr>
            <a:xfrm>
              <a:off x="2175930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rgbClr val="FFC00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C4A20E-7CC3-4AFA-A8D1-7DF7399396D8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69281B-9717-4188-ADEB-FADD414E5DC0}"/>
              </a:ext>
            </a:extLst>
          </p:cNvPr>
          <p:cNvGrpSpPr/>
          <p:nvPr/>
        </p:nvGrpSpPr>
        <p:grpSpPr>
          <a:xfrm>
            <a:off x="5156067" y="4144628"/>
            <a:ext cx="1979046" cy="1143519"/>
            <a:chOff x="3689456" y="4636435"/>
            <a:chExt cx="1728192" cy="114351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C3C8CC-0FE0-4DDC-9B5B-5C4C8A8A2B00}"/>
                </a:ext>
              </a:extLst>
            </p:cNvPr>
            <p:cNvSpPr txBox="1"/>
            <p:nvPr/>
          </p:nvSpPr>
          <p:spPr>
            <a:xfrm>
              <a:off x="3689456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rgbClr val="69223B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333597-5F5C-47A5-BA05-9C2E55742F10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5C8AA5-A160-4630-945C-A68C6A01C767}"/>
              </a:ext>
            </a:extLst>
          </p:cNvPr>
          <p:cNvGrpSpPr/>
          <p:nvPr/>
        </p:nvGrpSpPr>
        <p:grpSpPr>
          <a:xfrm>
            <a:off x="9414041" y="4144628"/>
            <a:ext cx="1979046" cy="1143519"/>
            <a:chOff x="6716509" y="4636435"/>
            <a:chExt cx="1728192" cy="11435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FDC684-4C7D-4E26-8C77-8816851165E2}"/>
                </a:ext>
              </a:extLst>
            </p:cNvPr>
            <p:cNvSpPr txBox="1"/>
            <p:nvPr/>
          </p:nvSpPr>
          <p:spPr>
            <a:xfrm>
              <a:off x="6716509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rgbClr val="69223B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69223B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135FF1-B759-47FD-91E9-E42767460568}"/>
                </a:ext>
              </a:extLst>
            </p:cNvPr>
            <p:cNvSpPr txBox="1"/>
            <p:nvPr/>
          </p:nvSpPr>
          <p:spPr>
            <a:xfrm>
              <a:off x="6716509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74E07D70-3333-407E-8528-66EEDBA6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382" y="3771485"/>
            <a:ext cx="84046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2016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5CD3E4-8044-48E1-879D-047BED8AA7E3}"/>
              </a:ext>
            </a:extLst>
          </p:cNvPr>
          <p:cNvSpPr txBox="1"/>
          <p:nvPr/>
        </p:nvSpPr>
        <p:spPr>
          <a:xfrm>
            <a:off x="7846486" y="133968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909B01-347F-4F3F-8720-7BDF3668A1CE}"/>
              </a:ext>
            </a:extLst>
          </p:cNvPr>
          <p:cNvSpPr txBox="1"/>
          <p:nvPr/>
        </p:nvSpPr>
        <p:spPr>
          <a:xfrm>
            <a:off x="3585366" y="133968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DABBEF-82DD-4A05-BF6F-59AC25DC5E97}"/>
              </a:ext>
            </a:extLst>
          </p:cNvPr>
          <p:cNvSpPr txBox="1"/>
          <p:nvPr/>
        </p:nvSpPr>
        <p:spPr>
          <a:xfrm>
            <a:off x="5715926" y="377148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151DC4-F37E-4788-8EC7-36C230E2916F}"/>
              </a:ext>
            </a:extLst>
          </p:cNvPr>
          <p:cNvSpPr txBox="1"/>
          <p:nvPr/>
        </p:nvSpPr>
        <p:spPr>
          <a:xfrm>
            <a:off x="9977045" y="377148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2020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rapecio 2">
            <a:extLst>
              <a:ext uri="{FF2B5EF4-FFF2-40B4-BE49-F238E27FC236}">
                <a16:creationId xmlns:a16="http://schemas.microsoft.com/office/drawing/2014/main" id="{E19F90A1-D645-4085-9352-C5F4E4F89706}"/>
              </a:ext>
            </a:extLst>
          </p:cNvPr>
          <p:cNvSpPr/>
          <p:nvPr/>
        </p:nvSpPr>
        <p:spPr>
          <a:xfrm rot="10800000">
            <a:off x="4231393" y="-16567"/>
            <a:ext cx="3669771" cy="241711"/>
          </a:xfrm>
          <a:prstGeom prst="trapezoid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5407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4573C-81B9-4381-A798-84EBC7AED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r>
              <a:rPr lang="en-US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8366F5-4FD3-46EE-BE11-370451E330C2}"/>
              </a:ext>
            </a:extLst>
          </p:cNvPr>
          <p:cNvGrpSpPr/>
          <p:nvPr/>
        </p:nvGrpSpPr>
        <p:grpSpPr>
          <a:xfrm>
            <a:off x="7197984" y="2163349"/>
            <a:ext cx="4117716" cy="3074765"/>
            <a:chOff x="6084168" y="1875695"/>
            <a:chExt cx="2842224" cy="30747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8FDDEB-6428-415C-AC0D-C5113D2FE748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>
              <a:defPPr/>
            </a:lstStyle>
            <a:p>
              <a:pPr>
                <a:lnSpc>
                  <a:spcPts val="3500"/>
                </a:lnSpc>
              </a:pPr>
              <a:r>
                <a:rPr lang="en-US" altLang="ko-KR" sz="3200" b="1">
                  <a:solidFill>
                    <a:srgbClr val="FFC000"/>
                  </a:solidFill>
                  <a:cs typeface="Arial" panose="020B0604020202020204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>
                  <a:solidFill>
                    <a:srgbClr val="FFC000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200" b="1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CBC0ED-5B83-411F-832E-8D9830DA1A97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054839"/>
              <a:chOff x="6084168" y="3048562"/>
              <a:chExt cx="2842224" cy="205483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B9FAC8-3420-4541-AC92-8EF54E3AE91F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384995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Easy to change colors, photos and Text.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9E92EF-9451-4906-8B68-4A5B4B59B120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>
                <a:defPPr/>
              </a:lstStyle>
              <a:p>
                <a:r>
                  <a:rPr lang="en-US" altLang="ko-KR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We Create</a:t>
                </a:r>
              </a:p>
              <a:p>
                <a:r>
                  <a:rPr lang="en-US" altLang="ko-KR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Professional Presentation</a:t>
                </a:r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62E198F-9203-4861-BCA6-87519694862E}"/>
              </a:ext>
            </a:extLst>
          </p:cNvPr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FB8E79-36C1-4EF1-A625-4305CC0F2A97}"/>
              </a:ext>
            </a:extLst>
          </p:cNvPr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152772-EAE2-4013-BFED-3F27BADDA1DC}"/>
              </a:ext>
            </a:extLst>
          </p:cNvPr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5" name="자유형: 도형 36">
            <a:extLst>
              <a:ext uri="{FF2B5EF4-FFF2-40B4-BE49-F238E27FC236}">
                <a16:creationId xmlns:a16="http://schemas.microsoft.com/office/drawing/2014/main" id="{1CD53F40-5A0B-4BA0-AA52-567AEA20FEB3}"/>
              </a:ext>
            </a:extLst>
          </p:cNvPr>
          <p:cNvSpPr/>
          <p:nvPr/>
        </p:nvSpPr>
        <p:spPr>
          <a:xfrm rot="20811760">
            <a:off x="-481050" y="2040666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3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851FCA-C301-4BA4-B041-20CC7CD883EF}"/>
              </a:ext>
            </a:extLst>
          </p:cNvPr>
          <p:cNvGrpSpPr/>
          <p:nvPr/>
        </p:nvGrpSpPr>
        <p:grpSpPr>
          <a:xfrm>
            <a:off x="2683190" y="5393948"/>
            <a:ext cx="2980997" cy="742062"/>
            <a:chOff x="575693" y="4067336"/>
            <a:chExt cx="2330517" cy="86795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4C6397-908F-41D7-AC1F-91B174268BBB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91EDB1-6855-4691-92DB-02001F90AAAE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CB8A5B-6DC3-4883-991F-920E7B65B9B7}"/>
              </a:ext>
            </a:extLst>
          </p:cNvPr>
          <p:cNvGrpSpPr/>
          <p:nvPr/>
        </p:nvGrpSpPr>
        <p:grpSpPr>
          <a:xfrm>
            <a:off x="4634216" y="4070951"/>
            <a:ext cx="2079754" cy="926727"/>
            <a:chOff x="575693" y="4067337"/>
            <a:chExt cx="1625933" cy="10839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ADE1673-A365-420A-9989-025DE39D859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EEA9C2E-3180-4BC8-8AB4-5A591F53A4D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3275EF-03AD-479A-A22B-87F15285CC5F}"/>
              </a:ext>
            </a:extLst>
          </p:cNvPr>
          <p:cNvGrpSpPr/>
          <p:nvPr/>
        </p:nvGrpSpPr>
        <p:grpSpPr>
          <a:xfrm>
            <a:off x="961094" y="2297339"/>
            <a:ext cx="2079754" cy="926727"/>
            <a:chOff x="575693" y="4067337"/>
            <a:chExt cx="1625933" cy="108394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54F341-B83B-4F12-84F8-FB232E63A42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21CDEE-0D15-4813-BBCA-80CBB82670C8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C63CA33-F384-4DB9-81CF-FB823C63462F}"/>
              </a:ext>
            </a:extLst>
          </p:cNvPr>
          <p:cNvSpPr txBox="1"/>
          <p:nvPr/>
        </p:nvSpPr>
        <p:spPr>
          <a:xfrm>
            <a:off x="3499920" y="28386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/>
          </a:lstStyle>
          <a:p>
            <a:pPr algn="ctr"/>
            <a:r>
              <a:rPr lang="en-US" altLang="ko-KR" sz="2800">
                <a:solidFill>
                  <a:schemeClr val="bg1"/>
                </a:solidFill>
                <a:cs typeface="Arial" panose="020B0604020202020204" pitchFamily="34" charset="0"/>
              </a:rPr>
              <a:t>88</a:t>
            </a:r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700756-8ED9-4675-B5A4-E52A43FD9F58}"/>
              </a:ext>
            </a:extLst>
          </p:cNvPr>
          <p:cNvSpPr txBox="1"/>
          <p:nvPr/>
        </p:nvSpPr>
        <p:spPr>
          <a:xfrm>
            <a:off x="2915804" y="4519274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/>
          </a:lstStyle>
          <a:p>
            <a:pPr algn="ctr"/>
            <a:r>
              <a:rPr lang="en-US" altLang="ko-KR" sz="2800">
                <a:solidFill>
                  <a:schemeClr val="bg1"/>
                </a:solidFill>
                <a:cs typeface="Arial" panose="020B0604020202020204" pitchFamily="34" charset="0"/>
              </a:rPr>
              <a:t>45</a:t>
            </a:r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C27337-1E1F-4050-9996-D8BEB6D25D7C}"/>
              </a:ext>
            </a:extLst>
          </p:cNvPr>
          <p:cNvSpPr txBox="1"/>
          <p:nvPr/>
        </p:nvSpPr>
        <p:spPr>
          <a:xfrm>
            <a:off x="1210526" y="50453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/>
          </a:lstStyle>
          <a:p>
            <a:pPr algn="ctr"/>
            <a:r>
              <a:rPr lang="en-US" altLang="ko-KR" sz="2800">
                <a:solidFill>
                  <a:schemeClr val="bg1"/>
                </a:solidFill>
                <a:cs typeface="Arial" panose="020B0604020202020204" pitchFamily="34" charset="0"/>
              </a:rPr>
              <a:t>64</a:t>
            </a:r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EB0044CC-7654-440B-BF07-FFFAAA38DF82}"/>
              </a:ext>
            </a:extLst>
          </p:cNvPr>
          <p:cNvSpPr/>
          <p:nvPr/>
        </p:nvSpPr>
        <p:spPr>
          <a:xfrm>
            <a:off x="3347794" y="400639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18337563-A84E-477B-AAEF-2514010EF742}"/>
              </a:ext>
            </a:extLst>
          </p:cNvPr>
          <p:cNvSpPr/>
          <p:nvPr/>
        </p:nvSpPr>
        <p:spPr>
          <a:xfrm>
            <a:off x="3907585" y="235707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0" name="Rounded Rectangle 25">
            <a:extLst>
              <a:ext uri="{FF2B5EF4-FFF2-40B4-BE49-F238E27FC236}">
                <a16:creationId xmlns:a16="http://schemas.microsoft.com/office/drawing/2014/main" id="{8F009A18-04C0-4F40-A83D-69913B4258E8}"/>
              </a:ext>
            </a:extLst>
          </p:cNvPr>
          <p:cNvSpPr/>
          <p:nvPr/>
        </p:nvSpPr>
        <p:spPr>
          <a:xfrm>
            <a:off x="1586767" y="456507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CC1B54E-583D-47C7-96E8-6CF8A2C3692B}"/>
              </a:ext>
            </a:extLst>
          </p:cNvPr>
          <p:cNvGrpSpPr/>
          <p:nvPr/>
        </p:nvGrpSpPr>
        <p:grpSpPr>
          <a:xfrm>
            <a:off x="6865589" y="38086"/>
            <a:ext cx="5331174" cy="1494509"/>
            <a:chOff x="7283115" y="38087"/>
            <a:chExt cx="4913647" cy="1377462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8471A265-6576-4020-8715-BF74BEC06FA2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0E52FCAD-EFB9-4E1D-85DF-33EA13E2CF8A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519C9211-C82D-4E5C-AFB5-C634A3F01E83}"/>
              </a:ext>
            </a:extLst>
          </p:cNvPr>
          <p:cNvGrpSpPr/>
          <p:nvPr/>
        </p:nvGrpSpPr>
        <p:grpSpPr>
          <a:xfrm flipH="1">
            <a:off x="-23528" y="-35367"/>
            <a:ext cx="5439934" cy="1546451"/>
            <a:chOff x="7283115" y="38087"/>
            <a:chExt cx="4913647" cy="1377462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DF68CDCF-D95B-4F68-9360-713D2EBEC205}"/>
                </a:ext>
              </a:extLst>
            </p:cNvPr>
            <p:cNvSpPr/>
            <p:nvPr/>
          </p:nvSpPr>
          <p:spPr bwMode="auto">
            <a:xfrm>
              <a:off x="7283115" y="869449"/>
              <a:ext cx="4913647" cy="546100"/>
            </a:xfrm>
            <a:custGeom>
              <a:avLst/>
              <a:gdLst>
                <a:gd name="T0" fmla="*/ 0 w 1894"/>
                <a:gd name="T1" fmla="*/ 142 h 144"/>
                <a:gd name="T2" fmla="*/ 66 w 1894"/>
                <a:gd name="T3" fmla="*/ 137 h 144"/>
                <a:gd name="T4" fmla="*/ 176 w 1894"/>
                <a:gd name="T5" fmla="*/ 127 h 144"/>
                <a:gd name="T6" fmla="*/ 291 w 1894"/>
                <a:gd name="T7" fmla="*/ 114 h 144"/>
                <a:gd name="T8" fmla="*/ 396 w 1894"/>
                <a:gd name="T9" fmla="*/ 98 h 144"/>
                <a:gd name="T10" fmla="*/ 517 w 1894"/>
                <a:gd name="T11" fmla="*/ 79 h 144"/>
                <a:gd name="T12" fmla="*/ 604 w 1894"/>
                <a:gd name="T13" fmla="*/ 64 h 144"/>
                <a:gd name="T14" fmla="*/ 731 w 1894"/>
                <a:gd name="T15" fmla="*/ 45 h 144"/>
                <a:gd name="T16" fmla="*/ 831 w 1894"/>
                <a:gd name="T17" fmla="*/ 31 h 144"/>
                <a:gd name="T18" fmla="*/ 913 w 1894"/>
                <a:gd name="T19" fmla="*/ 23 h 144"/>
                <a:gd name="T20" fmla="*/ 1025 w 1894"/>
                <a:gd name="T21" fmla="*/ 14 h 144"/>
                <a:gd name="T22" fmla="*/ 1062 w 1894"/>
                <a:gd name="T23" fmla="*/ 11 h 144"/>
                <a:gd name="T24" fmla="*/ 1136 w 1894"/>
                <a:gd name="T25" fmla="*/ 8 h 144"/>
                <a:gd name="T26" fmla="*/ 1490 w 1894"/>
                <a:gd name="T27" fmla="*/ 4 h 144"/>
                <a:gd name="T28" fmla="*/ 1624 w 1894"/>
                <a:gd name="T29" fmla="*/ 9 h 144"/>
                <a:gd name="T30" fmla="*/ 1738 w 1894"/>
                <a:gd name="T31" fmla="*/ 16 h 144"/>
                <a:gd name="T32" fmla="*/ 1847 w 1894"/>
                <a:gd name="T33" fmla="*/ 28 h 144"/>
                <a:gd name="T34" fmla="*/ 1885 w 1894"/>
                <a:gd name="T35" fmla="*/ 30 h 144"/>
                <a:gd name="T36" fmla="*/ 1894 w 1894"/>
                <a:gd name="T37" fmla="*/ 39 h 144"/>
                <a:gd name="T38" fmla="*/ 1894 w 1894"/>
                <a:gd name="T39" fmla="*/ 113 h 144"/>
                <a:gd name="T40" fmla="*/ 1885 w 1894"/>
                <a:gd name="T41" fmla="*/ 120 h 144"/>
                <a:gd name="T42" fmla="*/ 1700 w 1894"/>
                <a:gd name="T43" fmla="*/ 93 h 144"/>
                <a:gd name="T44" fmla="*/ 1587 w 1894"/>
                <a:gd name="T45" fmla="*/ 80 h 144"/>
                <a:gd name="T46" fmla="*/ 1435 w 1894"/>
                <a:gd name="T47" fmla="*/ 67 h 144"/>
                <a:gd name="T48" fmla="*/ 1350 w 1894"/>
                <a:gd name="T49" fmla="*/ 62 h 144"/>
                <a:gd name="T50" fmla="*/ 1171 w 1894"/>
                <a:gd name="T51" fmla="*/ 57 h 144"/>
                <a:gd name="T52" fmla="*/ 1067 w 1894"/>
                <a:gd name="T53" fmla="*/ 56 h 144"/>
                <a:gd name="T54" fmla="*/ 954 w 1894"/>
                <a:gd name="T55" fmla="*/ 58 h 144"/>
                <a:gd name="T56" fmla="*/ 847 w 1894"/>
                <a:gd name="T57" fmla="*/ 63 h 144"/>
                <a:gd name="T58" fmla="*/ 677 w 1894"/>
                <a:gd name="T59" fmla="*/ 75 h 144"/>
                <a:gd name="T60" fmla="*/ 485 w 1894"/>
                <a:gd name="T61" fmla="*/ 97 h 144"/>
                <a:gd name="T62" fmla="*/ 337 w 1894"/>
                <a:gd name="T63" fmla="*/ 115 h 144"/>
                <a:gd name="T64" fmla="*/ 220 w 1894"/>
                <a:gd name="T65" fmla="*/ 127 h 144"/>
                <a:gd name="T66" fmla="*/ 112 w 1894"/>
                <a:gd name="T67" fmla="*/ 137 h 144"/>
                <a:gd name="T68" fmla="*/ 7 w 1894"/>
                <a:gd name="T69" fmla="*/ 144 h 144"/>
                <a:gd name="T70" fmla="*/ 0 w 1894"/>
                <a:gd name="T71" fmla="*/ 144 h 144"/>
                <a:gd name="T72" fmla="*/ 0 w 1894"/>
                <a:gd name="T73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3" h="144">
                  <a:moveTo>
                    <a:pt x="0" y="142"/>
                  </a:moveTo>
                  <a:cubicBezTo>
                    <a:pt x="22" y="140"/>
                    <a:pt x="44" y="137"/>
                    <a:pt x="66" y="137"/>
                  </a:cubicBezTo>
                  <a:cubicBezTo>
                    <a:pt x="103" y="135"/>
                    <a:pt x="140" y="130"/>
                    <a:pt x="176" y="127"/>
                  </a:cubicBezTo>
                  <a:cubicBezTo>
                    <a:pt x="215" y="125"/>
                    <a:pt x="253" y="119"/>
                    <a:pt x="291" y="114"/>
                  </a:cubicBezTo>
                  <a:cubicBezTo>
                    <a:pt x="326" y="109"/>
                    <a:pt x="361" y="104"/>
                    <a:pt x="396" y="98"/>
                  </a:cubicBezTo>
                  <a:cubicBezTo>
                    <a:pt x="437" y="92"/>
                    <a:pt x="477" y="85"/>
                    <a:pt x="517" y="79"/>
                  </a:cubicBezTo>
                  <a:cubicBezTo>
                    <a:pt x="546" y="76"/>
                    <a:pt x="575" y="68"/>
                    <a:pt x="604" y="64"/>
                  </a:cubicBezTo>
                  <a:cubicBezTo>
                    <a:pt x="647" y="59"/>
                    <a:pt x="689" y="49"/>
                    <a:pt x="731" y="45"/>
                  </a:cubicBezTo>
                  <a:cubicBezTo>
                    <a:pt x="765" y="42"/>
                    <a:pt x="798" y="36"/>
                    <a:pt x="831" y="31"/>
                  </a:cubicBezTo>
                  <a:cubicBezTo>
                    <a:pt x="858" y="28"/>
                    <a:pt x="886" y="26"/>
                    <a:pt x="913" y="23"/>
                  </a:cubicBezTo>
                  <a:cubicBezTo>
                    <a:pt x="950" y="20"/>
                    <a:pt x="988" y="17"/>
                    <a:pt x="1025" y="14"/>
                  </a:cubicBezTo>
                  <a:cubicBezTo>
                    <a:pt x="1038" y="13"/>
                    <a:pt x="1050" y="12"/>
                    <a:pt x="1062" y="11"/>
                  </a:cubicBezTo>
                  <a:cubicBezTo>
                    <a:pt x="1087" y="9"/>
                    <a:pt x="1111" y="10"/>
                    <a:pt x="1136" y="8"/>
                  </a:cubicBezTo>
                  <a:cubicBezTo>
                    <a:pt x="1254" y="0"/>
                    <a:pt x="1372" y="4"/>
                    <a:pt x="1490" y="4"/>
                  </a:cubicBezTo>
                  <a:cubicBezTo>
                    <a:pt x="1534" y="4"/>
                    <a:pt x="1579" y="6"/>
                    <a:pt x="1624" y="9"/>
                  </a:cubicBezTo>
                  <a:cubicBezTo>
                    <a:pt x="1662" y="11"/>
                    <a:pt x="1700" y="13"/>
                    <a:pt x="1738" y="16"/>
                  </a:cubicBezTo>
                  <a:cubicBezTo>
                    <a:pt x="1774" y="20"/>
                    <a:pt x="1811" y="21"/>
                    <a:pt x="1847" y="28"/>
                  </a:cubicBezTo>
                  <a:cubicBezTo>
                    <a:pt x="1860" y="30"/>
                    <a:pt x="1873" y="28"/>
                    <a:pt x="1885" y="30"/>
                  </a:cubicBezTo>
                  <a:cubicBezTo>
                    <a:pt x="1892" y="32"/>
                    <a:pt x="1894" y="33"/>
                    <a:pt x="1894" y="39"/>
                  </a:cubicBezTo>
                  <a:cubicBezTo>
                    <a:pt x="1894" y="64"/>
                    <a:pt x="1894" y="88"/>
                    <a:pt x="1894" y="113"/>
                  </a:cubicBezTo>
                  <a:cubicBezTo>
                    <a:pt x="1894" y="119"/>
                    <a:pt x="1893" y="121"/>
                    <a:pt x="1885" y="120"/>
                  </a:cubicBezTo>
                  <a:cubicBezTo>
                    <a:pt x="1823" y="113"/>
                    <a:pt x="1762" y="101"/>
                    <a:pt x="1700" y="93"/>
                  </a:cubicBezTo>
                  <a:cubicBezTo>
                    <a:pt x="1662" y="88"/>
                    <a:pt x="1624" y="84"/>
                    <a:pt x="1587" y="80"/>
                  </a:cubicBezTo>
                  <a:cubicBezTo>
                    <a:pt x="1536" y="75"/>
                    <a:pt x="1486" y="70"/>
                    <a:pt x="1435" y="67"/>
                  </a:cubicBezTo>
                  <a:cubicBezTo>
                    <a:pt x="1407" y="66"/>
                    <a:pt x="1379" y="64"/>
                    <a:pt x="1350" y="62"/>
                  </a:cubicBezTo>
                  <a:cubicBezTo>
                    <a:pt x="1290" y="59"/>
                    <a:pt x="1230" y="59"/>
                    <a:pt x="1171" y="57"/>
                  </a:cubicBezTo>
                  <a:cubicBezTo>
                    <a:pt x="1136" y="56"/>
                    <a:pt x="1101" y="54"/>
                    <a:pt x="1067" y="56"/>
                  </a:cubicBezTo>
                  <a:cubicBezTo>
                    <a:pt x="1029" y="58"/>
                    <a:pt x="991" y="56"/>
                    <a:pt x="954" y="58"/>
                  </a:cubicBezTo>
                  <a:cubicBezTo>
                    <a:pt x="918" y="60"/>
                    <a:pt x="882" y="60"/>
                    <a:pt x="847" y="63"/>
                  </a:cubicBezTo>
                  <a:cubicBezTo>
                    <a:pt x="790" y="67"/>
                    <a:pt x="733" y="70"/>
                    <a:pt x="677" y="75"/>
                  </a:cubicBezTo>
                  <a:cubicBezTo>
                    <a:pt x="613" y="82"/>
                    <a:pt x="549" y="90"/>
                    <a:pt x="485" y="97"/>
                  </a:cubicBezTo>
                  <a:cubicBezTo>
                    <a:pt x="436" y="103"/>
                    <a:pt x="386" y="108"/>
                    <a:pt x="337" y="115"/>
                  </a:cubicBezTo>
                  <a:cubicBezTo>
                    <a:pt x="298" y="119"/>
                    <a:pt x="259" y="123"/>
                    <a:pt x="220" y="127"/>
                  </a:cubicBezTo>
                  <a:cubicBezTo>
                    <a:pt x="184" y="132"/>
                    <a:pt x="148" y="134"/>
                    <a:pt x="112" y="137"/>
                  </a:cubicBezTo>
                  <a:cubicBezTo>
                    <a:pt x="77" y="140"/>
                    <a:pt x="42" y="142"/>
                    <a:pt x="7" y="144"/>
                  </a:cubicBezTo>
                  <a:cubicBezTo>
                    <a:pt x="5" y="144"/>
                    <a:pt x="2" y="144"/>
                    <a:pt x="0" y="144"/>
                  </a:cubicBezTo>
                  <a:cubicBezTo>
                    <a:pt x="0" y="143"/>
                    <a:pt x="0" y="143"/>
                    <a:pt x="0" y="1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906A6BBD-E30E-4E7D-BD1C-4D5EEB2C7D66}"/>
                </a:ext>
              </a:extLst>
            </p:cNvPr>
            <p:cNvSpPr/>
            <p:nvPr/>
          </p:nvSpPr>
          <p:spPr bwMode="auto">
            <a:xfrm flipH="1">
              <a:off x="9640288" y="38087"/>
              <a:ext cx="2551712" cy="1124452"/>
            </a:xfrm>
            <a:custGeom>
              <a:avLst/>
              <a:gdLst>
                <a:gd name="T0" fmla="*/ 0 w 2878"/>
                <a:gd name="T1" fmla="*/ 1 h 298"/>
                <a:gd name="T2" fmla="*/ 22 w 2878"/>
                <a:gd name="T3" fmla="*/ 9 h 298"/>
                <a:gd name="T4" fmla="*/ 124 w 2878"/>
                <a:gd name="T5" fmla="*/ 58 h 298"/>
                <a:gd name="T6" fmla="*/ 225 w 2878"/>
                <a:gd name="T7" fmla="*/ 95 h 298"/>
                <a:gd name="T8" fmla="*/ 396 w 2878"/>
                <a:gd name="T9" fmla="*/ 140 h 298"/>
                <a:gd name="T10" fmla="*/ 654 w 2878"/>
                <a:gd name="T11" fmla="*/ 174 h 298"/>
                <a:gd name="T12" fmla="*/ 899 w 2878"/>
                <a:gd name="T13" fmla="*/ 181 h 298"/>
                <a:gd name="T14" fmla="*/ 1246 w 2878"/>
                <a:gd name="T15" fmla="*/ 159 h 298"/>
                <a:gd name="T16" fmla="*/ 1481 w 2878"/>
                <a:gd name="T17" fmla="*/ 138 h 298"/>
                <a:gd name="T18" fmla="*/ 1841 w 2878"/>
                <a:gd name="T19" fmla="*/ 118 h 298"/>
                <a:gd name="T20" fmla="*/ 2137 w 2878"/>
                <a:gd name="T21" fmla="*/ 115 h 298"/>
                <a:gd name="T22" fmla="*/ 2368 w 2878"/>
                <a:gd name="T23" fmla="*/ 124 h 298"/>
                <a:gd name="T24" fmla="*/ 2599 w 2878"/>
                <a:gd name="T25" fmla="*/ 147 h 298"/>
                <a:gd name="T26" fmla="*/ 2816 w 2878"/>
                <a:gd name="T27" fmla="*/ 188 h 298"/>
                <a:gd name="T28" fmla="*/ 2870 w 2878"/>
                <a:gd name="T29" fmla="*/ 203 h 298"/>
                <a:gd name="T30" fmla="*/ 2877 w 2878"/>
                <a:gd name="T31" fmla="*/ 211 h 298"/>
                <a:gd name="T32" fmla="*/ 2867 w 2878"/>
                <a:gd name="T33" fmla="*/ 213 h 298"/>
                <a:gd name="T34" fmla="*/ 2618 w 2878"/>
                <a:gd name="T35" fmla="*/ 188 h 298"/>
                <a:gd name="T36" fmla="*/ 2469 w 2878"/>
                <a:gd name="T37" fmla="*/ 180 h 298"/>
                <a:gd name="T38" fmla="*/ 2185 w 2878"/>
                <a:gd name="T39" fmla="*/ 176 h 298"/>
                <a:gd name="T40" fmla="*/ 1897 w 2878"/>
                <a:gd name="T41" fmla="*/ 189 h 298"/>
                <a:gd name="T42" fmla="*/ 1634 w 2878"/>
                <a:gd name="T43" fmla="*/ 218 h 298"/>
                <a:gd name="T44" fmla="*/ 1377 w 2878"/>
                <a:gd name="T45" fmla="*/ 255 h 298"/>
                <a:gd name="T46" fmla="*/ 1205 w 2878"/>
                <a:gd name="T47" fmla="*/ 276 h 298"/>
                <a:gd name="T48" fmla="*/ 657 w 2878"/>
                <a:gd name="T49" fmla="*/ 295 h 298"/>
                <a:gd name="T50" fmla="*/ 391 w 2878"/>
                <a:gd name="T51" fmla="*/ 283 h 298"/>
                <a:gd name="T52" fmla="*/ 164 w 2878"/>
                <a:gd name="T53" fmla="*/ 263 h 298"/>
                <a:gd name="T54" fmla="*/ 8 w 2878"/>
                <a:gd name="T55" fmla="*/ 246 h 298"/>
                <a:gd name="T56" fmla="*/ 0 w 2878"/>
                <a:gd name="T57" fmla="*/ 247 h 298"/>
                <a:gd name="T58" fmla="*/ 0 w 2878"/>
                <a:gd name="T5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8" h="298">
                  <a:moveTo>
                    <a:pt x="0" y="1"/>
                  </a:moveTo>
                  <a:cubicBezTo>
                    <a:pt x="8" y="0"/>
                    <a:pt x="15" y="5"/>
                    <a:pt x="22" y="9"/>
                  </a:cubicBezTo>
                  <a:cubicBezTo>
                    <a:pt x="55" y="28"/>
                    <a:pt x="89" y="43"/>
                    <a:pt x="124" y="58"/>
                  </a:cubicBezTo>
                  <a:cubicBezTo>
                    <a:pt x="157" y="72"/>
                    <a:pt x="190" y="85"/>
                    <a:pt x="225" y="95"/>
                  </a:cubicBezTo>
                  <a:cubicBezTo>
                    <a:pt x="281" y="113"/>
                    <a:pt x="338" y="128"/>
                    <a:pt x="396" y="140"/>
                  </a:cubicBezTo>
                  <a:cubicBezTo>
                    <a:pt x="481" y="157"/>
                    <a:pt x="567" y="168"/>
                    <a:pt x="654" y="174"/>
                  </a:cubicBezTo>
                  <a:cubicBezTo>
                    <a:pt x="736" y="181"/>
                    <a:pt x="817" y="182"/>
                    <a:pt x="899" y="181"/>
                  </a:cubicBezTo>
                  <a:cubicBezTo>
                    <a:pt x="1015" y="179"/>
                    <a:pt x="1131" y="171"/>
                    <a:pt x="1246" y="159"/>
                  </a:cubicBezTo>
                  <a:cubicBezTo>
                    <a:pt x="1324" y="151"/>
                    <a:pt x="1402" y="144"/>
                    <a:pt x="1481" y="138"/>
                  </a:cubicBezTo>
                  <a:cubicBezTo>
                    <a:pt x="1601" y="129"/>
                    <a:pt x="1721" y="122"/>
                    <a:pt x="1841" y="118"/>
                  </a:cubicBezTo>
                  <a:cubicBezTo>
                    <a:pt x="1940" y="115"/>
                    <a:pt x="2039" y="113"/>
                    <a:pt x="2137" y="115"/>
                  </a:cubicBezTo>
                  <a:cubicBezTo>
                    <a:pt x="2214" y="116"/>
                    <a:pt x="2291" y="119"/>
                    <a:pt x="2368" y="124"/>
                  </a:cubicBezTo>
                  <a:cubicBezTo>
                    <a:pt x="2445" y="130"/>
                    <a:pt x="2523" y="137"/>
                    <a:pt x="2599" y="147"/>
                  </a:cubicBezTo>
                  <a:cubicBezTo>
                    <a:pt x="2672" y="157"/>
                    <a:pt x="2745" y="170"/>
                    <a:pt x="2816" y="188"/>
                  </a:cubicBezTo>
                  <a:cubicBezTo>
                    <a:pt x="2834" y="192"/>
                    <a:pt x="2852" y="198"/>
                    <a:pt x="2870" y="203"/>
                  </a:cubicBezTo>
                  <a:cubicBezTo>
                    <a:pt x="2874" y="204"/>
                    <a:pt x="2878" y="205"/>
                    <a:pt x="2877" y="211"/>
                  </a:cubicBezTo>
                  <a:cubicBezTo>
                    <a:pt x="2875" y="217"/>
                    <a:pt x="2871" y="214"/>
                    <a:pt x="2867" y="213"/>
                  </a:cubicBezTo>
                  <a:cubicBezTo>
                    <a:pt x="2784" y="204"/>
                    <a:pt x="2701" y="194"/>
                    <a:pt x="2618" y="188"/>
                  </a:cubicBezTo>
                  <a:cubicBezTo>
                    <a:pt x="2568" y="185"/>
                    <a:pt x="2518" y="182"/>
                    <a:pt x="2469" y="180"/>
                  </a:cubicBezTo>
                  <a:cubicBezTo>
                    <a:pt x="2374" y="176"/>
                    <a:pt x="2279" y="174"/>
                    <a:pt x="2185" y="176"/>
                  </a:cubicBezTo>
                  <a:cubicBezTo>
                    <a:pt x="2089" y="178"/>
                    <a:pt x="1993" y="182"/>
                    <a:pt x="1897" y="189"/>
                  </a:cubicBezTo>
                  <a:cubicBezTo>
                    <a:pt x="1809" y="196"/>
                    <a:pt x="1721" y="206"/>
                    <a:pt x="1634" y="218"/>
                  </a:cubicBezTo>
                  <a:cubicBezTo>
                    <a:pt x="1548" y="229"/>
                    <a:pt x="1463" y="244"/>
                    <a:pt x="1377" y="255"/>
                  </a:cubicBezTo>
                  <a:cubicBezTo>
                    <a:pt x="1320" y="263"/>
                    <a:pt x="1262" y="270"/>
                    <a:pt x="1205" y="276"/>
                  </a:cubicBezTo>
                  <a:cubicBezTo>
                    <a:pt x="1023" y="296"/>
                    <a:pt x="840" y="298"/>
                    <a:pt x="657" y="295"/>
                  </a:cubicBezTo>
                  <a:cubicBezTo>
                    <a:pt x="568" y="293"/>
                    <a:pt x="479" y="289"/>
                    <a:pt x="391" y="283"/>
                  </a:cubicBezTo>
                  <a:cubicBezTo>
                    <a:pt x="315" y="277"/>
                    <a:pt x="239" y="270"/>
                    <a:pt x="164" y="263"/>
                  </a:cubicBezTo>
                  <a:cubicBezTo>
                    <a:pt x="112" y="258"/>
                    <a:pt x="60" y="252"/>
                    <a:pt x="8" y="246"/>
                  </a:cubicBezTo>
                  <a:cubicBezTo>
                    <a:pt x="5" y="246"/>
                    <a:pt x="3" y="247"/>
                    <a:pt x="0" y="247"/>
                  </a:cubicBezTo>
                  <a:cubicBezTo>
                    <a:pt x="0" y="165"/>
                    <a:pt x="0" y="83"/>
                    <a:pt x="0" y="1"/>
                  </a:cubicBezTo>
                  <a:close/>
                </a:path>
              </a:pathLst>
            </a:custGeom>
            <a:solidFill>
              <a:srgbClr val="69223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479351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2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F073FBF3-DA1A-4EC2-9CC1-F25F4024EF76}"/>
              </a:ext>
            </a:extLst>
          </p:cNvPr>
          <p:cNvSpPr txBox="1"/>
          <p:nvPr/>
        </p:nvSpPr>
        <p:spPr>
          <a:xfrm>
            <a:off x="3498359" y="2502638"/>
            <a:ext cx="527148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9600" b="1">
                <a:solidFill>
                  <a:schemeClr val="bg1"/>
                </a:solidFill>
                <a:cs typeface="Arial" panose="020B0604020202020204" pitchFamily="34" charset="0"/>
              </a:rPr>
              <a:t>2022</a:t>
            </a:r>
            <a:endParaRPr lang="ko-KR" altLang="en-US" sz="9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F3798D-66C8-4F6F-8A13-2E79BDE5A183}"/>
              </a:ext>
            </a:extLst>
          </p:cNvPr>
          <p:cNvSpPr txBox="1"/>
          <p:nvPr/>
        </p:nvSpPr>
        <p:spPr>
          <a:xfrm>
            <a:off x="3498285" y="553347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1867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OREM IPSUM DOLOR SIT AMET, CU USU AGAM INTEGRE IMPEDIT.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DE0B98-892C-4151-9B16-4066F81390F4}"/>
              </a:ext>
            </a:extLst>
          </p:cNvPr>
          <p:cNvSpPr txBox="1"/>
          <p:nvPr/>
        </p:nvSpPr>
        <p:spPr>
          <a:xfrm>
            <a:off x="3498285" y="4797234"/>
            <a:ext cx="52714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MUNDIAL</a:t>
            </a:r>
            <a:endParaRPr lang="ko-KR" altLang="en-US" sz="4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84">
            <a:extLst>
              <a:ext uri="{FF2B5EF4-FFF2-40B4-BE49-F238E27FC236}">
                <a16:creationId xmlns:a16="http://schemas.microsoft.com/office/drawing/2014/main" id="{17072497-C69D-4357-80E6-BAF835179CEB}"/>
              </a:ext>
            </a:extLst>
          </p:cNvPr>
          <p:cNvSpPr txBox="1"/>
          <p:nvPr/>
        </p:nvSpPr>
        <p:spPr>
          <a:xfrm>
            <a:off x="3460259" y="4032376"/>
            <a:ext cx="52714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800" b="1">
                <a:solidFill>
                  <a:srgbClr val="FFC000"/>
                </a:solidFill>
                <a:cs typeface="Arial" panose="020B0604020202020204" pitchFamily="34" charset="0"/>
              </a:rPr>
              <a:t>QATAR</a:t>
            </a:r>
            <a:endParaRPr lang="ko-KR" altLang="en-US" sz="48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7B7AC6D-6DFA-4A49-BED6-31D6B54260F3}"/>
              </a:ext>
            </a:extLst>
          </p:cNvPr>
          <p:cNvSpPr>
            <a:spLocks noEditPoints="1"/>
          </p:cNvSpPr>
          <p:nvPr/>
        </p:nvSpPr>
        <p:spPr bwMode="auto">
          <a:xfrm>
            <a:off x="5406919" y="1118634"/>
            <a:ext cx="1454150" cy="1452563"/>
          </a:xfrm>
          <a:custGeom>
            <a:avLst/>
            <a:gdLst>
              <a:gd name="T0" fmla="*/ 921 w 923"/>
              <a:gd name="T1" fmla="*/ 461 h 923"/>
              <a:gd name="T2" fmla="*/ 1 w 923"/>
              <a:gd name="T3" fmla="*/ 461 h 923"/>
              <a:gd name="T4" fmla="*/ 764 w 923"/>
              <a:gd name="T5" fmla="*/ 729 h 923"/>
              <a:gd name="T6" fmla="*/ 813 w 923"/>
              <a:gd name="T7" fmla="*/ 637 h 923"/>
              <a:gd name="T8" fmla="*/ 782 w 923"/>
              <a:gd name="T9" fmla="*/ 532 h 923"/>
              <a:gd name="T10" fmla="*/ 864 w 923"/>
              <a:gd name="T11" fmla="*/ 474 h 923"/>
              <a:gd name="T12" fmla="*/ 851 w 923"/>
              <a:gd name="T13" fmla="*/ 406 h 923"/>
              <a:gd name="T14" fmla="*/ 434 w 923"/>
              <a:gd name="T15" fmla="*/ 271 h 923"/>
              <a:gd name="T16" fmla="*/ 522 w 923"/>
              <a:gd name="T17" fmla="*/ 64 h 923"/>
              <a:gd name="T18" fmla="*/ 426 w 923"/>
              <a:gd name="T19" fmla="*/ 76 h 923"/>
              <a:gd name="T20" fmla="*/ 361 w 923"/>
              <a:gd name="T21" fmla="*/ 153 h 923"/>
              <a:gd name="T22" fmla="*/ 260 w 923"/>
              <a:gd name="T23" fmla="*/ 113 h 923"/>
              <a:gd name="T24" fmla="*/ 401 w 923"/>
              <a:gd name="T25" fmla="*/ 312 h 923"/>
              <a:gd name="T26" fmla="*/ 162 w 923"/>
              <a:gd name="T27" fmla="*/ 626 h 923"/>
              <a:gd name="T28" fmla="*/ 97 w 923"/>
              <a:gd name="T29" fmla="*/ 637 h 923"/>
              <a:gd name="T30" fmla="*/ 216 w 923"/>
              <a:gd name="T31" fmla="*/ 670 h 923"/>
              <a:gd name="T32" fmla="*/ 228 w 923"/>
              <a:gd name="T33" fmla="*/ 723 h 923"/>
              <a:gd name="T34" fmla="*/ 323 w 923"/>
              <a:gd name="T35" fmla="*/ 842 h 923"/>
              <a:gd name="T36" fmla="*/ 625 w 923"/>
              <a:gd name="T37" fmla="*/ 525 h 923"/>
              <a:gd name="T38" fmla="*/ 764 w 923"/>
              <a:gd name="T39" fmla="*/ 729 h 923"/>
              <a:gd name="T40" fmla="*/ 656 w 923"/>
              <a:gd name="T41" fmla="*/ 590 h 923"/>
              <a:gd name="T42" fmla="*/ 337 w 923"/>
              <a:gd name="T43" fmla="*/ 697 h 923"/>
              <a:gd name="T44" fmla="*/ 489 w 923"/>
              <a:gd name="T45" fmla="*/ 607 h 923"/>
              <a:gd name="T46" fmla="*/ 713 w 923"/>
              <a:gd name="T47" fmla="*/ 726 h 923"/>
              <a:gd name="T48" fmla="*/ 477 w 923"/>
              <a:gd name="T49" fmla="*/ 221 h 923"/>
              <a:gd name="T50" fmla="*/ 725 w 923"/>
              <a:gd name="T51" fmla="*/ 440 h 923"/>
              <a:gd name="T52" fmla="*/ 576 w 923"/>
              <a:gd name="T53" fmla="*/ 360 h 923"/>
              <a:gd name="T54" fmla="*/ 227 w 923"/>
              <a:gd name="T55" fmla="*/ 201 h 923"/>
              <a:gd name="T56" fmla="*/ 101 w 923"/>
              <a:gd name="T57" fmla="*/ 552 h 923"/>
              <a:gd name="T58" fmla="*/ 332 w 923"/>
              <a:gd name="T59" fmla="*/ 470 h 923"/>
              <a:gd name="T60" fmla="*/ 227 w 923"/>
              <a:gd name="T61" fmla="*/ 201 h 923"/>
              <a:gd name="T62" fmla="*/ 114 w 923"/>
              <a:gd name="T63" fmla="*/ 403 h 923"/>
              <a:gd name="T64" fmla="*/ 197 w 923"/>
              <a:gd name="T65" fmla="*/ 336 h 923"/>
              <a:gd name="T66" fmla="*/ 114 w 923"/>
              <a:gd name="T67" fmla="*/ 392 h 923"/>
              <a:gd name="T68" fmla="*/ 587 w 923"/>
              <a:gd name="T69" fmla="*/ 768 h 923"/>
              <a:gd name="T70" fmla="*/ 508 w 923"/>
              <a:gd name="T71" fmla="*/ 727 h 923"/>
              <a:gd name="T72" fmla="*/ 526 w 923"/>
              <a:gd name="T73" fmla="*/ 797 h 923"/>
              <a:gd name="T74" fmla="*/ 631 w 923"/>
              <a:gd name="T75" fmla="*/ 229 h 923"/>
              <a:gd name="T76" fmla="*/ 731 w 923"/>
              <a:gd name="T77" fmla="*/ 254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3" h="923">
                <a:moveTo>
                  <a:pt x="460" y="4"/>
                </a:moveTo>
                <a:cubicBezTo>
                  <a:pt x="706" y="0"/>
                  <a:pt x="920" y="200"/>
                  <a:pt x="921" y="461"/>
                </a:cubicBezTo>
                <a:cubicBezTo>
                  <a:pt x="923" y="717"/>
                  <a:pt x="717" y="922"/>
                  <a:pt x="461" y="923"/>
                </a:cubicBezTo>
                <a:cubicBezTo>
                  <a:pt x="205" y="923"/>
                  <a:pt x="0" y="717"/>
                  <a:pt x="1" y="461"/>
                </a:cubicBezTo>
                <a:cubicBezTo>
                  <a:pt x="2" y="200"/>
                  <a:pt x="217" y="0"/>
                  <a:pt x="460" y="4"/>
                </a:cubicBezTo>
                <a:close/>
                <a:moveTo>
                  <a:pt x="764" y="729"/>
                </a:moveTo>
                <a:cubicBezTo>
                  <a:pt x="784" y="709"/>
                  <a:pt x="797" y="687"/>
                  <a:pt x="810" y="665"/>
                </a:cubicBezTo>
                <a:cubicBezTo>
                  <a:pt x="816" y="656"/>
                  <a:pt x="817" y="647"/>
                  <a:pt x="813" y="637"/>
                </a:cubicBezTo>
                <a:cubicBezTo>
                  <a:pt x="805" y="609"/>
                  <a:pt x="792" y="583"/>
                  <a:pt x="774" y="559"/>
                </a:cubicBezTo>
                <a:cubicBezTo>
                  <a:pt x="759" y="540"/>
                  <a:pt x="759" y="540"/>
                  <a:pt x="782" y="532"/>
                </a:cubicBezTo>
                <a:cubicBezTo>
                  <a:pt x="809" y="523"/>
                  <a:pt x="833" y="509"/>
                  <a:pt x="855" y="491"/>
                </a:cubicBezTo>
                <a:cubicBezTo>
                  <a:pt x="860" y="486"/>
                  <a:pt x="864" y="481"/>
                  <a:pt x="864" y="474"/>
                </a:cubicBezTo>
                <a:cubicBezTo>
                  <a:pt x="865" y="449"/>
                  <a:pt x="865" y="424"/>
                  <a:pt x="858" y="397"/>
                </a:cubicBezTo>
                <a:cubicBezTo>
                  <a:pt x="855" y="401"/>
                  <a:pt x="853" y="404"/>
                  <a:pt x="851" y="406"/>
                </a:cubicBezTo>
                <a:cubicBezTo>
                  <a:pt x="814" y="467"/>
                  <a:pt x="756" y="491"/>
                  <a:pt x="688" y="489"/>
                </a:cubicBezTo>
                <a:cubicBezTo>
                  <a:pt x="567" y="484"/>
                  <a:pt x="459" y="390"/>
                  <a:pt x="434" y="271"/>
                </a:cubicBezTo>
                <a:cubicBezTo>
                  <a:pt x="417" y="189"/>
                  <a:pt x="446" y="120"/>
                  <a:pt x="516" y="74"/>
                </a:cubicBezTo>
                <a:cubicBezTo>
                  <a:pt x="519" y="72"/>
                  <a:pt x="524" y="71"/>
                  <a:pt x="522" y="64"/>
                </a:cubicBezTo>
                <a:cubicBezTo>
                  <a:pt x="503" y="62"/>
                  <a:pt x="483" y="61"/>
                  <a:pt x="464" y="59"/>
                </a:cubicBezTo>
                <a:cubicBezTo>
                  <a:pt x="447" y="57"/>
                  <a:pt x="436" y="63"/>
                  <a:pt x="426" y="76"/>
                </a:cubicBezTo>
                <a:cubicBezTo>
                  <a:pt x="409" y="97"/>
                  <a:pt x="394" y="120"/>
                  <a:pt x="386" y="147"/>
                </a:cubicBezTo>
                <a:cubicBezTo>
                  <a:pt x="381" y="166"/>
                  <a:pt x="375" y="165"/>
                  <a:pt x="361" y="153"/>
                </a:cubicBezTo>
                <a:cubicBezTo>
                  <a:pt x="338" y="133"/>
                  <a:pt x="310" y="120"/>
                  <a:pt x="280" y="112"/>
                </a:cubicBezTo>
                <a:cubicBezTo>
                  <a:pt x="273" y="111"/>
                  <a:pt x="267" y="110"/>
                  <a:pt x="260" y="113"/>
                </a:cubicBezTo>
                <a:cubicBezTo>
                  <a:pt x="240" y="125"/>
                  <a:pt x="221" y="138"/>
                  <a:pt x="203" y="154"/>
                </a:cubicBezTo>
                <a:cubicBezTo>
                  <a:pt x="320" y="145"/>
                  <a:pt x="387" y="227"/>
                  <a:pt x="401" y="312"/>
                </a:cubicBezTo>
                <a:cubicBezTo>
                  <a:pt x="416" y="401"/>
                  <a:pt x="392" y="480"/>
                  <a:pt x="333" y="548"/>
                </a:cubicBezTo>
                <a:cubicBezTo>
                  <a:pt x="288" y="600"/>
                  <a:pt x="232" y="630"/>
                  <a:pt x="162" y="626"/>
                </a:cubicBezTo>
                <a:cubicBezTo>
                  <a:pt x="134" y="625"/>
                  <a:pt x="110" y="613"/>
                  <a:pt x="81" y="600"/>
                </a:cubicBezTo>
                <a:cubicBezTo>
                  <a:pt x="88" y="615"/>
                  <a:pt x="93" y="626"/>
                  <a:pt x="97" y="637"/>
                </a:cubicBezTo>
                <a:cubicBezTo>
                  <a:pt x="104" y="660"/>
                  <a:pt x="120" y="670"/>
                  <a:pt x="143" y="672"/>
                </a:cubicBezTo>
                <a:cubicBezTo>
                  <a:pt x="167" y="674"/>
                  <a:pt x="192" y="675"/>
                  <a:pt x="216" y="670"/>
                </a:cubicBezTo>
                <a:cubicBezTo>
                  <a:pt x="233" y="666"/>
                  <a:pt x="237" y="672"/>
                  <a:pt x="233" y="687"/>
                </a:cubicBezTo>
                <a:cubicBezTo>
                  <a:pt x="230" y="699"/>
                  <a:pt x="228" y="711"/>
                  <a:pt x="228" y="723"/>
                </a:cubicBezTo>
                <a:cubicBezTo>
                  <a:pt x="228" y="749"/>
                  <a:pt x="223" y="780"/>
                  <a:pt x="242" y="800"/>
                </a:cubicBezTo>
                <a:cubicBezTo>
                  <a:pt x="262" y="821"/>
                  <a:pt x="291" y="832"/>
                  <a:pt x="323" y="842"/>
                </a:cubicBezTo>
                <a:cubicBezTo>
                  <a:pt x="259" y="748"/>
                  <a:pt x="284" y="657"/>
                  <a:pt x="344" y="597"/>
                </a:cubicBezTo>
                <a:cubicBezTo>
                  <a:pt x="423" y="517"/>
                  <a:pt x="519" y="493"/>
                  <a:pt x="625" y="525"/>
                </a:cubicBezTo>
                <a:cubicBezTo>
                  <a:pt x="703" y="549"/>
                  <a:pt x="754" y="602"/>
                  <a:pt x="764" y="686"/>
                </a:cubicBezTo>
                <a:cubicBezTo>
                  <a:pt x="765" y="699"/>
                  <a:pt x="764" y="713"/>
                  <a:pt x="764" y="729"/>
                </a:cubicBezTo>
                <a:close/>
                <a:moveTo>
                  <a:pt x="713" y="726"/>
                </a:moveTo>
                <a:cubicBezTo>
                  <a:pt x="727" y="674"/>
                  <a:pt x="703" y="621"/>
                  <a:pt x="656" y="590"/>
                </a:cubicBezTo>
                <a:cubicBezTo>
                  <a:pt x="584" y="543"/>
                  <a:pt x="474" y="549"/>
                  <a:pt x="404" y="605"/>
                </a:cubicBezTo>
                <a:cubicBezTo>
                  <a:pt x="373" y="629"/>
                  <a:pt x="348" y="658"/>
                  <a:pt x="337" y="697"/>
                </a:cubicBezTo>
                <a:cubicBezTo>
                  <a:pt x="326" y="739"/>
                  <a:pt x="333" y="777"/>
                  <a:pt x="362" y="815"/>
                </a:cubicBezTo>
                <a:cubicBezTo>
                  <a:pt x="348" y="708"/>
                  <a:pt x="393" y="635"/>
                  <a:pt x="489" y="607"/>
                </a:cubicBezTo>
                <a:cubicBezTo>
                  <a:pt x="534" y="594"/>
                  <a:pt x="578" y="595"/>
                  <a:pt x="622" y="614"/>
                </a:cubicBezTo>
                <a:cubicBezTo>
                  <a:pt x="670" y="636"/>
                  <a:pt x="700" y="672"/>
                  <a:pt x="713" y="726"/>
                </a:cubicBezTo>
                <a:close/>
                <a:moveTo>
                  <a:pt x="570" y="102"/>
                </a:moveTo>
                <a:cubicBezTo>
                  <a:pt x="511" y="122"/>
                  <a:pt x="480" y="165"/>
                  <a:pt x="477" y="221"/>
                </a:cubicBezTo>
                <a:cubicBezTo>
                  <a:pt x="476" y="260"/>
                  <a:pt x="486" y="296"/>
                  <a:pt x="506" y="329"/>
                </a:cubicBezTo>
                <a:cubicBezTo>
                  <a:pt x="553" y="408"/>
                  <a:pt x="644" y="454"/>
                  <a:pt x="725" y="440"/>
                </a:cubicBezTo>
                <a:cubicBezTo>
                  <a:pt x="779" y="431"/>
                  <a:pt x="821" y="390"/>
                  <a:pt x="826" y="340"/>
                </a:cubicBezTo>
                <a:cubicBezTo>
                  <a:pt x="757" y="434"/>
                  <a:pt x="640" y="417"/>
                  <a:pt x="576" y="360"/>
                </a:cubicBezTo>
                <a:cubicBezTo>
                  <a:pt x="504" y="295"/>
                  <a:pt x="483" y="179"/>
                  <a:pt x="570" y="102"/>
                </a:cubicBezTo>
                <a:close/>
                <a:moveTo>
                  <a:pt x="227" y="201"/>
                </a:moveTo>
                <a:cubicBezTo>
                  <a:pt x="311" y="251"/>
                  <a:pt x="335" y="324"/>
                  <a:pt x="311" y="408"/>
                </a:cubicBezTo>
                <a:cubicBezTo>
                  <a:pt x="282" y="510"/>
                  <a:pt x="214" y="565"/>
                  <a:pt x="101" y="552"/>
                </a:cubicBezTo>
                <a:cubicBezTo>
                  <a:pt x="124" y="579"/>
                  <a:pt x="174" y="584"/>
                  <a:pt x="201" y="578"/>
                </a:cubicBezTo>
                <a:cubicBezTo>
                  <a:pt x="263" y="563"/>
                  <a:pt x="304" y="524"/>
                  <a:pt x="332" y="470"/>
                </a:cubicBezTo>
                <a:cubicBezTo>
                  <a:pt x="367" y="399"/>
                  <a:pt x="374" y="327"/>
                  <a:pt x="330" y="257"/>
                </a:cubicBezTo>
                <a:cubicBezTo>
                  <a:pt x="308" y="222"/>
                  <a:pt x="276" y="202"/>
                  <a:pt x="227" y="201"/>
                </a:cubicBezTo>
                <a:close/>
                <a:moveTo>
                  <a:pt x="114" y="392"/>
                </a:moveTo>
                <a:cubicBezTo>
                  <a:pt x="114" y="394"/>
                  <a:pt x="114" y="398"/>
                  <a:pt x="114" y="403"/>
                </a:cubicBezTo>
                <a:cubicBezTo>
                  <a:pt x="118" y="433"/>
                  <a:pt x="142" y="443"/>
                  <a:pt x="166" y="426"/>
                </a:cubicBezTo>
                <a:cubicBezTo>
                  <a:pt x="192" y="407"/>
                  <a:pt x="206" y="365"/>
                  <a:pt x="197" y="336"/>
                </a:cubicBezTo>
                <a:cubicBezTo>
                  <a:pt x="189" y="310"/>
                  <a:pt x="170" y="304"/>
                  <a:pt x="148" y="320"/>
                </a:cubicBezTo>
                <a:cubicBezTo>
                  <a:pt x="125" y="338"/>
                  <a:pt x="114" y="361"/>
                  <a:pt x="114" y="392"/>
                </a:cubicBezTo>
                <a:close/>
                <a:moveTo>
                  <a:pt x="526" y="797"/>
                </a:moveTo>
                <a:cubicBezTo>
                  <a:pt x="550" y="798"/>
                  <a:pt x="572" y="789"/>
                  <a:pt x="587" y="768"/>
                </a:cubicBezTo>
                <a:cubicBezTo>
                  <a:pt x="600" y="752"/>
                  <a:pt x="597" y="736"/>
                  <a:pt x="579" y="726"/>
                </a:cubicBezTo>
                <a:cubicBezTo>
                  <a:pt x="555" y="713"/>
                  <a:pt x="531" y="715"/>
                  <a:pt x="508" y="727"/>
                </a:cubicBezTo>
                <a:cubicBezTo>
                  <a:pt x="487" y="737"/>
                  <a:pt x="473" y="756"/>
                  <a:pt x="476" y="771"/>
                </a:cubicBezTo>
                <a:cubicBezTo>
                  <a:pt x="479" y="786"/>
                  <a:pt x="499" y="797"/>
                  <a:pt x="526" y="797"/>
                </a:cubicBezTo>
                <a:close/>
                <a:moveTo>
                  <a:pt x="665" y="191"/>
                </a:moveTo>
                <a:cubicBezTo>
                  <a:pt x="644" y="191"/>
                  <a:pt x="628" y="208"/>
                  <a:pt x="631" y="229"/>
                </a:cubicBezTo>
                <a:cubicBezTo>
                  <a:pt x="635" y="258"/>
                  <a:pt x="666" y="286"/>
                  <a:pt x="695" y="288"/>
                </a:cubicBezTo>
                <a:cubicBezTo>
                  <a:pt x="716" y="289"/>
                  <a:pt x="732" y="274"/>
                  <a:pt x="731" y="254"/>
                </a:cubicBezTo>
                <a:cubicBezTo>
                  <a:pt x="730" y="223"/>
                  <a:pt x="695" y="190"/>
                  <a:pt x="665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5479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2">
            <a:extLst>
              <a:ext uri="{FF2B5EF4-FFF2-40B4-BE49-F238E27FC236}">
                <a16:creationId xmlns:a16="http://schemas.microsoft.com/office/drawing/2014/main" id="{05F7AE9D-600A-4A2E-A3AF-F8FC3484376D}"/>
              </a:ext>
            </a:extLst>
          </p:cNvPr>
          <p:cNvSpPr/>
          <p:nvPr/>
        </p:nvSpPr>
        <p:spPr>
          <a:xfrm rot="19800000">
            <a:off x="9163821" y="946404"/>
            <a:ext cx="2133032" cy="1998038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noFill/>
          <a:ln w="50800" cap="flat">
            <a:solidFill>
              <a:srgbClr val="69223B"/>
            </a:solidFill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6" name="Graphic 32">
            <a:extLst>
              <a:ext uri="{FF2B5EF4-FFF2-40B4-BE49-F238E27FC236}">
                <a16:creationId xmlns:a16="http://schemas.microsoft.com/office/drawing/2014/main" id="{95EA181D-DFAB-4641-9660-7FFA6DD4D7AC}"/>
              </a:ext>
            </a:extLst>
          </p:cNvPr>
          <p:cNvSpPr/>
          <p:nvPr/>
        </p:nvSpPr>
        <p:spPr>
          <a:xfrm rot="19800000">
            <a:off x="7740680" y="2634708"/>
            <a:ext cx="2133032" cy="1998038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rgbClr val="FFC000"/>
          </a:solidFill>
          <a:ln w="50800" cap="flat">
            <a:solidFill>
              <a:srgbClr val="69223B"/>
            </a:solidFill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7" name="Graphic 32">
            <a:extLst>
              <a:ext uri="{FF2B5EF4-FFF2-40B4-BE49-F238E27FC236}">
                <a16:creationId xmlns:a16="http://schemas.microsoft.com/office/drawing/2014/main" id="{9ED34BA0-D76F-4DAD-90E4-04A0F811E978}"/>
              </a:ext>
            </a:extLst>
          </p:cNvPr>
          <p:cNvSpPr/>
          <p:nvPr/>
        </p:nvSpPr>
        <p:spPr>
          <a:xfrm rot="19800000">
            <a:off x="9163818" y="4323011"/>
            <a:ext cx="2133032" cy="1998038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noFill/>
          <a:ln w="50800" cap="flat">
            <a:solidFill>
              <a:srgbClr val="69223B"/>
            </a:solidFill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D02409-B061-410D-8BB9-7994A9B541E6}"/>
              </a:ext>
            </a:extLst>
          </p:cNvPr>
          <p:cNvSpPr txBox="1"/>
          <p:nvPr/>
        </p:nvSpPr>
        <p:spPr>
          <a:xfrm>
            <a:off x="3915924" y="846397"/>
            <a:ext cx="3096000" cy="396000"/>
          </a:xfrm>
          <a:prstGeom prst="rect">
            <a:avLst/>
          </a:prstGeom>
        </p:spPr>
        <p:txBody>
          <a:bodyPr anchor="ctr"/>
          <a:lstStyle>
            <a:defPPr/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515F686-DE36-410C-8A93-DEE4B16BDD01}"/>
              </a:ext>
            </a:extLst>
          </p:cNvPr>
          <p:cNvSpPr txBox="1"/>
          <p:nvPr/>
        </p:nvSpPr>
        <p:spPr>
          <a:xfrm>
            <a:off x="3221793" y="1263385"/>
            <a:ext cx="3790131" cy="1204854"/>
          </a:xfrm>
          <a:prstGeom prst="rect">
            <a:avLst/>
          </a:prstGeom>
        </p:spPr>
        <p:txBody>
          <a:bodyPr anchor="ctr"/>
          <a:lstStyle>
            <a:defPPr/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>
                <a:latin typeface="+mj-lt"/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11" name="직사각형 11">
            <a:extLst>
              <a:ext uri="{FF2B5EF4-FFF2-40B4-BE49-F238E27FC236}">
                <a16:creationId xmlns:a16="http://schemas.microsoft.com/office/drawing/2014/main" id="{6FE708FA-12A5-4147-B82D-340D486A9753}"/>
              </a:ext>
            </a:extLst>
          </p:cNvPr>
          <p:cNvSpPr/>
          <p:nvPr/>
        </p:nvSpPr>
        <p:spPr>
          <a:xfrm>
            <a:off x="2668524" y="3098266"/>
            <a:ext cx="43434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</a:t>
            </a:r>
          </a:p>
          <a:p>
            <a:pPr algn="r"/>
            <a:endParaRPr lang="en-US" altLang="ko-KR" sz="1200"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</a:t>
            </a:r>
          </a:p>
          <a:p>
            <a:pPr algn="r"/>
            <a:endParaRPr lang="en-US" altLang="ko-KR" sz="1200"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 Easy to change colors, photos and Text.   </a:t>
            </a:r>
            <a:endParaRPr lang="ko-KR" altLang="en-US" sz="1200">
              <a:cs typeface="Arial" panose="020B0604020202020204" pitchFamily="34" charset="0"/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DB48997B-E4CB-41D3-B2A6-D7F8BE82FF13}"/>
              </a:ext>
            </a:extLst>
          </p:cNvPr>
          <p:cNvGrpSpPr/>
          <p:nvPr/>
        </p:nvGrpSpPr>
        <p:grpSpPr>
          <a:xfrm>
            <a:off x="9521191" y="1483758"/>
            <a:ext cx="1418285" cy="923330"/>
            <a:chOff x="2551705" y="4283314"/>
            <a:chExt cx="23570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CC1B4F-33F7-40F1-9714-0AF909D5CEF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F69707-7BCF-4EAB-B037-5B7D4B416D8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406CFF16-0938-40A5-BB42-1453474943BC}"/>
              </a:ext>
            </a:extLst>
          </p:cNvPr>
          <p:cNvGrpSpPr/>
          <p:nvPr/>
        </p:nvGrpSpPr>
        <p:grpSpPr>
          <a:xfrm>
            <a:off x="8098051" y="3172061"/>
            <a:ext cx="1418285" cy="923330"/>
            <a:chOff x="2551705" y="4283314"/>
            <a:chExt cx="2357003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D43A6E-78C0-48BB-9111-621182E6D9C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989984-16F4-42A1-9580-BA3069BDBEC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CB2026B9-CBC4-450A-8DB7-93AB6BBCE45D}"/>
              </a:ext>
            </a:extLst>
          </p:cNvPr>
          <p:cNvGrpSpPr/>
          <p:nvPr/>
        </p:nvGrpSpPr>
        <p:grpSpPr>
          <a:xfrm>
            <a:off x="9523619" y="4860365"/>
            <a:ext cx="1418285" cy="923330"/>
            <a:chOff x="2551705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909639-B4D4-438D-9892-28E61DACC06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CB2F77-6FED-4E97-AFAC-566336316F9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id="{35DE49B1-4D92-426B-8EEA-864E4DFE5850}"/>
              </a:ext>
            </a:extLst>
          </p:cNvPr>
          <p:cNvSpPr/>
          <p:nvPr/>
        </p:nvSpPr>
        <p:spPr bwMode="auto">
          <a:xfrm>
            <a:off x="-10693" y="6332051"/>
            <a:ext cx="12202693" cy="556111"/>
          </a:xfrm>
          <a:custGeom>
            <a:avLst/>
            <a:gdLst>
              <a:gd name="T0" fmla="*/ 116 w 1920"/>
              <a:gd name="T1" fmla="*/ 78 h 512"/>
              <a:gd name="T2" fmla="*/ 186 w 1920"/>
              <a:gd name="T3" fmla="*/ 43 h 512"/>
              <a:gd name="T4" fmla="*/ 195 w 1920"/>
              <a:gd name="T5" fmla="*/ 40 h 512"/>
              <a:gd name="T6" fmla="*/ 279 w 1920"/>
              <a:gd name="T7" fmla="*/ 15 h 512"/>
              <a:gd name="T8" fmla="*/ 666 w 1920"/>
              <a:gd name="T9" fmla="*/ 55 h 512"/>
              <a:gd name="T10" fmla="*/ 1332 w 1920"/>
              <a:gd name="T11" fmla="*/ 307 h 512"/>
              <a:gd name="T12" fmla="*/ 1897 w 1920"/>
              <a:gd name="T13" fmla="*/ 226 h 512"/>
              <a:gd name="T14" fmla="*/ 1920 w 1920"/>
              <a:gd name="T15" fmla="*/ 501 h 512"/>
              <a:gd name="T16" fmla="*/ 11 w 1920"/>
              <a:gd name="T17" fmla="*/ 512 h 512"/>
              <a:gd name="T18" fmla="*/ 0 w 1920"/>
              <a:gd name="T19" fmla="*/ 251 h 512"/>
              <a:gd name="T20" fmla="*/ 132 w 1920"/>
              <a:gd name="T21" fmla="*/ 159 h 512"/>
              <a:gd name="T22" fmla="*/ 196 w 1920"/>
              <a:gd name="T23" fmla="*/ 130 h 512"/>
              <a:gd name="T24" fmla="*/ 278 w 1920"/>
              <a:gd name="T25" fmla="*/ 109 h 512"/>
              <a:gd name="T26" fmla="*/ 350 w 1920"/>
              <a:gd name="T27" fmla="*/ 95 h 512"/>
              <a:gd name="T28" fmla="*/ 463 w 1920"/>
              <a:gd name="T29" fmla="*/ 97 h 512"/>
              <a:gd name="T30" fmla="*/ 589 w 1920"/>
              <a:gd name="T31" fmla="*/ 119 h 512"/>
              <a:gd name="T32" fmla="*/ 624 w 1920"/>
              <a:gd name="T33" fmla="*/ 132 h 512"/>
              <a:gd name="T34" fmla="*/ 714 w 1920"/>
              <a:gd name="T35" fmla="*/ 170 h 512"/>
              <a:gd name="T36" fmla="*/ 761 w 1920"/>
              <a:gd name="T37" fmla="*/ 190 h 512"/>
              <a:gd name="T38" fmla="*/ 859 w 1920"/>
              <a:gd name="T39" fmla="*/ 244 h 512"/>
              <a:gd name="T40" fmla="*/ 924 w 1920"/>
              <a:gd name="T41" fmla="*/ 278 h 512"/>
              <a:gd name="T42" fmla="*/ 991 w 1920"/>
              <a:gd name="T43" fmla="*/ 315 h 512"/>
              <a:gd name="T44" fmla="*/ 1053 w 1920"/>
              <a:gd name="T45" fmla="*/ 346 h 512"/>
              <a:gd name="T46" fmla="*/ 1147 w 1920"/>
              <a:gd name="T47" fmla="*/ 386 h 512"/>
              <a:gd name="T48" fmla="*/ 1435 w 1920"/>
              <a:gd name="T49" fmla="*/ 430 h 512"/>
              <a:gd name="T50" fmla="*/ 1241 w 1920"/>
              <a:gd name="T51" fmla="*/ 398 h 512"/>
              <a:gd name="T52" fmla="*/ 1185 w 1920"/>
              <a:gd name="T53" fmla="*/ 382 h 512"/>
              <a:gd name="T54" fmla="*/ 1129 w 1920"/>
              <a:gd name="T55" fmla="*/ 355 h 512"/>
              <a:gd name="T56" fmla="*/ 1058 w 1920"/>
              <a:gd name="T57" fmla="*/ 321 h 512"/>
              <a:gd name="T58" fmla="*/ 1048 w 1920"/>
              <a:gd name="T59" fmla="*/ 317 h 512"/>
              <a:gd name="T60" fmla="*/ 936 w 1920"/>
              <a:gd name="T61" fmla="*/ 251 h 512"/>
              <a:gd name="T62" fmla="*/ 864 w 1920"/>
              <a:gd name="T63" fmla="*/ 208 h 512"/>
              <a:gd name="T64" fmla="*/ 835 w 1920"/>
              <a:gd name="T65" fmla="*/ 190 h 512"/>
              <a:gd name="T66" fmla="*/ 798 w 1920"/>
              <a:gd name="T67" fmla="*/ 168 h 512"/>
              <a:gd name="T68" fmla="*/ 724 w 1920"/>
              <a:gd name="T69" fmla="*/ 128 h 512"/>
              <a:gd name="T70" fmla="*/ 607 w 1920"/>
              <a:gd name="T71" fmla="*/ 73 h 512"/>
              <a:gd name="T72" fmla="*/ 430 w 1920"/>
              <a:gd name="T73" fmla="*/ 29 h 512"/>
              <a:gd name="T74" fmla="*/ 427 w 1920"/>
              <a:gd name="T75" fmla="*/ 28 h 512"/>
              <a:gd name="T76" fmla="*/ 134 w 1920"/>
              <a:gd name="T77" fmla="*/ 7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0" h="512">
                <a:moveTo>
                  <a:pt x="134" y="74"/>
                </a:moveTo>
                <a:cubicBezTo>
                  <a:pt x="129" y="75"/>
                  <a:pt x="124" y="81"/>
                  <a:pt x="116" y="78"/>
                </a:cubicBezTo>
                <a:cubicBezTo>
                  <a:pt x="127" y="72"/>
                  <a:pt x="137" y="67"/>
                  <a:pt x="147" y="61"/>
                </a:cubicBezTo>
                <a:cubicBezTo>
                  <a:pt x="161" y="56"/>
                  <a:pt x="174" y="51"/>
                  <a:pt x="186" y="43"/>
                </a:cubicBezTo>
                <a:cubicBezTo>
                  <a:pt x="186" y="43"/>
                  <a:pt x="187" y="43"/>
                  <a:pt x="187" y="43"/>
                </a:cubicBezTo>
                <a:cubicBezTo>
                  <a:pt x="190" y="43"/>
                  <a:pt x="193" y="43"/>
                  <a:pt x="195" y="40"/>
                </a:cubicBezTo>
                <a:cubicBezTo>
                  <a:pt x="195" y="40"/>
                  <a:pt x="196" y="39"/>
                  <a:pt x="196" y="39"/>
                </a:cubicBezTo>
                <a:cubicBezTo>
                  <a:pt x="224" y="31"/>
                  <a:pt x="252" y="23"/>
                  <a:pt x="279" y="15"/>
                </a:cubicBezTo>
                <a:cubicBezTo>
                  <a:pt x="331" y="10"/>
                  <a:pt x="383" y="0"/>
                  <a:pt x="436" y="3"/>
                </a:cubicBezTo>
                <a:cubicBezTo>
                  <a:pt x="516" y="7"/>
                  <a:pt x="592" y="27"/>
                  <a:pt x="666" y="55"/>
                </a:cubicBezTo>
                <a:cubicBezTo>
                  <a:pt x="767" y="92"/>
                  <a:pt x="861" y="141"/>
                  <a:pt x="957" y="188"/>
                </a:cubicBezTo>
                <a:cubicBezTo>
                  <a:pt x="1076" y="246"/>
                  <a:pt x="1200" y="290"/>
                  <a:pt x="1332" y="307"/>
                </a:cubicBezTo>
                <a:cubicBezTo>
                  <a:pt x="1407" y="317"/>
                  <a:pt x="1482" y="318"/>
                  <a:pt x="1558" y="310"/>
                </a:cubicBezTo>
                <a:cubicBezTo>
                  <a:pt x="1675" y="298"/>
                  <a:pt x="1788" y="269"/>
                  <a:pt x="1897" y="226"/>
                </a:cubicBezTo>
                <a:cubicBezTo>
                  <a:pt x="1905" y="223"/>
                  <a:pt x="1912" y="220"/>
                  <a:pt x="1920" y="217"/>
                </a:cubicBezTo>
                <a:cubicBezTo>
                  <a:pt x="1920" y="312"/>
                  <a:pt x="1920" y="406"/>
                  <a:pt x="1920" y="501"/>
                </a:cubicBezTo>
                <a:cubicBezTo>
                  <a:pt x="1920" y="510"/>
                  <a:pt x="1918" y="512"/>
                  <a:pt x="1909" y="512"/>
                </a:cubicBezTo>
                <a:cubicBezTo>
                  <a:pt x="1276" y="512"/>
                  <a:pt x="644" y="512"/>
                  <a:pt x="11" y="512"/>
                </a:cubicBezTo>
                <a:cubicBezTo>
                  <a:pt x="2" y="512"/>
                  <a:pt x="0" y="510"/>
                  <a:pt x="0" y="501"/>
                </a:cubicBezTo>
                <a:cubicBezTo>
                  <a:pt x="0" y="418"/>
                  <a:pt x="0" y="334"/>
                  <a:pt x="0" y="251"/>
                </a:cubicBezTo>
                <a:cubicBezTo>
                  <a:pt x="16" y="246"/>
                  <a:pt x="23" y="232"/>
                  <a:pt x="35" y="223"/>
                </a:cubicBezTo>
                <a:cubicBezTo>
                  <a:pt x="66" y="199"/>
                  <a:pt x="99" y="179"/>
                  <a:pt x="132" y="159"/>
                </a:cubicBezTo>
                <a:cubicBezTo>
                  <a:pt x="153" y="150"/>
                  <a:pt x="173" y="141"/>
                  <a:pt x="193" y="131"/>
                </a:cubicBezTo>
                <a:cubicBezTo>
                  <a:pt x="194" y="131"/>
                  <a:pt x="195" y="131"/>
                  <a:pt x="196" y="130"/>
                </a:cubicBezTo>
                <a:cubicBezTo>
                  <a:pt x="222" y="123"/>
                  <a:pt x="247" y="115"/>
                  <a:pt x="273" y="107"/>
                </a:cubicBezTo>
                <a:cubicBezTo>
                  <a:pt x="275" y="108"/>
                  <a:pt x="277" y="110"/>
                  <a:pt x="278" y="109"/>
                </a:cubicBezTo>
                <a:cubicBezTo>
                  <a:pt x="295" y="100"/>
                  <a:pt x="314" y="102"/>
                  <a:pt x="332" y="97"/>
                </a:cubicBezTo>
                <a:cubicBezTo>
                  <a:pt x="338" y="96"/>
                  <a:pt x="344" y="96"/>
                  <a:pt x="350" y="95"/>
                </a:cubicBezTo>
                <a:cubicBezTo>
                  <a:pt x="386" y="93"/>
                  <a:pt x="421" y="91"/>
                  <a:pt x="457" y="97"/>
                </a:cubicBezTo>
                <a:cubicBezTo>
                  <a:pt x="459" y="97"/>
                  <a:pt x="461" y="97"/>
                  <a:pt x="463" y="97"/>
                </a:cubicBezTo>
                <a:cubicBezTo>
                  <a:pt x="484" y="96"/>
                  <a:pt x="504" y="103"/>
                  <a:pt x="525" y="103"/>
                </a:cubicBezTo>
                <a:cubicBezTo>
                  <a:pt x="546" y="109"/>
                  <a:pt x="567" y="114"/>
                  <a:pt x="589" y="119"/>
                </a:cubicBezTo>
                <a:cubicBezTo>
                  <a:pt x="590" y="126"/>
                  <a:pt x="594" y="125"/>
                  <a:pt x="599" y="125"/>
                </a:cubicBezTo>
                <a:cubicBezTo>
                  <a:pt x="608" y="124"/>
                  <a:pt x="617" y="127"/>
                  <a:pt x="624" y="132"/>
                </a:cubicBezTo>
                <a:cubicBezTo>
                  <a:pt x="634" y="140"/>
                  <a:pt x="647" y="141"/>
                  <a:pt x="658" y="145"/>
                </a:cubicBezTo>
                <a:cubicBezTo>
                  <a:pt x="677" y="153"/>
                  <a:pt x="697" y="159"/>
                  <a:pt x="714" y="170"/>
                </a:cubicBezTo>
                <a:cubicBezTo>
                  <a:pt x="721" y="175"/>
                  <a:pt x="729" y="182"/>
                  <a:pt x="739" y="179"/>
                </a:cubicBezTo>
                <a:cubicBezTo>
                  <a:pt x="746" y="183"/>
                  <a:pt x="754" y="186"/>
                  <a:pt x="761" y="190"/>
                </a:cubicBezTo>
                <a:cubicBezTo>
                  <a:pt x="768" y="203"/>
                  <a:pt x="784" y="200"/>
                  <a:pt x="794" y="207"/>
                </a:cubicBezTo>
                <a:cubicBezTo>
                  <a:pt x="816" y="220"/>
                  <a:pt x="837" y="232"/>
                  <a:pt x="859" y="244"/>
                </a:cubicBezTo>
                <a:cubicBezTo>
                  <a:pt x="866" y="252"/>
                  <a:pt x="878" y="252"/>
                  <a:pt x="886" y="257"/>
                </a:cubicBezTo>
                <a:cubicBezTo>
                  <a:pt x="897" y="267"/>
                  <a:pt x="911" y="272"/>
                  <a:pt x="924" y="278"/>
                </a:cubicBezTo>
                <a:cubicBezTo>
                  <a:pt x="925" y="284"/>
                  <a:pt x="930" y="286"/>
                  <a:pt x="934" y="288"/>
                </a:cubicBezTo>
                <a:cubicBezTo>
                  <a:pt x="953" y="297"/>
                  <a:pt x="972" y="306"/>
                  <a:pt x="991" y="315"/>
                </a:cubicBezTo>
                <a:cubicBezTo>
                  <a:pt x="994" y="318"/>
                  <a:pt x="999" y="320"/>
                  <a:pt x="1003" y="321"/>
                </a:cubicBezTo>
                <a:cubicBezTo>
                  <a:pt x="1019" y="331"/>
                  <a:pt x="1036" y="339"/>
                  <a:pt x="1053" y="346"/>
                </a:cubicBezTo>
                <a:cubicBezTo>
                  <a:pt x="1074" y="360"/>
                  <a:pt x="1098" y="370"/>
                  <a:pt x="1123" y="377"/>
                </a:cubicBezTo>
                <a:cubicBezTo>
                  <a:pt x="1130" y="382"/>
                  <a:pt x="1139" y="384"/>
                  <a:pt x="1147" y="386"/>
                </a:cubicBezTo>
                <a:cubicBezTo>
                  <a:pt x="1160" y="391"/>
                  <a:pt x="1173" y="396"/>
                  <a:pt x="1187" y="398"/>
                </a:cubicBezTo>
                <a:cubicBezTo>
                  <a:pt x="1267" y="423"/>
                  <a:pt x="1349" y="434"/>
                  <a:pt x="1435" y="430"/>
                </a:cubicBezTo>
                <a:cubicBezTo>
                  <a:pt x="1400" y="428"/>
                  <a:pt x="1367" y="425"/>
                  <a:pt x="1335" y="420"/>
                </a:cubicBezTo>
                <a:cubicBezTo>
                  <a:pt x="1303" y="414"/>
                  <a:pt x="1272" y="407"/>
                  <a:pt x="1241" y="398"/>
                </a:cubicBezTo>
                <a:cubicBezTo>
                  <a:pt x="1226" y="394"/>
                  <a:pt x="1213" y="383"/>
                  <a:pt x="1196" y="386"/>
                </a:cubicBezTo>
                <a:cubicBezTo>
                  <a:pt x="1193" y="383"/>
                  <a:pt x="1189" y="382"/>
                  <a:pt x="1185" y="382"/>
                </a:cubicBezTo>
                <a:cubicBezTo>
                  <a:pt x="1185" y="380"/>
                  <a:pt x="1185" y="378"/>
                  <a:pt x="1182" y="377"/>
                </a:cubicBezTo>
                <a:cubicBezTo>
                  <a:pt x="1164" y="370"/>
                  <a:pt x="1146" y="362"/>
                  <a:pt x="1129" y="355"/>
                </a:cubicBezTo>
                <a:cubicBezTo>
                  <a:pt x="1106" y="343"/>
                  <a:pt x="1082" y="332"/>
                  <a:pt x="1059" y="321"/>
                </a:cubicBezTo>
                <a:cubicBezTo>
                  <a:pt x="1059" y="321"/>
                  <a:pt x="1058" y="321"/>
                  <a:pt x="1058" y="321"/>
                </a:cubicBezTo>
                <a:cubicBezTo>
                  <a:pt x="1056" y="317"/>
                  <a:pt x="1051" y="319"/>
                  <a:pt x="1048" y="317"/>
                </a:cubicBezTo>
                <a:cubicBezTo>
                  <a:pt x="1048" y="317"/>
                  <a:pt x="1048" y="317"/>
                  <a:pt x="1048" y="317"/>
                </a:cubicBezTo>
                <a:cubicBezTo>
                  <a:pt x="1031" y="302"/>
                  <a:pt x="1009" y="295"/>
                  <a:pt x="991" y="282"/>
                </a:cubicBezTo>
                <a:cubicBezTo>
                  <a:pt x="972" y="272"/>
                  <a:pt x="954" y="261"/>
                  <a:pt x="936" y="251"/>
                </a:cubicBezTo>
                <a:cubicBezTo>
                  <a:pt x="935" y="249"/>
                  <a:pt x="933" y="249"/>
                  <a:pt x="932" y="251"/>
                </a:cubicBezTo>
                <a:cubicBezTo>
                  <a:pt x="912" y="234"/>
                  <a:pt x="888" y="221"/>
                  <a:pt x="864" y="208"/>
                </a:cubicBezTo>
                <a:cubicBezTo>
                  <a:pt x="856" y="202"/>
                  <a:pt x="848" y="196"/>
                  <a:pt x="838" y="192"/>
                </a:cubicBezTo>
                <a:cubicBezTo>
                  <a:pt x="837" y="191"/>
                  <a:pt x="836" y="191"/>
                  <a:pt x="835" y="190"/>
                </a:cubicBezTo>
                <a:cubicBezTo>
                  <a:pt x="834" y="190"/>
                  <a:pt x="834" y="190"/>
                  <a:pt x="834" y="190"/>
                </a:cubicBezTo>
                <a:cubicBezTo>
                  <a:pt x="822" y="181"/>
                  <a:pt x="811" y="174"/>
                  <a:pt x="798" y="168"/>
                </a:cubicBezTo>
                <a:cubicBezTo>
                  <a:pt x="774" y="153"/>
                  <a:pt x="750" y="139"/>
                  <a:pt x="724" y="128"/>
                </a:cubicBezTo>
                <a:cubicBezTo>
                  <a:pt x="724" y="128"/>
                  <a:pt x="724" y="128"/>
                  <a:pt x="724" y="128"/>
                </a:cubicBezTo>
                <a:cubicBezTo>
                  <a:pt x="705" y="115"/>
                  <a:pt x="684" y="105"/>
                  <a:pt x="663" y="97"/>
                </a:cubicBezTo>
                <a:cubicBezTo>
                  <a:pt x="645" y="87"/>
                  <a:pt x="627" y="79"/>
                  <a:pt x="607" y="73"/>
                </a:cubicBezTo>
                <a:cubicBezTo>
                  <a:pt x="593" y="68"/>
                  <a:pt x="578" y="62"/>
                  <a:pt x="564" y="57"/>
                </a:cubicBezTo>
                <a:cubicBezTo>
                  <a:pt x="520" y="43"/>
                  <a:pt x="476" y="31"/>
                  <a:pt x="430" y="29"/>
                </a:cubicBezTo>
                <a:cubicBezTo>
                  <a:pt x="430" y="29"/>
                  <a:pt x="430" y="29"/>
                  <a:pt x="430" y="29"/>
                </a:cubicBezTo>
                <a:cubicBezTo>
                  <a:pt x="430" y="27"/>
                  <a:pt x="428" y="28"/>
                  <a:pt x="427" y="28"/>
                </a:cubicBezTo>
                <a:cubicBezTo>
                  <a:pt x="371" y="21"/>
                  <a:pt x="315" y="23"/>
                  <a:pt x="259" y="36"/>
                </a:cubicBezTo>
                <a:cubicBezTo>
                  <a:pt x="215" y="41"/>
                  <a:pt x="175" y="57"/>
                  <a:pt x="134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1304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407DF1-5F2A-421A-A504-D0653807C2C2}"/>
              </a:ext>
            </a:extLst>
          </p:cNvPr>
          <p:cNvSpPr/>
          <p:nvPr/>
        </p:nvSpPr>
        <p:spPr>
          <a:xfrm>
            <a:off x="1953491" y="3304903"/>
            <a:ext cx="10238509" cy="1737360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A71B-B591-4BDE-B7EC-024A815189E6}"/>
              </a:ext>
            </a:extLst>
          </p:cNvPr>
          <p:cNvSpPr/>
          <p:nvPr/>
        </p:nvSpPr>
        <p:spPr>
          <a:xfrm>
            <a:off x="1678075" y="5042263"/>
            <a:ext cx="10513925" cy="1737360"/>
          </a:xfrm>
          <a:prstGeom prst="rect">
            <a:avLst/>
          </a:prstGeom>
          <a:solidFill>
            <a:srgbClr val="7F587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79612B-E427-48C8-8E69-B3932A1DC07B}"/>
              </a:ext>
            </a:extLst>
          </p:cNvPr>
          <p:cNvSpPr/>
          <p:nvPr/>
        </p:nvSpPr>
        <p:spPr>
          <a:xfrm>
            <a:off x="2120202" y="1567543"/>
            <a:ext cx="10071798" cy="1737360"/>
          </a:xfrm>
          <a:prstGeom prst="rect">
            <a:avLst/>
          </a:prstGeom>
          <a:solidFill>
            <a:srgbClr val="69223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4B94EC-2067-4B0C-BAF7-EF7550D5EFC4}"/>
              </a:ext>
            </a:extLst>
          </p:cNvPr>
          <p:cNvSpPr/>
          <p:nvPr/>
        </p:nvSpPr>
        <p:spPr>
          <a:xfrm>
            <a:off x="306870" y="3304903"/>
            <a:ext cx="4318301" cy="1737360"/>
          </a:xfrm>
          <a:custGeom>
            <a:avLst/>
            <a:gdLst>
              <a:gd name="connsiteX0" fmla="*/ 2708848 w 4318301"/>
              <a:gd name="connsiteY0" fmla="*/ 0 h 1737360"/>
              <a:gd name="connsiteX1" fmla="*/ 3153591 w 4318301"/>
              <a:gd name="connsiteY1" fmla="*/ 0 h 1737360"/>
              <a:gd name="connsiteX2" fmla="*/ 3162634 w 4318301"/>
              <a:gd name="connsiteY2" fmla="*/ 10474 h 1737360"/>
              <a:gd name="connsiteX3" fmla="*/ 3183459 w 4318301"/>
              <a:gd name="connsiteY3" fmla="*/ 38338 h 1737360"/>
              <a:gd name="connsiteX4" fmla="*/ 3203441 w 4318301"/>
              <a:gd name="connsiteY4" fmla="*/ 57892 h 1737360"/>
              <a:gd name="connsiteX5" fmla="*/ 3257667 w 4318301"/>
              <a:gd name="connsiteY5" fmla="*/ 107543 h 1737360"/>
              <a:gd name="connsiteX6" fmla="*/ 3301651 w 4318301"/>
              <a:gd name="connsiteY6" fmla="*/ 139046 h 1737360"/>
              <a:gd name="connsiteX7" fmla="*/ 3308070 w 4318301"/>
              <a:gd name="connsiteY7" fmla="*/ 143190 h 1737360"/>
              <a:gd name="connsiteX8" fmla="*/ 3365858 w 4318301"/>
              <a:gd name="connsiteY8" fmla="*/ 192478 h 1737360"/>
              <a:gd name="connsiteX9" fmla="*/ 3459043 w 4318301"/>
              <a:gd name="connsiteY9" fmla="*/ 318519 h 1737360"/>
              <a:gd name="connsiteX10" fmla="*/ 3538304 w 4318301"/>
              <a:gd name="connsiteY10" fmla="*/ 425588 h 1737360"/>
              <a:gd name="connsiteX11" fmla="*/ 3591485 w 4318301"/>
              <a:gd name="connsiteY11" fmla="*/ 488538 h 1737360"/>
              <a:gd name="connsiteX12" fmla="*/ 3677222 w 4318301"/>
              <a:gd name="connsiteY12" fmla="*/ 564964 h 1737360"/>
              <a:gd name="connsiteX13" fmla="*/ 3693400 w 4318301"/>
              <a:gd name="connsiteY13" fmla="*/ 582507 h 1737360"/>
              <a:gd name="connsiteX14" fmla="*/ 3728492 w 4318301"/>
              <a:gd name="connsiteY14" fmla="*/ 620913 h 1737360"/>
              <a:gd name="connsiteX15" fmla="*/ 3736219 w 4318301"/>
              <a:gd name="connsiteY15" fmla="*/ 626122 h 1737360"/>
              <a:gd name="connsiteX16" fmla="*/ 3810767 w 4318301"/>
              <a:gd name="connsiteY16" fmla="*/ 686898 h 1737360"/>
              <a:gd name="connsiteX17" fmla="*/ 3830023 w 4318301"/>
              <a:gd name="connsiteY17" fmla="*/ 699330 h 1737360"/>
              <a:gd name="connsiteX18" fmla="*/ 3882096 w 4318301"/>
              <a:gd name="connsiteY18" fmla="*/ 739605 h 1737360"/>
              <a:gd name="connsiteX19" fmla="*/ 3887328 w 4318301"/>
              <a:gd name="connsiteY19" fmla="*/ 743869 h 1737360"/>
              <a:gd name="connsiteX20" fmla="*/ 3922924 w 4318301"/>
              <a:gd name="connsiteY20" fmla="*/ 799014 h 1737360"/>
              <a:gd name="connsiteX21" fmla="*/ 3950758 w 4318301"/>
              <a:gd name="connsiteY21" fmla="*/ 895727 h 1737360"/>
              <a:gd name="connsiteX22" fmla="*/ 3952208 w 4318301"/>
              <a:gd name="connsiteY22" fmla="*/ 909971 h 1737360"/>
              <a:gd name="connsiteX23" fmla="*/ 3932376 w 4318301"/>
              <a:gd name="connsiteY23" fmla="*/ 974356 h 1737360"/>
              <a:gd name="connsiteX24" fmla="*/ 3934473 w 4318301"/>
              <a:gd name="connsiteY24" fmla="*/ 1018519 h 1737360"/>
              <a:gd name="connsiteX25" fmla="*/ 3924634 w 4318301"/>
              <a:gd name="connsiteY25" fmla="*/ 1027915 h 1737360"/>
              <a:gd name="connsiteX26" fmla="*/ 3907653 w 4318301"/>
              <a:gd name="connsiteY26" fmla="*/ 1026045 h 1737360"/>
              <a:gd name="connsiteX27" fmla="*/ 3872540 w 4318301"/>
              <a:gd name="connsiteY27" fmla="*/ 975649 h 1737360"/>
              <a:gd name="connsiteX28" fmla="*/ 3868531 w 4318301"/>
              <a:gd name="connsiteY28" fmla="*/ 924484 h 1737360"/>
              <a:gd name="connsiteX29" fmla="*/ 3830624 w 4318301"/>
              <a:gd name="connsiteY29" fmla="*/ 905556 h 1737360"/>
              <a:gd name="connsiteX30" fmla="*/ 3821974 w 4318301"/>
              <a:gd name="connsiteY30" fmla="*/ 914831 h 1737360"/>
              <a:gd name="connsiteX31" fmla="*/ 3813103 w 4318301"/>
              <a:gd name="connsiteY31" fmla="*/ 933725 h 1737360"/>
              <a:gd name="connsiteX32" fmla="*/ 3800067 w 4318301"/>
              <a:gd name="connsiteY32" fmla="*/ 947045 h 1737360"/>
              <a:gd name="connsiteX33" fmla="*/ 3729463 w 4318301"/>
              <a:gd name="connsiteY33" fmla="*/ 901461 h 1737360"/>
              <a:gd name="connsiteX34" fmla="*/ 3629476 w 4318301"/>
              <a:gd name="connsiteY34" fmla="*/ 755723 h 1737360"/>
              <a:gd name="connsiteX35" fmla="*/ 3615267 w 4318301"/>
              <a:gd name="connsiteY35" fmla="*/ 710394 h 1737360"/>
              <a:gd name="connsiteX36" fmla="*/ 3558524 w 4318301"/>
              <a:gd name="connsiteY36" fmla="*/ 647808 h 1737360"/>
              <a:gd name="connsiteX37" fmla="*/ 3500032 w 4318301"/>
              <a:gd name="connsiteY37" fmla="*/ 603389 h 1737360"/>
              <a:gd name="connsiteX38" fmla="*/ 3351418 w 4318301"/>
              <a:gd name="connsiteY38" fmla="*/ 486588 h 1737360"/>
              <a:gd name="connsiteX39" fmla="*/ 3280936 w 4318301"/>
              <a:gd name="connsiteY39" fmla="*/ 442190 h 1737360"/>
              <a:gd name="connsiteX40" fmla="*/ 3249084 w 4318301"/>
              <a:gd name="connsiteY40" fmla="*/ 423843 h 1737360"/>
              <a:gd name="connsiteX41" fmla="*/ 3200956 w 4318301"/>
              <a:gd name="connsiteY41" fmla="*/ 398759 h 1737360"/>
              <a:gd name="connsiteX42" fmla="*/ 3094535 w 4318301"/>
              <a:gd name="connsiteY42" fmla="*/ 307646 h 1737360"/>
              <a:gd name="connsiteX43" fmla="*/ 3036989 w 4318301"/>
              <a:gd name="connsiteY43" fmla="*/ 260733 h 1737360"/>
              <a:gd name="connsiteX44" fmla="*/ 2995862 w 4318301"/>
              <a:gd name="connsiteY44" fmla="*/ 233736 h 1737360"/>
              <a:gd name="connsiteX45" fmla="*/ 2930930 w 4318301"/>
              <a:gd name="connsiteY45" fmla="*/ 173182 h 1737360"/>
              <a:gd name="connsiteX46" fmla="*/ 2878957 w 4318301"/>
              <a:gd name="connsiteY46" fmla="*/ 122103 h 1737360"/>
              <a:gd name="connsiteX47" fmla="*/ 2790164 w 4318301"/>
              <a:gd name="connsiteY47" fmla="*/ 62778 h 1737360"/>
              <a:gd name="connsiteX48" fmla="*/ 2719539 w 4318301"/>
              <a:gd name="connsiteY48" fmla="*/ 5202 h 1737360"/>
              <a:gd name="connsiteX49" fmla="*/ 1289820 w 4318301"/>
              <a:gd name="connsiteY49" fmla="*/ 0 h 1737360"/>
              <a:gd name="connsiteX50" fmla="*/ 2370713 w 4318301"/>
              <a:gd name="connsiteY50" fmla="*/ 0 h 1737360"/>
              <a:gd name="connsiteX51" fmla="*/ 2367798 w 4318301"/>
              <a:gd name="connsiteY51" fmla="*/ 4874 h 1737360"/>
              <a:gd name="connsiteX52" fmla="*/ 2351455 w 4318301"/>
              <a:gd name="connsiteY52" fmla="*/ 53462 h 1737360"/>
              <a:gd name="connsiteX53" fmla="*/ 2331701 w 4318301"/>
              <a:gd name="connsiteY53" fmla="*/ 95051 h 1737360"/>
              <a:gd name="connsiteX54" fmla="*/ 2295450 w 4318301"/>
              <a:gd name="connsiteY54" fmla="*/ 139518 h 1737360"/>
              <a:gd name="connsiteX55" fmla="*/ 2285896 w 4318301"/>
              <a:gd name="connsiteY55" fmla="*/ 175272 h 1737360"/>
              <a:gd name="connsiteX56" fmla="*/ 2288191 w 4318301"/>
              <a:gd name="connsiteY56" fmla="*/ 197826 h 1737360"/>
              <a:gd name="connsiteX57" fmla="*/ 2276385 w 4318301"/>
              <a:gd name="connsiteY57" fmla="*/ 235008 h 1737360"/>
              <a:gd name="connsiteX58" fmla="*/ 2267514 w 4318301"/>
              <a:gd name="connsiteY58" fmla="*/ 253902 h 1737360"/>
              <a:gd name="connsiteX59" fmla="*/ 2258422 w 4318301"/>
              <a:gd name="connsiteY59" fmla="*/ 282411 h 1737360"/>
              <a:gd name="connsiteX60" fmla="*/ 2258728 w 4318301"/>
              <a:gd name="connsiteY60" fmla="*/ 320759 h 1737360"/>
              <a:gd name="connsiteX61" fmla="*/ 2261243 w 4318301"/>
              <a:gd name="connsiteY61" fmla="*/ 333696 h 1737360"/>
              <a:gd name="connsiteX62" fmla="*/ 2258712 w 4318301"/>
              <a:gd name="connsiteY62" fmla="*/ 379529 h 1737360"/>
              <a:gd name="connsiteX63" fmla="*/ 2255740 w 4318301"/>
              <a:gd name="connsiteY63" fmla="*/ 444596 h 1737360"/>
              <a:gd name="connsiteX64" fmla="*/ 2279446 w 4318301"/>
              <a:gd name="connsiteY64" fmla="*/ 488957 h 1737360"/>
              <a:gd name="connsiteX65" fmla="*/ 2296306 w 4318301"/>
              <a:gd name="connsiteY65" fmla="*/ 489640 h 1737360"/>
              <a:gd name="connsiteX66" fmla="*/ 2329543 w 4318301"/>
              <a:gd name="connsiteY66" fmla="*/ 486257 h 1737360"/>
              <a:gd name="connsiteX67" fmla="*/ 2356383 w 4318301"/>
              <a:gd name="connsiteY67" fmla="*/ 490721 h 1737360"/>
              <a:gd name="connsiteX68" fmla="*/ 2416205 w 4318301"/>
              <a:gd name="connsiteY68" fmla="*/ 548198 h 1737360"/>
              <a:gd name="connsiteX69" fmla="*/ 2470779 w 4318301"/>
              <a:gd name="connsiteY69" fmla="*/ 660179 h 1737360"/>
              <a:gd name="connsiteX70" fmla="*/ 2474524 w 4318301"/>
              <a:gd name="connsiteY70" fmla="*/ 696976 h 1737360"/>
              <a:gd name="connsiteX71" fmla="*/ 2442538 w 4318301"/>
              <a:gd name="connsiteY71" fmla="*/ 736213 h 1737360"/>
              <a:gd name="connsiteX72" fmla="*/ 2392163 w 4318301"/>
              <a:gd name="connsiteY72" fmla="*/ 783318 h 1737360"/>
              <a:gd name="connsiteX73" fmla="*/ 2396512 w 4318301"/>
              <a:gd name="connsiteY73" fmla="*/ 826051 h 1737360"/>
              <a:gd name="connsiteX74" fmla="*/ 2423856 w 4318301"/>
              <a:gd name="connsiteY74" fmla="*/ 847255 h 1737360"/>
              <a:gd name="connsiteX75" fmla="*/ 2436935 w 4318301"/>
              <a:gd name="connsiteY75" fmla="*/ 857917 h 1737360"/>
              <a:gd name="connsiteX76" fmla="*/ 2488361 w 4318301"/>
              <a:gd name="connsiteY76" fmla="*/ 868275 h 1737360"/>
              <a:gd name="connsiteX77" fmla="*/ 2494539 w 4318301"/>
              <a:gd name="connsiteY77" fmla="*/ 870044 h 1737360"/>
              <a:gd name="connsiteX78" fmla="*/ 2534578 w 4318301"/>
              <a:gd name="connsiteY78" fmla="*/ 886358 h 1737360"/>
              <a:gd name="connsiteX79" fmla="*/ 2614642 w 4318301"/>
              <a:gd name="connsiteY79" fmla="*/ 977753 h 1737360"/>
              <a:gd name="connsiteX80" fmla="*/ 2617499 w 4318301"/>
              <a:gd name="connsiteY80" fmla="*/ 982260 h 1737360"/>
              <a:gd name="connsiteX81" fmla="*/ 2646941 w 4318301"/>
              <a:gd name="connsiteY81" fmla="*/ 1047626 h 1737360"/>
              <a:gd name="connsiteX82" fmla="*/ 2668933 w 4318301"/>
              <a:gd name="connsiteY82" fmla="*/ 1063379 h 1737360"/>
              <a:gd name="connsiteX83" fmla="*/ 2701850 w 4318301"/>
              <a:gd name="connsiteY83" fmla="*/ 1080416 h 1737360"/>
              <a:gd name="connsiteX84" fmla="*/ 2752678 w 4318301"/>
              <a:gd name="connsiteY84" fmla="*/ 1155598 h 1737360"/>
              <a:gd name="connsiteX85" fmla="*/ 2782660 w 4318301"/>
              <a:gd name="connsiteY85" fmla="*/ 1190926 h 1737360"/>
              <a:gd name="connsiteX86" fmla="*/ 2847371 w 4318301"/>
              <a:gd name="connsiteY86" fmla="*/ 1261098 h 1737360"/>
              <a:gd name="connsiteX87" fmla="*/ 2908421 w 4318301"/>
              <a:gd name="connsiteY87" fmla="*/ 1342436 h 1737360"/>
              <a:gd name="connsiteX88" fmla="*/ 2936149 w 4318301"/>
              <a:gd name="connsiteY88" fmla="*/ 1379192 h 1737360"/>
              <a:gd name="connsiteX89" fmla="*/ 2974461 w 4318301"/>
              <a:gd name="connsiteY89" fmla="*/ 1425664 h 1737360"/>
              <a:gd name="connsiteX90" fmla="*/ 2980297 w 4318301"/>
              <a:gd name="connsiteY90" fmla="*/ 1435865 h 1737360"/>
              <a:gd name="connsiteX91" fmla="*/ 2996396 w 4318301"/>
              <a:gd name="connsiteY91" fmla="*/ 1476202 h 1737360"/>
              <a:gd name="connsiteX92" fmla="*/ 3034587 w 4318301"/>
              <a:gd name="connsiteY92" fmla="*/ 1521489 h 1737360"/>
              <a:gd name="connsiteX93" fmla="*/ 3059516 w 4318301"/>
              <a:gd name="connsiteY93" fmla="*/ 1518951 h 1737360"/>
              <a:gd name="connsiteX94" fmla="*/ 3080136 w 4318301"/>
              <a:gd name="connsiteY94" fmla="*/ 1497663 h 1737360"/>
              <a:gd name="connsiteX95" fmla="*/ 3177872 w 4318301"/>
              <a:gd name="connsiteY95" fmla="*/ 1444539 h 1737360"/>
              <a:gd name="connsiteX96" fmla="*/ 3230102 w 4318301"/>
              <a:gd name="connsiteY96" fmla="*/ 1439222 h 1737360"/>
              <a:gd name="connsiteX97" fmla="*/ 3318086 w 4318301"/>
              <a:gd name="connsiteY97" fmla="*/ 1443459 h 1737360"/>
              <a:gd name="connsiteX98" fmla="*/ 3362731 w 4318301"/>
              <a:gd name="connsiteY98" fmla="*/ 1446111 h 1737360"/>
              <a:gd name="connsiteX99" fmla="*/ 3431381 w 4318301"/>
              <a:gd name="connsiteY99" fmla="*/ 1460713 h 1737360"/>
              <a:gd name="connsiteX100" fmla="*/ 3460069 w 4318301"/>
              <a:gd name="connsiteY100" fmla="*/ 1436203 h 1737360"/>
              <a:gd name="connsiteX101" fmla="*/ 3464434 w 4318301"/>
              <a:gd name="connsiteY101" fmla="*/ 1420168 h 1737360"/>
              <a:gd name="connsiteX102" fmla="*/ 3544442 w 4318301"/>
              <a:gd name="connsiteY102" fmla="*/ 1346061 h 1737360"/>
              <a:gd name="connsiteX103" fmla="*/ 3594519 w 4318301"/>
              <a:gd name="connsiteY103" fmla="*/ 1331368 h 1737360"/>
              <a:gd name="connsiteX104" fmla="*/ 3613633 w 4318301"/>
              <a:gd name="connsiteY104" fmla="*/ 1330622 h 1737360"/>
              <a:gd name="connsiteX105" fmla="*/ 3670291 w 4318301"/>
              <a:gd name="connsiteY105" fmla="*/ 1345245 h 1737360"/>
              <a:gd name="connsiteX106" fmla="*/ 3819340 w 4318301"/>
              <a:gd name="connsiteY106" fmla="*/ 1372050 h 1737360"/>
              <a:gd name="connsiteX107" fmla="*/ 3894507 w 4318301"/>
              <a:gd name="connsiteY107" fmla="*/ 1379990 h 1737360"/>
              <a:gd name="connsiteX108" fmla="*/ 3963256 w 4318301"/>
              <a:gd name="connsiteY108" fmla="*/ 1383787 h 1737360"/>
              <a:gd name="connsiteX109" fmla="*/ 4029148 w 4318301"/>
              <a:gd name="connsiteY109" fmla="*/ 1383076 h 1737360"/>
              <a:gd name="connsiteX110" fmla="*/ 4158038 w 4318301"/>
              <a:gd name="connsiteY110" fmla="*/ 1423928 h 1737360"/>
              <a:gd name="connsiteX111" fmla="*/ 4195241 w 4318301"/>
              <a:gd name="connsiteY111" fmla="*/ 1447727 h 1737360"/>
              <a:gd name="connsiteX112" fmla="*/ 4265020 w 4318301"/>
              <a:gd name="connsiteY112" fmla="*/ 1496993 h 1737360"/>
              <a:gd name="connsiteX113" fmla="*/ 4290857 w 4318301"/>
              <a:gd name="connsiteY113" fmla="*/ 1538738 h 1737360"/>
              <a:gd name="connsiteX114" fmla="*/ 4309693 w 4318301"/>
              <a:gd name="connsiteY114" fmla="*/ 1582396 h 1737360"/>
              <a:gd name="connsiteX115" fmla="*/ 4318287 w 4318301"/>
              <a:gd name="connsiteY115" fmla="*/ 1607907 h 1737360"/>
              <a:gd name="connsiteX116" fmla="*/ 4264293 w 4318301"/>
              <a:gd name="connsiteY116" fmla="*/ 1690161 h 1737360"/>
              <a:gd name="connsiteX117" fmla="*/ 4239848 w 4318301"/>
              <a:gd name="connsiteY117" fmla="*/ 1697447 h 1737360"/>
              <a:gd name="connsiteX118" fmla="*/ 4158184 w 4318301"/>
              <a:gd name="connsiteY118" fmla="*/ 1708157 h 1737360"/>
              <a:gd name="connsiteX119" fmla="*/ 4055231 w 4318301"/>
              <a:gd name="connsiteY119" fmla="*/ 1698248 h 1737360"/>
              <a:gd name="connsiteX120" fmla="*/ 4016279 w 4318301"/>
              <a:gd name="connsiteY120" fmla="*/ 1692619 h 1737360"/>
              <a:gd name="connsiteX121" fmla="*/ 3932418 w 4318301"/>
              <a:gd name="connsiteY121" fmla="*/ 1669971 h 1737360"/>
              <a:gd name="connsiteX122" fmla="*/ 3881837 w 4318301"/>
              <a:gd name="connsiteY122" fmla="*/ 1667924 h 1737360"/>
              <a:gd name="connsiteX123" fmla="*/ 3807274 w 4318301"/>
              <a:gd name="connsiteY123" fmla="*/ 1665918 h 1737360"/>
              <a:gd name="connsiteX124" fmla="*/ 3756693 w 4318301"/>
              <a:gd name="connsiteY124" fmla="*/ 1663871 h 1737360"/>
              <a:gd name="connsiteX125" fmla="*/ 3726655 w 4318301"/>
              <a:gd name="connsiteY125" fmla="*/ 1663331 h 1737360"/>
              <a:gd name="connsiteX126" fmla="*/ 3685349 w 4318301"/>
              <a:gd name="connsiteY126" fmla="*/ 1669932 h 1737360"/>
              <a:gd name="connsiteX127" fmla="*/ 3578615 w 4318301"/>
              <a:gd name="connsiteY127" fmla="*/ 1670003 h 1737360"/>
              <a:gd name="connsiteX128" fmla="*/ 3536365 w 4318301"/>
              <a:gd name="connsiteY128" fmla="*/ 1679101 h 1737360"/>
              <a:gd name="connsiteX129" fmla="*/ 3508504 w 4318301"/>
              <a:gd name="connsiteY129" fmla="*/ 1710271 h 1737360"/>
              <a:gd name="connsiteX130" fmla="*/ 3490822 w 4318301"/>
              <a:gd name="connsiteY130" fmla="*/ 1737360 h 1737360"/>
              <a:gd name="connsiteX131" fmla="*/ 2654515 w 4318301"/>
              <a:gd name="connsiteY131" fmla="*/ 1737360 h 1737360"/>
              <a:gd name="connsiteX132" fmla="*/ 2574887 w 4318301"/>
              <a:gd name="connsiteY132" fmla="*/ 1659430 h 1737360"/>
              <a:gd name="connsiteX133" fmla="*/ 2542937 w 4318301"/>
              <a:gd name="connsiteY133" fmla="*/ 1651889 h 1737360"/>
              <a:gd name="connsiteX134" fmla="*/ 2500928 w 4318301"/>
              <a:gd name="connsiteY134" fmla="*/ 1663361 h 1737360"/>
              <a:gd name="connsiteX135" fmla="*/ 2491190 w 4318301"/>
              <a:gd name="connsiteY135" fmla="*/ 1661952 h 1737360"/>
              <a:gd name="connsiteX136" fmla="*/ 2393425 w 4318301"/>
              <a:gd name="connsiteY136" fmla="*/ 1632325 h 1737360"/>
              <a:gd name="connsiteX137" fmla="*/ 2317875 w 4318301"/>
              <a:gd name="connsiteY137" fmla="*/ 1608832 h 1737360"/>
              <a:gd name="connsiteX138" fmla="*/ 2228179 w 4318301"/>
              <a:gd name="connsiteY138" fmla="*/ 1575985 h 1737360"/>
              <a:gd name="connsiteX139" fmla="*/ 2046710 w 4318301"/>
              <a:gd name="connsiteY139" fmla="*/ 1478119 h 1737360"/>
              <a:gd name="connsiteX140" fmla="*/ 1976711 w 4318301"/>
              <a:gd name="connsiteY140" fmla="*/ 1438469 h 1737360"/>
              <a:gd name="connsiteX141" fmla="*/ 1950838 w 4318301"/>
              <a:gd name="connsiteY141" fmla="*/ 1443503 h 1737360"/>
              <a:gd name="connsiteX142" fmla="*/ 1940879 w 4318301"/>
              <a:gd name="connsiteY142" fmla="*/ 1451711 h 1737360"/>
              <a:gd name="connsiteX143" fmla="*/ 1890945 w 4318301"/>
              <a:gd name="connsiteY143" fmla="*/ 1479582 h 1737360"/>
              <a:gd name="connsiteX144" fmla="*/ 1836006 w 4318301"/>
              <a:gd name="connsiteY144" fmla="*/ 1564331 h 1737360"/>
              <a:gd name="connsiteX145" fmla="*/ 1824120 w 4318301"/>
              <a:gd name="connsiteY145" fmla="*/ 1624309 h 1737360"/>
              <a:gd name="connsiteX146" fmla="*/ 1776677 w 4318301"/>
              <a:gd name="connsiteY146" fmla="*/ 1737360 h 1737360"/>
              <a:gd name="connsiteX147" fmla="*/ 1030874 w 4318301"/>
              <a:gd name="connsiteY147" fmla="*/ 1737360 h 1737360"/>
              <a:gd name="connsiteX148" fmla="*/ 1030307 w 4318301"/>
              <a:gd name="connsiteY148" fmla="*/ 1684719 h 1737360"/>
              <a:gd name="connsiteX149" fmla="*/ 1034324 w 4318301"/>
              <a:gd name="connsiteY149" fmla="*/ 1606352 h 1737360"/>
              <a:gd name="connsiteX150" fmla="*/ 1058719 w 4318301"/>
              <a:gd name="connsiteY150" fmla="*/ 1504324 h 1737360"/>
              <a:gd name="connsiteX151" fmla="*/ 1067186 w 4318301"/>
              <a:gd name="connsiteY151" fmla="*/ 1457887 h 1737360"/>
              <a:gd name="connsiteX152" fmla="*/ 1070243 w 4318301"/>
              <a:gd name="connsiteY152" fmla="*/ 1440785 h 1737360"/>
              <a:gd name="connsiteX153" fmla="*/ 1094360 w 4318301"/>
              <a:gd name="connsiteY153" fmla="*/ 1383160 h 1737360"/>
              <a:gd name="connsiteX154" fmla="*/ 1103310 w 4318301"/>
              <a:gd name="connsiteY154" fmla="*/ 1341471 h 1737360"/>
              <a:gd name="connsiteX155" fmla="*/ 1132155 w 4318301"/>
              <a:gd name="connsiteY155" fmla="*/ 1271372 h 1737360"/>
              <a:gd name="connsiteX156" fmla="*/ 1191260 w 4318301"/>
              <a:gd name="connsiteY156" fmla="*/ 1192197 h 1737360"/>
              <a:gd name="connsiteX157" fmla="*/ 1222983 w 4318301"/>
              <a:gd name="connsiteY157" fmla="*/ 1138595 h 1737360"/>
              <a:gd name="connsiteX158" fmla="*/ 1225820 w 4318301"/>
              <a:gd name="connsiteY158" fmla="*/ 1131109 h 1737360"/>
              <a:gd name="connsiteX159" fmla="*/ 1219437 w 4318301"/>
              <a:gd name="connsiteY159" fmla="*/ 1080188 h 1737360"/>
              <a:gd name="connsiteX160" fmla="*/ 1215592 w 4318301"/>
              <a:gd name="connsiteY160" fmla="*/ 1054193 h 1737360"/>
              <a:gd name="connsiteX161" fmla="*/ 1250798 w 4318301"/>
              <a:gd name="connsiteY161" fmla="*/ 1023024 h 1737360"/>
              <a:gd name="connsiteX162" fmla="*/ 1260756 w 4318301"/>
              <a:gd name="connsiteY162" fmla="*/ 1014816 h 1737360"/>
              <a:gd name="connsiteX163" fmla="*/ 1269344 w 4318301"/>
              <a:gd name="connsiteY163" fmla="*/ 969565 h 1737360"/>
              <a:gd name="connsiteX164" fmla="*/ 1261916 w 4318301"/>
              <a:gd name="connsiteY164" fmla="*/ 931942 h 1737360"/>
              <a:gd name="connsiteX165" fmla="*/ 1256159 w 4318301"/>
              <a:gd name="connsiteY165" fmla="*/ 898947 h 1737360"/>
              <a:gd name="connsiteX166" fmla="*/ 1275046 w 4318301"/>
              <a:gd name="connsiteY166" fmla="*/ 837057 h 1737360"/>
              <a:gd name="connsiteX167" fmla="*/ 1284919 w 4318301"/>
              <a:gd name="connsiteY167" fmla="*/ 780882 h 1737360"/>
              <a:gd name="connsiteX168" fmla="*/ 1285624 w 4318301"/>
              <a:gd name="connsiteY168" fmla="*/ 776013 h 1737360"/>
              <a:gd name="connsiteX169" fmla="*/ 1298255 w 4318301"/>
              <a:gd name="connsiteY169" fmla="*/ 735148 h 1737360"/>
              <a:gd name="connsiteX170" fmla="*/ 1303317 w 4318301"/>
              <a:gd name="connsiteY170" fmla="*/ 643483 h 1737360"/>
              <a:gd name="connsiteX171" fmla="*/ 1288995 w 4318301"/>
              <a:gd name="connsiteY171" fmla="*/ 467438 h 1737360"/>
              <a:gd name="connsiteX172" fmla="*/ 1281015 w 4318301"/>
              <a:gd name="connsiteY172" fmla="*/ 318333 h 1737360"/>
              <a:gd name="connsiteX173" fmla="*/ 1285920 w 4318301"/>
              <a:gd name="connsiteY173" fmla="*/ 272258 h 1737360"/>
              <a:gd name="connsiteX174" fmla="*/ 1291771 w 4318301"/>
              <a:gd name="connsiteY174" fmla="*/ 223689 h 1737360"/>
              <a:gd name="connsiteX175" fmla="*/ 1280561 w 4318301"/>
              <a:gd name="connsiteY175" fmla="*/ 196046 h 1737360"/>
              <a:gd name="connsiteX176" fmla="*/ 1277220 w 4318301"/>
              <a:gd name="connsiteY176" fmla="*/ 186791 h 1737360"/>
              <a:gd name="connsiteX177" fmla="*/ 1281138 w 4318301"/>
              <a:gd name="connsiteY177" fmla="*/ 119229 h 1737360"/>
              <a:gd name="connsiteX178" fmla="*/ 1284934 w 4318301"/>
              <a:gd name="connsiteY178" fmla="*/ 50479 h 1737360"/>
              <a:gd name="connsiteX179" fmla="*/ 126259 w 4318301"/>
              <a:gd name="connsiteY179" fmla="*/ 0 h 1737360"/>
              <a:gd name="connsiteX180" fmla="*/ 485754 w 4318301"/>
              <a:gd name="connsiteY180" fmla="*/ 0 h 1737360"/>
              <a:gd name="connsiteX181" fmla="*/ 480005 w 4318301"/>
              <a:gd name="connsiteY181" fmla="*/ 1682 h 1737360"/>
              <a:gd name="connsiteX182" fmla="*/ 446568 w 4318301"/>
              <a:gd name="connsiteY182" fmla="*/ 26673 h 1737360"/>
              <a:gd name="connsiteX183" fmla="*/ 409592 w 4318301"/>
              <a:gd name="connsiteY183" fmla="*/ 64019 h 1737360"/>
              <a:gd name="connsiteX184" fmla="*/ 335355 w 4318301"/>
              <a:gd name="connsiteY184" fmla="*/ 112353 h 1737360"/>
              <a:gd name="connsiteX185" fmla="*/ 262546 w 4318301"/>
              <a:gd name="connsiteY185" fmla="*/ 162940 h 1737360"/>
              <a:gd name="connsiteX186" fmla="*/ 185772 w 4318301"/>
              <a:gd name="connsiteY186" fmla="*/ 186345 h 1737360"/>
              <a:gd name="connsiteX187" fmla="*/ 145675 w 4318301"/>
              <a:gd name="connsiteY187" fmla="*/ 204819 h 1737360"/>
              <a:gd name="connsiteX188" fmla="*/ 124933 w 4318301"/>
              <a:gd name="connsiteY188" fmla="*/ 224921 h 1737360"/>
              <a:gd name="connsiteX189" fmla="*/ 60349 w 4318301"/>
              <a:gd name="connsiteY189" fmla="*/ 226697 h 1737360"/>
              <a:gd name="connsiteX190" fmla="*/ 46930 w 4318301"/>
              <a:gd name="connsiteY190" fmla="*/ 224464 h 1737360"/>
              <a:gd name="connsiteX191" fmla="*/ 2604 w 4318301"/>
              <a:gd name="connsiteY191" fmla="*/ 201392 h 1737360"/>
              <a:gd name="connsiteX192" fmla="*/ 209 w 4318301"/>
              <a:gd name="connsiteY192" fmla="*/ 189642 h 1737360"/>
              <a:gd name="connsiteX193" fmla="*/ 11632 w 4318301"/>
              <a:gd name="connsiteY193" fmla="*/ 136907 h 1737360"/>
              <a:gd name="connsiteX194" fmla="*/ 22871 w 4318301"/>
              <a:gd name="connsiteY194" fmla="*/ 47012 h 1737360"/>
              <a:gd name="connsiteX195" fmla="*/ 58419 w 4318301"/>
              <a:gd name="connsiteY195" fmla="*/ 7413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318301" h="1737360">
                <a:moveTo>
                  <a:pt x="2708848" y="0"/>
                </a:moveTo>
                <a:lnTo>
                  <a:pt x="3153591" y="0"/>
                </a:lnTo>
                <a:lnTo>
                  <a:pt x="3162634" y="10474"/>
                </a:lnTo>
                <a:cubicBezTo>
                  <a:pt x="3165149" y="23411"/>
                  <a:pt x="3174305" y="30874"/>
                  <a:pt x="3183459" y="38338"/>
                </a:cubicBezTo>
                <a:cubicBezTo>
                  <a:pt x="3190120" y="44856"/>
                  <a:pt x="3196780" y="51374"/>
                  <a:pt x="3203441" y="57892"/>
                </a:cubicBezTo>
                <a:cubicBezTo>
                  <a:pt x="3221871" y="74006"/>
                  <a:pt x="3239236" y="91428"/>
                  <a:pt x="3257667" y="107543"/>
                </a:cubicBezTo>
                <a:cubicBezTo>
                  <a:pt x="3272054" y="119271"/>
                  <a:pt x="3287386" y="128505"/>
                  <a:pt x="3301651" y="139046"/>
                </a:cubicBezTo>
                <a:cubicBezTo>
                  <a:pt x="3302959" y="140112"/>
                  <a:pt x="3305575" y="142244"/>
                  <a:pt x="3308070" y="143190"/>
                </a:cubicBezTo>
                <a:cubicBezTo>
                  <a:pt x="3331952" y="153952"/>
                  <a:pt x="3350384" y="170066"/>
                  <a:pt x="3365858" y="192478"/>
                </a:cubicBezTo>
                <a:cubicBezTo>
                  <a:pt x="3395377" y="235048"/>
                  <a:pt x="3428336" y="276069"/>
                  <a:pt x="3459043" y="318519"/>
                </a:cubicBezTo>
                <a:cubicBezTo>
                  <a:pt x="3485464" y="354208"/>
                  <a:pt x="3510697" y="390019"/>
                  <a:pt x="3538304" y="425588"/>
                </a:cubicBezTo>
                <a:cubicBezTo>
                  <a:pt x="3554965" y="447879"/>
                  <a:pt x="3571505" y="468983"/>
                  <a:pt x="3591485" y="488538"/>
                </a:cubicBezTo>
                <a:cubicBezTo>
                  <a:pt x="3618247" y="515797"/>
                  <a:pt x="3648208" y="539133"/>
                  <a:pt x="3677222" y="564964"/>
                </a:cubicBezTo>
                <a:cubicBezTo>
                  <a:pt x="3683761" y="570296"/>
                  <a:pt x="3688048" y="577056"/>
                  <a:pt x="3693400" y="582507"/>
                </a:cubicBezTo>
                <a:cubicBezTo>
                  <a:pt x="3704346" y="595785"/>
                  <a:pt x="3703322" y="621076"/>
                  <a:pt x="3728492" y="620913"/>
                </a:cubicBezTo>
                <a:cubicBezTo>
                  <a:pt x="3730866" y="620671"/>
                  <a:pt x="3733603" y="623990"/>
                  <a:pt x="3736219" y="626122"/>
                </a:cubicBezTo>
                <a:cubicBezTo>
                  <a:pt x="3761068" y="646381"/>
                  <a:pt x="3785918" y="666639"/>
                  <a:pt x="3810767" y="686898"/>
                </a:cubicBezTo>
                <a:cubicBezTo>
                  <a:pt x="3817307" y="692228"/>
                  <a:pt x="3823604" y="695186"/>
                  <a:pt x="3830023" y="699330"/>
                </a:cubicBezTo>
                <a:cubicBezTo>
                  <a:pt x="3849036" y="709388"/>
                  <a:pt x="3872557" y="716589"/>
                  <a:pt x="3882096" y="739605"/>
                </a:cubicBezTo>
                <a:cubicBezTo>
                  <a:pt x="3882338" y="741979"/>
                  <a:pt x="3884833" y="742924"/>
                  <a:pt x="3887328" y="743869"/>
                </a:cubicBezTo>
                <a:cubicBezTo>
                  <a:pt x="3911210" y="754631"/>
                  <a:pt x="3922640" y="772657"/>
                  <a:pt x="3922924" y="799014"/>
                </a:cubicBezTo>
                <a:cubicBezTo>
                  <a:pt x="3924053" y="833680"/>
                  <a:pt x="3938000" y="864644"/>
                  <a:pt x="3950758" y="895727"/>
                </a:cubicBezTo>
                <a:cubicBezTo>
                  <a:pt x="3952428" y="900354"/>
                  <a:pt x="3953032" y="906289"/>
                  <a:pt x="3952208" y="909971"/>
                </a:cubicBezTo>
                <a:cubicBezTo>
                  <a:pt x="3946073" y="932184"/>
                  <a:pt x="3937324" y="952264"/>
                  <a:pt x="3932376" y="974356"/>
                </a:cubicBezTo>
                <a:cubicBezTo>
                  <a:pt x="3930264" y="988963"/>
                  <a:pt x="3923405" y="1004053"/>
                  <a:pt x="3934473" y="1018519"/>
                </a:cubicBezTo>
                <a:cubicBezTo>
                  <a:pt x="3938758" y="1025277"/>
                  <a:pt x="3930691" y="1028497"/>
                  <a:pt x="3924634" y="1027915"/>
                </a:cubicBezTo>
                <a:cubicBezTo>
                  <a:pt x="3918579" y="1027331"/>
                  <a:pt x="3913589" y="1025440"/>
                  <a:pt x="3907653" y="1026045"/>
                </a:cubicBezTo>
                <a:cubicBezTo>
                  <a:pt x="3877031" y="1031560"/>
                  <a:pt x="3857513" y="1004764"/>
                  <a:pt x="3872540" y="975649"/>
                </a:cubicBezTo>
                <a:cubicBezTo>
                  <a:pt x="3881532" y="957943"/>
                  <a:pt x="3884347" y="938467"/>
                  <a:pt x="3868531" y="924484"/>
                </a:cubicBezTo>
                <a:cubicBezTo>
                  <a:pt x="3859256" y="915834"/>
                  <a:pt x="3844407" y="911349"/>
                  <a:pt x="3830624" y="905556"/>
                </a:cubicBezTo>
                <a:cubicBezTo>
                  <a:pt x="3829317" y="904489"/>
                  <a:pt x="3823985" y="911029"/>
                  <a:pt x="3821974" y="914831"/>
                </a:cubicBezTo>
                <a:cubicBezTo>
                  <a:pt x="3819017" y="921130"/>
                  <a:pt x="3816181" y="928614"/>
                  <a:pt x="3813103" y="933725"/>
                </a:cubicBezTo>
                <a:cubicBezTo>
                  <a:pt x="3809904" y="937649"/>
                  <a:pt x="3805518" y="941693"/>
                  <a:pt x="3800067" y="947045"/>
                </a:cubicBezTo>
                <a:cubicBezTo>
                  <a:pt x="3778557" y="936041"/>
                  <a:pt x="3755862" y="925159"/>
                  <a:pt x="3729463" y="901461"/>
                </a:cubicBezTo>
                <a:cubicBezTo>
                  <a:pt x="3675620" y="867363"/>
                  <a:pt x="3640748" y="819340"/>
                  <a:pt x="3629476" y="755723"/>
                </a:cubicBezTo>
                <a:cubicBezTo>
                  <a:pt x="3626717" y="740413"/>
                  <a:pt x="3621586" y="725343"/>
                  <a:pt x="3615267" y="710394"/>
                </a:cubicBezTo>
                <a:cubicBezTo>
                  <a:pt x="3604057" y="682751"/>
                  <a:pt x="3578504" y="667362"/>
                  <a:pt x="3558524" y="647808"/>
                </a:cubicBezTo>
                <a:cubicBezTo>
                  <a:pt x="3541159" y="630386"/>
                  <a:pt x="3519530" y="618195"/>
                  <a:pt x="3500032" y="603389"/>
                </a:cubicBezTo>
                <a:cubicBezTo>
                  <a:pt x="3450575" y="565247"/>
                  <a:pt x="3399931" y="527225"/>
                  <a:pt x="3351418" y="486588"/>
                </a:cubicBezTo>
                <a:cubicBezTo>
                  <a:pt x="3329185" y="468461"/>
                  <a:pt x="3305180" y="456513"/>
                  <a:pt x="3280936" y="442190"/>
                </a:cubicBezTo>
                <a:cubicBezTo>
                  <a:pt x="3269527" y="436155"/>
                  <a:pt x="3259305" y="429999"/>
                  <a:pt x="3249084" y="423843"/>
                </a:cubicBezTo>
                <a:cubicBezTo>
                  <a:pt x="3232687" y="415918"/>
                  <a:pt x="3215222" y="409301"/>
                  <a:pt x="3200956" y="398759"/>
                </a:cubicBezTo>
                <a:cubicBezTo>
                  <a:pt x="3164456" y="370092"/>
                  <a:pt x="3129968" y="337621"/>
                  <a:pt x="3094535" y="307646"/>
                </a:cubicBezTo>
                <a:cubicBezTo>
                  <a:pt x="3076105" y="291533"/>
                  <a:pt x="3056486" y="275539"/>
                  <a:pt x="3036989" y="260733"/>
                </a:cubicBezTo>
                <a:cubicBezTo>
                  <a:pt x="3024031" y="251258"/>
                  <a:pt x="3009886" y="241903"/>
                  <a:pt x="2995862" y="233736"/>
                </a:cubicBezTo>
                <a:cubicBezTo>
                  <a:pt x="2969122" y="218468"/>
                  <a:pt x="2947833" y="197847"/>
                  <a:pt x="2930930" y="173182"/>
                </a:cubicBezTo>
                <a:cubicBezTo>
                  <a:pt x="2917952" y="151716"/>
                  <a:pt x="2899521" y="135601"/>
                  <a:pt x="2878957" y="122103"/>
                </a:cubicBezTo>
                <a:cubicBezTo>
                  <a:pt x="2849359" y="102328"/>
                  <a:pt x="2818695" y="83861"/>
                  <a:pt x="2790164" y="62778"/>
                </a:cubicBezTo>
                <a:cubicBezTo>
                  <a:pt x="2765556" y="44894"/>
                  <a:pt x="2742014" y="25702"/>
                  <a:pt x="2719539" y="5202"/>
                </a:cubicBezTo>
                <a:close/>
                <a:moveTo>
                  <a:pt x="1289820" y="0"/>
                </a:moveTo>
                <a:lnTo>
                  <a:pt x="2370713" y="0"/>
                </a:lnTo>
                <a:lnTo>
                  <a:pt x="2367798" y="4874"/>
                </a:lnTo>
                <a:cubicBezTo>
                  <a:pt x="2361280" y="20379"/>
                  <a:pt x="2356352" y="36772"/>
                  <a:pt x="2351455" y="53462"/>
                </a:cubicBezTo>
                <a:cubicBezTo>
                  <a:pt x="2348157" y="68190"/>
                  <a:pt x="2341418" y="84467"/>
                  <a:pt x="2331701" y="95051"/>
                </a:cubicBezTo>
                <a:cubicBezTo>
                  <a:pt x="2318786" y="109559"/>
                  <a:pt x="2305750" y="122879"/>
                  <a:pt x="2295450" y="139518"/>
                </a:cubicBezTo>
                <a:cubicBezTo>
                  <a:pt x="2288228" y="151048"/>
                  <a:pt x="2283259" y="161149"/>
                  <a:pt x="2285896" y="175272"/>
                </a:cubicBezTo>
                <a:cubicBezTo>
                  <a:pt x="2286621" y="182395"/>
                  <a:pt x="2286280" y="190824"/>
                  <a:pt x="2288191" y="197826"/>
                </a:cubicBezTo>
                <a:cubicBezTo>
                  <a:pt x="2292136" y="213016"/>
                  <a:pt x="2287289" y="224303"/>
                  <a:pt x="2276385" y="235008"/>
                </a:cubicBezTo>
                <a:cubicBezTo>
                  <a:pt x="2272120" y="240239"/>
                  <a:pt x="2270471" y="247603"/>
                  <a:pt x="2267514" y="253902"/>
                </a:cubicBezTo>
                <a:cubicBezTo>
                  <a:pt x="2264920" y="263760"/>
                  <a:pt x="2263512" y="273498"/>
                  <a:pt x="2258422" y="282411"/>
                </a:cubicBezTo>
                <a:cubicBezTo>
                  <a:pt x="2249189" y="297743"/>
                  <a:pt x="2248847" y="306174"/>
                  <a:pt x="2258728" y="320759"/>
                </a:cubicBezTo>
                <a:cubicBezTo>
                  <a:pt x="2260277" y="324200"/>
                  <a:pt x="2260760" y="328948"/>
                  <a:pt x="2261243" y="333696"/>
                </a:cubicBezTo>
                <a:cubicBezTo>
                  <a:pt x="2260440" y="349369"/>
                  <a:pt x="2258329" y="363976"/>
                  <a:pt x="2258712" y="379529"/>
                </a:cubicBezTo>
                <a:cubicBezTo>
                  <a:pt x="2258513" y="401138"/>
                  <a:pt x="2261876" y="422384"/>
                  <a:pt x="2255740" y="444596"/>
                </a:cubicBezTo>
                <a:cubicBezTo>
                  <a:pt x="2252080" y="455762"/>
                  <a:pt x="2269587" y="486363"/>
                  <a:pt x="2279446" y="488957"/>
                </a:cubicBezTo>
                <a:cubicBezTo>
                  <a:pt x="2284315" y="489662"/>
                  <a:pt x="2290371" y="490244"/>
                  <a:pt x="2296306" y="489640"/>
                </a:cubicBezTo>
                <a:cubicBezTo>
                  <a:pt x="2306990" y="488552"/>
                  <a:pt x="2318739" y="486158"/>
                  <a:pt x="2329543" y="486257"/>
                </a:cubicBezTo>
                <a:cubicBezTo>
                  <a:pt x="2337974" y="486598"/>
                  <a:pt x="2347712" y="488006"/>
                  <a:pt x="2356383" y="490721"/>
                </a:cubicBezTo>
                <a:cubicBezTo>
                  <a:pt x="2386080" y="499692"/>
                  <a:pt x="2401796" y="524477"/>
                  <a:pt x="2416205" y="548198"/>
                </a:cubicBezTo>
                <a:cubicBezTo>
                  <a:pt x="2436568" y="583304"/>
                  <a:pt x="2453734" y="622335"/>
                  <a:pt x="2470779" y="660179"/>
                </a:cubicBezTo>
                <a:cubicBezTo>
                  <a:pt x="2475548" y="671687"/>
                  <a:pt x="2478306" y="686997"/>
                  <a:pt x="2474524" y="696976"/>
                </a:cubicBezTo>
                <a:cubicBezTo>
                  <a:pt x="2467664" y="712067"/>
                  <a:pt x="2454507" y="724201"/>
                  <a:pt x="2442538" y="736213"/>
                </a:cubicBezTo>
                <a:cubicBezTo>
                  <a:pt x="2426181" y="752269"/>
                  <a:pt x="2408397" y="766073"/>
                  <a:pt x="2392163" y="783318"/>
                </a:cubicBezTo>
                <a:cubicBezTo>
                  <a:pt x="2380192" y="795330"/>
                  <a:pt x="2383313" y="814202"/>
                  <a:pt x="2396512" y="826051"/>
                </a:cubicBezTo>
                <a:cubicBezTo>
                  <a:pt x="2405666" y="833514"/>
                  <a:pt x="2414702" y="839792"/>
                  <a:pt x="2423856" y="847255"/>
                </a:cubicBezTo>
                <a:cubicBezTo>
                  <a:pt x="2427780" y="850454"/>
                  <a:pt x="2433374" y="858280"/>
                  <a:pt x="2436935" y="857917"/>
                </a:cubicBezTo>
                <a:cubicBezTo>
                  <a:pt x="2456874" y="853489"/>
                  <a:pt x="2472667" y="855480"/>
                  <a:pt x="2488361" y="868275"/>
                </a:cubicBezTo>
                <a:cubicBezTo>
                  <a:pt x="2489670" y="869340"/>
                  <a:pt x="2492044" y="869099"/>
                  <a:pt x="2494539" y="870044"/>
                </a:cubicBezTo>
                <a:cubicBezTo>
                  <a:pt x="2508321" y="875838"/>
                  <a:pt x="2522928" y="877949"/>
                  <a:pt x="2534578" y="886358"/>
                </a:cubicBezTo>
                <a:cubicBezTo>
                  <a:pt x="2567033" y="910639"/>
                  <a:pt x="2597477" y="938724"/>
                  <a:pt x="2614642" y="977753"/>
                </a:cubicBezTo>
                <a:cubicBezTo>
                  <a:pt x="2615951" y="978820"/>
                  <a:pt x="2616192" y="981194"/>
                  <a:pt x="2617499" y="982260"/>
                </a:cubicBezTo>
                <a:cubicBezTo>
                  <a:pt x="2639613" y="999198"/>
                  <a:pt x="2640963" y="1024248"/>
                  <a:pt x="2646941" y="1047626"/>
                </a:cubicBezTo>
                <a:cubicBezTo>
                  <a:pt x="2649456" y="1060562"/>
                  <a:pt x="2657183" y="1065773"/>
                  <a:pt x="2668933" y="1063379"/>
                </a:cubicBezTo>
                <a:cubicBezTo>
                  <a:pt x="2685430" y="1060499"/>
                  <a:pt x="2693398" y="1068083"/>
                  <a:pt x="2701850" y="1080416"/>
                </a:cubicBezTo>
                <a:cubicBezTo>
                  <a:pt x="2718752" y="1105082"/>
                  <a:pt x="2729016" y="1135220"/>
                  <a:pt x="2752678" y="1155598"/>
                </a:cubicBezTo>
                <a:cubicBezTo>
                  <a:pt x="2763262" y="1165316"/>
                  <a:pt x="2771955" y="1180022"/>
                  <a:pt x="2782660" y="1190926"/>
                </a:cubicBezTo>
                <a:cubicBezTo>
                  <a:pt x="2804190" y="1213921"/>
                  <a:pt x="2826908" y="1236794"/>
                  <a:pt x="2847371" y="1261098"/>
                </a:cubicBezTo>
                <a:cubicBezTo>
                  <a:pt x="2869264" y="1287653"/>
                  <a:pt x="2888903" y="1315638"/>
                  <a:pt x="2908421" y="1342436"/>
                </a:cubicBezTo>
                <a:cubicBezTo>
                  <a:pt x="2918060" y="1354647"/>
                  <a:pt x="2926511" y="1366980"/>
                  <a:pt x="2936149" y="1379192"/>
                </a:cubicBezTo>
                <a:cubicBezTo>
                  <a:pt x="2948525" y="1394724"/>
                  <a:pt x="2962087" y="1410133"/>
                  <a:pt x="2974461" y="1425664"/>
                </a:cubicBezTo>
                <a:cubicBezTo>
                  <a:pt x="2977198" y="1428984"/>
                  <a:pt x="2981122" y="1432182"/>
                  <a:pt x="2980297" y="1435865"/>
                </a:cubicBezTo>
                <a:cubicBezTo>
                  <a:pt x="2978307" y="1451659"/>
                  <a:pt x="2986758" y="1463991"/>
                  <a:pt x="2996396" y="1476202"/>
                </a:cubicBezTo>
                <a:cubicBezTo>
                  <a:pt x="3008651" y="1490547"/>
                  <a:pt x="3021146" y="1507266"/>
                  <a:pt x="3034587" y="1521489"/>
                </a:cubicBezTo>
                <a:cubicBezTo>
                  <a:pt x="3042676" y="1530260"/>
                  <a:pt x="3052052" y="1528107"/>
                  <a:pt x="3059516" y="1518951"/>
                </a:cubicBezTo>
                <a:cubicBezTo>
                  <a:pt x="3065913" y="1511104"/>
                  <a:pt x="3072310" y="1503257"/>
                  <a:pt x="3080136" y="1497663"/>
                </a:cubicBezTo>
                <a:cubicBezTo>
                  <a:pt x="3110253" y="1475408"/>
                  <a:pt x="3140249" y="1451966"/>
                  <a:pt x="3177872" y="1444539"/>
                </a:cubicBezTo>
                <a:cubicBezTo>
                  <a:pt x="3195557" y="1441540"/>
                  <a:pt x="3213242" y="1438540"/>
                  <a:pt x="3230102" y="1439222"/>
                </a:cubicBezTo>
                <a:cubicBezTo>
                  <a:pt x="3259075" y="1441071"/>
                  <a:pt x="3288530" y="1447667"/>
                  <a:pt x="3318086" y="1443459"/>
                </a:cubicBezTo>
                <a:cubicBezTo>
                  <a:pt x="3332210" y="1440823"/>
                  <a:pt x="3348124" y="1444000"/>
                  <a:pt x="3362731" y="1446111"/>
                </a:cubicBezTo>
                <a:cubicBezTo>
                  <a:pt x="3385890" y="1449751"/>
                  <a:pt x="3408223" y="1457073"/>
                  <a:pt x="3431381" y="1460713"/>
                </a:cubicBezTo>
                <a:cubicBezTo>
                  <a:pt x="3450857" y="1463528"/>
                  <a:pt x="3458562" y="1456746"/>
                  <a:pt x="3460069" y="1436203"/>
                </a:cubicBezTo>
                <a:cubicBezTo>
                  <a:pt x="3460773" y="1431334"/>
                  <a:pt x="3461235" y="1424091"/>
                  <a:pt x="3464434" y="1420168"/>
                </a:cubicBezTo>
                <a:cubicBezTo>
                  <a:pt x="3485396" y="1390449"/>
                  <a:pt x="3507423" y="1359423"/>
                  <a:pt x="3544442" y="1346061"/>
                </a:cubicBezTo>
                <a:cubicBezTo>
                  <a:pt x="3560578" y="1339621"/>
                  <a:pt x="3578142" y="1335434"/>
                  <a:pt x="3594519" y="1331368"/>
                </a:cubicBezTo>
                <a:cubicBezTo>
                  <a:pt x="3600454" y="1330764"/>
                  <a:pt x="3607455" y="1328852"/>
                  <a:pt x="3613633" y="1330622"/>
                </a:cubicBezTo>
                <a:cubicBezTo>
                  <a:pt x="3633230" y="1334624"/>
                  <a:pt x="3651760" y="1339934"/>
                  <a:pt x="3670291" y="1345245"/>
                </a:cubicBezTo>
                <a:cubicBezTo>
                  <a:pt x="3718519" y="1359526"/>
                  <a:pt x="3768517" y="1367628"/>
                  <a:pt x="3819340" y="1372050"/>
                </a:cubicBezTo>
                <a:cubicBezTo>
                  <a:pt x="3844750" y="1374261"/>
                  <a:pt x="3869095" y="1377779"/>
                  <a:pt x="3894507" y="1379990"/>
                </a:cubicBezTo>
                <a:cubicBezTo>
                  <a:pt x="3917423" y="1381256"/>
                  <a:pt x="3940461" y="1383709"/>
                  <a:pt x="3963256" y="1383787"/>
                </a:cubicBezTo>
                <a:cubicBezTo>
                  <a:pt x="3984864" y="1383986"/>
                  <a:pt x="4007298" y="1380503"/>
                  <a:pt x="4029148" y="1383076"/>
                </a:cubicBezTo>
                <a:cubicBezTo>
                  <a:pt x="4075222" y="1387983"/>
                  <a:pt x="4118339" y="1399185"/>
                  <a:pt x="4158038" y="1423928"/>
                </a:cubicBezTo>
                <a:cubicBezTo>
                  <a:pt x="4170875" y="1432216"/>
                  <a:pt x="4181580" y="1443120"/>
                  <a:pt x="4195241" y="1447727"/>
                </a:cubicBezTo>
                <a:cubicBezTo>
                  <a:pt x="4222805" y="1459312"/>
                  <a:pt x="4242787" y="1478868"/>
                  <a:pt x="4265020" y="1496993"/>
                </a:cubicBezTo>
                <a:cubicBezTo>
                  <a:pt x="4278099" y="1507655"/>
                  <a:pt x="4286671" y="1521175"/>
                  <a:pt x="4290857" y="1538738"/>
                </a:cubicBezTo>
                <a:cubicBezTo>
                  <a:pt x="4294802" y="1553929"/>
                  <a:pt x="4303374" y="1567449"/>
                  <a:pt x="4309693" y="1582396"/>
                </a:cubicBezTo>
                <a:cubicBezTo>
                  <a:pt x="4312913" y="1590465"/>
                  <a:pt x="4318628" y="1599478"/>
                  <a:pt x="4318287" y="1607907"/>
                </a:cubicBezTo>
                <a:cubicBezTo>
                  <a:pt x="4318592" y="1646256"/>
                  <a:pt x="4301312" y="1676799"/>
                  <a:pt x="4264293" y="1690161"/>
                </a:cubicBezTo>
                <a:cubicBezTo>
                  <a:pt x="4256225" y="1693382"/>
                  <a:pt x="4248158" y="1696601"/>
                  <a:pt x="4239848" y="1697447"/>
                </a:cubicBezTo>
                <a:cubicBezTo>
                  <a:pt x="4212668" y="1701413"/>
                  <a:pt x="4185727" y="1707754"/>
                  <a:pt x="4158184" y="1708157"/>
                </a:cubicBezTo>
                <a:cubicBezTo>
                  <a:pt x="4124584" y="1707980"/>
                  <a:pt x="4089193" y="1701988"/>
                  <a:pt x="4055231" y="1698248"/>
                </a:cubicBezTo>
                <a:cubicBezTo>
                  <a:pt x="4041932" y="1697203"/>
                  <a:pt x="4026500" y="1698774"/>
                  <a:pt x="4016279" y="1692619"/>
                </a:cubicBezTo>
                <a:cubicBezTo>
                  <a:pt x="3989418" y="1676163"/>
                  <a:pt x="3960567" y="1675502"/>
                  <a:pt x="3932418" y="1669971"/>
                </a:cubicBezTo>
                <a:cubicBezTo>
                  <a:pt x="3915316" y="1666915"/>
                  <a:pt x="3898697" y="1668606"/>
                  <a:pt x="3881837" y="1667924"/>
                </a:cubicBezTo>
                <a:cubicBezTo>
                  <a:pt x="3856547" y="1666899"/>
                  <a:pt x="3832565" y="1666942"/>
                  <a:pt x="3807274" y="1665918"/>
                </a:cubicBezTo>
                <a:cubicBezTo>
                  <a:pt x="3790413" y="1665236"/>
                  <a:pt x="3773553" y="1664553"/>
                  <a:pt x="3756693" y="1663871"/>
                </a:cubicBezTo>
                <a:cubicBezTo>
                  <a:pt x="3747075" y="1663650"/>
                  <a:pt x="3736151" y="1662364"/>
                  <a:pt x="3726655" y="1663331"/>
                </a:cubicBezTo>
                <a:cubicBezTo>
                  <a:pt x="3712410" y="1664781"/>
                  <a:pt x="3697924" y="1663855"/>
                  <a:pt x="3685349" y="1669932"/>
                </a:cubicBezTo>
                <a:cubicBezTo>
                  <a:pt x="3648572" y="1685669"/>
                  <a:pt x="3613665" y="1684425"/>
                  <a:pt x="3578615" y="1670003"/>
                </a:cubicBezTo>
                <a:cubicBezTo>
                  <a:pt x="3559842" y="1662319"/>
                  <a:pt x="3546785" y="1663648"/>
                  <a:pt x="3536365" y="1679101"/>
                </a:cubicBezTo>
                <a:cubicBezTo>
                  <a:pt x="3528549" y="1690691"/>
                  <a:pt x="3518118" y="1700148"/>
                  <a:pt x="3508504" y="1710271"/>
                </a:cubicBezTo>
                <a:lnTo>
                  <a:pt x="3490822" y="1737360"/>
                </a:lnTo>
                <a:lnTo>
                  <a:pt x="2654515" y="1737360"/>
                </a:lnTo>
                <a:lnTo>
                  <a:pt x="2574887" y="1659430"/>
                </a:lnTo>
                <a:cubicBezTo>
                  <a:pt x="2565611" y="1650779"/>
                  <a:pt x="2556698" y="1645691"/>
                  <a:pt x="2542937" y="1651889"/>
                </a:cubicBezTo>
                <a:cubicBezTo>
                  <a:pt x="2530362" y="1657965"/>
                  <a:pt x="2515052" y="1660723"/>
                  <a:pt x="2500928" y="1663361"/>
                </a:cubicBezTo>
                <a:cubicBezTo>
                  <a:pt x="2498554" y="1663602"/>
                  <a:pt x="2493806" y="1664085"/>
                  <a:pt x="2491190" y="1661952"/>
                </a:cubicBezTo>
                <a:cubicBezTo>
                  <a:pt x="2460647" y="1644672"/>
                  <a:pt x="2425739" y="1643428"/>
                  <a:pt x="2393425" y="1632325"/>
                </a:cubicBezTo>
                <a:cubicBezTo>
                  <a:pt x="2368597" y="1624058"/>
                  <a:pt x="2342703" y="1617098"/>
                  <a:pt x="2317875" y="1608832"/>
                </a:cubicBezTo>
                <a:cubicBezTo>
                  <a:pt x="2288056" y="1598674"/>
                  <a:pt x="2259062" y="1584836"/>
                  <a:pt x="2228179" y="1575985"/>
                </a:cubicBezTo>
                <a:cubicBezTo>
                  <a:pt x="2161299" y="1555207"/>
                  <a:pt x="2104478" y="1515416"/>
                  <a:pt x="2046710" y="1478119"/>
                </a:cubicBezTo>
                <a:cubicBezTo>
                  <a:pt x="2024840" y="1463555"/>
                  <a:pt x="2000835" y="1451606"/>
                  <a:pt x="1976711" y="1438469"/>
                </a:cubicBezTo>
                <a:cubicBezTo>
                  <a:pt x="1967918" y="1434568"/>
                  <a:pt x="1958542" y="1436721"/>
                  <a:pt x="1950838" y="1443503"/>
                </a:cubicBezTo>
                <a:cubicBezTo>
                  <a:pt x="1948706" y="1446117"/>
                  <a:pt x="1944320" y="1450162"/>
                  <a:pt x="1940879" y="1451711"/>
                </a:cubicBezTo>
                <a:cubicBezTo>
                  <a:pt x="1923919" y="1461834"/>
                  <a:pt x="1906717" y="1469581"/>
                  <a:pt x="1890945" y="1479582"/>
                </a:cubicBezTo>
                <a:cubicBezTo>
                  <a:pt x="1860586" y="1499463"/>
                  <a:pt x="1839262" y="1525620"/>
                  <a:pt x="1836006" y="1564331"/>
                </a:cubicBezTo>
                <a:cubicBezTo>
                  <a:pt x="1833312" y="1584993"/>
                  <a:pt x="1831804" y="1605536"/>
                  <a:pt x="1824120" y="1624309"/>
                </a:cubicBezTo>
                <a:lnTo>
                  <a:pt x="1776677" y="1737360"/>
                </a:lnTo>
                <a:lnTo>
                  <a:pt x="1030874" y="1737360"/>
                </a:lnTo>
                <a:lnTo>
                  <a:pt x="1030307" y="1684719"/>
                </a:lnTo>
                <a:cubicBezTo>
                  <a:pt x="1031209" y="1658241"/>
                  <a:pt x="1029739" y="1632005"/>
                  <a:pt x="1034324" y="1606352"/>
                </a:cubicBezTo>
                <a:cubicBezTo>
                  <a:pt x="1040437" y="1572149"/>
                  <a:pt x="1051420" y="1538648"/>
                  <a:pt x="1058719" y="1504324"/>
                </a:cubicBezTo>
                <a:cubicBezTo>
                  <a:pt x="1063205" y="1489475"/>
                  <a:pt x="1064009" y="1473802"/>
                  <a:pt x="1067186" y="1457887"/>
                </a:cubicBezTo>
                <a:cubicBezTo>
                  <a:pt x="1067768" y="1451830"/>
                  <a:pt x="1068352" y="1445775"/>
                  <a:pt x="1070243" y="1440785"/>
                </a:cubicBezTo>
                <a:cubicBezTo>
                  <a:pt x="1077927" y="1422012"/>
                  <a:pt x="1087985" y="1402999"/>
                  <a:pt x="1094360" y="1383160"/>
                </a:cubicBezTo>
                <a:cubicBezTo>
                  <a:pt x="1098967" y="1369499"/>
                  <a:pt x="1098704" y="1355134"/>
                  <a:pt x="1103310" y="1341471"/>
                </a:cubicBezTo>
                <a:cubicBezTo>
                  <a:pt x="1111698" y="1317831"/>
                  <a:pt x="1119965" y="1293002"/>
                  <a:pt x="1132155" y="1271372"/>
                </a:cubicBezTo>
                <a:cubicBezTo>
                  <a:pt x="1148369" y="1242137"/>
                  <a:pt x="1165890" y="1213967"/>
                  <a:pt x="1191260" y="1192197"/>
                </a:cubicBezTo>
                <a:cubicBezTo>
                  <a:pt x="1207857" y="1178514"/>
                  <a:pt x="1221718" y="1161511"/>
                  <a:pt x="1222983" y="1138595"/>
                </a:cubicBezTo>
                <a:cubicBezTo>
                  <a:pt x="1223929" y="1136099"/>
                  <a:pt x="1224874" y="1133604"/>
                  <a:pt x="1225820" y="1131109"/>
                </a:cubicBezTo>
                <a:cubicBezTo>
                  <a:pt x="1238252" y="1111854"/>
                  <a:pt x="1232999" y="1095598"/>
                  <a:pt x="1219437" y="1080188"/>
                </a:cubicBezTo>
                <a:cubicBezTo>
                  <a:pt x="1211348" y="1071416"/>
                  <a:pt x="1211690" y="1062985"/>
                  <a:pt x="1215592" y="1054193"/>
                </a:cubicBezTo>
                <a:cubicBezTo>
                  <a:pt x="1223639" y="1038982"/>
                  <a:pt x="1233234" y="1027211"/>
                  <a:pt x="1250798" y="1023024"/>
                </a:cubicBezTo>
                <a:cubicBezTo>
                  <a:pt x="1255547" y="1022541"/>
                  <a:pt x="1259932" y="1018497"/>
                  <a:pt x="1260756" y="1014816"/>
                </a:cubicBezTo>
                <a:cubicBezTo>
                  <a:pt x="1264055" y="1000087"/>
                  <a:pt x="1266046" y="984293"/>
                  <a:pt x="1269344" y="969565"/>
                </a:cubicBezTo>
                <a:cubicBezTo>
                  <a:pt x="1271576" y="956146"/>
                  <a:pt x="1269181" y="944395"/>
                  <a:pt x="1261916" y="931942"/>
                </a:cubicBezTo>
                <a:cubicBezTo>
                  <a:pt x="1257389" y="922809"/>
                  <a:pt x="1253565" y="908806"/>
                  <a:pt x="1256159" y="898947"/>
                </a:cubicBezTo>
                <a:cubicBezTo>
                  <a:pt x="1260041" y="878162"/>
                  <a:pt x="1268790" y="858082"/>
                  <a:pt x="1275046" y="837057"/>
                </a:cubicBezTo>
                <a:cubicBezTo>
                  <a:pt x="1280356" y="818526"/>
                  <a:pt x="1290656" y="801887"/>
                  <a:pt x="1284919" y="780882"/>
                </a:cubicBezTo>
                <a:cubicBezTo>
                  <a:pt x="1284798" y="779695"/>
                  <a:pt x="1284557" y="777321"/>
                  <a:pt x="1285624" y="776013"/>
                </a:cubicBezTo>
                <a:cubicBezTo>
                  <a:pt x="1290229" y="762351"/>
                  <a:pt x="1296143" y="749756"/>
                  <a:pt x="1298255" y="735148"/>
                </a:cubicBezTo>
                <a:cubicBezTo>
                  <a:pt x="1302357" y="704748"/>
                  <a:pt x="1306458" y="674346"/>
                  <a:pt x="1303317" y="643483"/>
                </a:cubicBezTo>
                <a:cubicBezTo>
                  <a:pt x="1297397" y="585318"/>
                  <a:pt x="1287793" y="526329"/>
                  <a:pt x="1288995" y="467438"/>
                </a:cubicBezTo>
                <a:cubicBezTo>
                  <a:pt x="1291164" y="418045"/>
                  <a:pt x="1283715" y="368430"/>
                  <a:pt x="1281015" y="318333"/>
                </a:cubicBezTo>
                <a:cubicBezTo>
                  <a:pt x="1280631" y="302780"/>
                  <a:pt x="1283930" y="288052"/>
                  <a:pt x="1285920" y="272258"/>
                </a:cubicBezTo>
                <a:cubicBezTo>
                  <a:pt x="1287911" y="256464"/>
                  <a:pt x="1292154" y="239241"/>
                  <a:pt x="1291771" y="223689"/>
                </a:cubicBezTo>
                <a:cubicBezTo>
                  <a:pt x="1290804" y="214193"/>
                  <a:pt x="1283902" y="205301"/>
                  <a:pt x="1280561" y="196046"/>
                </a:cubicBezTo>
                <a:cubicBezTo>
                  <a:pt x="1279133" y="193792"/>
                  <a:pt x="1277583" y="190352"/>
                  <a:pt x="1277220" y="186791"/>
                </a:cubicBezTo>
                <a:cubicBezTo>
                  <a:pt x="1278486" y="163874"/>
                  <a:pt x="1279872" y="142145"/>
                  <a:pt x="1281138" y="119229"/>
                </a:cubicBezTo>
                <a:cubicBezTo>
                  <a:pt x="1282403" y="96312"/>
                  <a:pt x="1286043" y="73155"/>
                  <a:pt x="1284934" y="50479"/>
                </a:cubicBezTo>
                <a:close/>
                <a:moveTo>
                  <a:pt x="126259" y="0"/>
                </a:moveTo>
                <a:lnTo>
                  <a:pt x="485754" y="0"/>
                </a:lnTo>
                <a:lnTo>
                  <a:pt x="480005" y="1682"/>
                </a:lnTo>
                <a:cubicBezTo>
                  <a:pt x="467067" y="4197"/>
                  <a:pt x="453789" y="15144"/>
                  <a:pt x="446568" y="26673"/>
                </a:cubicBezTo>
                <a:cubicBezTo>
                  <a:pt x="437334" y="42006"/>
                  <a:pt x="424177" y="54138"/>
                  <a:pt x="409592" y="64019"/>
                </a:cubicBezTo>
                <a:cubicBezTo>
                  <a:pt x="384927" y="80921"/>
                  <a:pt x="360020" y="95450"/>
                  <a:pt x="335355" y="112353"/>
                </a:cubicBezTo>
                <a:cubicBezTo>
                  <a:pt x="310690" y="129255"/>
                  <a:pt x="287332" y="147224"/>
                  <a:pt x="262546" y="162940"/>
                </a:cubicBezTo>
                <a:cubicBezTo>
                  <a:pt x="238827" y="177348"/>
                  <a:pt x="213679" y="189502"/>
                  <a:pt x="185772" y="186345"/>
                </a:cubicBezTo>
                <a:cubicBezTo>
                  <a:pt x="166295" y="183530"/>
                  <a:pt x="156338" y="191740"/>
                  <a:pt x="145675" y="204819"/>
                </a:cubicBezTo>
                <a:cubicBezTo>
                  <a:pt x="140465" y="212545"/>
                  <a:pt x="133001" y="221701"/>
                  <a:pt x="124933" y="224921"/>
                </a:cubicBezTo>
                <a:cubicBezTo>
                  <a:pt x="104050" y="231844"/>
                  <a:pt x="81859" y="237700"/>
                  <a:pt x="60349" y="226697"/>
                </a:cubicBezTo>
                <a:cubicBezTo>
                  <a:pt x="56548" y="224685"/>
                  <a:pt x="50370" y="222916"/>
                  <a:pt x="46930" y="224464"/>
                </a:cubicBezTo>
                <a:cubicBezTo>
                  <a:pt x="23672" y="231629"/>
                  <a:pt x="13671" y="215856"/>
                  <a:pt x="2604" y="201392"/>
                </a:cubicBezTo>
                <a:cubicBezTo>
                  <a:pt x="1176" y="199139"/>
                  <a:pt x="-616" y="193324"/>
                  <a:pt x="209" y="189642"/>
                </a:cubicBezTo>
                <a:cubicBezTo>
                  <a:pt x="3266" y="172540"/>
                  <a:pt x="8697" y="155197"/>
                  <a:pt x="11632" y="136907"/>
                </a:cubicBezTo>
                <a:cubicBezTo>
                  <a:pt x="17041" y="107572"/>
                  <a:pt x="28507" y="78821"/>
                  <a:pt x="22871" y="47012"/>
                </a:cubicBezTo>
                <a:cubicBezTo>
                  <a:pt x="19630" y="26953"/>
                  <a:pt x="38239" y="9467"/>
                  <a:pt x="58419" y="74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6D5C9D-EAE5-4817-A852-61C55F1242F2}"/>
              </a:ext>
            </a:extLst>
          </p:cNvPr>
          <p:cNvSpPr/>
          <p:nvPr/>
        </p:nvSpPr>
        <p:spPr>
          <a:xfrm>
            <a:off x="1154669" y="5042263"/>
            <a:ext cx="2643023" cy="1737360"/>
          </a:xfrm>
          <a:custGeom>
            <a:avLst/>
            <a:gdLst>
              <a:gd name="connsiteX0" fmla="*/ 370363 w 2643023"/>
              <a:gd name="connsiteY0" fmla="*/ 1467446 h 1737360"/>
              <a:gd name="connsiteX1" fmla="*/ 345010 w 2643023"/>
              <a:gd name="connsiteY1" fmla="*/ 1473175 h 1737360"/>
              <a:gd name="connsiteX2" fmla="*/ 315902 w 2643023"/>
              <a:gd name="connsiteY2" fmla="*/ 1528909 h 1737360"/>
              <a:gd name="connsiteX3" fmla="*/ 325541 w 2643023"/>
              <a:gd name="connsiteY3" fmla="*/ 1541121 h 1737360"/>
              <a:gd name="connsiteX4" fmla="*/ 391468 w 2643023"/>
              <a:gd name="connsiteY4" fmla="*/ 1493633 h 1737360"/>
              <a:gd name="connsiteX5" fmla="*/ 391568 w 2643023"/>
              <a:gd name="connsiteY5" fmla="*/ 1482828 h 1737360"/>
              <a:gd name="connsiteX6" fmla="*/ 370363 w 2643023"/>
              <a:gd name="connsiteY6" fmla="*/ 1467446 h 1737360"/>
              <a:gd name="connsiteX7" fmla="*/ 1806716 w 2643023"/>
              <a:gd name="connsiteY7" fmla="*/ 0 h 1737360"/>
              <a:gd name="connsiteX8" fmla="*/ 2643023 w 2643023"/>
              <a:gd name="connsiteY8" fmla="*/ 0 h 1737360"/>
              <a:gd name="connsiteX9" fmla="*/ 2637750 w 2643023"/>
              <a:gd name="connsiteY9" fmla="*/ 8079 h 1737360"/>
              <a:gd name="connsiteX10" fmla="*/ 2633243 w 2643023"/>
              <a:gd name="connsiteY10" fmla="*/ 10938 h 1737360"/>
              <a:gd name="connsiteX11" fmla="*/ 2552367 w 2643023"/>
              <a:gd name="connsiteY11" fmla="*/ 64744 h 1737360"/>
              <a:gd name="connsiteX12" fmla="*/ 2482132 w 2643023"/>
              <a:gd name="connsiteY12" fmla="*/ 93482 h 1737360"/>
              <a:gd name="connsiteX13" fmla="*/ 2467788 w 2643023"/>
              <a:gd name="connsiteY13" fmla="*/ 105736 h 1737360"/>
              <a:gd name="connsiteX14" fmla="*/ 2448574 w 2643023"/>
              <a:gd name="connsiteY14" fmla="*/ 117286 h 1737360"/>
              <a:gd name="connsiteX15" fmla="*/ 2413446 w 2643023"/>
              <a:gd name="connsiteY15" fmla="*/ 125659 h 1737360"/>
              <a:gd name="connsiteX16" fmla="*/ 2370535 w 2643023"/>
              <a:gd name="connsiteY16" fmla="*/ 163608 h 1737360"/>
              <a:gd name="connsiteX17" fmla="*/ 2293199 w 2643023"/>
              <a:gd name="connsiteY17" fmla="*/ 205062 h 1737360"/>
              <a:gd name="connsiteX18" fmla="*/ 2133168 w 2643023"/>
              <a:gd name="connsiteY18" fmla="*/ 211756 h 1737360"/>
              <a:gd name="connsiteX19" fmla="*/ 2054298 w 2643023"/>
              <a:gd name="connsiteY19" fmla="*/ 191000 h 1737360"/>
              <a:gd name="connsiteX20" fmla="*/ 1939709 w 2643023"/>
              <a:gd name="connsiteY20" fmla="*/ 113912 h 1737360"/>
              <a:gd name="connsiteX21" fmla="*/ 1813670 w 2643023"/>
              <a:gd name="connsiteY21" fmla="*/ 6806 h 1737360"/>
              <a:gd name="connsiteX22" fmla="*/ 183075 w 2643023"/>
              <a:gd name="connsiteY22" fmla="*/ 0 h 1737360"/>
              <a:gd name="connsiteX23" fmla="*/ 928878 w 2643023"/>
              <a:gd name="connsiteY23" fmla="*/ 0 h 1737360"/>
              <a:gd name="connsiteX24" fmla="*/ 911651 w 2643023"/>
              <a:gd name="connsiteY24" fmla="*/ 41050 h 1737360"/>
              <a:gd name="connsiteX25" fmla="*/ 872527 w 2643023"/>
              <a:gd name="connsiteY25" fmla="*/ 139780 h 1737360"/>
              <a:gd name="connsiteX26" fmla="*/ 857763 w 2643023"/>
              <a:gd name="connsiteY26" fmla="*/ 183261 h 1737360"/>
              <a:gd name="connsiteX27" fmla="*/ 772445 w 2643023"/>
              <a:gd name="connsiteY27" fmla="*/ 275899 h 1737360"/>
              <a:gd name="connsiteX28" fmla="*/ 706915 w 2643023"/>
              <a:gd name="connsiteY28" fmla="*/ 280170 h 1737360"/>
              <a:gd name="connsiteX29" fmla="*/ 598284 w 2643023"/>
              <a:gd name="connsiteY29" fmla="*/ 214469 h 1737360"/>
              <a:gd name="connsiteX30" fmla="*/ 564684 w 2643023"/>
              <a:gd name="connsiteY30" fmla="*/ 214291 h 1737360"/>
              <a:gd name="connsiteX31" fmla="*/ 550865 w 2643023"/>
              <a:gd name="connsiteY31" fmla="*/ 255276 h 1737360"/>
              <a:gd name="connsiteX32" fmla="*/ 570888 w 2643023"/>
              <a:gd name="connsiteY32" fmla="*/ 298813 h 1737360"/>
              <a:gd name="connsiteX33" fmla="*/ 569061 w 2643023"/>
              <a:gd name="connsiteY33" fmla="*/ 339777 h 1737360"/>
              <a:gd name="connsiteX34" fmla="*/ 565641 w 2643023"/>
              <a:gd name="connsiteY34" fmla="*/ 353318 h 1737360"/>
              <a:gd name="connsiteX35" fmla="*/ 578762 w 2643023"/>
              <a:gd name="connsiteY35" fmla="*/ 387963 h 1737360"/>
              <a:gd name="connsiteX36" fmla="*/ 579971 w 2643023"/>
              <a:gd name="connsiteY36" fmla="*/ 399834 h 1737360"/>
              <a:gd name="connsiteX37" fmla="*/ 585949 w 2643023"/>
              <a:gd name="connsiteY37" fmla="*/ 423212 h 1737360"/>
              <a:gd name="connsiteX38" fmla="*/ 598708 w 2643023"/>
              <a:gd name="connsiteY38" fmla="*/ 454295 h 1737360"/>
              <a:gd name="connsiteX39" fmla="*/ 603661 w 2643023"/>
              <a:gd name="connsiteY39" fmla="*/ 502963 h 1737360"/>
              <a:gd name="connsiteX40" fmla="*/ 661881 w 2643023"/>
              <a:gd name="connsiteY40" fmla="*/ 662548 h 1737360"/>
              <a:gd name="connsiteX41" fmla="*/ 682010 w 2643023"/>
              <a:gd name="connsiteY41" fmla="*/ 766040 h 1737360"/>
              <a:gd name="connsiteX42" fmla="*/ 670068 w 2643023"/>
              <a:gd name="connsiteY42" fmla="*/ 860805 h 1737360"/>
              <a:gd name="connsiteX43" fmla="*/ 657642 w 2643023"/>
              <a:gd name="connsiteY43" fmla="*/ 950823 h 1737360"/>
              <a:gd name="connsiteX44" fmla="*/ 661550 w 2643023"/>
              <a:gd name="connsiteY44" fmla="*/ 1012789 h 1737360"/>
              <a:gd name="connsiteX45" fmla="*/ 666945 w 2643023"/>
              <a:gd name="connsiteY45" fmla="*/ 1042224 h 1737360"/>
              <a:gd name="connsiteX46" fmla="*/ 681082 w 2643023"/>
              <a:gd name="connsiteY46" fmla="*/ 1181109 h 1737360"/>
              <a:gd name="connsiteX47" fmla="*/ 683719 w 2643023"/>
              <a:gd name="connsiteY47" fmla="*/ 1195232 h 1737360"/>
              <a:gd name="connsiteX48" fmla="*/ 702519 w 2643023"/>
              <a:gd name="connsiteY48" fmla="*/ 1285668 h 1737360"/>
              <a:gd name="connsiteX49" fmla="*/ 723451 w 2643023"/>
              <a:gd name="connsiteY49" fmla="*/ 1373488 h 1737360"/>
              <a:gd name="connsiteX50" fmla="*/ 745286 w 2643023"/>
              <a:gd name="connsiteY50" fmla="*/ 1434831 h 1737360"/>
              <a:gd name="connsiteX51" fmla="*/ 751122 w 2643023"/>
              <a:gd name="connsiteY51" fmla="*/ 1445032 h 1737360"/>
              <a:gd name="connsiteX52" fmla="*/ 757000 w 2643023"/>
              <a:gd name="connsiteY52" fmla="*/ 1479214 h 1737360"/>
              <a:gd name="connsiteX53" fmla="*/ 755955 w 2643023"/>
              <a:gd name="connsiteY53" fmla="*/ 1492514 h 1737360"/>
              <a:gd name="connsiteX54" fmla="*/ 785616 w 2643023"/>
              <a:gd name="connsiteY54" fmla="*/ 1548262 h 1737360"/>
              <a:gd name="connsiteX55" fmla="*/ 788133 w 2643023"/>
              <a:gd name="connsiteY55" fmla="*/ 1561199 h 1737360"/>
              <a:gd name="connsiteX56" fmla="*/ 773148 w 2643023"/>
              <a:gd name="connsiteY56" fmla="*/ 1614296 h 1737360"/>
              <a:gd name="connsiteX57" fmla="*/ 769004 w 2643023"/>
              <a:gd name="connsiteY57" fmla="*/ 1620714 h 1737360"/>
              <a:gd name="connsiteX58" fmla="*/ 696999 w 2643023"/>
              <a:gd name="connsiteY58" fmla="*/ 1655628 h 1737360"/>
              <a:gd name="connsiteX59" fmla="*/ 496005 w 2643023"/>
              <a:gd name="connsiteY59" fmla="*/ 1660495 h 1737360"/>
              <a:gd name="connsiteX60" fmla="*/ 449468 w 2643023"/>
              <a:gd name="connsiteY60" fmla="*/ 1662833 h 1737360"/>
              <a:gd name="connsiteX61" fmla="*/ 282421 w 2643023"/>
              <a:gd name="connsiteY61" fmla="*/ 1730208 h 1737360"/>
              <a:gd name="connsiteX62" fmla="*/ 274353 w 2643023"/>
              <a:gd name="connsiteY62" fmla="*/ 1733429 h 1737360"/>
              <a:gd name="connsiteX63" fmla="*/ 235733 w 2643023"/>
              <a:gd name="connsiteY63" fmla="*/ 1737360 h 1737360"/>
              <a:gd name="connsiteX64" fmla="*/ 66493 w 2643023"/>
              <a:gd name="connsiteY64" fmla="*/ 1737360 h 1737360"/>
              <a:gd name="connsiteX65" fmla="*/ 32374 w 2643023"/>
              <a:gd name="connsiteY65" fmla="*/ 1724477 h 1737360"/>
              <a:gd name="connsiteX66" fmla="*/ 480 w 2643023"/>
              <a:gd name="connsiteY66" fmla="*/ 1682149 h 1737360"/>
              <a:gd name="connsiteX67" fmla="*/ 3197 w 2643023"/>
              <a:gd name="connsiteY67" fmla="*/ 1673477 h 1737360"/>
              <a:gd name="connsiteX68" fmla="*/ 26533 w 2643023"/>
              <a:gd name="connsiteY68" fmla="*/ 1643517 h 1737360"/>
              <a:gd name="connsiteX69" fmla="*/ 97812 w 2643023"/>
              <a:gd name="connsiteY69" fmla="*/ 1601480 h 1737360"/>
              <a:gd name="connsiteX70" fmla="*/ 154549 w 2643023"/>
              <a:gd name="connsiteY70" fmla="*/ 1593306 h 1737360"/>
              <a:gd name="connsiteX71" fmla="*/ 217803 w 2643023"/>
              <a:gd name="connsiteY71" fmla="*/ 1578472 h 1737360"/>
              <a:gd name="connsiteX72" fmla="*/ 266813 w 2643023"/>
              <a:gd name="connsiteY72" fmla="*/ 1565088 h 1737360"/>
              <a:gd name="connsiteX73" fmla="*/ 299042 w 2643023"/>
              <a:gd name="connsiteY73" fmla="*/ 1528226 h 1737360"/>
              <a:gd name="connsiteX74" fmla="*/ 325555 w 2643023"/>
              <a:gd name="connsiteY74" fmla="*/ 1482351 h 1737360"/>
              <a:gd name="connsiteX75" fmla="*/ 353136 w 2643023"/>
              <a:gd name="connsiteY75" fmla="*/ 1435168 h 1737360"/>
              <a:gd name="connsiteX76" fmla="*/ 369513 w 2643023"/>
              <a:gd name="connsiteY76" fmla="*/ 1431102 h 1737360"/>
              <a:gd name="connsiteX77" fmla="*/ 380920 w 2643023"/>
              <a:gd name="connsiteY77" fmla="*/ 1437137 h 1737360"/>
              <a:gd name="connsiteX78" fmla="*/ 449443 w 2643023"/>
              <a:gd name="connsiteY78" fmla="*/ 1379791 h 1737360"/>
              <a:gd name="connsiteX79" fmla="*/ 454049 w 2643023"/>
              <a:gd name="connsiteY79" fmla="*/ 1366129 h 1737360"/>
              <a:gd name="connsiteX80" fmla="*/ 464186 w 2643023"/>
              <a:gd name="connsiteY80" fmla="*/ 1324319 h 1737360"/>
              <a:gd name="connsiteX81" fmla="*/ 454142 w 2643023"/>
              <a:gd name="connsiteY81" fmla="*/ 1284564 h 1737360"/>
              <a:gd name="connsiteX82" fmla="*/ 430835 w 2643023"/>
              <a:gd name="connsiteY82" fmla="*/ 1196985 h 1737360"/>
              <a:gd name="connsiteX83" fmla="*/ 411438 w 2643023"/>
              <a:gd name="connsiteY83" fmla="*/ 1171375 h 1737360"/>
              <a:gd name="connsiteX84" fmla="*/ 379807 w 2643023"/>
              <a:gd name="connsiteY84" fmla="*/ 1143411 h 1737360"/>
              <a:gd name="connsiteX85" fmla="*/ 320926 w 2643023"/>
              <a:gd name="connsiteY85" fmla="*/ 1012680 h 1737360"/>
              <a:gd name="connsiteX86" fmla="*/ 304222 w 2643023"/>
              <a:gd name="connsiteY86" fmla="*/ 966406 h 1737360"/>
              <a:gd name="connsiteX87" fmla="*/ 281037 w 2643023"/>
              <a:gd name="connsiteY87" fmla="*/ 880015 h 1737360"/>
              <a:gd name="connsiteX88" fmla="*/ 261213 w 2643023"/>
              <a:gd name="connsiteY88" fmla="*/ 814869 h 1737360"/>
              <a:gd name="connsiteX89" fmla="*/ 239939 w 2643023"/>
              <a:gd name="connsiteY89" fmla="*/ 735479 h 1737360"/>
              <a:gd name="connsiteX90" fmla="*/ 246977 w 2643023"/>
              <a:gd name="connsiteY90" fmla="*/ 686789 h 1737360"/>
              <a:gd name="connsiteX91" fmla="*/ 251221 w 2643023"/>
              <a:gd name="connsiteY91" fmla="*/ 669566 h 1737360"/>
              <a:gd name="connsiteX92" fmla="*/ 227850 w 2643023"/>
              <a:gd name="connsiteY92" fmla="*/ 546013 h 1737360"/>
              <a:gd name="connsiteX93" fmla="*/ 223203 w 2643023"/>
              <a:gd name="connsiteY93" fmla="*/ 535693 h 1737360"/>
              <a:gd name="connsiteX94" fmla="*/ 213180 w 2643023"/>
              <a:gd name="connsiteY94" fmla="*/ 507928 h 1737360"/>
              <a:gd name="connsiteX95" fmla="*/ 210180 w 2643023"/>
              <a:gd name="connsiteY95" fmla="*/ 490243 h 1737360"/>
              <a:gd name="connsiteX96" fmla="*/ 200074 w 2643023"/>
              <a:gd name="connsiteY96" fmla="*/ 414515 h 1737360"/>
              <a:gd name="connsiteX97" fmla="*/ 178622 w 2643023"/>
              <a:gd name="connsiteY97" fmla="*/ 368724 h 1737360"/>
              <a:gd name="connsiteX98" fmla="*/ 157633 w 2643023"/>
              <a:gd name="connsiteY98" fmla="*/ 315690 h 1737360"/>
              <a:gd name="connsiteX99" fmla="*/ 157464 w 2643023"/>
              <a:gd name="connsiteY99" fmla="*/ 219760 h 1737360"/>
              <a:gd name="connsiteX100" fmla="*/ 149667 w 2643023"/>
              <a:gd name="connsiteY100" fmla="*/ 107816 h 1737360"/>
              <a:gd name="connsiteX101" fmla="*/ 165596 w 2643023"/>
              <a:gd name="connsiteY101" fmla="*/ 52224 h 1737360"/>
              <a:gd name="connsiteX102" fmla="*/ 183217 w 2643023"/>
              <a:gd name="connsiteY102" fmla="*/ 1325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643023" h="1737360">
                <a:moveTo>
                  <a:pt x="370363" y="1467446"/>
                </a:moveTo>
                <a:cubicBezTo>
                  <a:pt x="360728" y="1465579"/>
                  <a:pt x="350402" y="1467229"/>
                  <a:pt x="345010" y="1473175"/>
                </a:cubicBezTo>
                <a:cubicBezTo>
                  <a:pt x="329842" y="1489111"/>
                  <a:pt x="318475" y="1507059"/>
                  <a:pt x="315902" y="1528909"/>
                </a:cubicBezTo>
                <a:cubicBezTo>
                  <a:pt x="315561" y="1537340"/>
                  <a:pt x="316165" y="1543274"/>
                  <a:pt x="325541" y="1541121"/>
                </a:cubicBezTo>
                <a:cubicBezTo>
                  <a:pt x="356283" y="1536792"/>
                  <a:pt x="375959" y="1517998"/>
                  <a:pt x="391468" y="1493633"/>
                </a:cubicBezTo>
                <a:cubicBezTo>
                  <a:pt x="392414" y="1491137"/>
                  <a:pt x="393117" y="1486269"/>
                  <a:pt x="391568" y="1482828"/>
                </a:cubicBezTo>
                <a:cubicBezTo>
                  <a:pt x="388942" y="1474700"/>
                  <a:pt x="379998" y="1469314"/>
                  <a:pt x="370363" y="1467446"/>
                </a:cubicBezTo>
                <a:close/>
                <a:moveTo>
                  <a:pt x="1806716" y="0"/>
                </a:moveTo>
                <a:lnTo>
                  <a:pt x="2643023" y="0"/>
                </a:lnTo>
                <a:lnTo>
                  <a:pt x="2637750" y="8079"/>
                </a:lnTo>
                <a:cubicBezTo>
                  <a:pt x="2636683" y="9388"/>
                  <a:pt x="2634309" y="9630"/>
                  <a:pt x="2633243" y="10938"/>
                </a:cubicBezTo>
                <a:cubicBezTo>
                  <a:pt x="2606325" y="29269"/>
                  <a:pt x="2579527" y="48787"/>
                  <a:pt x="2552367" y="64744"/>
                </a:cubicBezTo>
                <a:cubicBezTo>
                  <a:pt x="2530900" y="77723"/>
                  <a:pt x="2509797" y="94264"/>
                  <a:pt x="2482132" y="93482"/>
                </a:cubicBezTo>
                <a:cubicBezTo>
                  <a:pt x="2477384" y="93965"/>
                  <a:pt x="2469679" y="100746"/>
                  <a:pt x="2467788" y="105736"/>
                </a:cubicBezTo>
                <a:cubicBezTo>
                  <a:pt x="2465434" y="117969"/>
                  <a:pt x="2456884" y="116440"/>
                  <a:pt x="2448574" y="117286"/>
                </a:cubicBezTo>
                <a:cubicBezTo>
                  <a:pt x="2436704" y="118494"/>
                  <a:pt x="2423647" y="119823"/>
                  <a:pt x="2413446" y="125659"/>
                </a:cubicBezTo>
                <a:cubicBezTo>
                  <a:pt x="2397673" y="135659"/>
                  <a:pt x="2383572" y="150288"/>
                  <a:pt x="2370535" y="163608"/>
                </a:cubicBezTo>
                <a:cubicBezTo>
                  <a:pt x="2348848" y="186204"/>
                  <a:pt x="2326678" y="204053"/>
                  <a:pt x="2293199" y="205062"/>
                </a:cubicBezTo>
                <a:cubicBezTo>
                  <a:pt x="2239540" y="208125"/>
                  <a:pt x="2186727" y="219498"/>
                  <a:pt x="2133168" y="211756"/>
                </a:cubicBezTo>
                <a:cubicBezTo>
                  <a:pt x="2105262" y="208600"/>
                  <a:pt x="2077356" y="205443"/>
                  <a:pt x="2054298" y="191000"/>
                </a:cubicBezTo>
                <a:cubicBezTo>
                  <a:pt x="2014719" y="167442"/>
                  <a:pt x="1976208" y="142578"/>
                  <a:pt x="1939709" y="113912"/>
                </a:cubicBezTo>
                <a:cubicBezTo>
                  <a:pt x="1895483" y="80034"/>
                  <a:pt x="1854577" y="43420"/>
                  <a:pt x="1813670" y="6806"/>
                </a:cubicBezTo>
                <a:close/>
                <a:moveTo>
                  <a:pt x="183075" y="0"/>
                </a:moveTo>
                <a:lnTo>
                  <a:pt x="928878" y="0"/>
                </a:lnTo>
                <a:lnTo>
                  <a:pt x="911651" y="41050"/>
                </a:lnTo>
                <a:cubicBezTo>
                  <a:pt x="898174" y="73605"/>
                  <a:pt x="886004" y="107225"/>
                  <a:pt x="872527" y="139780"/>
                </a:cubicBezTo>
                <a:cubicBezTo>
                  <a:pt x="867921" y="153442"/>
                  <a:pt x="864744" y="169357"/>
                  <a:pt x="857763" y="183261"/>
                </a:cubicBezTo>
                <a:cubicBezTo>
                  <a:pt x="837647" y="221289"/>
                  <a:pt x="812299" y="255052"/>
                  <a:pt x="772445" y="275899"/>
                </a:cubicBezTo>
                <a:cubicBezTo>
                  <a:pt x="751924" y="286384"/>
                  <a:pt x="728545" y="292361"/>
                  <a:pt x="706915" y="280170"/>
                </a:cubicBezTo>
                <a:cubicBezTo>
                  <a:pt x="669954" y="258747"/>
                  <a:pt x="634179" y="237201"/>
                  <a:pt x="598284" y="214469"/>
                </a:cubicBezTo>
                <a:cubicBezTo>
                  <a:pt x="586754" y="207248"/>
                  <a:pt x="573455" y="206202"/>
                  <a:pt x="564684" y="214291"/>
                </a:cubicBezTo>
                <a:cubicBezTo>
                  <a:pt x="552592" y="225116"/>
                  <a:pt x="546217" y="244955"/>
                  <a:pt x="550865" y="255276"/>
                </a:cubicBezTo>
                <a:cubicBezTo>
                  <a:pt x="557184" y="270225"/>
                  <a:pt x="563503" y="285173"/>
                  <a:pt x="570888" y="298813"/>
                </a:cubicBezTo>
                <a:cubicBezTo>
                  <a:pt x="578394" y="313640"/>
                  <a:pt x="573667" y="326115"/>
                  <a:pt x="569061" y="339777"/>
                </a:cubicBezTo>
                <a:cubicBezTo>
                  <a:pt x="567049" y="343579"/>
                  <a:pt x="564093" y="349877"/>
                  <a:pt x="565641" y="353318"/>
                </a:cubicBezTo>
                <a:cubicBezTo>
                  <a:pt x="569224" y="364947"/>
                  <a:pt x="575180" y="376334"/>
                  <a:pt x="578762" y="387963"/>
                </a:cubicBezTo>
                <a:cubicBezTo>
                  <a:pt x="580313" y="391403"/>
                  <a:pt x="580796" y="396151"/>
                  <a:pt x="579971" y="399834"/>
                </a:cubicBezTo>
                <a:cubicBezTo>
                  <a:pt x="577377" y="409691"/>
                  <a:pt x="580355" y="415385"/>
                  <a:pt x="585949" y="423212"/>
                </a:cubicBezTo>
                <a:cubicBezTo>
                  <a:pt x="591664" y="432224"/>
                  <a:pt x="604501" y="440513"/>
                  <a:pt x="598708" y="454295"/>
                </a:cubicBezTo>
                <a:cubicBezTo>
                  <a:pt x="590903" y="471880"/>
                  <a:pt x="597342" y="488016"/>
                  <a:pt x="603661" y="502963"/>
                </a:cubicBezTo>
                <a:cubicBezTo>
                  <a:pt x="625717" y="554690"/>
                  <a:pt x="647894" y="607602"/>
                  <a:pt x="661881" y="662548"/>
                </a:cubicBezTo>
                <a:cubicBezTo>
                  <a:pt x="671321" y="696368"/>
                  <a:pt x="679573" y="730308"/>
                  <a:pt x="682010" y="766040"/>
                </a:cubicBezTo>
                <a:cubicBezTo>
                  <a:pt x="684086" y="798212"/>
                  <a:pt x="678918" y="829921"/>
                  <a:pt x="670068" y="860805"/>
                </a:cubicBezTo>
                <a:cubicBezTo>
                  <a:pt x="662285" y="890383"/>
                  <a:pt x="652005" y="919013"/>
                  <a:pt x="657642" y="950823"/>
                </a:cubicBezTo>
                <a:cubicBezTo>
                  <a:pt x="660883" y="970880"/>
                  <a:pt x="659497" y="992610"/>
                  <a:pt x="661550" y="1012789"/>
                </a:cubicBezTo>
                <a:cubicBezTo>
                  <a:pt x="662517" y="1022287"/>
                  <a:pt x="665979" y="1032728"/>
                  <a:pt x="666945" y="1042224"/>
                </a:cubicBezTo>
                <a:cubicBezTo>
                  <a:pt x="671657" y="1088519"/>
                  <a:pt x="676370" y="1134814"/>
                  <a:pt x="681082" y="1181109"/>
                </a:cubicBezTo>
                <a:cubicBezTo>
                  <a:pt x="681565" y="1185856"/>
                  <a:pt x="683236" y="1190484"/>
                  <a:pt x="683719" y="1195232"/>
                </a:cubicBezTo>
                <a:cubicBezTo>
                  <a:pt x="690301" y="1224546"/>
                  <a:pt x="695816" y="1255168"/>
                  <a:pt x="702519" y="1285668"/>
                </a:cubicBezTo>
                <a:cubicBezTo>
                  <a:pt x="709100" y="1314982"/>
                  <a:pt x="714495" y="1344417"/>
                  <a:pt x="723451" y="1373488"/>
                </a:cubicBezTo>
                <a:cubicBezTo>
                  <a:pt x="729187" y="1394492"/>
                  <a:pt x="744178" y="1412156"/>
                  <a:pt x="745286" y="1434831"/>
                </a:cubicBezTo>
                <a:cubicBezTo>
                  <a:pt x="745649" y="1438393"/>
                  <a:pt x="748506" y="1442898"/>
                  <a:pt x="751122" y="1445032"/>
                </a:cubicBezTo>
                <a:cubicBezTo>
                  <a:pt x="764080" y="1454506"/>
                  <a:pt x="759353" y="1466981"/>
                  <a:pt x="757000" y="1479214"/>
                </a:cubicBezTo>
                <a:cubicBezTo>
                  <a:pt x="756176" y="1482895"/>
                  <a:pt x="754406" y="1489073"/>
                  <a:pt x="755955" y="1492514"/>
                </a:cubicBezTo>
                <a:cubicBezTo>
                  <a:pt x="768572" y="1510418"/>
                  <a:pt x="782255" y="1527016"/>
                  <a:pt x="785616" y="1548262"/>
                </a:cubicBezTo>
                <a:cubicBezTo>
                  <a:pt x="785978" y="1551823"/>
                  <a:pt x="788957" y="1557517"/>
                  <a:pt x="788133" y="1561199"/>
                </a:cubicBezTo>
                <a:cubicBezTo>
                  <a:pt x="784009" y="1579608"/>
                  <a:pt x="778579" y="1596952"/>
                  <a:pt x="773148" y="1614296"/>
                </a:cubicBezTo>
                <a:cubicBezTo>
                  <a:pt x="772203" y="1616791"/>
                  <a:pt x="771257" y="1619286"/>
                  <a:pt x="769004" y="1620714"/>
                </a:cubicBezTo>
                <a:cubicBezTo>
                  <a:pt x="746592" y="1636188"/>
                  <a:pt x="726675" y="1652607"/>
                  <a:pt x="696999" y="1655628"/>
                </a:cubicBezTo>
                <a:cubicBezTo>
                  <a:pt x="630646" y="1663581"/>
                  <a:pt x="563225" y="1672843"/>
                  <a:pt x="496005" y="1660495"/>
                </a:cubicBezTo>
                <a:cubicBezTo>
                  <a:pt x="480090" y="1657319"/>
                  <a:pt x="464659" y="1658889"/>
                  <a:pt x="449468" y="1662833"/>
                </a:cubicBezTo>
                <a:cubicBezTo>
                  <a:pt x="391082" y="1678371"/>
                  <a:pt x="331148" y="1690468"/>
                  <a:pt x="282421" y="1730208"/>
                </a:cubicBezTo>
                <a:cubicBezTo>
                  <a:pt x="280168" y="1731638"/>
                  <a:pt x="276727" y="1733188"/>
                  <a:pt x="274353" y="1733429"/>
                </a:cubicBezTo>
                <a:lnTo>
                  <a:pt x="235733" y="1737360"/>
                </a:lnTo>
                <a:lnTo>
                  <a:pt x="66493" y="1737360"/>
                </a:lnTo>
                <a:lnTo>
                  <a:pt x="32374" y="1724477"/>
                </a:lnTo>
                <a:cubicBezTo>
                  <a:pt x="15613" y="1712990"/>
                  <a:pt x="10361" y="1696734"/>
                  <a:pt x="480" y="1682149"/>
                </a:cubicBezTo>
                <a:cubicBezTo>
                  <a:pt x="-948" y="1679894"/>
                  <a:pt x="1064" y="1676092"/>
                  <a:pt x="3197" y="1673477"/>
                </a:cubicBezTo>
                <a:cubicBezTo>
                  <a:pt x="10539" y="1663134"/>
                  <a:pt x="19189" y="1653858"/>
                  <a:pt x="26533" y="1643517"/>
                </a:cubicBezTo>
                <a:cubicBezTo>
                  <a:pt x="43230" y="1619029"/>
                  <a:pt x="68378" y="1606875"/>
                  <a:pt x="97812" y="1601480"/>
                </a:cubicBezTo>
                <a:cubicBezTo>
                  <a:pt x="116684" y="1598360"/>
                  <a:pt x="135677" y="1596427"/>
                  <a:pt x="154549" y="1593306"/>
                </a:cubicBezTo>
                <a:cubicBezTo>
                  <a:pt x="175674" y="1588758"/>
                  <a:pt x="196678" y="1583021"/>
                  <a:pt x="217803" y="1578472"/>
                </a:cubicBezTo>
                <a:cubicBezTo>
                  <a:pt x="234301" y="1575594"/>
                  <a:pt x="250678" y="1571528"/>
                  <a:pt x="266813" y="1565088"/>
                </a:cubicBezTo>
                <a:cubicBezTo>
                  <a:pt x="286390" y="1557100"/>
                  <a:pt x="297777" y="1551143"/>
                  <a:pt x="299042" y="1528226"/>
                </a:cubicBezTo>
                <a:cubicBezTo>
                  <a:pt x="300791" y="1510058"/>
                  <a:pt x="316322" y="1497683"/>
                  <a:pt x="325555" y="1482351"/>
                </a:cubicBezTo>
                <a:cubicBezTo>
                  <a:pt x="334789" y="1467019"/>
                  <a:pt x="345210" y="1451567"/>
                  <a:pt x="353136" y="1435168"/>
                </a:cubicBezTo>
                <a:cubicBezTo>
                  <a:pt x="358104" y="1425068"/>
                  <a:pt x="361665" y="1424706"/>
                  <a:pt x="369513" y="1431102"/>
                </a:cubicBezTo>
                <a:cubicBezTo>
                  <a:pt x="373435" y="1434301"/>
                  <a:pt x="377360" y="1437499"/>
                  <a:pt x="380920" y="1437137"/>
                </a:cubicBezTo>
                <a:cubicBezTo>
                  <a:pt x="413333" y="1437437"/>
                  <a:pt x="446066" y="1417314"/>
                  <a:pt x="449443" y="1379791"/>
                </a:cubicBezTo>
                <a:cubicBezTo>
                  <a:pt x="448959" y="1375042"/>
                  <a:pt x="450729" y="1368865"/>
                  <a:pt x="454049" y="1366129"/>
                </a:cubicBezTo>
                <a:cubicBezTo>
                  <a:pt x="466019" y="1354117"/>
                  <a:pt x="468130" y="1339509"/>
                  <a:pt x="464186" y="1324319"/>
                </a:cubicBezTo>
                <a:cubicBezTo>
                  <a:pt x="461669" y="1311384"/>
                  <a:pt x="457845" y="1297379"/>
                  <a:pt x="454142" y="1284564"/>
                </a:cubicBezTo>
                <a:cubicBezTo>
                  <a:pt x="446373" y="1255371"/>
                  <a:pt x="438604" y="1226178"/>
                  <a:pt x="430835" y="1196985"/>
                </a:cubicBezTo>
                <a:cubicBezTo>
                  <a:pt x="427253" y="1185356"/>
                  <a:pt x="424738" y="1172420"/>
                  <a:pt x="411438" y="1171375"/>
                </a:cubicBezTo>
                <a:cubicBezTo>
                  <a:pt x="392083" y="1169748"/>
                  <a:pt x="386006" y="1157173"/>
                  <a:pt x="379807" y="1143411"/>
                </a:cubicBezTo>
                <a:cubicBezTo>
                  <a:pt x="360971" y="1099754"/>
                  <a:pt x="339761" y="1056337"/>
                  <a:pt x="320926" y="1012680"/>
                </a:cubicBezTo>
                <a:cubicBezTo>
                  <a:pt x="313420" y="997853"/>
                  <a:pt x="308288" y="982783"/>
                  <a:pt x="304222" y="966406"/>
                </a:cubicBezTo>
                <a:cubicBezTo>
                  <a:pt x="295267" y="937333"/>
                  <a:pt x="288806" y="909208"/>
                  <a:pt x="281037" y="880015"/>
                </a:cubicBezTo>
                <a:cubicBezTo>
                  <a:pt x="275180" y="857824"/>
                  <a:pt x="267070" y="837060"/>
                  <a:pt x="261213" y="814869"/>
                </a:cubicBezTo>
                <a:cubicBezTo>
                  <a:pt x="253687" y="788051"/>
                  <a:pt x="248533" y="760990"/>
                  <a:pt x="239939" y="735479"/>
                </a:cubicBezTo>
                <a:cubicBezTo>
                  <a:pt x="233258" y="716969"/>
                  <a:pt x="235370" y="702362"/>
                  <a:pt x="246977" y="686789"/>
                </a:cubicBezTo>
                <a:cubicBezTo>
                  <a:pt x="250176" y="682864"/>
                  <a:pt x="250638" y="675622"/>
                  <a:pt x="251221" y="669566"/>
                </a:cubicBezTo>
                <a:cubicBezTo>
                  <a:pt x="251740" y="627535"/>
                  <a:pt x="234454" y="587318"/>
                  <a:pt x="227850" y="546013"/>
                </a:cubicBezTo>
                <a:cubicBezTo>
                  <a:pt x="226302" y="542573"/>
                  <a:pt x="224752" y="539133"/>
                  <a:pt x="223203" y="535693"/>
                </a:cubicBezTo>
                <a:cubicBezTo>
                  <a:pt x="219862" y="526438"/>
                  <a:pt x="216521" y="517183"/>
                  <a:pt x="213180" y="507928"/>
                </a:cubicBezTo>
                <a:cubicBezTo>
                  <a:pt x="211389" y="502113"/>
                  <a:pt x="210785" y="496179"/>
                  <a:pt x="210180" y="490243"/>
                </a:cubicBezTo>
                <a:cubicBezTo>
                  <a:pt x="206457" y="465436"/>
                  <a:pt x="203799" y="439321"/>
                  <a:pt x="200074" y="414515"/>
                </a:cubicBezTo>
                <a:cubicBezTo>
                  <a:pt x="197075" y="396829"/>
                  <a:pt x="189689" y="383189"/>
                  <a:pt x="178622" y="368724"/>
                </a:cubicBezTo>
                <a:cubicBezTo>
                  <a:pt x="167555" y="354259"/>
                  <a:pt x="158258" y="333617"/>
                  <a:pt x="157633" y="315690"/>
                </a:cubicBezTo>
                <a:cubicBezTo>
                  <a:pt x="155557" y="283520"/>
                  <a:pt x="160726" y="251810"/>
                  <a:pt x="157464" y="219760"/>
                </a:cubicBezTo>
                <a:cubicBezTo>
                  <a:pt x="153718" y="182962"/>
                  <a:pt x="146290" y="145339"/>
                  <a:pt x="149667" y="107816"/>
                </a:cubicBezTo>
                <a:cubicBezTo>
                  <a:pt x="151174" y="87273"/>
                  <a:pt x="154110" y="68984"/>
                  <a:pt x="165596" y="52224"/>
                </a:cubicBezTo>
                <a:cubicBezTo>
                  <a:pt x="172819" y="40695"/>
                  <a:pt x="180986" y="26670"/>
                  <a:pt x="183217" y="13250"/>
                </a:cubicBezTo>
                <a:close/>
              </a:path>
            </a:pathLst>
          </a:custGeom>
          <a:solidFill>
            <a:srgbClr val="7F5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533997-CD25-46C1-AEFB-2B4A5FF569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35966" y="248845"/>
            <a:ext cx="5470358" cy="723900"/>
          </a:xfrm>
          <a:prstGeom prst="rect">
            <a:avLst/>
          </a:prstGeom>
        </p:spPr>
        <p:txBody>
          <a:bodyPr/>
          <a:lstStyle>
            <a:defPPr/>
          </a:lstStyle>
          <a:p>
            <a:pPr marL="0" indent="0" algn="ctr">
              <a:buNone/>
            </a:pPr>
            <a:r>
              <a:rPr lang="en-US" sz="5400" u="sng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73C969-99D0-4D37-93D6-D26BB8CB7F17}"/>
              </a:ext>
            </a:extLst>
          </p:cNvPr>
          <p:cNvGrpSpPr/>
          <p:nvPr/>
        </p:nvGrpSpPr>
        <p:grpSpPr>
          <a:xfrm>
            <a:off x="-9525" y="6378430"/>
            <a:ext cx="12280605" cy="489096"/>
            <a:chOff x="-10633" y="6411432"/>
            <a:chExt cx="11109042" cy="446567"/>
          </a:xfrm>
          <a:solidFill>
            <a:srgbClr val="FFC000"/>
          </a:solidFill>
        </p:grpSpPr>
        <p:sp>
          <p:nvSpPr>
            <p:cNvPr id="7" name="Graphic 41">
              <a:extLst>
                <a:ext uri="{FF2B5EF4-FFF2-40B4-BE49-F238E27FC236}">
                  <a16:creationId xmlns:a16="http://schemas.microsoft.com/office/drawing/2014/main" id="{1CF89CC7-EFA3-465F-A5DC-512C3A53761A}"/>
                </a:ext>
              </a:extLst>
            </p:cNvPr>
            <p:cNvSpPr/>
            <p:nvPr userDrawn="1"/>
          </p:nvSpPr>
          <p:spPr>
            <a:xfrm>
              <a:off x="-10633" y="6411432"/>
              <a:ext cx="5608465" cy="446567"/>
            </a:xfrm>
            <a:custGeom>
              <a:avLst/>
              <a:gdLst>
                <a:gd name="connsiteX0" fmla="*/ 7144 w 6400800"/>
                <a:gd name="connsiteY0" fmla="*/ 511016 h 514350"/>
                <a:gd name="connsiteX1" fmla="*/ 6354604 w 6400800"/>
                <a:gd name="connsiteY1" fmla="*/ 511016 h 514350"/>
                <a:gd name="connsiteX2" fmla="*/ 6354604 w 6400800"/>
                <a:gd name="connsiteY2" fmla="*/ 409099 h 514350"/>
                <a:gd name="connsiteX3" fmla="*/ 6327934 w 6400800"/>
                <a:gd name="connsiteY3" fmla="*/ 415766 h 514350"/>
                <a:gd name="connsiteX4" fmla="*/ 6327934 w 6400800"/>
                <a:gd name="connsiteY4" fmla="*/ 404336 h 514350"/>
                <a:gd name="connsiteX5" fmla="*/ 6328887 w 6400800"/>
                <a:gd name="connsiteY5" fmla="*/ 383381 h 514350"/>
                <a:gd name="connsiteX6" fmla="*/ 6329839 w 6400800"/>
                <a:gd name="connsiteY6" fmla="*/ 365284 h 514350"/>
                <a:gd name="connsiteX7" fmla="*/ 6324124 w 6400800"/>
                <a:gd name="connsiteY7" fmla="*/ 383381 h 514350"/>
                <a:gd name="connsiteX8" fmla="*/ 6319362 w 6400800"/>
                <a:gd name="connsiteY8" fmla="*/ 404336 h 514350"/>
                <a:gd name="connsiteX9" fmla="*/ 6316504 w 6400800"/>
                <a:gd name="connsiteY9" fmla="*/ 419576 h 514350"/>
                <a:gd name="connsiteX10" fmla="*/ 6303169 w 6400800"/>
                <a:gd name="connsiteY10" fmla="*/ 423386 h 514350"/>
                <a:gd name="connsiteX11" fmla="*/ 6304121 w 6400800"/>
                <a:gd name="connsiteY11" fmla="*/ 405289 h 514350"/>
                <a:gd name="connsiteX12" fmla="*/ 6319362 w 6400800"/>
                <a:gd name="connsiteY12" fmla="*/ 358616 h 514350"/>
                <a:gd name="connsiteX13" fmla="*/ 6322219 w 6400800"/>
                <a:gd name="connsiteY13" fmla="*/ 349091 h 514350"/>
                <a:gd name="connsiteX14" fmla="*/ 6334601 w 6400800"/>
                <a:gd name="connsiteY14" fmla="*/ 312896 h 514350"/>
                <a:gd name="connsiteX15" fmla="*/ 6349842 w 6400800"/>
                <a:gd name="connsiteY15" fmla="*/ 269081 h 514350"/>
                <a:gd name="connsiteX16" fmla="*/ 6363176 w 6400800"/>
                <a:gd name="connsiteY16" fmla="*/ 228124 h 514350"/>
                <a:gd name="connsiteX17" fmla="*/ 6375559 w 6400800"/>
                <a:gd name="connsiteY17" fmla="*/ 190976 h 514350"/>
                <a:gd name="connsiteX18" fmla="*/ 6393656 w 6400800"/>
                <a:gd name="connsiteY18" fmla="*/ 134779 h 514350"/>
                <a:gd name="connsiteX19" fmla="*/ 6400324 w 6400800"/>
                <a:gd name="connsiteY19" fmla="*/ 113824 h 514350"/>
                <a:gd name="connsiteX20" fmla="*/ 6389846 w 6400800"/>
                <a:gd name="connsiteY20" fmla="*/ 133826 h 514350"/>
                <a:gd name="connsiteX21" fmla="*/ 6380321 w 6400800"/>
                <a:gd name="connsiteY21" fmla="*/ 153829 h 514350"/>
                <a:gd name="connsiteX22" fmla="*/ 6392704 w 6400800"/>
                <a:gd name="connsiteY22" fmla="*/ 110966 h 514350"/>
                <a:gd name="connsiteX23" fmla="*/ 6399371 w 6400800"/>
                <a:gd name="connsiteY23" fmla="*/ 87154 h 514350"/>
                <a:gd name="connsiteX24" fmla="*/ 6388894 w 6400800"/>
                <a:gd name="connsiteY24" fmla="*/ 109061 h 514350"/>
                <a:gd name="connsiteX25" fmla="*/ 6377464 w 6400800"/>
                <a:gd name="connsiteY25" fmla="*/ 134779 h 514350"/>
                <a:gd name="connsiteX26" fmla="*/ 6364129 w 6400800"/>
                <a:gd name="connsiteY26" fmla="*/ 168116 h 514350"/>
                <a:gd name="connsiteX27" fmla="*/ 6332696 w 6400800"/>
                <a:gd name="connsiteY27" fmla="*/ 253841 h 514350"/>
                <a:gd name="connsiteX28" fmla="*/ 6316504 w 6400800"/>
                <a:gd name="connsiteY28" fmla="*/ 302419 h 514350"/>
                <a:gd name="connsiteX29" fmla="*/ 6314599 w 6400800"/>
                <a:gd name="connsiteY29" fmla="*/ 308134 h 514350"/>
                <a:gd name="connsiteX30" fmla="*/ 6317456 w 6400800"/>
                <a:gd name="connsiteY30" fmla="*/ 287179 h 514350"/>
                <a:gd name="connsiteX31" fmla="*/ 6319362 w 6400800"/>
                <a:gd name="connsiteY31" fmla="*/ 267176 h 514350"/>
                <a:gd name="connsiteX32" fmla="*/ 6320314 w 6400800"/>
                <a:gd name="connsiteY32" fmla="*/ 250031 h 514350"/>
                <a:gd name="connsiteX33" fmla="*/ 6314599 w 6400800"/>
                <a:gd name="connsiteY33" fmla="*/ 266224 h 514350"/>
                <a:gd name="connsiteX34" fmla="*/ 6302217 w 6400800"/>
                <a:gd name="connsiteY34" fmla="*/ 310039 h 514350"/>
                <a:gd name="connsiteX35" fmla="*/ 6293644 w 6400800"/>
                <a:gd name="connsiteY35" fmla="*/ 339566 h 514350"/>
                <a:gd name="connsiteX36" fmla="*/ 6286976 w 6400800"/>
                <a:gd name="connsiteY36" fmla="*/ 362426 h 514350"/>
                <a:gd name="connsiteX37" fmla="*/ 6284119 w 6400800"/>
                <a:gd name="connsiteY37" fmla="*/ 335756 h 514350"/>
                <a:gd name="connsiteX38" fmla="*/ 6288881 w 6400800"/>
                <a:gd name="connsiteY38" fmla="*/ 318611 h 514350"/>
                <a:gd name="connsiteX39" fmla="*/ 6302217 w 6400800"/>
                <a:gd name="connsiteY39" fmla="*/ 274796 h 514350"/>
                <a:gd name="connsiteX40" fmla="*/ 6307931 w 6400800"/>
                <a:gd name="connsiteY40" fmla="*/ 255746 h 514350"/>
                <a:gd name="connsiteX41" fmla="*/ 6313646 w 6400800"/>
                <a:gd name="connsiteY41" fmla="*/ 238601 h 514350"/>
                <a:gd name="connsiteX42" fmla="*/ 6323171 w 6400800"/>
                <a:gd name="connsiteY42" fmla="*/ 210026 h 514350"/>
                <a:gd name="connsiteX43" fmla="*/ 6330792 w 6400800"/>
                <a:gd name="connsiteY43" fmla="*/ 185261 h 514350"/>
                <a:gd name="connsiteX44" fmla="*/ 6319362 w 6400800"/>
                <a:gd name="connsiteY44" fmla="*/ 208121 h 514350"/>
                <a:gd name="connsiteX45" fmla="*/ 6306026 w 6400800"/>
                <a:gd name="connsiteY45" fmla="*/ 234791 h 514350"/>
                <a:gd name="connsiteX46" fmla="*/ 6298406 w 6400800"/>
                <a:gd name="connsiteY46" fmla="*/ 250984 h 514350"/>
                <a:gd name="connsiteX47" fmla="*/ 6290787 w 6400800"/>
                <a:gd name="connsiteY47" fmla="*/ 270034 h 514350"/>
                <a:gd name="connsiteX48" fmla="*/ 6278404 w 6400800"/>
                <a:gd name="connsiteY48" fmla="*/ 301466 h 514350"/>
                <a:gd name="connsiteX49" fmla="*/ 6277451 w 6400800"/>
                <a:gd name="connsiteY49" fmla="*/ 292894 h 514350"/>
                <a:gd name="connsiteX50" fmla="*/ 6276499 w 6400800"/>
                <a:gd name="connsiteY50" fmla="*/ 306229 h 514350"/>
                <a:gd name="connsiteX51" fmla="*/ 6273642 w 6400800"/>
                <a:gd name="connsiteY51" fmla="*/ 312896 h 514350"/>
                <a:gd name="connsiteX52" fmla="*/ 6269831 w 6400800"/>
                <a:gd name="connsiteY52" fmla="*/ 322421 h 514350"/>
                <a:gd name="connsiteX53" fmla="*/ 6273642 w 6400800"/>
                <a:gd name="connsiteY53" fmla="*/ 300514 h 514350"/>
                <a:gd name="connsiteX54" fmla="*/ 6283167 w 6400800"/>
                <a:gd name="connsiteY54" fmla="*/ 252889 h 514350"/>
                <a:gd name="connsiteX55" fmla="*/ 6287929 w 6400800"/>
                <a:gd name="connsiteY55" fmla="*/ 231934 h 514350"/>
                <a:gd name="connsiteX56" fmla="*/ 6292692 w 6400800"/>
                <a:gd name="connsiteY56" fmla="*/ 212884 h 514350"/>
                <a:gd name="connsiteX57" fmla="*/ 6300312 w 6400800"/>
                <a:gd name="connsiteY57" fmla="*/ 181451 h 514350"/>
                <a:gd name="connsiteX58" fmla="*/ 6306026 w 6400800"/>
                <a:gd name="connsiteY58" fmla="*/ 153829 h 514350"/>
                <a:gd name="connsiteX59" fmla="*/ 6296501 w 6400800"/>
                <a:gd name="connsiteY59" fmla="*/ 180499 h 514350"/>
                <a:gd name="connsiteX60" fmla="*/ 6286024 w 6400800"/>
                <a:gd name="connsiteY60" fmla="*/ 210979 h 514350"/>
                <a:gd name="connsiteX61" fmla="*/ 6279356 w 6400800"/>
                <a:gd name="connsiteY61" fmla="*/ 230029 h 514350"/>
                <a:gd name="connsiteX62" fmla="*/ 6273642 w 6400800"/>
                <a:gd name="connsiteY62" fmla="*/ 250984 h 514350"/>
                <a:gd name="connsiteX63" fmla="*/ 6260306 w 6400800"/>
                <a:gd name="connsiteY63" fmla="*/ 298609 h 514350"/>
                <a:gd name="connsiteX64" fmla="*/ 6246971 w 6400800"/>
                <a:gd name="connsiteY64" fmla="*/ 351949 h 514350"/>
                <a:gd name="connsiteX65" fmla="*/ 6236494 w 6400800"/>
                <a:gd name="connsiteY65" fmla="*/ 396716 h 514350"/>
                <a:gd name="connsiteX66" fmla="*/ 6235542 w 6400800"/>
                <a:gd name="connsiteY66" fmla="*/ 394811 h 514350"/>
                <a:gd name="connsiteX67" fmla="*/ 6234589 w 6400800"/>
                <a:gd name="connsiteY67" fmla="*/ 370046 h 514350"/>
                <a:gd name="connsiteX68" fmla="*/ 6230779 w 6400800"/>
                <a:gd name="connsiteY68" fmla="*/ 389096 h 514350"/>
                <a:gd name="connsiteX69" fmla="*/ 6227921 w 6400800"/>
                <a:gd name="connsiteY69" fmla="*/ 384334 h 514350"/>
                <a:gd name="connsiteX70" fmla="*/ 6216492 w 6400800"/>
                <a:gd name="connsiteY70" fmla="*/ 367189 h 514350"/>
                <a:gd name="connsiteX71" fmla="*/ 6223159 w 6400800"/>
                <a:gd name="connsiteY71" fmla="*/ 348139 h 514350"/>
                <a:gd name="connsiteX72" fmla="*/ 6236494 w 6400800"/>
                <a:gd name="connsiteY72" fmla="*/ 310991 h 514350"/>
                <a:gd name="connsiteX73" fmla="*/ 6247924 w 6400800"/>
                <a:gd name="connsiteY73" fmla="*/ 279559 h 514350"/>
                <a:gd name="connsiteX74" fmla="*/ 6256496 w 6400800"/>
                <a:gd name="connsiteY74" fmla="*/ 254794 h 514350"/>
                <a:gd name="connsiteX75" fmla="*/ 6264117 w 6400800"/>
                <a:gd name="connsiteY75" fmla="*/ 233839 h 514350"/>
                <a:gd name="connsiteX76" fmla="*/ 6252687 w 6400800"/>
                <a:gd name="connsiteY76" fmla="*/ 253841 h 514350"/>
                <a:gd name="connsiteX77" fmla="*/ 6240304 w 6400800"/>
                <a:gd name="connsiteY77" fmla="*/ 276701 h 514350"/>
                <a:gd name="connsiteX78" fmla="*/ 6225064 w 6400800"/>
                <a:gd name="connsiteY78" fmla="*/ 307181 h 514350"/>
                <a:gd name="connsiteX79" fmla="*/ 6208871 w 6400800"/>
                <a:gd name="connsiteY79" fmla="*/ 343376 h 514350"/>
                <a:gd name="connsiteX80" fmla="*/ 6205062 w 6400800"/>
                <a:gd name="connsiteY80" fmla="*/ 351949 h 514350"/>
                <a:gd name="connsiteX81" fmla="*/ 6204109 w 6400800"/>
                <a:gd name="connsiteY81" fmla="*/ 350996 h 514350"/>
                <a:gd name="connsiteX82" fmla="*/ 6210776 w 6400800"/>
                <a:gd name="connsiteY82" fmla="*/ 320516 h 514350"/>
                <a:gd name="connsiteX83" fmla="*/ 6222206 w 6400800"/>
                <a:gd name="connsiteY83" fmla="*/ 268129 h 514350"/>
                <a:gd name="connsiteX84" fmla="*/ 6226017 w 6400800"/>
                <a:gd name="connsiteY84" fmla="*/ 248126 h 514350"/>
                <a:gd name="connsiteX85" fmla="*/ 6218396 w 6400800"/>
                <a:gd name="connsiteY85" fmla="*/ 267176 h 514350"/>
                <a:gd name="connsiteX86" fmla="*/ 6209824 w 6400800"/>
                <a:gd name="connsiteY86" fmla="*/ 289084 h 514350"/>
                <a:gd name="connsiteX87" fmla="*/ 6199346 w 6400800"/>
                <a:gd name="connsiteY87" fmla="*/ 317659 h 514350"/>
                <a:gd name="connsiteX88" fmla="*/ 6193631 w 6400800"/>
                <a:gd name="connsiteY88" fmla="*/ 335756 h 514350"/>
                <a:gd name="connsiteX89" fmla="*/ 6184106 w 6400800"/>
                <a:gd name="connsiteY89" fmla="*/ 322421 h 514350"/>
                <a:gd name="connsiteX90" fmla="*/ 6181249 w 6400800"/>
                <a:gd name="connsiteY90" fmla="*/ 318611 h 514350"/>
                <a:gd name="connsiteX91" fmla="*/ 6184106 w 6400800"/>
                <a:gd name="connsiteY91" fmla="*/ 302419 h 514350"/>
                <a:gd name="connsiteX92" fmla="*/ 6189821 w 6400800"/>
                <a:gd name="connsiteY92" fmla="*/ 274796 h 514350"/>
                <a:gd name="connsiteX93" fmla="*/ 6195537 w 6400800"/>
                <a:gd name="connsiteY93" fmla="*/ 250984 h 514350"/>
                <a:gd name="connsiteX94" fmla="*/ 6186012 w 6400800"/>
                <a:gd name="connsiteY94" fmla="*/ 273844 h 514350"/>
                <a:gd name="connsiteX95" fmla="*/ 6176487 w 6400800"/>
                <a:gd name="connsiteY95" fmla="*/ 300514 h 514350"/>
                <a:gd name="connsiteX96" fmla="*/ 6173629 w 6400800"/>
                <a:gd name="connsiteY96" fmla="*/ 309086 h 514350"/>
                <a:gd name="connsiteX97" fmla="*/ 6172676 w 6400800"/>
                <a:gd name="connsiteY97" fmla="*/ 308134 h 514350"/>
                <a:gd name="connsiteX98" fmla="*/ 6174581 w 6400800"/>
                <a:gd name="connsiteY98" fmla="*/ 294799 h 514350"/>
                <a:gd name="connsiteX99" fmla="*/ 6180296 w 6400800"/>
                <a:gd name="connsiteY99" fmla="*/ 263366 h 514350"/>
                <a:gd name="connsiteX100" fmla="*/ 6185059 w 6400800"/>
                <a:gd name="connsiteY100" fmla="*/ 236696 h 514350"/>
                <a:gd name="connsiteX101" fmla="*/ 6188869 w 6400800"/>
                <a:gd name="connsiteY101" fmla="*/ 215741 h 514350"/>
                <a:gd name="connsiteX102" fmla="*/ 6192679 w 6400800"/>
                <a:gd name="connsiteY102" fmla="*/ 197644 h 514350"/>
                <a:gd name="connsiteX103" fmla="*/ 6185059 w 6400800"/>
                <a:gd name="connsiteY103" fmla="*/ 214789 h 514350"/>
                <a:gd name="connsiteX104" fmla="*/ 6168867 w 6400800"/>
                <a:gd name="connsiteY104" fmla="*/ 260509 h 514350"/>
                <a:gd name="connsiteX105" fmla="*/ 6163151 w 6400800"/>
                <a:gd name="connsiteY105" fmla="*/ 280511 h 514350"/>
                <a:gd name="connsiteX106" fmla="*/ 6159342 w 6400800"/>
                <a:gd name="connsiteY106" fmla="*/ 253841 h 514350"/>
                <a:gd name="connsiteX107" fmla="*/ 6154579 w 6400800"/>
                <a:gd name="connsiteY107" fmla="*/ 225266 h 514350"/>
                <a:gd name="connsiteX108" fmla="*/ 6156484 w 6400800"/>
                <a:gd name="connsiteY108" fmla="*/ 285274 h 514350"/>
                <a:gd name="connsiteX109" fmla="*/ 6143149 w 6400800"/>
                <a:gd name="connsiteY109" fmla="*/ 268129 h 514350"/>
                <a:gd name="connsiteX110" fmla="*/ 6143149 w 6400800"/>
                <a:gd name="connsiteY110" fmla="*/ 267176 h 514350"/>
                <a:gd name="connsiteX111" fmla="*/ 6146006 w 6400800"/>
                <a:gd name="connsiteY111" fmla="*/ 256699 h 514350"/>
                <a:gd name="connsiteX112" fmla="*/ 6161246 w 6400800"/>
                <a:gd name="connsiteY112" fmla="*/ 178594 h 514350"/>
                <a:gd name="connsiteX113" fmla="*/ 6152674 w 6400800"/>
                <a:gd name="connsiteY113" fmla="*/ 200501 h 514350"/>
                <a:gd name="connsiteX114" fmla="*/ 6152674 w 6400800"/>
                <a:gd name="connsiteY114" fmla="*/ 197644 h 514350"/>
                <a:gd name="connsiteX115" fmla="*/ 6156484 w 6400800"/>
                <a:gd name="connsiteY115" fmla="*/ 172879 h 514350"/>
                <a:gd name="connsiteX116" fmla="*/ 6160294 w 6400800"/>
                <a:gd name="connsiteY116" fmla="*/ 150971 h 514350"/>
                <a:gd name="connsiteX117" fmla="*/ 6152674 w 6400800"/>
                <a:gd name="connsiteY117" fmla="*/ 171926 h 514350"/>
                <a:gd name="connsiteX118" fmla="*/ 6145054 w 6400800"/>
                <a:gd name="connsiteY118" fmla="*/ 196691 h 514350"/>
                <a:gd name="connsiteX119" fmla="*/ 6138387 w 6400800"/>
                <a:gd name="connsiteY119" fmla="*/ 220504 h 514350"/>
                <a:gd name="connsiteX120" fmla="*/ 6135529 w 6400800"/>
                <a:gd name="connsiteY120" fmla="*/ 202406 h 514350"/>
                <a:gd name="connsiteX121" fmla="*/ 6134576 w 6400800"/>
                <a:gd name="connsiteY121" fmla="*/ 221456 h 514350"/>
                <a:gd name="connsiteX122" fmla="*/ 6132671 w 6400800"/>
                <a:gd name="connsiteY122" fmla="*/ 242411 h 514350"/>
                <a:gd name="connsiteX123" fmla="*/ 6131719 w 6400800"/>
                <a:gd name="connsiteY123" fmla="*/ 249079 h 514350"/>
                <a:gd name="connsiteX124" fmla="*/ 6130767 w 6400800"/>
                <a:gd name="connsiteY124" fmla="*/ 253841 h 514350"/>
                <a:gd name="connsiteX125" fmla="*/ 6129814 w 6400800"/>
                <a:gd name="connsiteY125" fmla="*/ 251936 h 514350"/>
                <a:gd name="connsiteX126" fmla="*/ 6130767 w 6400800"/>
                <a:gd name="connsiteY126" fmla="*/ 254794 h 514350"/>
                <a:gd name="connsiteX127" fmla="*/ 6129814 w 6400800"/>
                <a:gd name="connsiteY127" fmla="*/ 261461 h 514350"/>
                <a:gd name="connsiteX128" fmla="*/ 6129814 w 6400800"/>
                <a:gd name="connsiteY128" fmla="*/ 243364 h 514350"/>
                <a:gd name="connsiteX129" fmla="*/ 6126004 w 6400800"/>
                <a:gd name="connsiteY129" fmla="*/ 274796 h 514350"/>
                <a:gd name="connsiteX130" fmla="*/ 6125051 w 6400800"/>
                <a:gd name="connsiteY130" fmla="*/ 281464 h 514350"/>
                <a:gd name="connsiteX131" fmla="*/ 6122194 w 6400800"/>
                <a:gd name="connsiteY131" fmla="*/ 267176 h 514350"/>
                <a:gd name="connsiteX132" fmla="*/ 6117431 w 6400800"/>
                <a:gd name="connsiteY132" fmla="*/ 243364 h 514350"/>
                <a:gd name="connsiteX133" fmla="*/ 6118384 w 6400800"/>
                <a:gd name="connsiteY133" fmla="*/ 267176 h 514350"/>
                <a:gd name="connsiteX134" fmla="*/ 6119337 w 6400800"/>
                <a:gd name="connsiteY134" fmla="*/ 300514 h 514350"/>
                <a:gd name="connsiteX135" fmla="*/ 6114574 w 6400800"/>
                <a:gd name="connsiteY135" fmla="*/ 317659 h 514350"/>
                <a:gd name="connsiteX136" fmla="*/ 6114574 w 6400800"/>
                <a:gd name="connsiteY136" fmla="*/ 307181 h 514350"/>
                <a:gd name="connsiteX137" fmla="*/ 6112669 w 6400800"/>
                <a:gd name="connsiteY137" fmla="*/ 286226 h 514350"/>
                <a:gd name="connsiteX138" fmla="*/ 6109812 w 6400800"/>
                <a:gd name="connsiteY138" fmla="*/ 270986 h 514350"/>
                <a:gd name="connsiteX139" fmla="*/ 6105049 w 6400800"/>
                <a:gd name="connsiteY139" fmla="*/ 258604 h 514350"/>
                <a:gd name="connsiteX140" fmla="*/ 6106001 w 6400800"/>
                <a:gd name="connsiteY140" fmla="*/ 272891 h 514350"/>
                <a:gd name="connsiteX141" fmla="*/ 6106001 w 6400800"/>
                <a:gd name="connsiteY141" fmla="*/ 282416 h 514350"/>
                <a:gd name="connsiteX142" fmla="*/ 6104096 w 6400800"/>
                <a:gd name="connsiteY142" fmla="*/ 273844 h 514350"/>
                <a:gd name="connsiteX143" fmla="*/ 6102192 w 6400800"/>
                <a:gd name="connsiteY143" fmla="*/ 268129 h 514350"/>
                <a:gd name="connsiteX144" fmla="*/ 6101239 w 6400800"/>
                <a:gd name="connsiteY144" fmla="*/ 253841 h 514350"/>
                <a:gd name="connsiteX145" fmla="*/ 6103144 w 6400800"/>
                <a:gd name="connsiteY145" fmla="*/ 247174 h 514350"/>
                <a:gd name="connsiteX146" fmla="*/ 6107906 w 6400800"/>
                <a:gd name="connsiteY146" fmla="*/ 225266 h 514350"/>
                <a:gd name="connsiteX147" fmla="*/ 6111717 w 6400800"/>
                <a:gd name="connsiteY147" fmla="*/ 205264 h 514350"/>
                <a:gd name="connsiteX148" fmla="*/ 6104096 w 6400800"/>
                <a:gd name="connsiteY148" fmla="*/ 223361 h 514350"/>
                <a:gd name="connsiteX149" fmla="*/ 6099334 w 6400800"/>
                <a:gd name="connsiteY149" fmla="*/ 234791 h 514350"/>
                <a:gd name="connsiteX150" fmla="*/ 6096476 w 6400800"/>
                <a:gd name="connsiteY150" fmla="*/ 206216 h 514350"/>
                <a:gd name="connsiteX151" fmla="*/ 6097429 w 6400800"/>
                <a:gd name="connsiteY151" fmla="*/ 199549 h 514350"/>
                <a:gd name="connsiteX152" fmla="*/ 6101239 w 6400800"/>
                <a:gd name="connsiteY152" fmla="*/ 177641 h 514350"/>
                <a:gd name="connsiteX153" fmla="*/ 6104096 w 6400800"/>
                <a:gd name="connsiteY153" fmla="*/ 157639 h 514350"/>
                <a:gd name="connsiteX154" fmla="*/ 6107906 w 6400800"/>
                <a:gd name="connsiteY154" fmla="*/ 124301 h 514350"/>
                <a:gd name="connsiteX155" fmla="*/ 6110764 w 6400800"/>
                <a:gd name="connsiteY155" fmla="*/ 95726 h 514350"/>
                <a:gd name="connsiteX156" fmla="*/ 6104096 w 6400800"/>
                <a:gd name="connsiteY156" fmla="*/ 124301 h 514350"/>
                <a:gd name="connsiteX157" fmla="*/ 6096476 w 6400800"/>
                <a:gd name="connsiteY157" fmla="*/ 156686 h 514350"/>
                <a:gd name="connsiteX158" fmla="*/ 6091714 w 6400800"/>
                <a:gd name="connsiteY158" fmla="*/ 176689 h 514350"/>
                <a:gd name="connsiteX159" fmla="*/ 6085999 w 6400800"/>
                <a:gd name="connsiteY159" fmla="*/ 198596 h 514350"/>
                <a:gd name="connsiteX160" fmla="*/ 6081237 w 6400800"/>
                <a:gd name="connsiteY160" fmla="*/ 214789 h 514350"/>
                <a:gd name="connsiteX161" fmla="*/ 6074569 w 6400800"/>
                <a:gd name="connsiteY161" fmla="*/ 201454 h 514350"/>
                <a:gd name="connsiteX162" fmla="*/ 6079331 w 6400800"/>
                <a:gd name="connsiteY162" fmla="*/ 219551 h 514350"/>
                <a:gd name="connsiteX163" fmla="*/ 6073617 w 6400800"/>
                <a:gd name="connsiteY163" fmla="*/ 230029 h 514350"/>
                <a:gd name="connsiteX164" fmla="*/ 6069806 w 6400800"/>
                <a:gd name="connsiteY164" fmla="*/ 237649 h 514350"/>
                <a:gd name="connsiteX165" fmla="*/ 6069806 w 6400800"/>
                <a:gd name="connsiteY165" fmla="*/ 228124 h 514350"/>
                <a:gd name="connsiteX166" fmla="*/ 6069806 w 6400800"/>
                <a:gd name="connsiteY166" fmla="*/ 205264 h 514350"/>
                <a:gd name="connsiteX167" fmla="*/ 6065996 w 6400800"/>
                <a:gd name="connsiteY167" fmla="*/ 228124 h 514350"/>
                <a:gd name="connsiteX168" fmla="*/ 6061234 w 6400800"/>
                <a:gd name="connsiteY168" fmla="*/ 253841 h 514350"/>
                <a:gd name="connsiteX169" fmla="*/ 6059329 w 6400800"/>
                <a:gd name="connsiteY169" fmla="*/ 263366 h 514350"/>
                <a:gd name="connsiteX170" fmla="*/ 6057424 w 6400800"/>
                <a:gd name="connsiteY170" fmla="*/ 268129 h 514350"/>
                <a:gd name="connsiteX171" fmla="*/ 6048851 w 6400800"/>
                <a:gd name="connsiteY171" fmla="*/ 294799 h 514350"/>
                <a:gd name="connsiteX172" fmla="*/ 6041231 w 6400800"/>
                <a:gd name="connsiteY172" fmla="*/ 324326 h 514350"/>
                <a:gd name="connsiteX173" fmla="*/ 6041231 w 6400800"/>
                <a:gd name="connsiteY173" fmla="*/ 325279 h 514350"/>
                <a:gd name="connsiteX174" fmla="*/ 6033612 w 6400800"/>
                <a:gd name="connsiteY174" fmla="*/ 306229 h 514350"/>
                <a:gd name="connsiteX175" fmla="*/ 6029801 w 6400800"/>
                <a:gd name="connsiteY175" fmla="*/ 296704 h 514350"/>
                <a:gd name="connsiteX176" fmla="*/ 6029801 w 6400800"/>
                <a:gd name="connsiteY176" fmla="*/ 295751 h 514350"/>
                <a:gd name="connsiteX177" fmla="*/ 6031706 w 6400800"/>
                <a:gd name="connsiteY177" fmla="*/ 281464 h 514350"/>
                <a:gd name="connsiteX178" fmla="*/ 6033612 w 6400800"/>
                <a:gd name="connsiteY178" fmla="*/ 269081 h 514350"/>
                <a:gd name="connsiteX179" fmla="*/ 6027896 w 6400800"/>
                <a:gd name="connsiteY179" fmla="*/ 280511 h 514350"/>
                <a:gd name="connsiteX180" fmla="*/ 6025039 w 6400800"/>
                <a:gd name="connsiteY180" fmla="*/ 286226 h 514350"/>
                <a:gd name="connsiteX181" fmla="*/ 6020276 w 6400800"/>
                <a:gd name="connsiteY181" fmla="*/ 272891 h 514350"/>
                <a:gd name="connsiteX182" fmla="*/ 6008846 w 6400800"/>
                <a:gd name="connsiteY182" fmla="*/ 244316 h 514350"/>
                <a:gd name="connsiteX183" fmla="*/ 6016467 w 6400800"/>
                <a:gd name="connsiteY183" fmla="*/ 273844 h 514350"/>
                <a:gd name="connsiteX184" fmla="*/ 6022181 w 6400800"/>
                <a:gd name="connsiteY184" fmla="*/ 293846 h 514350"/>
                <a:gd name="connsiteX185" fmla="*/ 6019324 w 6400800"/>
                <a:gd name="connsiteY185" fmla="*/ 302419 h 514350"/>
                <a:gd name="connsiteX186" fmla="*/ 6016467 w 6400800"/>
                <a:gd name="connsiteY186" fmla="*/ 311944 h 514350"/>
                <a:gd name="connsiteX187" fmla="*/ 6010751 w 6400800"/>
                <a:gd name="connsiteY187" fmla="*/ 333851 h 514350"/>
                <a:gd name="connsiteX188" fmla="*/ 6010751 w 6400800"/>
                <a:gd name="connsiteY188" fmla="*/ 334804 h 514350"/>
                <a:gd name="connsiteX189" fmla="*/ 6003131 w 6400800"/>
                <a:gd name="connsiteY189" fmla="*/ 320516 h 514350"/>
                <a:gd name="connsiteX190" fmla="*/ 5996464 w 6400800"/>
                <a:gd name="connsiteY190" fmla="*/ 308134 h 514350"/>
                <a:gd name="connsiteX191" fmla="*/ 5999321 w 6400800"/>
                <a:gd name="connsiteY191" fmla="*/ 302419 h 514350"/>
                <a:gd name="connsiteX192" fmla="*/ 6007894 w 6400800"/>
                <a:gd name="connsiteY192" fmla="*/ 283369 h 514350"/>
                <a:gd name="connsiteX193" fmla="*/ 6014562 w 6400800"/>
                <a:gd name="connsiteY193" fmla="*/ 267176 h 514350"/>
                <a:gd name="connsiteX194" fmla="*/ 6004084 w 6400800"/>
                <a:gd name="connsiteY194" fmla="*/ 281464 h 514350"/>
                <a:gd name="connsiteX195" fmla="*/ 5993606 w 6400800"/>
                <a:gd name="connsiteY195" fmla="*/ 297656 h 514350"/>
                <a:gd name="connsiteX196" fmla="*/ 5989796 w 6400800"/>
                <a:gd name="connsiteY196" fmla="*/ 273844 h 514350"/>
                <a:gd name="connsiteX197" fmla="*/ 5991701 w 6400800"/>
                <a:gd name="connsiteY197" fmla="*/ 250984 h 514350"/>
                <a:gd name="connsiteX198" fmla="*/ 5997417 w 6400800"/>
                <a:gd name="connsiteY198" fmla="*/ 212884 h 514350"/>
                <a:gd name="connsiteX199" fmla="*/ 6003131 w 6400800"/>
                <a:gd name="connsiteY199" fmla="*/ 179546 h 514350"/>
                <a:gd name="connsiteX200" fmla="*/ 5993606 w 6400800"/>
                <a:gd name="connsiteY200" fmla="*/ 211931 h 514350"/>
                <a:gd name="connsiteX201" fmla="*/ 5985034 w 6400800"/>
                <a:gd name="connsiteY201" fmla="*/ 248126 h 514350"/>
                <a:gd name="connsiteX202" fmla="*/ 5974556 w 6400800"/>
                <a:gd name="connsiteY202" fmla="*/ 206216 h 514350"/>
                <a:gd name="connsiteX203" fmla="*/ 5974556 w 6400800"/>
                <a:gd name="connsiteY203" fmla="*/ 206216 h 514350"/>
                <a:gd name="connsiteX204" fmla="*/ 5977414 w 6400800"/>
                <a:gd name="connsiteY204" fmla="*/ 178594 h 514350"/>
                <a:gd name="connsiteX205" fmla="*/ 5979319 w 6400800"/>
                <a:gd name="connsiteY205" fmla="*/ 153829 h 514350"/>
                <a:gd name="connsiteX206" fmla="*/ 5973604 w 6400800"/>
                <a:gd name="connsiteY206" fmla="*/ 177641 h 514350"/>
                <a:gd name="connsiteX207" fmla="*/ 5969794 w 6400800"/>
                <a:gd name="connsiteY207" fmla="*/ 191929 h 514350"/>
                <a:gd name="connsiteX208" fmla="*/ 5959317 w 6400800"/>
                <a:gd name="connsiteY208" fmla="*/ 160496 h 514350"/>
                <a:gd name="connsiteX209" fmla="*/ 5946934 w 6400800"/>
                <a:gd name="connsiteY209" fmla="*/ 130016 h 514350"/>
                <a:gd name="connsiteX210" fmla="*/ 5934551 w 6400800"/>
                <a:gd name="connsiteY210" fmla="*/ 104299 h 514350"/>
                <a:gd name="connsiteX211" fmla="*/ 5943124 w 6400800"/>
                <a:gd name="connsiteY211" fmla="*/ 131921 h 514350"/>
                <a:gd name="connsiteX212" fmla="*/ 5951696 w 6400800"/>
                <a:gd name="connsiteY212" fmla="*/ 163354 h 514350"/>
                <a:gd name="connsiteX213" fmla="*/ 5961221 w 6400800"/>
                <a:gd name="connsiteY213" fmla="*/ 204311 h 514350"/>
                <a:gd name="connsiteX214" fmla="*/ 5964079 w 6400800"/>
                <a:gd name="connsiteY214" fmla="*/ 216694 h 514350"/>
                <a:gd name="connsiteX215" fmla="*/ 5962174 w 6400800"/>
                <a:gd name="connsiteY215" fmla="*/ 222409 h 514350"/>
                <a:gd name="connsiteX216" fmla="*/ 5958364 w 6400800"/>
                <a:gd name="connsiteY216" fmla="*/ 235744 h 514350"/>
                <a:gd name="connsiteX217" fmla="*/ 5956459 w 6400800"/>
                <a:gd name="connsiteY217" fmla="*/ 232886 h 514350"/>
                <a:gd name="connsiteX218" fmla="*/ 5956459 w 6400800"/>
                <a:gd name="connsiteY218" fmla="*/ 231934 h 514350"/>
                <a:gd name="connsiteX219" fmla="*/ 5956459 w 6400800"/>
                <a:gd name="connsiteY219" fmla="*/ 232886 h 514350"/>
                <a:gd name="connsiteX220" fmla="*/ 5938362 w 6400800"/>
                <a:gd name="connsiteY220" fmla="*/ 199549 h 514350"/>
                <a:gd name="connsiteX221" fmla="*/ 5927884 w 6400800"/>
                <a:gd name="connsiteY221" fmla="*/ 180499 h 514350"/>
                <a:gd name="connsiteX222" fmla="*/ 5953601 w 6400800"/>
                <a:gd name="connsiteY222" fmla="*/ 250984 h 514350"/>
                <a:gd name="connsiteX223" fmla="*/ 5952649 w 6400800"/>
                <a:gd name="connsiteY223" fmla="*/ 255746 h 514350"/>
                <a:gd name="connsiteX224" fmla="*/ 5945029 w 6400800"/>
                <a:gd name="connsiteY224" fmla="*/ 282416 h 514350"/>
                <a:gd name="connsiteX225" fmla="*/ 5944076 w 6400800"/>
                <a:gd name="connsiteY225" fmla="*/ 285274 h 514350"/>
                <a:gd name="connsiteX226" fmla="*/ 5940267 w 6400800"/>
                <a:gd name="connsiteY226" fmla="*/ 271939 h 514350"/>
                <a:gd name="connsiteX227" fmla="*/ 5928837 w 6400800"/>
                <a:gd name="connsiteY227" fmla="*/ 237649 h 514350"/>
                <a:gd name="connsiteX228" fmla="*/ 5922169 w 6400800"/>
                <a:gd name="connsiteY228" fmla="*/ 220504 h 514350"/>
                <a:gd name="connsiteX229" fmla="*/ 5923121 w 6400800"/>
                <a:gd name="connsiteY229" fmla="*/ 216694 h 514350"/>
                <a:gd name="connsiteX230" fmla="*/ 5921217 w 6400800"/>
                <a:gd name="connsiteY230" fmla="*/ 219551 h 514350"/>
                <a:gd name="connsiteX231" fmla="*/ 5917406 w 6400800"/>
                <a:gd name="connsiteY231" fmla="*/ 211931 h 514350"/>
                <a:gd name="connsiteX232" fmla="*/ 5908834 w 6400800"/>
                <a:gd name="connsiteY232" fmla="*/ 194786 h 514350"/>
                <a:gd name="connsiteX233" fmla="*/ 5907881 w 6400800"/>
                <a:gd name="connsiteY233" fmla="*/ 183356 h 514350"/>
                <a:gd name="connsiteX234" fmla="*/ 5905024 w 6400800"/>
                <a:gd name="connsiteY234" fmla="*/ 159544 h 514350"/>
                <a:gd name="connsiteX235" fmla="*/ 5904071 w 6400800"/>
                <a:gd name="connsiteY235" fmla="*/ 184309 h 514350"/>
                <a:gd name="connsiteX236" fmla="*/ 5903119 w 6400800"/>
                <a:gd name="connsiteY236" fmla="*/ 211931 h 514350"/>
                <a:gd name="connsiteX237" fmla="*/ 5902167 w 6400800"/>
                <a:gd name="connsiteY237" fmla="*/ 229076 h 514350"/>
                <a:gd name="connsiteX238" fmla="*/ 5902167 w 6400800"/>
                <a:gd name="connsiteY238" fmla="*/ 248126 h 514350"/>
                <a:gd name="connsiteX239" fmla="*/ 5903119 w 6400800"/>
                <a:gd name="connsiteY239" fmla="*/ 270034 h 514350"/>
                <a:gd name="connsiteX240" fmla="*/ 5900262 w 6400800"/>
                <a:gd name="connsiteY240" fmla="*/ 285274 h 514350"/>
                <a:gd name="connsiteX241" fmla="*/ 5899309 w 6400800"/>
                <a:gd name="connsiteY241" fmla="*/ 282416 h 514350"/>
                <a:gd name="connsiteX242" fmla="*/ 5895499 w 6400800"/>
                <a:gd name="connsiteY242" fmla="*/ 263366 h 514350"/>
                <a:gd name="connsiteX243" fmla="*/ 5891689 w 6400800"/>
                <a:gd name="connsiteY243" fmla="*/ 248126 h 514350"/>
                <a:gd name="connsiteX244" fmla="*/ 5891689 w 6400800"/>
                <a:gd name="connsiteY244" fmla="*/ 245269 h 514350"/>
                <a:gd name="connsiteX245" fmla="*/ 5890737 w 6400800"/>
                <a:gd name="connsiteY245" fmla="*/ 247174 h 514350"/>
                <a:gd name="connsiteX246" fmla="*/ 5890737 w 6400800"/>
                <a:gd name="connsiteY246" fmla="*/ 247174 h 514350"/>
                <a:gd name="connsiteX247" fmla="*/ 5890737 w 6400800"/>
                <a:gd name="connsiteY247" fmla="*/ 248126 h 514350"/>
                <a:gd name="connsiteX248" fmla="*/ 5881212 w 6400800"/>
                <a:gd name="connsiteY248" fmla="*/ 275749 h 514350"/>
                <a:gd name="connsiteX249" fmla="*/ 5878354 w 6400800"/>
                <a:gd name="connsiteY249" fmla="*/ 262414 h 514350"/>
                <a:gd name="connsiteX250" fmla="*/ 5874544 w 6400800"/>
                <a:gd name="connsiteY250" fmla="*/ 240506 h 514350"/>
                <a:gd name="connsiteX251" fmla="*/ 5874544 w 6400800"/>
                <a:gd name="connsiteY251" fmla="*/ 262414 h 514350"/>
                <a:gd name="connsiteX252" fmla="*/ 5875496 w 6400800"/>
                <a:gd name="connsiteY252" fmla="*/ 290989 h 514350"/>
                <a:gd name="connsiteX253" fmla="*/ 5873592 w 6400800"/>
                <a:gd name="connsiteY253" fmla="*/ 298609 h 514350"/>
                <a:gd name="connsiteX254" fmla="*/ 5870734 w 6400800"/>
                <a:gd name="connsiteY254" fmla="*/ 271939 h 514350"/>
                <a:gd name="connsiteX255" fmla="*/ 5867876 w 6400800"/>
                <a:gd name="connsiteY255" fmla="*/ 292894 h 514350"/>
                <a:gd name="connsiteX256" fmla="*/ 5866924 w 6400800"/>
                <a:gd name="connsiteY256" fmla="*/ 269081 h 514350"/>
                <a:gd name="connsiteX257" fmla="*/ 5865971 w 6400800"/>
                <a:gd name="connsiteY257" fmla="*/ 243364 h 514350"/>
                <a:gd name="connsiteX258" fmla="*/ 5873592 w 6400800"/>
                <a:gd name="connsiteY258" fmla="*/ 225266 h 514350"/>
                <a:gd name="connsiteX259" fmla="*/ 5865971 w 6400800"/>
                <a:gd name="connsiteY259" fmla="*/ 237649 h 514350"/>
                <a:gd name="connsiteX260" fmla="*/ 5865971 w 6400800"/>
                <a:gd name="connsiteY260" fmla="*/ 230029 h 514350"/>
                <a:gd name="connsiteX261" fmla="*/ 5865019 w 6400800"/>
                <a:gd name="connsiteY261" fmla="*/ 194786 h 514350"/>
                <a:gd name="connsiteX262" fmla="*/ 5863114 w 6400800"/>
                <a:gd name="connsiteY262" fmla="*/ 141446 h 514350"/>
                <a:gd name="connsiteX263" fmla="*/ 5862162 w 6400800"/>
                <a:gd name="connsiteY263" fmla="*/ 121444 h 514350"/>
                <a:gd name="connsiteX264" fmla="*/ 5859304 w 6400800"/>
                <a:gd name="connsiteY264" fmla="*/ 141446 h 514350"/>
                <a:gd name="connsiteX265" fmla="*/ 5856446 w 6400800"/>
                <a:gd name="connsiteY265" fmla="*/ 161449 h 514350"/>
                <a:gd name="connsiteX266" fmla="*/ 5853589 w 6400800"/>
                <a:gd name="connsiteY266" fmla="*/ 120491 h 514350"/>
                <a:gd name="connsiteX267" fmla="*/ 5851684 w 6400800"/>
                <a:gd name="connsiteY267" fmla="*/ 98584 h 514350"/>
                <a:gd name="connsiteX268" fmla="*/ 5849779 w 6400800"/>
                <a:gd name="connsiteY268" fmla="*/ 120491 h 514350"/>
                <a:gd name="connsiteX269" fmla="*/ 5847874 w 6400800"/>
                <a:gd name="connsiteY269" fmla="*/ 146209 h 514350"/>
                <a:gd name="connsiteX270" fmla="*/ 5846921 w 6400800"/>
                <a:gd name="connsiteY270" fmla="*/ 179546 h 514350"/>
                <a:gd name="connsiteX271" fmla="*/ 5846921 w 6400800"/>
                <a:gd name="connsiteY271" fmla="*/ 262414 h 514350"/>
                <a:gd name="connsiteX272" fmla="*/ 5846921 w 6400800"/>
                <a:gd name="connsiteY272" fmla="*/ 269081 h 514350"/>
                <a:gd name="connsiteX273" fmla="*/ 5843112 w 6400800"/>
                <a:gd name="connsiteY273" fmla="*/ 274796 h 514350"/>
                <a:gd name="connsiteX274" fmla="*/ 5840254 w 6400800"/>
                <a:gd name="connsiteY274" fmla="*/ 261461 h 514350"/>
                <a:gd name="connsiteX275" fmla="*/ 5841206 w 6400800"/>
                <a:gd name="connsiteY275" fmla="*/ 242411 h 514350"/>
                <a:gd name="connsiteX276" fmla="*/ 5841206 w 6400800"/>
                <a:gd name="connsiteY276" fmla="*/ 223361 h 514350"/>
                <a:gd name="connsiteX277" fmla="*/ 5837396 w 6400800"/>
                <a:gd name="connsiteY277" fmla="*/ 242411 h 514350"/>
                <a:gd name="connsiteX278" fmla="*/ 5836444 w 6400800"/>
                <a:gd name="connsiteY278" fmla="*/ 245269 h 514350"/>
                <a:gd name="connsiteX279" fmla="*/ 5829776 w 6400800"/>
                <a:gd name="connsiteY279" fmla="*/ 215741 h 514350"/>
                <a:gd name="connsiteX280" fmla="*/ 5824062 w 6400800"/>
                <a:gd name="connsiteY280" fmla="*/ 189071 h 514350"/>
                <a:gd name="connsiteX281" fmla="*/ 5825967 w 6400800"/>
                <a:gd name="connsiteY281" fmla="*/ 215741 h 514350"/>
                <a:gd name="connsiteX282" fmla="*/ 5828824 w 6400800"/>
                <a:gd name="connsiteY282" fmla="*/ 246221 h 514350"/>
                <a:gd name="connsiteX283" fmla="*/ 5831681 w 6400800"/>
                <a:gd name="connsiteY283" fmla="*/ 268129 h 514350"/>
                <a:gd name="connsiteX284" fmla="*/ 5826919 w 6400800"/>
                <a:gd name="connsiteY284" fmla="*/ 276701 h 514350"/>
                <a:gd name="connsiteX285" fmla="*/ 5825967 w 6400800"/>
                <a:gd name="connsiteY285" fmla="*/ 270986 h 514350"/>
                <a:gd name="connsiteX286" fmla="*/ 5822156 w 6400800"/>
                <a:gd name="connsiteY286" fmla="*/ 250031 h 514350"/>
                <a:gd name="connsiteX287" fmla="*/ 5818346 w 6400800"/>
                <a:gd name="connsiteY287" fmla="*/ 231934 h 514350"/>
                <a:gd name="connsiteX288" fmla="*/ 5818346 w 6400800"/>
                <a:gd name="connsiteY288" fmla="*/ 250031 h 514350"/>
                <a:gd name="connsiteX289" fmla="*/ 5818346 w 6400800"/>
                <a:gd name="connsiteY289" fmla="*/ 270986 h 514350"/>
                <a:gd name="connsiteX290" fmla="*/ 5812631 w 6400800"/>
                <a:gd name="connsiteY290" fmla="*/ 262414 h 514350"/>
                <a:gd name="connsiteX291" fmla="*/ 5812631 w 6400800"/>
                <a:gd name="connsiteY291" fmla="*/ 246221 h 514350"/>
                <a:gd name="connsiteX292" fmla="*/ 5814537 w 6400800"/>
                <a:gd name="connsiteY292" fmla="*/ 220504 h 514350"/>
                <a:gd name="connsiteX293" fmla="*/ 5816442 w 6400800"/>
                <a:gd name="connsiteY293" fmla="*/ 221456 h 514350"/>
                <a:gd name="connsiteX294" fmla="*/ 5819299 w 6400800"/>
                <a:gd name="connsiteY294" fmla="*/ 224314 h 514350"/>
                <a:gd name="connsiteX295" fmla="*/ 5822156 w 6400800"/>
                <a:gd name="connsiteY295" fmla="*/ 231934 h 514350"/>
                <a:gd name="connsiteX296" fmla="*/ 5821204 w 6400800"/>
                <a:gd name="connsiteY296" fmla="*/ 223361 h 514350"/>
                <a:gd name="connsiteX297" fmla="*/ 5818346 w 6400800"/>
                <a:gd name="connsiteY297" fmla="*/ 219551 h 514350"/>
                <a:gd name="connsiteX298" fmla="*/ 5813584 w 6400800"/>
                <a:gd name="connsiteY298" fmla="*/ 217646 h 514350"/>
                <a:gd name="connsiteX299" fmla="*/ 5811679 w 6400800"/>
                <a:gd name="connsiteY299" fmla="*/ 217646 h 514350"/>
                <a:gd name="connsiteX300" fmla="*/ 5811679 w 6400800"/>
                <a:gd name="connsiteY300" fmla="*/ 219551 h 514350"/>
                <a:gd name="connsiteX301" fmla="*/ 5805012 w 6400800"/>
                <a:gd name="connsiteY301" fmla="*/ 246221 h 514350"/>
                <a:gd name="connsiteX302" fmla="*/ 5803106 w 6400800"/>
                <a:gd name="connsiteY302" fmla="*/ 256699 h 514350"/>
                <a:gd name="connsiteX303" fmla="*/ 5796439 w 6400800"/>
                <a:gd name="connsiteY303" fmla="*/ 264319 h 514350"/>
                <a:gd name="connsiteX304" fmla="*/ 5795487 w 6400800"/>
                <a:gd name="connsiteY304" fmla="*/ 253841 h 514350"/>
                <a:gd name="connsiteX305" fmla="*/ 5794534 w 6400800"/>
                <a:gd name="connsiteY305" fmla="*/ 248126 h 514350"/>
                <a:gd name="connsiteX306" fmla="*/ 5794534 w 6400800"/>
                <a:gd name="connsiteY306" fmla="*/ 253841 h 514350"/>
                <a:gd name="connsiteX307" fmla="*/ 5793581 w 6400800"/>
                <a:gd name="connsiteY307" fmla="*/ 268129 h 514350"/>
                <a:gd name="connsiteX308" fmla="*/ 5791676 w 6400800"/>
                <a:gd name="connsiteY308" fmla="*/ 270034 h 514350"/>
                <a:gd name="connsiteX309" fmla="*/ 5791676 w 6400800"/>
                <a:gd name="connsiteY309" fmla="*/ 270034 h 514350"/>
                <a:gd name="connsiteX310" fmla="*/ 5787867 w 6400800"/>
                <a:gd name="connsiteY310" fmla="*/ 239554 h 514350"/>
                <a:gd name="connsiteX311" fmla="*/ 5793581 w 6400800"/>
                <a:gd name="connsiteY311" fmla="*/ 224314 h 514350"/>
                <a:gd name="connsiteX312" fmla="*/ 5786914 w 6400800"/>
                <a:gd name="connsiteY312" fmla="*/ 234791 h 514350"/>
                <a:gd name="connsiteX313" fmla="*/ 5785009 w 6400800"/>
                <a:gd name="connsiteY313" fmla="*/ 205264 h 514350"/>
                <a:gd name="connsiteX314" fmla="*/ 5795487 w 6400800"/>
                <a:gd name="connsiteY314" fmla="*/ 183356 h 514350"/>
                <a:gd name="connsiteX315" fmla="*/ 5795487 w 6400800"/>
                <a:gd name="connsiteY315" fmla="*/ 184309 h 514350"/>
                <a:gd name="connsiteX316" fmla="*/ 5795487 w 6400800"/>
                <a:gd name="connsiteY316" fmla="*/ 183356 h 514350"/>
                <a:gd name="connsiteX317" fmla="*/ 5797392 w 6400800"/>
                <a:gd name="connsiteY317" fmla="*/ 178594 h 514350"/>
                <a:gd name="connsiteX318" fmla="*/ 5812631 w 6400800"/>
                <a:gd name="connsiteY318" fmla="*/ 145256 h 514350"/>
                <a:gd name="connsiteX319" fmla="*/ 5825967 w 6400800"/>
                <a:gd name="connsiteY319" fmla="*/ 115729 h 514350"/>
                <a:gd name="connsiteX320" fmla="*/ 5809774 w 6400800"/>
                <a:gd name="connsiteY320" fmla="*/ 143351 h 514350"/>
                <a:gd name="connsiteX321" fmla="*/ 5791676 w 6400800"/>
                <a:gd name="connsiteY321" fmla="*/ 173831 h 514350"/>
                <a:gd name="connsiteX322" fmla="*/ 5788819 w 6400800"/>
                <a:gd name="connsiteY322" fmla="*/ 170974 h 514350"/>
                <a:gd name="connsiteX323" fmla="*/ 5783104 w 6400800"/>
                <a:gd name="connsiteY323" fmla="*/ 169069 h 514350"/>
                <a:gd name="connsiteX324" fmla="*/ 5781199 w 6400800"/>
                <a:gd name="connsiteY324" fmla="*/ 169069 h 514350"/>
                <a:gd name="connsiteX325" fmla="*/ 5781199 w 6400800"/>
                <a:gd name="connsiteY325" fmla="*/ 170974 h 514350"/>
                <a:gd name="connsiteX326" fmla="*/ 5777389 w 6400800"/>
                <a:gd name="connsiteY326" fmla="*/ 197644 h 514350"/>
                <a:gd name="connsiteX327" fmla="*/ 5766912 w 6400800"/>
                <a:gd name="connsiteY327" fmla="*/ 217646 h 514350"/>
                <a:gd name="connsiteX328" fmla="*/ 5752624 w 6400800"/>
                <a:gd name="connsiteY328" fmla="*/ 244316 h 514350"/>
                <a:gd name="connsiteX329" fmla="*/ 5751671 w 6400800"/>
                <a:gd name="connsiteY329" fmla="*/ 233839 h 514350"/>
                <a:gd name="connsiteX330" fmla="*/ 5749767 w 6400800"/>
                <a:gd name="connsiteY330" fmla="*/ 216694 h 514350"/>
                <a:gd name="connsiteX331" fmla="*/ 5757387 w 6400800"/>
                <a:gd name="connsiteY331" fmla="*/ 190024 h 514350"/>
                <a:gd name="connsiteX332" fmla="*/ 5749767 w 6400800"/>
                <a:gd name="connsiteY332" fmla="*/ 210979 h 514350"/>
                <a:gd name="connsiteX333" fmla="*/ 5748814 w 6400800"/>
                <a:gd name="connsiteY333" fmla="*/ 204311 h 514350"/>
                <a:gd name="connsiteX334" fmla="*/ 5745004 w 6400800"/>
                <a:gd name="connsiteY334" fmla="*/ 178594 h 514350"/>
                <a:gd name="connsiteX335" fmla="*/ 5745004 w 6400800"/>
                <a:gd name="connsiteY335" fmla="*/ 204311 h 514350"/>
                <a:gd name="connsiteX336" fmla="*/ 5745004 w 6400800"/>
                <a:gd name="connsiteY336" fmla="*/ 222409 h 514350"/>
                <a:gd name="connsiteX337" fmla="*/ 5744051 w 6400800"/>
                <a:gd name="connsiteY337" fmla="*/ 225266 h 514350"/>
                <a:gd name="connsiteX338" fmla="*/ 5731669 w 6400800"/>
                <a:gd name="connsiteY338" fmla="*/ 259556 h 514350"/>
                <a:gd name="connsiteX339" fmla="*/ 5731669 w 6400800"/>
                <a:gd name="connsiteY339" fmla="*/ 258604 h 514350"/>
                <a:gd name="connsiteX340" fmla="*/ 5734526 w 6400800"/>
                <a:gd name="connsiteY340" fmla="*/ 238601 h 514350"/>
                <a:gd name="connsiteX341" fmla="*/ 5727859 w 6400800"/>
                <a:gd name="connsiteY341" fmla="*/ 258604 h 514350"/>
                <a:gd name="connsiteX342" fmla="*/ 5725954 w 6400800"/>
                <a:gd name="connsiteY342" fmla="*/ 264319 h 514350"/>
                <a:gd name="connsiteX343" fmla="*/ 5725954 w 6400800"/>
                <a:gd name="connsiteY343" fmla="*/ 263366 h 514350"/>
                <a:gd name="connsiteX344" fmla="*/ 5725954 w 6400800"/>
                <a:gd name="connsiteY344" fmla="*/ 262414 h 514350"/>
                <a:gd name="connsiteX345" fmla="*/ 5726906 w 6400800"/>
                <a:gd name="connsiteY345" fmla="*/ 256699 h 514350"/>
                <a:gd name="connsiteX346" fmla="*/ 5729764 w 6400800"/>
                <a:gd name="connsiteY346" fmla="*/ 242411 h 514350"/>
                <a:gd name="connsiteX347" fmla="*/ 5732621 w 6400800"/>
                <a:gd name="connsiteY347" fmla="*/ 230029 h 514350"/>
                <a:gd name="connsiteX348" fmla="*/ 5737384 w 6400800"/>
                <a:gd name="connsiteY348" fmla="*/ 210026 h 514350"/>
                <a:gd name="connsiteX349" fmla="*/ 5741194 w 6400800"/>
                <a:gd name="connsiteY349" fmla="*/ 191929 h 514350"/>
                <a:gd name="connsiteX350" fmla="*/ 5739289 w 6400800"/>
                <a:gd name="connsiteY350" fmla="*/ 196691 h 514350"/>
                <a:gd name="connsiteX351" fmla="*/ 5740242 w 6400800"/>
                <a:gd name="connsiteY351" fmla="*/ 190024 h 514350"/>
                <a:gd name="connsiteX352" fmla="*/ 5731669 w 6400800"/>
                <a:gd name="connsiteY352" fmla="*/ 211931 h 514350"/>
                <a:gd name="connsiteX353" fmla="*/ 5726906 w 6400800"/>
                <a:gd name="connsiteY353" fmla="*/ 224314 h 514350"/>
                <a:gd name="connsiteX354" fmla="*/ 5725001 w 6400800"/>
                <a:gd name="connsiteY354" fmla="*/ 228124 h 514350"/>
                <a:gd name="connsiteX355" fmla="*/ 5720239 w 6400800"/>
                <a:gd name="connsiteY355" fmla="*/ 240506 h 514350"/>
                <a:gd name="connsiteX356" fmla="*/ 5717381 w 6400800"/>
                <a:gd name="connsiteY356" fmla="*/ 250031 h 514350"/>
                <a:gd name="connsiteX357" fmla="*/ 5715476 w 6400800"/>
                <a:gd name="connsiteY357" fmla="*/ 254794 h 514350"/>
                <a:gd name="connsiteX358" fmla="*/ 5709762 w 6400800"/>
                <a:gd name="connsiteY358" fmla="*/ 272891 h 514350"/>
                <a:gd name="connsiteX359" fmla="*/ 5704046 w 6400800"/>
                <a:gd name="connsiteY359" fmla="*/ 290989 h 514350"/>
                <a:gd name="connsiteX360" fmla="*/ 5696426 w 6400800"/>
                <a:gd name="connsiteY360" fmla="*/ 275749 h 514350"/>
                <a:gd name="connsiteX361" fmla="*/ 5695474 w 6400800"/>
                <a:gd name="connsiteY361" fmla="*/ 269081 h 514350"/>
                <a:gd name="connsiteX362" fmla="*/ 5695474 w 6400800"/>
                <a:gd name="connsiteY362" fmla="*/ 272891 h 514350"/>
                <a:gd name="connsiteX363" fmla="*/ 5688806 w 6400800"/>
                <a:gd name="connsiteY363" fmla="*/ 259556 h 514350"/>
                <a:gd name="connsiteX364" fmla="*/ 5680234 w 6400800"/>
                <a:gd name="connsiteY364" fmla="*/ 243364 h 514350"/>
                <a:gd name="connsiteX365" fmla="*/ 5684996 w 6400800"/>
                <a:gd name="connsiteY365" fmla="*/ 260509 h 514350"/>
                <a:gd name="connsiteX366" fmla="*/ 5694521 w 6400800"/>
                <a:gd name="connsiteY366" fmla="*/ 292894 h 514350"/>
                <a:gd name="connsiteX367" fmla="*/ 5694521 w 6400800"/>
                <a:gd name="connsiteY367" fmla="*/ 309086 h 514350"/>
                <a:gd name="connsiteX368" fmla="*/ 5694521 w 6400800"/>
                <a:gd name="connsiteY368" fmla="*/ 323374 h 514350"/>
                <a:gd name="connsiteX369" fmla="*/ 5691664 w 6400800"/>
                <a:gd name="connsiteY369" fmla="*/ 331946 h 514350"/>
                <a:gd name="connsiteX370" fmla="*/ 5689759 w 6400800"/>
                <a:gd name="connsiteY370" fmla="*/ 329089 h 514350"/>
                <a:gd name="connsiteX371" fmla="*/ 5689759 w 6400800"/>
                <a:gd name="connsiteY371" fmla="*/ 320516 h 514350"/>
                <a:gd name="connsiteX372" fmla="*/ 5687854 w 6400800"/>
                <a:gd name="connsiteY372" fmla="*/ 286226 h 514350"/>
                <a:gd name="connsiteX373" fmla="*/ 5684996 w 6400800"/>
                <a:gd name="connsiteY373" fmla="*/ 319564 h 514350"/>
                <a:gd name="connsiteX374" fmla="*/ 5681187 w 6400800"/>
                <a:gd name="connsiteY374" fmla="*/ 312896 h 514350"/>
                <a:gd name="connsiteX375" fmla="*/ 5675471 w 6400800"/>
                <a:gd name="connsiteY375" fmla="*/ 273844 h 514350"/>
                <a:gd name="connsiteX376" fmla="*/ 5672614 w 6400800"/>
                <a:gd name="connsiteY376" fmla="*/ 253841 h 514350"/>
                <a:gd name="connsiteX377" fmla="*/ 5670709 w 6400800"/>
                <a:gd name="connsiteY377" fmla="*/ 235744 h 514350"/>
                <a:gd name="connsiteX378" fmla="*/ 5667851 w 6400800"/>
                <a:gd name="connsiteY378" fmla="*/ 207169 h 514350"/>
                <a:gd name="connsiteX379" fmla="*/ 5665946 w 6400800"/>
                <a:gd name="connsiteY379" fmla="*/ 188119 h 514350"/>
                <a:gd name="connsiteX380" fmla="*/ 5666899 w 6400800"/>
                <a:gd name="connsiteY380" fmla="*/ 183356 h 514350"/>
                <a:gd name="connsiteX381" fmla="*/ 5665946 w 6400800"/>
                <a:gd name="connsiteY381" fmla="*/ 186214 h 514350"/>
                <a:gd name="connsiteX382" fmla="*/ 5664994 w 6400800"/>
                <a:gd name="connsiteY382" fmla="*/ 181451 h 514350"/>
                <a:gd name="connsiteX383" fmla="*/ 5664994 w 6400800"/>
                <a:gd name="connsiteY383" fmla="*/ 188119 h 514350"/>
                <a:gd name="connsiteX384" fmla="*/ 5654517 w 6400800"/>
                <a:gd name="connsiteY384" fmla="*/ 211931 h 514350"/>
                <a:gd name="connsiteX385" fmla="*/ 5653564 w 6400800"/>
                <a:gd name="connsiteY385" fmla="*/ 205264 h 514350"/>
                <a:gd name="connsiteX386" fmla="*/ 5652612 w 6400800"/>
                <a:gd name="connsiteY386" fmla="*/ 189071 h 514350"/>
                <a:gd name="connsiteX387" fmla="*/ 5657374 w 6400800"/>
                <a:gd name="connsiteY387" fmla="*/ 179546 h 514350"/>
                <a:gd name="connsiteX388" fmla="*/ 5652612 w 6400800"/>
                <a:gd name="connsiteY388" fmla="*/ 187166 h 514350"/>
                <a:gd name="connsiteX389" fmla="*/ 5652612 w 6400800"/>
                <a:gd name="connsiteY389" fmla="*/ 185261 h 514350"/>
                <a:gd name="connsiteX390" fmla="*/ 5651659 w 6400800"/>
                <a:gd name="connsiteY390" fmla="*/ 167164 h 514350"/>
                <a:gd name="connsiteX391" fmla="*/ 5649754 w 6400800"/>
                <a:gd name="connsiteY391" fmla="*/ 179546 h 514350"/>
                <a:gd name="connsiteX392" fmla="*/ 5649754 w 6400800"/>
                <a:gd name="connsiteY392" fmla="*/ 178594 h 514350"/>
                <a:gd name="connsiteX393" fmla="*/ 5647849 w 6400800"/>
                <a:gd name="connsiteY393" fmla="*/ 159544 h 514350"/>
                <a:gd name="connsiteX394" fmla="*/ 5646896 w 6400800"/>
                <a:gd name="connsiteY394" fmla="*/ 142399 h 514350"/>
                <a:gd name="connsiteX395" fmla="*/ 5645944 w 6400800"/>
                <a:gd name="connsiteY395" fmla="*/ 114776 h 514350"/>
                <a:gd name="connsiteX396" fmla="*/ 5644992 w 6400800"/>
                <a:gd name="connsiteY396" fmla="*/ 90011 h 514350"/>
                <a:gd name="connsiteX397" fmla="*/ 5641181 w 6400800"/>
                <a:gd name="connsiteY397" fmla="*/ 113824 h 514350"/>
                <a:gd name="connsiteX398" fmla="*/ 5639276 w 6400800"/>
                <a:gd name="connsiteY398" fmla="*/ 141446 h 514350"/>
                <a:gd name="connsiteX399" fmla="*/ 5638324 w 6400800"/>
                <a:gd name="connsiteY399" fmla="*/ 158591 h 514350"/>
                <a:gd name="connsiteX400" fmla="*/ 5638324 w 6400800"/>
                <a:gd name="connsiteY400" fmla="*/ 177641 h 514350"/>
                <a:gd name="connsiteX401" fmla="*/ 5639276 w 6400800"/>
                <a:gd name="connsiteY401" fmla="*/ 205264 h 514350"/>
                <a:gd name="connsiteX402" fmla="*/ 5637371 w 6400800"/>
                <a:gd name="connsiteY402" fmla="*/ 208121 h 514350"/>
                <a:gd name="connsiteX403" fmla="*/ 5636419 w 6400800"/>
                <a:gd name="connsiteY403" fmla="*/ 209074 h 514350"/>
                <a:gd name="connsiteX404" fmla="*/ 5636419 w 6400800"/>
                <a:gd name="connsiteY404" fmla="*/ 208121 h 514350"/>
                <a:gd name="connsiteX405" fmla="*/ 5636419 w 6400800"/>
                <a:gd name="connsiteY405" fmla="*/ 209074 h 514350"/>
                <a:gd name="connsiteX406" fmla="*/ 5631656 w 6400800"/>
                <a:gd name="connsiteY406" fmla="*/ 215741 h 514350"/>
                <a:gd name="connsiteX407" fmla="*/ 5626894 w 6400800"/>
                <a:gd name="connsiteY407" fmla="*/ 192881 h 514350"/>
                <a:gd name="connsiteX408" fmla="*/ 5626894 w 6400800"/>
                <a:gd name="connsiteY408" fmla="*/ 222409 h 514350"/>
                <a:gd name="connsiteX409" fmla="*/ 5626894 w 6400800"/>
                <a:gd name="connsiteY409" fmla="*/ 223361 h 514350"/>
                <a:gd name="connsiteX410" fmla="*/ 5618321 w 6400800"/>
                <a:gd name="connsiteY410" fmla="*/ 211931 h 514350"/>
                <a:gd name="connsiteX411" fmla="*/ 5593556 w 6400800"/>
                <a:gd name="connsiteY411" fmla="*/ 181451 h 514350"/>
                <a:gd name="connsiteX412" fmla="*/ 5570696 w 6400800"/>
                <a:gd name="connsiteY412" fmla="*/ 155734 h 514350"/>
                <a:gd name="connsiteX413" fmla="*/ 5590699 w 6400800"/>
                <a:gd name="connsiteY413" fmla="*/ 184309 h 514350"/>
                <a:gd name="connsiteX414" fmla="*/ 5612606 w 6400800"/>
                <a:gd name="connsiteY414" fmla="*/ 217646 h 514350"/>
                <a:gd name="connsiteX415" fmla="*/ 5616417 w 6400800"/>
                <a:gd name="connsiteY415" fmla="*/ 223361 h 514350"/>
                <a:gd name="connsiteX416" fmla="*/ 5620226 w 6400800"/>
                <a:gd name="connsiteY416" fmla="*/ 233839 h 514350"/>
                <a:gd name="connsiteX417" fmla="*/ 5620226 w 6400800"/>
                <a:gd name="connsiteY417" fmla="*/ 234791 h 514350"/>
                <a:gd name="connsiteX418" fmla="*/ 5616417 w 6400800"/>
                <a:gd name="connsiteY418" fmla="*/ 241459 h 514350"/>
                <a:gd name="connsiteX419" fmla="*/ 5616417 w 6400800"/>
                <a:gd name="connsiteY419" fmla="*/ 240506 h 514350"/>
                <a:gd name="connsiteX420" fmla="*/ 5616417 w 6400800"/>
                <a:gd name="connsiteY420" fmla="*/ 241459 h 514350"/>
                <a:gd name="connsiteX421" fmla="*/ 5614512 w 6400800"/>
                <a:gd name="connsiteY421" fmla="*/ 245269 h 514350"/>
                <a:gd name="connsiteX422" fmla="*/ 5594509 w 6400800"/>
                <a:gd name="connsiteY422" fmla="*/ 280511 h 514350"/>
                <a:gd name="connsiteX423" fmla="*/ 5594509 w 6400800"/>
                <a:gd name="connsiteY423" fmla="*/ 275749 h 514350"/>
                <a:gd name="connsiteX424" fmla="*/ 5594509 w 6400800"/>
                <a:gd name="connsiteY424" fmla="*/ 268129 h 514350"/>
                <a:gd name="connsiteX425" fmla="*/ 5596414 w 6400800"/>
                <a:gd name="connsiteY425" fmla="*/ 256699 h 514350"/>
                <a:gd name="connsiteX426" fmla="*/ 5594509 w 6400800"/>
                <a:gd name="connsiteY426" fmla="*/ 263366 h 514350"/>
                <a:gd name="connsiteX427" fmla="*/ 5594509 w 6400800"/>
                <a:gd name="connsiteY427" fmla="*/ 262414 h 514350"/>
                <a:gd name="connsiteX428" fmla="*/ 5592604 w 6400800"/>
                <a:gd name="connsiteY428" fmla="*/ 250031 h 514350"/>
                <a:gd name="connsiteX429" fmla="*/ 5590699 w 6400800"/>
                <a:gd name="connsiteY429" fmla="*/ 232886 h 514350"/>
                <a:gd name="connsiteX430" fmla="*/ 5596414 w 6400800"/>
                <a:gd name="connsiteY430" fmla="*/ 217646 h 514350"/>
                <a:gd name="connsiteX431" fmla="*/ 5589746 w 6400800"/>
                <a:gd name="connsiteY431" fmla="*/ 230029 h 514350"/>
                <a:gd name="connsiteX432" fmla="*/ 5589746 w 6400800"/>
                <a:gd name="connsiteY432" fmla="*/ 230029 h 514350"/>
                <a:gd name="connsiteX433" fmla="*/ 5586889 w 6400800"/>
                <a:gd name="connsiteY433" fmla="*/ 211931 h 514350"/>
                <a:gd name="connsiteX434" fmla="*/ 5585937 w 6400800"/>
                <a:gd name="connsiteY434" fmla="*/ 230029 h 514350"/>
                <a:gd name="connsiteX435" fmla="*/ 5585937 w 6400800"/>
                <a:gd name="connsiteY435" fmla="*/ 230981 h 514350"/>
                <a:gd name="connsiteX436" fmla="*/ 5583079 w 6400800"/>
                <a:gd name="connsiteY436" fmla="*/ 213836 h 514350"/>
                <a:gd name="connsiteX437" fmla="*/ 5583079 w 6400800"/>
                <a:gd name="connsiteY437" fmla="*/ 242411 h 514350"/>
                <a:gd name="connsiteX438" fmla="*/ 5581174 w 6400800"/>
                <a:gd name="connsiteY438" fmla="*/ 246221 h 514350"/>
                <a:gd name="connsiteX439" fmla="*/ 5579269 w 6400800"/>
                <a:gd name="connsiteY439" fmla="*/ 250031 h 514350"/>
                <a:gd name="connsiteX440" fmla="*/ 5571649 w 6400800"/>
                <a:gd name="connsiteY440" fmla="*/ 209074 h 514350"/>
                <a:gd name="connsiteX441" fmla="*/ 5567839 w 6400800"/>
                <a:gd name="connsiteY441" fmla="*/ 189071 h 514350"/>
                <a:gd name="connsiteX442" fmla="*/ 5563076 w 6400800"/>
                <a:gd name="connsiteY442" fmla="*/ 170974 h 514350"/>
                <a:gd name="connsiteX443" fmla="*/ 5555456 w 6400800"/>
                <a:gd name="connsiteY443" fmla="*/ 141446 h 514350"/>
                <a:gd name="connsiteX444" fmla="*/ 5548789 w 6400800"/>
                <a:gd name="connsiteY444" fmla="*/ 115729 h 514350"/>
                <a:gd name="connsiteX445" fmla="*/ 5551646 w 6400800"/>
                <a:gd name="connsiteY445" fmla="*/ 142399 h 514350"/>
                <a:gd name="connsiteX446" fmla="*/ 5555456 w 6400800"/>
                <a:gd name="connsiteY446" fmla="*/ 172879 h 514350"/>
                <a:gd name="connsiteX447" fmla="*/ 5558314 w 6400800"/>
                <a:gd name="connsiteY447" fmla="*/ 190976 h 514350"/>
                <a:gd name="connsiteX448" fmla="*/ 5560219 w 6400800"/>
                <a:gd name="connsiteY448" fmla="*/ 211931 h 514350"/>
                <a:gd name="connsiteX449" fmla="*/ 5564981 w 6400800"/>
                <a:gd name="connsiteY449" fmla="*/ 257651 h 514350"/>
                <a:gd name="connsiteX450" fmla="*/ 5565934 w 6400800"/>
                <a:gd name="connsiteY450" fmla="*/ 274796 h 514350"/>
                <a:gd name="connsiteX451" fmla="*/ 5564029 w 6400800"/>
                <a:gd name="connsiteY451" fmla="*/ 278606 h 514350"/>
                <a:gd name="connsiteX452" fmla="*/ 5561171 w 6400800"/>
                <a:gd name="connsiteY452" fmla="*/ 284321 h 514350"/>
                <a:gd name="connsiteX453" fmla="*/ 5549742 w 6400800"/>
                <a:gd name="connsiteY453" fmla="*/ 264319 h 514350"/>
                <a:gd name="connsiteX454" fmla="*/ 5548789 w 6400800"/>
                <a:gd name="connsiteY454" fmla="*/ 261461 h 514350"/>
                <a:gd name="connsiteX455" fmla="*/ 5544026 w 6400800"/>
                <a:gd name="connsiteY455" fmla="*/ 247174 h 514350"/>
                <a:gd name="connsiteX456" fmla="*/ 5547837 w 6400800"/>
                <a:gd name="connsiteY456" fmla="*/ 228124 h 514350"/>
                <a:gd name="connsiteX457" fmla="*/ 5542121 w 6400800"/>
                <a:gd name="connsiteY457" fmla="*/ 241459 h 514350"/>
                <a:gd name="connsiteX458" fmla="*/ 5541169 w 6400800"/>
                <a:gd name="connsiteY458" fmla="*/ 238601 h 514350"/>
                <a:gd name="connsiteX459" fmla="*/ 5538312 w 6400800"/>
                <a:gd name="connsiteY459" fmla="*/ 230029 h 514350"/>
                <a:gd name="connsiteX460" fmla="*/ 5551646 w 6400800"/>
                <a:gd name="connsiteY460" fmla="*/ 167164 h 514350"/>
                <a:gd name="connsiteX461" fmla="*/ 5528787 w 6400800"/>
                <a:gd name="connsiteY461" fmla="*/ 225266 h 514350"/>
                <a:gd name="connsiteX462" fmla="*/ 5524976 w 6400800"/>
                <a:gd name="connsiteY462" fmla="*/ 217646 h 514350"/>
                <a:gd name="connsiteX463" fmla="*/ 5524024 w 6400800"/>
                <a:gd name="connsiteY463" fmla="*/ 207169 h 514350"/>
                <a:gd name="connsiteX464" fmla="*/ 5521167 w 6400800"/>
                <a:gd name="connsiteY464" fmla="*/ 185261 h 514350"/>
                <a:gd name="connsiteX465" fmla="*/ 5520214 w 6400800"/>
                <a:gd name="connsiteY465" fmla="*/ 207169 h 514350"/>
                <a:gd name="connsiteX466" fmla="*/ 5520214 w 6400800"/>
                <a:gd name="connsiteY466" fmla="*/ 232886 h 514350"/>
                <a:gd name="connsiteX467" fmla="*/ 5520214 w 6400800"/>
                <a:gd name="connsiteY467" fmla="*/ 248126 h 514350"/>
                <a:gd name="connsiteX468" fmla="*/ 5520214 w 6400800"/>
                <a:gd name="connsiteY468" fmla="*/ 250984 h 514350"/>
                <a:gd name="connsiteX469" fmla="*/ 5505926 w 6400800"/>
                <a:gd name="connsiteY469" fmla="*/ 291941 h 514350"/>
                <a:gd name="connsiteX470" fmla="*/ 5503069 w 6400800"/>
                <a:gd name="connsiteY470" fmla="*/ 300514 h 514350"/>
                <a:gd name="connsiteX471" fmla="*/ 5498306 w 6400800"/>
                <a:gd name="connsiteY471" fmla="*/ 290989 h 514350"/>
                <a:gd name="connsiteX472" fmla="*/ 5498306 w 6400800"/>
                <a:gd name="connsiteY472" fmla="*/ 285274 h 514350"/>
                <a:gd name="connsiteX473" fmla="*/ 5499259 w 6400800"/>
                <a:gd name="connsiteY473" fmla="*/ 269081 h 514350"/>
                <a:gd name="connsiteX474" fmla="*/ 5494496 w 6400800"/>
                <a:gd name="connsiteY474" fmla="*/ 284321 h 514350"/>
                <a:gd name="connsiteX475" fmla="*/ 5481162 w 6400800"/>
                <a:gd name="connsiteY475" fmla="*/ 257651 h 514350"/>
                <a:gd name="connsiteX476" fmla="*/ 5483067 w 6400800"/>
                <a:gd name="connsiteY476" fmla="*/ 251936 h 514350"/>
                <a:gd name="connsiteX477" fmla="*/ 5492592 w 6400800"/>
                <a:gd name="connsiteY477" fmla="*/ 224314 h 514350"/>
                <a:gd name="connsiteX478" fmla="*/ 5500212 w 6400800"/>
                <a:gd name="connsiteY478" fmla="*/ 200501 h 514350"/>
                <a:gd name="connsiteX479" fmla="*/ 5493544 w 6400800"/>
                <a:gd name="connsiteY479" fmla="*/ 212884 h 514350"/>
                <a:gd name="connsiteX480" fmla="*/ 5502117 w 6400800"/>
                <a:gd name="connsiteY480" fmla="*/ 188119 h 514350"/>
                <a:gd name="connsiteX481" fmla="*/ 5511642 w 6400800"/>
                <a:gd name="connsiteY481" fmla="*/ 160496 h 514350"/>
                <a:gd name="connsiteX482" fmla="*/ 5498306 w 6400800"/>
                <a:gd name="connsiteY482" fmla="*/ 186214 h 514350"/>
                <a:gd name="connsiteX483" fmla="*/ 5484019 w 6400800"/>
                <a:gd name="connsiteY483" fmla="*/ 215741 h 514350"/>
                <a:gd name="connsiteX484" fmla="*/ 5475446 w 6400800"/>
                <a:gd name="connsiteY484" fmla="*/ 233839 h 514350"/>
                <a:gd name="connsiteX485" fmla="*/ 5472589 w 6400800"/>
                <a:gd name="connsiteY485" fmla="*/ 241459 h 514350"/>
                <a:gd name="connsiteX486" fmla="*/ 5461159 w 6400800"/>
                <a:gd name="connsiteY486" fmla="*/ 221456 h 514350"/>
                <a:gd name="connsiteX487" fmla="*/ 5469731 w 6400800"/>
                <a:gd name="connsiteY487" fmla="*/ 248126 h 514350"/>
                <a:gd name="connsiteX488" fmla="*/ 5466874 w 6400800"/>
                <a:gd name="connsiteY488" fmla="*/ 254794 h 514350"/>
                <a:gd name="connsiteX489" fmla="*/ 5465921 w 6400800"/>
                <a:gd name="connsiteY489" fmla="*/ 257651 h 514350"/>
                <a:gd name="connsiteX490" fmla="*/ 5464969 w 6400800"/>
                <a:gd name="connsiteY490" fmla="*/ 256699 h 514350"/>
                <a:gd name="connsiteX491" fmla="*/ 5455444 w 6400800"/>
                <a:gd name="connsiteY491" fmla="*/ 246221 h 514350"/>
                <a:gd name="connsiteX492" fmla="*/ 5452587 w 6400800"/>
                <a:gd name="connsiteY492" fmla="*/ 230029 h 514350"/>
                <a:gd name="connsiteX493" fmla="*/ 5448776 w 6400800"/>
                <a:gd name="connsiteY493" fmla="*/ 214789 h 514350"/>
                <a:gd name="connsiteX494" fmla="*/ 5442109 w 6400800"/>
                <a:gd name="connsiteY494" fmla="*/ 190024 h 514350"/>
                <a:gd name="connsiteX495" fmla="*/ 5442109 w 6400800"/>
                <a:gd name="connsiteY495" fmla="*/ 190024 h 514350"/>
                <a:gd name="connsiteX496" fmla="*/ 5442109 w 6400800"/>
                <a:gd name="connsiteY496" fmla="*/ 180499 h 514350"/>
                <a:gd name="connsiteX497" fmla="*/ 5441156 w 6400800"/>
                <a:gd name="connsiteY497" fmla="*/ 186214 h 514350"/>
                <a:gd name="connsiteX498" fmla="*/ 5436394 w 6400800"/>
                <a:gd name="connsiteY498" fmla="*/ 169069 h 514350"/>
                <a:gd name="connsiteX499" fmla="*/ 5438299 w 6400800"/>
                <a:gd name="connsiteY499" fmla="*/ 190976 h 514350"/>
                <a:gd name="connsiteX500" fmla="*/ 5439251 w 6400800"/>
                <a:gd name="connsiteY500" fmla="*/ 195739 h 514350"/>
                <a:gd name="connsiteX501" fmla="*/ 5433537 w 6400800"/>
                <a:gd name="connsiteY501" fmla="*/ 225266 h 514350"/>
                <a:gd name="connsiteX502" fmla="*/ 5429726 w 6400800"/>
                <a:gd name="connsiteY502" fmla="*/ 221456 h 514350"/>
                <a:gd name="connsiteX503" fmla="*/ 5433537 w 6400800"/>
                <a:gd name="connsiteY503" fmla="*/ 225266 h 514350"/>
                <a:gd name="connsiteX504" fmla="*/ 5430679 w 6400800"/>
                <a:gd name="connsiteY504" fmla="*/ 240506 h 514350"/>
                <a:gd name="connsiteX505" fmla="*/ 5428774 w 6400800"/>
                <a:gd name="connsiteY505" fmla="*/ 228124 h 514350"/>
                <a:gd name="connsiteX506" fmla="*/ 5428774 w 6400800"/>
                <a:gd name="connsiteY506" fmla="*/ 242411 h 514350"/>
                <a:gd name="connsiteX507" fmla="*/ 5424012 w 6400800"/>
                <a:gd name="connsiteY507" fmla="*/ 222409 h 514350"/>
                <a:gd name="connsiteX508" fmla="*/ 5419249 w 6400800"/>
                <a:gd name="connsiteY508" fmla="*/ 200501 h 514350"/>
                <a:gd name="connsiteX509" fmla="*/ 5420201 w 6400800"/>
                <a:gd name="connsiteY509" fmla="*/ 223361 h 514350"/>
                <a:gd name="connsiteX510" fmla="*/ 5424964 w 6400800"/>
                <a:gd name="connsiteY510" fmla="*/ 274796 h 514350"/>
                <a:gd name="connsiteX511" fmla="*/ 5420201 w 6400800"/>
                <a:gd name="connsiteY511" fmla="*/ 299561 h 514350"/>
                <a:gd name="connsiteX512" fmla="*/ 5418296 w 6400800"/>
                <a:gd name="connsiteY512" fmla="*/ 305276 h 514350"/>
                <a:gd name="connsiteX513" fmla="*/ 5415439 w 6400800"/>
                <a:gd name="connsiteY513" fmla="*/ 298609 h 514350"/>
                <a:gd name="connsiteX514" fmla="*/ 5417344 w 6400800"/>
                <a:gd name="connsiteY514" fmla="*/ 291941 h 514350"/>
                <a:gd name="connsiteX515" fmla="*/ 5414487 w 6400800"/>
                <a:gd name="connsiteY515" fmla="*/ 296704 h 514350"/>
                <a:gd name="connsiteX516" fmla="*/ 5414487 w 6400800"/>
                <a:gd name="connsiteY516" fmla="*/ 295751 h 514350"/>
                <a:gd name="connsiteX517" fmla="*/ 5411629 w 6400800"/>
                <a:gd name="connsiteY517" fmla="*/ 287179 h 514350"/>
                <a:gd name="connsiteX518" fmla="*/ 5414487 w 6400800"/>
                <a:gd name="connsiteY518" fmla="*/ 268129 h 514350"/>
                <a:gd name="connsiteX519" fmla="*/ 5409724 w 6400800"/>
                <a:gd name="connsiteY519" fmla="*/ 282416 h 514350"/>
                <a:gd name="connsiteX520" fmla="*/ 5404009 w 6400800"/>
                <a:gd name="connsiteY520" fmla="*/ 267176 h 514350"/>
                <a:gd name="connsiteX521" fmla="*/ 5399246 w 6400800"/>
                <a:gd name="connsiteY521" fmla="*/ 253841 h 514350"/>
                <a:gd name="connsiteX522" fmla="*/ 5400199 w 6400800"/>
                <a:gd name="connsiteY522" fmla="*/ 232886 h 514350"/>
                <a:gd name="connsiteX523" fmla="*/ 5396389 w 6400800"/>
                <a:gd name="connsiteY523" fmla="*/ 247174 h 514350"/>
                <a:gd name="connsiteX524" fmla="*/ 5395437 w 6400800"/>
                <a:gd name="connsiteY524" fmla="*/ 244316 h 514350"/>
                <a:gd name="connsiteX525" fmla="*/ 5387817 w 6400800"/>
                <a:gd name="connsiteY525" fmla="*/ 224314 h 514350"/>
                <a:gd name="connsiteX526" fmla="*/ 5391626 w 6400800"/>
                <a:gd name="connsiteY526" fmla="*/ 245269 h 514350"/>
                <a:gd name="connsiteX527" fmla="*/ 5394484 w 6400800"/>
                <a:gd name="connsiteY527" fmla="*/ 257651 h 514350"/>
                <a:gd name="connsiteX528" fmla="*/ 5384959 w 6400800"/>
                <a:gd name="connsiteY528" fmla="*/ 300514 h 514350"/>
                <a:gd name="connsiteX529" fmla="*/ 5384006 w 6400800"/>
                <a:gd name="connsiteY529" fmla="*/ 297656 h 514350"/>
                <a:gd name="connsiteX530" fmla="*/ 5382101 w 6400800"/>
                <a:gd name="connsiteY530" fmla="*/ 283369 h 514350"/>
                <a:gd name="connsiteX531" fmla="*/ 5382101 w 6400800"/>
                <a:gd name="connsiteY531" fmla="*/ 287179 h 514350"/>
                <a:gd name="connsiteX532" fmla="*/ 5380196 w 6400800"/>
                <a:gd name="connsiteY532" fmla="*/ 276701 h 514350"/>
                <a:gd name="connsiteX533" fmla="*/ 5379244 w 6400800"/>
                <a:gd name="connsiteY533" fmla="*/ 272891 h 514350"/>
                <a:gd name="connsiteX534" fmla="*/ 5380196 w 6400800"/>
                <a:gd name="connsiteY534" fmla="*/ 269081 h 514350"/>
                <a:gd name="connsiteX535" fmla="*/ 5379244 w 6400800"/>
                <a:gd name="connsiteY535" fmla="*/ 271939 h 514350"/>
                <a:gd name="connsiteX536" fmla="*/ 5372576 w 6400800"/>
                <a:gd name="connsiteY536" fmla="*/ 241459 h 514350"/>
                <a:gd name="connsiteX537" fmla="*/ 5373529 w 6400800"/>
                <a:gd name="connsiteY537" fmla="*/ 232886 h 514350"/>
                <a:gd name="connsiteX538" fmla="*/ 5378292 w 6400800"/>
                <a:gd name="connsiteY538" fmla="*/ 190024 h 514350"/>
                <a:gd name="connsiteX539" fmla="*/ 5384006 w 6400800"/>
                <a:gd name="connsiteY539" fmla="*/ 153829 h 514350"/>
                <a:gd name="connsiteX540" fmla="*/ 5386864 w 6400800"/>
                <a:gd name="connsiteY540" fmla="*/ 138589 h 514350"/>
                <a:gd name="connsiteX541" fmla="*/ 5389721 w 6400800"/>
                <a:gd name="connsiteY541" fmla="*/ 126206 h 514350"/>
                <a:gd name="connsiteX542" fmla="*/ 5394484 w 6400800"/>
                <a:gd name="connsiteY542" fmla="*/ 102394 h 514350"/>
                <a:gd name="connsiteX543" fmla="*/ 5385912 w 6400800"/>
                <a:gd name="connsiteY543" fmla="*/ 125254 h 514350"/>
                <a:gd name="connsiteX544" fmla="*/ 5381149 w 6400800"/>
                <a:gd name="connsiteY544" fmla="*/ 137636 h 514350"/>
                <a:gd name="connsiteX545" fmla="*/ 5376387 w 6400800"/>
                <a:gd name="connsiteY545" fmla="*/ 151924 h 514350"/>
                <a:gd name="connsiteX546" fmla="*/ 5366862 w 6400800"/>
                <a:gd name="connsiteY546" fmla="*/ 188119 h 514350"/>
                <a:gd name="connsiteX547" fmla="*/ 5363051 w 6400800"/>
                <a:gd name="connsiteY547" fmla="*/ 205264 h 514350"/>
                <a:gd name="connsiteX548" fmla="*/ 5360194 w 6400800"/>
                <a:gd name="connsiteY548" fmla="*/ 196691 h 514350"/>
                <a:gd name="connsiteX549" fmla="*/ 5361146 w 6400800"/>
                <a:gd name="connsiteY549" fmla="*/ 210979 h 514350"/>
                <a:gd name="connsiteX550" fmla="*/ 5357337 w 6400800"/>
                <a:gd name="connsiteY550" fmla="*/ 230981 h 514350"/>
                <a:gd name="connsiteX551" fmla="*/ 5355431 w 6400800"/>
                <a:gd name="connsiteY551" fmla="*/ 245269 h 514350"/>
                <a:gd name="connsiteX552" fmla="*/ 5354479 w 6400800"/>
                <a:gd name="connsiteY552" fmla="*/ 235744 h 514350"/>
                <a:gd name="connsiteX553" fmla="*/ 5354479 w 6400800"/>
                <a:gd name="connsiteY553" fmla="*/ 230029 h 514350"/>
                <a:gd name="connsiteX554" fmla="*/ 5355431 w 6400800"/>
                <a:gd name="connsiteY554" fmla="*/ 210979 h 514350"/>
                <a:gd name="connsiteX555" fmla="*/ 5352574 w 6400800"/>
                <a:gd name="connsiteY555" fmla="*/ 222409 h 514350"/>
                <a:gd name="connsiteX556" fmla="*/ 5347812 w 6400800"/>
                <a:gd name="connsiteY556" fmla="*/ 190024 h 514350"/>
                <a:gd name="connsiteX557" fmla="*/ 5347812 w 6400800"/>
                <a:gd name="connsiteY557" fmla="*/ 179546 h 514350"/>
                <a:gd name="connsiteX558" fmla="*/ 5347812 w 6400800"/>
                <a:gd name="connsiteY558" fmla="*/ 160496 h 514350"/>
                <a:gd name="connsiteX559" fmla="*/ 5344954 w 6400800"/>
                <a:gd name="connsiteY559" fmla="*/ 173831 h 514350"/>
                <a:gd name="connsiteX560" fmla="*/ 5341144 w 6400800"/>
                <a:gd name="connsiteY560" fmla="*/ 150019 h 514350"/>
                <a:gd name="connsiteX561" fmla="*/ 5342096 w 6400800"/>
                <a:gd name="connsiteY561" fmla="*/ 177641 h 514350"/>
                <a:gd name="connsiteX562" fmla="*/ 5342096 w 6400800"/>
                <a:gd name="connsiteY562" fmla="*/ 187166 h 514350"/>
                <a:gd name="connsiteX563" fmla="*/ 5340192 w 6400800"/>
                <a:gd name="connsiteY563" fmla="*/ 200501 h 514350"/>
                <a:gd name="connsiteX564" fmla="*/ 5337334 w 6400800"/>
                <a:gd name="connsiteY564" fmla="*/ 229076 h 514350"/>
                <a:gd name="connsiteX565" fmla="*/ 5336381 w 6400800"/>
                <a:gd name="connsiteY565" fmla="*/ 263366 h 514350"/>
                <a:gd name="connsiteX566" fmla="*/ 5336381 w 6400800"/>
                <a:gd name="connsiteY566" fmla="*/ 282416 h 514350"/>
                <a:gd name="connsiteX567" fmla="*/ 5336381 w 6400800"/>
                <a:gd name="connsiteY567" fmla="*/ 282416 h 514350"/>
                <a:gd name="connsiteX568" fmla="*/ 5333524 w 6400800"/>
                <a:gd name="connsiteY568" fmla="*/ 293846 h 514350"/>
                <a:gd name="connsiteX569" fmla="*/ 5332571 w 6400800"/>
                <a:gd name="connsiteY569" fmla="*/ 291941 h 514350"/>
                <a:gd name="connsiteX570" fmla="*/ 5327809 w 6400800"/>
                <a:gd name="connsiteY570" fmla="*/ 278606 h 514350"/>
                <a:gd name="connsiteX571" fmla="*/ 5319237 w 6400800"/>
                <a:gd name="connsiteY571" fmla="*/ 252889 h 514350"/>
                <a:gd name="connsiteX572" fmla="*/ 5310664 w 6400800"/>
                <a:gd name="connsiteY572" fmla="*/ 230029 h 514350"/>
                <a:gd name="connsiteX573" fmla="*/ 5315426 w 6400800"/>
                <a:gd name="connsiteY573" fmla="*/ 253841 h 514350"/>
                <a:gd name="connsiteX574" fmla="*/ 5318284 w 6400800"/>
                <a:gd name="connsiteY574" fmla="*/ 267176 h 514350"/>
                <a:gd name="connsiteX575" fmla="*/ 5315426 w 6400800"/>
                <a:gd name="connsiteY575" fmla="*/ 263366 h 514350"/>
                <a:gd name="connsiteX576" fmla="*/ 5320189 w 6400800"/>
                <a:gd name="connsiteY576" fmla="*/ 276701 h 514350"/>
                <a:gd name="connsiteX577" fmla="*/ 5321142 w 6400800"/>
                <a:gd name="connsiteY577" fmla="*/ 281464 h 514350"/>
                <a:gd name="connsiteX578" fmla="*/ 5324951 w 6400800"/>
                <a:gd name="connsiteY578" fmla="*/ 297656 h 514350"/>
                <a:gd name="connsiteX579" fmla="*/ 5326856 w 6400800"/>
                <a:gd name="connsiteY579" fmla="*/ 306229 h 514350"/>
                <a:gd name="connsiteX580" fmla="*/ 5316379 w 6400800"/>
                <a:gd name="connsiteY580" fmla="*/ 322421 h 514350"/>
                <a:gd name="connsiteX581" fmla="*/ 5306854 w 6400800"/>
                <a:gd name="connsiteY581" fmla="*/ 338614 h 514350"/>
                <a:gd name="connsiteX582" fmla="*/ 5298281 w 6400800"/>
                <a:gd name="connsiteY582" fmla="*/ 354806 h 514350"/>
                <a:gd name="connsiteX583" fmla="*/ 5298281 w 6400800"/>
                <a:gd name="connsiteY583" fmla="*/ 344329 h 514350"/>
                <a:gd name="connsiteX584" fmla="*/ 5301139 w 6400800"/>
                <a:gd name="connsiteY584" fmla="*/ 318611 h 514350"/>
                <a:gd name="connsiteX585" fmla="*/ 5305901 w 6400800"/>
                <a:gd name="connsiteY585" fmla="*/ 291941 h 514350"/>
                <a:gd name="connsiteX586" fmla="*/ 5311617 w 6400800"/>
                <a:gd name="connsiteY586" fmla="*/ 269081 h 514350"/>
                <a:gd name="connsiteX587" fmla="*/ 5302092 w 6400800"/>
                <a:gd name="connsiteY587" fmla="*/ 290989 h 514350"/>
                <a:gd name="connsiteX588" fmla="*/ 5299234 w 6400800"/>
                <a:gd name="connsiteY588" fmla="*/ 298609 h 514350"/>
                <a:gd name="connsiteX589" fmla="*/ 5299234 w 6400800"/>
                <a:gd name="connsiteY589" fmla="*/ 263366 h 514350"/>
                <a:gd name="connsiteX590" fmla="*/ 5290662 w 6400800"/>
                <a:gd name="connsiteY590" fmla="*/ 317659 h 514350"/>
                <a:gd name="connsiteX591" fmla="*/ 5289709 w 6400800"/>
                <a:gd name="connsiteY591" fmla="*/ 312896 h 514350"/>
                <a:gd name="connsiteX592" fmla="*/ 5284946 w 6400800"/>
                <a:gd name="connsiteY592" fmla="*/ 295751 h 514350"/>
                <a:gd name="connsiteX593" fmla="*/ 5284946 w 6400800"/>
                <a:gd name="connsiteY593" fmla="*/ 295751 h 514350"/>
                <a:gd name="connsiteX594" fmla="*/ 5284946 w 6400800"/>
                <a:gd name="connsiteY594" fmla="*/ 295751 h 514350"/>
                <a:gd name="connsiteX595" fmla="*/ 5282089 w 6400800"/>
                <a:gd name="connsiteY595" fmla="*/ 284321 h 514350"/>
                <a:gd name="connsiteX596" fmla="*/ 5281137 w 6400800"/>
                <a:gd name="connsiteY596" fmla="*/ 282416 h 514350"/>
                <a:gd name="connsiteX597" fmla="*/ 5288756 w 6400800"/>
                <a:gd name="connsiteY597" fmla="*/ 252889 h 514350"/>
                <a:gd name="connsiteX598" fmla="*/ 5279231 w 6400800"/>
                <a:gd name="connsiteY598" fmla="*/ 273844 h 514350"/>
                <a:gd name="connsiteX599" fmla="*/ 5275421 w 6400800"/>
                <a:gd name="connsiteY599" fmla="*/ 262414 h 514350"/>
                <a:gd name="connsiteX600" fmla="*/ 5268754 w 6400800"/>
                <a:gd name="connsiteY600" fmla="*/ 243364 h 514350"/>
                <a:gd name="connsiteX601" fmla="*/ 5271612 w 6400800"/>
                <a:gd name="connsiteY601" fmla="*/ 262414 h 514350"/>
                <a:gd name="connsiteX602" fmla="*/ 5274469 w 6400800"/>
                <a:gd name="connsiteY602" fmla="*/ 283369 h 514350"/>
                <a:gd name="connsiteX603" fmla="*/ 5263039 w 6400800"/>
                <a:gd name="connsiteY603" fmla="*/ 310039 h 514350"/>
                <a:gd name="connsiteX604" fmla="*/ 5263039 w 6400800"/>
                <a:gd name="connsiteY604" fmla="*/ 302419 h 514350"/>
                <a:gd name="connsiteX605" fmla="*/ 5260181 w 6400800"/>
                <a:gd name="connsiteY605" fmla="*/ 310039 h 514350"/>
                <a:gd name="connsiteX606" fmla="*/ 5260181 w 6400800"/>
                <a:gd name="connsiteY606" fmla="*/ 309086 h 514350"/>
                <a:gd name="connsiteX607" fmla="*/ 5261134 w 6400800"/>
                <a:gd name="connsiteY607" fmla="*/ 301466 h 514350"/>
                <a:gd name="connsiteX608" fmla="*/ 5262087 w 6400800"/>
                <a:gd name="connsiteY608" fmla="*/ 284321 h 514350"/>
                <a:gd name="connsiteX609" fmla="*/ 5263039 w 6400800"/>
                <a:gd name="connsiteY609" fmla="*/ 269081 h 514350"/>
                <a:gd name="connsiteX610" fmla="*/ 5258276 w 6400800"/>
                <a:gd name="connsiteY610" fmla="*/ 283369 h 514350"/>
                <a:gd name="connsiteX611" fmla="*/ 5257324 w 6400800"/>
                <a:gd name="connsiteY611" fmla="*/ 287179 h 514350"/>
                <a:gd name="connsiteX612" fmla="*/ 5255419 w 6400800"/>
                <a:gd name="connsiteY612" fmla="*/ 273844 h 514350"/>
                <a:gd name="connsiteX613" fmla="*/ 5255419 w 6400800"/>
                <a:gd name="connsiteY613" fmla="*/ 271939 h 514350"/>
                <a:gd name="connsiteX614" fmla="*/ 5255419 w 6400800"/>
                <a:gd name="connsiteY614" fmla="*/ 270986 h 514350"/>
                <a:gd name="connsiteX615" fmla="*/ 5256371 w 6400800"/>
                <a:gd name="connsiteY615" fmla="*/ 266224 h 514350"/>
                <a:gd name="connsiteX616" fmla="*/ 5255419 w 6400800"/>
                <a:gd name="connsiteY616" fmla="*/ 268129 h 514350"/>
                <a:gd name="connsiteX617" fmla="*/ 5258276 w 6400800"/>
                <a:gd name="connsiteY617" fmla="*/ 232886 h 514350"/>
                <a:gd name="connsiteX618" fmla="*/ 5263039 w 6400800"/>
                <a:gd name="connsiteY618" fmla="*/ 158591 h 514350"/>
                <a:gd name="connsiteX619" fmla="*/ 5252562 w 6400800"/>
                <a:gd name="connsiteY619" fmla="*/ 204311 h 514350"/>
                <a:gd name="connsiteX620" fmla="*/ 5255419 w 6400800"/>
                <a:gd name="connsiteY620" fmla="*/ 173831 h 514350"/>
                <a:gd name="connsiteX621" fmla="*/ 5258276 w 6400800"/>
                <a:gd name="connsiteY621" fmla="*/ 140494 h 514350"/>
                <a:gd name="connsiteX622" fmla="*/ 5260181 w 6400800"/>
                <a:gd name="connsiteY622" fmla="*/ 110966 h 514350"/>
                <a:gd name="connsiteX623" fmla="*/ 5254467 w 6400800"/>
                <a:gd name="connsiteY623" fmla="*/ 139541 h 514350"/>
                <a:gd name="connsiteX624" fmla="*/ 5247799 w 6400800"/>
                <a:gd name="connsiteY624" fmla="*/ 172879 h 514350"/>
                <a:gd name="connsiteX625" fmla="*/ 5243989 w 6400800"/>
                <a:gd name="connsiteY625" fmla="*/ 192881 h 514350"/>
                <a:gd name="connsiteX626" fmla="*/ 5243037 w 6400800"/>
                <a:gd name="connsiteY626" fmla="*/ 201454 h 514350"/>
                <a:gd name="connsiteX627" fmla="*/ 5241131 w 6400800"/>
                <a:gd name="connsiteY627" fmla="*/ 194786 h 514350"/>
                <a:gd name="connsiteX628" fmla="*/ 5241131 w 6400800"/>
                <a:gd name="connsiteY628" fmla="*/ 209074 h 514350"/>
                <a:gd name="connsiteX629" fmla="*/ 5240179 w 6400800"/>
                <a:gd name="connsiteY629" fmla="*/ 215741 h 514350"/>
                <a:gd name="connsiteX630" fmla="*/ 5235417 w 6400800"/>
                <a:gd name="connsiteY630" fmla="*/ 246221 h 514350"/>
                <a:gd name="connsiteX631" fmla="*/ 5230654 w 6400800"/>
                <a:gd name="connsiteY631" fmla="*/ 252889 h 514350"/>
                <a:gd name="connsiteX632" fmla="*/ 5222081 w 6400800"/>
                <a:gd name="connsiteY632" fmla="*/ 266224 h 514350"/>
                <a:gd name="connsiteX633" fmla="*/ 5215414 w 6400800"/>
                <a:gd name="connsiteY633" fmla="*/ 279559 h 514350"/>
                <a:gd name="connsiteX634" fmla="*/ 5215414 w 6400800"/>
                <a:gd name="connsiteY634" fmla="*/ 278606 h 514350"/>
                <a:gd name="connsiteX635" fmla="*/ 5216367 w 6400800"/>
                <a:gd name="connsiteY635" fmla="*/ 275749 h 514350"/>
                <a:gd name="connsiteX636" fmla="*/ 5215414 w 6400800"/>
                <a:gd name="connsiteY636" fmla="*/ 277654 h 514350"/>
                <a:gd name="connsiteX637" fmla="*/ 5211604 w 6400800"/>
                <a:gd name="connsiteY637" fmla="*/ 249079 h 514350"/>
                <a:gd name="connsiteX638" fmla="*/ 5208746 w 6400800"/>
                <a:gd name="connsiteY638" fmla="*/ 224314 h 514350"/>
                <a:gd name="connsiteX639" fmla="*/ 5205889 w 6400800"/>
                <a:gd name="connsiteY639" fmla="*/ 202406 h 514350"/>
                <a:gd name="connsiteX640" fmla="*/ 5204937 w 6400800"/>
                <a:gd name="connsiteY640" fmla="*/ 224314 h 514350"/>
                <a:gd name="connsiteX641" fmla="*/ 5204937 w 6400800"/>
                <a:gd name="connsiteY641" fmla="*/ 249079 h 514350"/>
                <a:gd name="connsiteX642" fmla="*/ 5204937 w 6400800"/>
                <a:gd name="connsiteY642" fmla="*/ 264319 h 514350"/>
                <a:gd name="connsiteX643" fmla="*/ 5205889 w 6400800"/>
                <a:gd name="connsiteY643" fmla="*/ 281464 h 514350"/>
                <a:gd name="connsiteX644" fmla="*/ 5205889 w 6400800"/>
                <a:gd name="connsiteY644" fmla="*/ 289084 h 514350"/>
                <a:gd name="connsiteX645" fmla="*/ 5203984 w 6400800"/>
                <a:gd name="connsiteY645" fmla="*/ 286226 h 514350"/>
                <a:gd name="connsiteX646" fmla="*/ 5205889 w 6400800"/>
                <a:gd name="connsiteY646" fmla="*/ 290989 h 514350"/>
                <a:gd name="connsiteX647" fmla="*/ 5205889 w 6400800"/>
                <a:gd name="connsiteY647" fmla="*/ 291941 h 514350"/>
                <a:gd name="connsiteX648" fmla="*/ 5203984 w 6400800"/>
                <a:gd name="connsiteY648" fmla="*/ 287179 h 514350"/>
                <a:gd name="connsiteX649" fmla="*/ 5203984 w 6400800"/>
                <a:gd name="connsiteY649" fmla="*/ 287179 h 514350"/>
                <a:gd name="connsiteX650" fmla="*/ 5203984 w 6400800"/>
                <a:gd name="connsiteY650" fmla="*/ 287179 h 514350"/>
                <a:gd name="connsiteX651" fmla="*/ 5199221 w 6400800"/>
                <a:gd name="connsiteY651" fmla="*/ 278606 h 514350"/>
                <a:gd name="connsiteX652" fmla="*/ 5202079 w 6400800"/>
                <a:gd name="connsiteY652" fmla="*/ 290989 h 514350"/>
                <a:gd name="connsiteX653" fmla="*/ 5198269 w 6400800"/>
                <a:gd name="connsiteY653" fmla="*/ 300514 h 514350"/>
                <a:gd name="connsiteX654" fmla="*/ 5195412 w 6400800"/>
                <a:gd name="connsiteY654" fmla="*/ 295751 h 514350"/>
                <a:gd name="connsiteX655" fmla="*/ 5191601 w 6400800"/>
                <a:gd name="connsiteY655" fmla="*/ 263366 h 514350"/>
                <a:gd name="connsiteX656" fmla="*/ 5184934 w 6400800"/>
                <a:gd name="connsiteY656" fmla="*/ 190024 h 514350"/>
                <a:gd name="connsiteX657" fmla="*/ 5183981 w 6400800"/>
                <a:gd name="connsiteY657" fmla="*/ 169069 h 514350"/>
                <a:gd name="connsiteX658" fmla="*/ 5183981 w 6400800"/>
                <a:gd name="connsiteY658" fmla="*/ 161449 h 514350"/>
                <a:gd name="connsiteX659" fmla="*/ 5183029 w 6400800"/>
                <a:gd name="connsiteY659" fmla="*/ 169069 h 514350"/>
                <a:gd name="connsiteX660" fmla="*/ 5181124 w 6400800"/>
                <a:gd name="connsiteY660" fmla="*/ 190024 h 514350"/>
                <a:gd name="connsiteX661" fmla="*/ 5180171 w 6400800"/>
                <a:gd name="connsiteY661" fmla="*/ 211931 h 514350"/>
                <a:gd name="connsiteX662" fmla="*/ 5177314 w 6400800"/>
                <a:gd name="connsiteY662" fmla="*/ 215741 h 514350"/>
                <a:gd name="connsiteX663" fmla="*/ 5165884 w 6400800"/>
                <a:gd name="connsiteY663" fmla="*/ 231934 h 514350"/>
                <a:gd name="connsiteX664" fmla="*/ 5163979 w 6400800"/>
                <a:gd name="connsiteY664" fmla="*/ 235744 h 514350"/>
                <a:gd name="connsiteX665" fmla="*/ 5161121 w 6400800"/>
                <a:gd name="connsiteY665" fmla="*/ 230029 h 514350"/>
                <a:gd name="connsiteX666" fmla="*/ 5161121 w 6400800"/>
                <a:gd name="connsiteY666" fmla="*/ 229076 h 514350"/>
                <a:gd name="connsiteX667" fmla="*/ 5163026 w 6400800"/>
                <a:gd name="connsiteY667" fmla="*/ 213836 h 514350"/>
                <a:gd name="connsiteX668" fmla="*/ 5163979 w 6400800"/>
                <a:gd name="connsiteY668" fmla="*/ 208121 h 514350"/>
                <a:gd name="connsiteX669" fmla="*/ 5158264 w 6400800"/>
                <a:gd name="connsiteY669" fmla="*/ 224314 h 514350"/>
                <a:gd name="connsiteX670" fmla="*/ 5156359 w 6400800"/>
                <a:gd name="connsiteY670" fmla="*/ 220504 h 514350"/>
                <a:gd name="connsiteX671" fmla="*/ 5147787 w 6400800"/>
                <a:gd name="connsiteY671" fmla="*/ 205264 h 514350"/>
                <a:gd name="connsiteX672" fmla="*/ 5144929 w 6400800"/>
                <a:gd name="connsiteY672" fmla="*/ 178594 h 514350"/>
                <a:gd name="connsiteX673" fmla="*/ 5141119 w 6400800"/>
                <a:gd name="connsiteY673" fmla="*/ 149066 h 514350"/>
                <a:gd name="connsiteX674" fmla="*/ 5141119 w 6400800"/>
                <a:gd name="connsiteY674" fmla="*/ 178594 h 514350"/>
                <a:gd name="connsiteX675" fmla="*/ 5141119 w 6400800"/>
                <a:gd name="connsiteY675" fmla="*/ 255746 h 514350"/>
                <a:gd name="connsiteX676" fmla="*/ 5141119 w 6400800"/>
                <a:gd name="connsiteY676" fmla="*/ 258604 h 514350"/>
                <a:gd name="connsiteX677" fmla="*/ 5139214 w 6400800"/>
                <a:gd name="connsiteY677" fmla="*/ 260509 h 514350"/>
                <a:gd name="connsiteX678" fmla="*/ 5134451 w 6400800"/>
                <a:gd name="connsiteY678" fmla="*/ 265271 h 514350"/>
                <a:gd name="connsiteX679" fmla="*/ 5128737 w 6400800"/>
                <a:gd name="connsiteY679" fmla="*/ 184309 h 514350"/>
                <a:gd name="connsiteX680" fmla="*/ 5124926 w 6400800"/>
                <a:gd name="connsiteY680" fmla="*/ 236696 h 514350"/>
                <a:gd name="connsiteX681" fmla="*/ 5119212 w 6400800"/>
                <a:gd name="connsiteY681" fmla="*/ 219551 h 514350"/>
                <a:gd name="connsiteX682" fmla="*/ 5123974 w 6400800"/>
                <a:gd name="connsiteY682" fmla="*/ 249079 h 514350"/>
                <a:gd name="connsiteX683" fmla="*/ 5123021 w 6400800"/>
                <a:gd name="connsiteY683" fmla="*/ 258604 h 514350"/>
                <a:gd name="connsiteX684" fmla="*/ 5120164 w 6400800"/>
                <a:gd name="connsiteY684" fmla="*/ 279559 h 514350"/>
                <a:gd name="connsiteX685" fmla="*/ 5116354 w 6400800"/>
                <a:gd name="connsiteY685" fmla="*/ 285274 h 514350"/>
                <a:gd name="connsiteX686" fmla="*/ 5106829 w 6400800"/>
                <a:gd name="connsiteY686" fmla="*/ 298609 h 514350"/>
                <a:gd name="connsiteX687" fmla="*/ 5103971 w 6400800"/>
                <a:gd name="connsiteY687" fmla="*/ 303371 h 514350"/>
                <a:gd name="connsiteX688" fmla="*/ 5085874 w 6400800"/>
                <a:gd name="connsiteY688" fmla="*/ 261461 h 514350"/>
                <a:gd name="connsiteX689" fmla="*/ 5086826 w 6400800"/>
                <a:gd name="connsiteY689" fmla="*/ 261461 h 514350"/>
                <a:gd name="connsiteX690" fmla="*/ 5091589 w 6400800"/>
                <a:gd name="connsiteY690" fmla="*/ 260509 h 514350"/>
                <a:gd name="connsiteX691" fmla="*/ 5086826 w 6400800"/>
                <a:gd name="connsiteY691" fmla="*/ 260509 h 514350"/>
                <a:gd name="connsiteX692" fmla="*/ 5085874 w 6400800"/>
                <a:gd name="connsiteY692" fmla="*/ 260509 h 514350"/>
                <a:gd name="connsiteX693" fmla="*/ 5071587 w 6400800"/>
                <a:gd name="connsiteY693" fmla="*/ 230029 h 514350"/>
                <a:gd name="connsiteX694" fmla="*/ 5071587 w 6400800"/>
                <a:gd name="connsiteY694" fmla="*/ 222409 h 514350"/>
                <a:gd name="connsiteX695" fmla="*/ 5069681 w 6400800"/>
                <a:gd name="connsiteY695" fmla="*/ 227171 h 514350"/>
                <a:gd name="connsiteX696" fmla="*/ 5062062 w 6400800"/>
                <a:gd name="connsiteY696" fmla="*/ 192881 h 514350"/>
                <a:gd name="connsiteX697" fmla="*/ 5058251 w 6400800"/>
                <a:gd name="connsiteY697" fmla="*/ 174784 h 514350"/>
                <a:gd name="connsiteX698" fmla="*/ 5055394 w 6400800"/>
                <a:gd name="connsiteY698" fmla="*/ 159544 h 514350"/>
                <a:gd name="connsiteX699" fmla="*/ 5049679 w 6400800"/>
                <a:gd name="connsiteY699" fmla="*/ 130016 h 514350"/>
                <a:gd name="connsiteX700" fmla="*/ 5050631 w 6400800"/>
                <a:gd name="connsiteY700" fmla="*/ 159544 h 514350"/>
                <a:gd name="connsiteX701" fmla="*/ 5051584 w 6400800"/>
                <a:gd name="connsiteY701" fmla="*/ 174784 h 514350"/>
                <a:gd name="connsiteX702" fmla="*/ 5053489 w 6400800"/>
                <a:gd name="connsiteY702" fmla="*/ 192881 h 514350"/>
                <a:gd name="connsiteX703" fmla="*/ 5059204 w 6400800"/>
                <a:gd name="connsiteY703" fmla="*/ 236696 h 514350"/>
                <a:gd name="connsiteX704" fmla="*/ 5061109 w 6400800"/>
                <a:gd name="connsiteY704" fmla="*/ 249079 h 514350"/>
                <a:gd name="connsiteX705" fmla="*/ 5055394 w 6400800"/>
                <a:gd name="connsiteY705" fmla="*/ 270034 h 514350"/>
                <a:gd name="connsiteX706" fmla="*/ 5052537 w 6400800"/>
                <a:gd name="connsiteY706" fmla="*/ 271939 h 514350"/>
                <a:gd name="connsiteX707" fmla="*/ 5052537 w 6400800"/>
                <a:gd name="connsiteY707" fmla="*/ 271939 h 514350"/>
                <a:gd name="connsiteX708" fmla="*/ 5051584 w 6400800"/>
                <a:gd name="connsiteY708" fmla="*/ 267176 h 514350"/>
                <a:gd name="connsiteX709" fmla="*/ 5051584 w 6400800"/>
                <a:gd name="connsiteY709" fmla="*/ 269081 h 514350"/>
                <a:gd name="connsiteX710" fmla="*/ 5048726 w 6400800"/>
                <a:gd name="connsiteY710" fmla="*/ 261461 h 514350"/>
                <a:gd name="connsiteX711" fmla="*/ 5048726 w 6400800"/>
                <a:gd name="connsiteY711" fmla="*/ 261461 h 514350"/>
                <a:gd name="connsiteX712" fmla="*/ 5050631 w 6400800"/>
                <a:gd name="connsiteY712" fmla="*/ 252889 h 514350"/>
                <a:gd name="connsiteX713" fmla="*/ 5047774 w 6400800"/>
                <a:gd name="connsiteY713" fmla="*/ 259556 h 514350"/>
                <a:gd name="connsiteX714" fmla="*/ 5039201 w 6400800"/>
                <a:gd name="connsiteY714" fmla="*/ 236696 h 514350"/>
                <a:gd name="connsiteX715" fmla="*/ 5031581 w 6400800"/>
                <a:gd name="connsiteY715" fmla="*/ 214789 h 514350"/>
                <a:gd name="connsiteX716" fmla="*/ 5035392 w 6400800"/>
                <a:gd name="connsiteY716" fmla="*/ 237649 h 514350"/>
                <a:gd name="connsiteX717" fmla="*/ 5039201 w 6400800"/>
                <a:gd name="connsiteY717" fmla="*/ 256699 h 514350"/>
                <a:gd name="connsiteX718" fmla="*/ 5034439 w 6400800"/>
                <a:gd name="connsiteY718" fmla="*/ 265271 h 514350"/>
                <a:gd name="connsiteX719" fmla="*/ 5034439 w 6400800"/>
                <a:gd name="connsiteY719" fmla="*/ 262414 h 514350"/>
                <a:gd name="connsiteX720" fmla="*/ 5030629 w 6400800"/>
                <a:gd name="connsiteY720" fmla="*/ 241459 h 514350"/>
                <a:gd name="connsiteX721" fmla="*/ 5026819 w 6400800"/>
                <a:gd name="connsiteY721" fmla="*/ 223361 h 514350"/>
                <a:gd name="connsiteX722" fmla="*/ 5025867 w 6400800"/>
                <a:gd name="connsiteY722" fmla="*/ 242411 h 514350"/>
                <a:gd name="connsiteX723" fmla="*/ 5025867 w 6400800"/>
                <a:gd name="connsiteY723" fmla="*/ 263366 h 514350"/>
                <a:gd name="connsiteX724" fmla="*/ 5025867 w 6400800"/>
                <a:gd name="connsiteY724" fmla="*/ 276701 h 514350"/>
                <a:gd name="connsiteX725" fmla="*/ 5025867 w 6400800"/>
                <a:gd name="connsiteY725" fmla="*/ 281464 h 514350"/>
                <a:gd name="connsiteX726" fmla="*/ 5010626 w 6400800"/>
                <a:gd name="connsiteY726" fmla="*/ 263366 h 514350"/>
                <a:gd name="connsiteX727" fmla="*/ 4995387 w 6400800"/>
                <a:gd name="connsiteY727" fmla="*/ 248126 h 514350"/>
                <a:gd name="connsiteX728" fmla="*/ 4997292 w 6400800"/>
                <a:gd name="connsiteY728" fmla="*/ 243364 h 514350"/>
                <a:gd name="connsiteX729" fmla="*/ 4994434 w 6400800"/>
                <a:gd name="connsiteY729" fmla="*/ 248126 h 514350"/>
                <a:gd name="connsiteX730" fmla="*/ 4992529 w 6400800"/>
                <a:gd name="connsiteY730" fmla="*/ 246221 h 514350"/>
                <a:gd name="connsiteX731" fmla="*/ 4994434 w 6400800"/>
                <a:gd name="connsiteY731" fmla="*/ 190024 h 514350"/>
                <a:gd name="connsiteX732" fmla="*/ 4983004 w 6400800"/>
                <a:gd name="connsiteY732" fmla="*/ 240506 h 514350"/>
                <a:gd name="connsiteX733" fmla="*/ 4981099 w 6400800"/>
                <a:gd name="connsiteY733" fmla="*/ 238601 h 514350"/>
                <a:gd name="connsiteX734" fmla="*/ 4959192 w 6400800"/>
                <a:gd name="connsiteY734" fmla="*/ 219551 h 514350"/>
                <a:gd name="connsiteX735" fmla="*/ 4978242 w 6400800"/>
                <a:gd name="connsiteY735" fmla="*/ 241459 h 514350"/>
                <a:gd name="connsiteX736" fmla="*/ 4982051 w 6400800"/>
                <a:gd name="connsiteY736" fmla="*/ 246221 h 514350"/>
                <a:gd name="connsiteX737" fmla="*/ 4982051 w 6400800"/>
                <a:gd name="connsiteY737" fmla="*/ 248126 h 514350"/>
                <a:gd name="connsiteX738" fmla="*/ 4976337 w 6400800"/>
                <a:gd name="connsiteY738" fmla="*/ 279559 h 514350"/>
                <a:gd name="connsiteX739" fmla="*/ 4969669 w 6400800"/>
                <a:gd name="connsiteY739" fmla="*/ 290989 h 514350"/>
                <a:gd name="connsiteX740" fmla="*/ 4960144 w 6400800"/>
                <a:gd name="connsiteY740" fmla="*/ 265271 h 514350"/>
                <a:gd name="connsiteX741" fmla="*/ 4960144 w 6400800"/>
                <a:gd name="connsiteY741" fmla="*/ 264319 h 514350"/>
                <a:gd name="connsiteX742" fmla="*/ 4959192 w 6400800"/>
                <a:gd name="connsiteY742" fmla="*/ 237649 h 514350"/>
                <a:gd name="connsiteX743" fmla="*/ 4958239 w 6400800"/>
                <a:gd name="connsiteY743" fmla="*/ 214789 h 514350"/>
                <a:gd name="connsiteX744" fmla="*/ 4968717 w 6400800"/>
                <a:gd name="connsiteY744" fmla="*/ 164306 h 514350"/>
                <a:gd name="connsiteX745" fmla="*/ 4974431 w 6400800"/>
                <a:gd name="connsiteY745" fmla="*/ 134779 h 514350"/>
                <a:gd name="connsiteX746" fmla="*/ 4964906 w 6400800"/>
                <a:gd name="connsiteY746" fmla="*/ 163354 h 514350"/>
                <a:gd name="connsiteX747" fmla="*/ 4955381 w 6400800"/>
                <a:gd name="connsiteY747" fmla="*/ 191929 h 514350"/>
                <a:gd name="connsiteX748" fmla="*/ 4955381 w 6400800"/>
                <a:gd name="connsiteY748" fmla="*/ 176689 h 514350"/>
                <a:gd name="connsiteX749" fmla="*/ 4952524 w 6400800"/>
                <a:gd name="connsiteY749" fmla="*/ 202406 h 514350"/>
                <a:gd name="connsiteX750" fmla="*/ 4952524 w 6400800"/>
                <a:gd name="connsiteY750" fmla="*/ 203359 h 514350"/>
                <a:gd name="connsiteX751" fmla="*/ 4944904 w 6400800"/>
                <a:gd name="connsiteY751" fmla="*/ 227171 h 514350"/>
                <a:gd name="connsiteX752" fmla="*/ 4944904 w 6400800"/>
                <a:gd name="connsiteY752" fmla="*/ 226219 h 514350"/>
                <a:gd name="connsiteX753" fmla="*/ 4936331 w 6400800"/>
                <a:gd name="connsiteY753" fmla="*/ 199549 h 514350"/>
                <a:gd name="connsiteX754" fmla="*/ 4942046 w 6400800"/>
                <a:gd name="connsiteY754" fmla="*/ 236696 h 514350"/>
                <a:gd name="connsiteX755" fmla="*/ 4941094 w 6400800"/>
                <a:gd name="connsiteY755" fmla="*/ 239554 h 514350"/>
                <a:gd name="connsiteX756" fmla="*/ 4922996 w 6400800"/>
                <a:gd name="connsiteY756" fmla="*/ 292894 h 514350"/>
                <a:gd name="connsiteX757" fmla="*/ 4922996 w 6400800"/>
                <a:gd name="connsiteY757" fmla="*/ 289084 h 514350"/>
                <a:gd name="connsiteX758" fmla="*/ 4920139 w 6400800"/>
                <a:gd name="connsiteY758" fmla="*/ 269081 h 514350"/>
                <a:gd name="connsiteX759" fmla="*/ 4919187 w 6400800"/>
                <a:gd name="connsiteY759" fmla="*/ 290036 h 514350"/>
                <a:gd name="connsiteX760" fmla="*/ 4919187 w 6400800"/>
                <a:gd name="connsiteY760" fmla="*/ 296704 h 514350"/>
                <a:gd name="connsiteX761" fmla="*/ 4917281 w 6400800"/>
                <a:gd name="connsiteY761" fmla="*/ 289084 h 514350"/>
                <a:gd name="connsiteX762" fmla="*/ 4911567 w 6400800"/>
                <a:gd name="connsiteY762" fmla="*/ 266224 h 514350"/>
                <a:gd name="connsiteX763" fmla="*/ 4904899 w 6400800"/>
                <a:gd name="connsiteY763" fmla="*/ 246221 h 514350"/>
                <a:gd name="connsiteX764" fmla="*/ 4907756 w 6400800"/>
                <a:gd name="connsiteY764" fmla="*/ 267176 h 514350"/>
                <a:gd name="connsiteX765" fmla="*/ 4909662 w 6400800"/>
                <a:gd name="connsiteY765" fmla="*/ 290989 h 514350"/>
                <a:gd name="connsiteX766" fmla="*/ 4911567 w 6400800"/>
                <a:gd name="connsiteY766" fmla="*/ 321469 h 514350"/>
                <a:gd name="connsiteX767" fmla="*/ 4908709 w 6400800"/>
                <a:gd name="connsiteY767" fmla="*/ 327184 h 514350"/>
                <a:gd name="connsiteX768" fmla="*/ 4902042 w 6400800"/>
                <a:gd name="connsiteY768" fmla="*/ 313849 h 514350"/>
                <a:gd name="connsiteX769" fmla="*/ 4894421 w 6400800"/>
                <a:gd name="connsiteY769" fmla="*/ 298609 h 514350"/>
                <a:gd name="connsiteX770" fmla="*/ 4892517 w 6400800"/>
                <a:gd name="connsiteY770" fmla="*/ 285274 h 514350"/>
                <a:gd name="connsiteX771" fmla="*/ 4891564 w 6400800"/>
                <a:gd name="connsiteY771" fmla="*/ 293846 h 514350"/>
                <a:gd name="connsiteX772" fmla="*/ 4888706 w 6400800"/>
                <a:gd name="connsiteY772" fmla="*/ 289084 h 514350"/>
                <a:gd name="connsiteX773" fmla="*/ 4891564 w 6400800"/>
                <a:gd name="connsiteY773" fmla="*/ 295751 h 514350"/>
                <a:gd name="connsiteX774" fmla="*/ 4887754 w 6400800"/>
                <a:gd name="connsiteY774" fmla="*/ 348139 h 514350"/>
                <a:gd name="connsiteX775" fmla="*/ 4887754 w 6400800"/>
                <a:gd name="connsiteY775" fmla="*/ 357664 h 514350"/>
                <a:gd name="connsiteX776" fmla="*/ 4882991 w 6400800"/>
                <a:gd name="connsiteY776" fmla="*/ 350996 h 514350"/>
                <a:gd name="connsiteX777" fmla="*/ 4882039 w 6400800"/>
                <a:gd name="connsiteY777" fmla="*/ 338614 h 514350"/>
                <a:gd name="connsiteX778" fmla="*/ 4882039 w 6400800"/>
                <a:gd name="connsiteY778" fmla="*/ 337661 h 514350"/>
                <a:gd name="connsiteX779" fmla="*/ 4883944 w 6400800"/>
                <a:gd name="connsiteY779" fmla="*/ 327184 h 514350"/>
                <a:gd name="connsiteX780" fmla="*/ 4885849 w 6400800"/>
                <a:gd name="connsiteY780" fmla="*/ 319564 h 514350"/>
                <a:gd name="connsiteX781" fmla="*/ 4887754 w 6400800"/>
                <a:gd name="connsiteY781" fmla="*/ 312896 h 514350"/>
                <a:gd name="connsiteX782" fmla="*/ 4884896 w 6400800"/>
                <a:gd name="connsiteY782" fmla="*/ 318611 h 514350"/>
                <a:gd name="connsiteX783" fmla="*/ 4882039 w 6400800"/>
                <a:gd name="connsiteY783" fmla="*/ 326231 h 514350"/>
                <a:gd name="connsiteX784" fmla="*/ 4882039 w 6400800"/>
                <a:gd name="connsiteY784" fmla="*/ 328136 h 514350"/>
                <a:gd name="connsiteX785" fmla="*/ 4882039 w 6400800"/>
                <a:gd name="connsiteY785" fmla="*/ 326231 h 514350"/>
                <a:gd name="connsiteX786" fmla="*/ 4877276 w 6400800"/>
                <a:gd name="connsiteY786" fmla="*/ 288131 h 514350"/>
                <a:gd name="connsiteX787" fmla="*/ 4873466 w 6400800"/>
                <a:gd name="connsiteY787" fmla="*/ 263366 h 514350"/>
                <a:gd name="connsiteX788" fmla="*/ 4878229 w 6400800"/>
                <a:gd name="connsiteY788" fmla="*/ 238601 h 514350"/>
                <a:gd name="connsiteX789" fmla="*/ 4882039 w 6400800"/>
                <a:gd name="connsiteY789" fmla="*/ 211931 h 514350"/>
                <a:gd name="connsiteX790" fmla="*/ 4874419 w 6400800"/>
                <a:gd name="connsiteY790" fmla="*/ 237649 h 514350"/>
                <a:gd name="connsiteX791" fmla="*/ 4870609 w 6400800"/>
                <a:gd name="connsiteY791" fmla="*/ 249079 h 514350"/>
                <a:gd name="connsiteX792" fmla="*/ 4866799 w 6400800"/>
                <a:gd name="connsiteY792" fmla="*/ 231934 h 514350"/>
                <a:gd name="connsiteX793" fmla="*/ 4862037 w 6400800"/>
                <a:gd name="connsiteY793" fmla="*/ 210979 h 514350"/>
                <a:gd name="connsiteX794" fmla="*/ 4862989 w 6400800"/>
                <a:gd name="connsiteY794" fmla="*/ 232886 h 514350"/>
                <a:gd name="connsiteX795" fmla="*/ 4863941 w 6400800"/>
                <a:gd name="connsiteY795" fmla="*/ 248126 h 514350"/>
                <a:gd name="connsiteX796" fmla="*/ 4863941 w 6400800"/>
                <a:gd name="connsiteY796" fmla="*/ 261461 h 514350"/>
                <a:gd name="connsiteX797" fmla="*/ 4860131 w 6400800"/>
                <a:gd name="connsiteY797" fmla="*/ 264319 h 514350"/>
                <a:gd name="connsiteX798" fmla="*/ 4843939 w 6400800"/>
                <a:gd name="connsiteY798" fmla="*/ 281464 h 514350"/>
                <a:gd name="connsiteX799" fmla="*/ 4841081 w 6400800"/>
                <a:gd name="connsiteY799" fmla="*/ 270986 h 514350"/>
                <a:gd name="connsiteX800" fmla="*/ 4842987 w 6400800"/>
                <a:gd name="connsiteY800" fmla="*/ 266224 h 514350"/>
                <a:gd name="connsiteX801" fmla="*/ 4841081 w 6400800"/>
                <a:gd name="connsiteY801" fmla="*/ 269081 h 514350"/>
                <a:gd name="connsiteX802" fmla="*/ 4840129 w 6400800"/>
                <a:gd name="connsiteY802" fmla="*/ 262414 h 514350"/>
                <a:gd name="connsiteX803" fmla="*/ 4840129 w 6400800"/>
                <a:gd name="connsiteY803" fmla="*/ 270034 h 514350"/>
                <a:gd name="connsiteX804" fmla="*/ 4833462 w 6400800"/>
                <a:gd name="connsiteY804" fmla="*/ 278606 h 514350"/>
                <a:gd name="connsiteX805" fmla="*/ 4822984 w 6400800"/>
                <a:gd name="connsiteY805" fmla="*/ 294799 h 514350"/>
                <a:gd name="connsiteX806" fmla="*/ 4816316 w 6400800"/>
                <a:gd name="connsiteY806" fmla="*/ 304324 h 514350"/>
                <a:gd name="connsiteX807" fmla="*/ 4809649 w 6400800"/>
                <a:gd name="connsiteY807" fmla="*/ 315754 h 514350"/>
                <a:gd name="connsiteX808" fmla="*/ 4807744 w 6400800"/>
                <a:gd name="connsiteY808" fmla="*/ 318611 h 514350"/>
                <a:gd name="connsiteX809" fmla="*/ 4807744 w 6400800"/>
                <a:gd name="connsiteY809" fmla="*/ 304324 h 514350"/>
                <a:gd name="connsiteX810" fmla="*/ 4803934 w 6400800"/>
                <a:gd name="connsiteY810" fmla="*/ 327184 h 514350"/>
                <a:gd name="connsiteX811" fmla="*/ 4795362 w 6400800"/>
                <a:gd name="connsiteY811" fmla="*/ 342424 h 514350"/>
                <a:gd name="connsiteX812" fmla="*/ 4795362 w 6400800"/>
                <a:gd name="connsiteY812" fmla="*/ 324326 h 514350"/>
                <a:gd name="connsiteX813" fmla="*/ 4795362 w 6400800"/>
                <a:gd name="connsiteY813" fmla="*/ 311944 h 514350"/>
                <a:gd name="connsiteX814" fmla="*/ 4796314 w 6400800"/>
                <a:gd name="connsiteY814" fmla="*/ 302419 h 514350"/>
                <a:gd name="connsiteX815" fmla="*/ 4797266 w 6400800"/>
                <a:gd name="connsiteY815" fmla="*/ 297656 h 514350"/>
                <a:gd name="connsiteX816" fmla="*/ 4803934 w 6400800"/>
                <a:gd name="connsiteY816" fmla="*/ 264319 h 514350"/>
                <a:gd name="connsiteX817" fmla="*/ 4815364 w 6400800"/>
                <a:gd name="connsiteY817" fmla="*/ 192881 h 514350"/>
                <a:gd name="connsiteX818" fmla="*/ 4792504 w 6400800"/>
                <a:gd name="connsiteY818" fmla="*/ 262414 h 514350"/>
                <a:gd name="connsiteX819" fmla="*/ 4790599 w 6400800"/>
                <a:gd name="connsiteY819" fmla="*/ 268129 h 514350"/>
                <a:gd name="connsiteX820" fmla="*/ 4788694 w 6400800"/>
                <a:gd name="connsiteY820" fmla="*/ 250031 h 514350"/>
                <a:gd name="connsiteX821" fmla="*/ 4787741 w 6400800"/>
                <a:gd name="connsiteY821" fmla="*/ 270986 h 514350"/>
                <a:gd name="connsiteX822" fmla="*/ 4787741 w 6400800"/>
                <a:gd name="connsiteY822" fmla="*/ 281464 h 514350"/>
                <a:gd name="connsiteX823" fmla="*/ 4782979 w 6400800"/>
                <a:gd name="connsiteY823" fmla="*/ 299561 h 514350"/>
                <a:gd name="connsiteX824" fmla="*/ 4782979 w 6400800"/>
                <a:gd name="connsiteY824" fmla="*/ 293846 h 514350"/>
                <a:gd name="connsiteX825" fmla="*/ 4784884 w 6400800"/>
                <a:gd name="connsiteY825" fmla="*/ 263366 h 514350"/>
                <a:gd name="connsiteX826" fmla="*/ 4786789 w 6400800"/>
                <a:gd name="connsiteY826" fmla="*/ 239554 h 514350"/>
                <a:gd name="connsiteX827" fmla="*/ 4789647 w 6400800"/>
                <a:gd name="connsiteY827" fmla="*/ 218599 h 514350"/>
                <a:gd name="connsiteX828" fmla="*/ 4782979 w 6400800"/>
                <a:gd name="connsiteY828" fmla="*/ 238601 h 514350"/>
                <a:gd name="connsiteX829" fmla="*/ 4777264 w 6400800"/>
                <a:gd name="connsiteY829" fmla="*/ 262414 h 514350"/>
                <a:gd name="connsiteX830" fmla="*/ 4776312 w 6400800"/>
                <a:gd name="connsiteY830" fmla="*/ 269081 h 514350"/>
                <a:gd name="connsiteX831" fmla="*/ 4773454 w 6400800"/>
                <a:gd name="connsiteY831" fmla="*/ 251936 h 514350"/>
                <a:gd name="connsiteX832" fmla="*/ 4773454 w 6400800"/>
                <a:gd name="connsiteY832" fmla="*/ 284321 h 514350"/>
                <a:gd name="connsiteX833" fmla="*/ 4771549 w 6400800"/>
                <a:gd name="connsiteY833" fmla="*/ 293846 h 514350"/>
                <a:gd name="connsiteX834" fmla="*/ 4771549 w 6400800"/>
                <a:gd name="connsiteY834" fmla="*/ 295751 h 514350"/>
                <a:gd name="connsiteX835" fmla="*/ 4767739 w 6400800"/>
                <a:gd name="connsiteY835" fmla="*/ 260509 h 514350"/>
                <a:gd name="connsiteX836" fmla="*/ 4764881 w 6400800"/>
                <a:gd name="connsiteY836" fmla="*/ 297656 h 514350"/>
                <a:gd name="connsiteX837" fmla="*/ 4755356 w 6400800"/>
                <a:gd name="connsiteY837" fmla="*/ 276701 h 514350"/>
                <a:gd name="connsiteX838" fmla="*/ 4750594 w 6400800"/>
                <a:gd name="connsiteY838" fmla="*/ 270034 h 514350"/>
                <a:gd name="connsiteX839" fmla="*/ 4758214 w 6400800"/>
                <a:gd name="connsiteY839" fmla="*/ 243364 h 514350"/>
                <a:gd name="connsiteX840" fmla="*/ 4780122 w 6400800"/>
                <a:gd name="connsiteY840" fmla="*/ 161449 h 514350"/>
                <a:gd name="connsiteX841" fmla="*/ 4787741 w 6400800"/>
                <a:gd name="connsiteY841" fmla="*/ 130016 h 514350"/>
                <a:gd name="connsiteX842" fmla="*/ 4776312 w 6400800"/>
                <a:gd name="connsiteY842" fmla="*/ 160496 h 514350"/>
                <a:gd name="connsiteX843" fmla="*/ 4747737 w 6400800"/>
                <a:gd name="connsiteY843" fmla="*/ 240506 h 514350"/>
                <a:gd name="connsiteX844" fmla="*/ 4742022 w 6400800"/>
                <a:gd name="connsiteY844" fmla="*/ 257651 h 514350"/>
                <a:gd name="connsiteX845" fmla="*/ 4742022 w 6400800"/>
                <a:gd name="connsiteY845" fmla="*/ 257651 h 514350"/>
                <a:gd name="connsiteX846" fmla="*/ 4727734 w 6400800"/>
                <a:gd name="connsiteY846" fmla="*/ 244316 h 514350"/>
                <a:gd name="connsiteX847" fmla="*/ 4721066 w 6400800"/>
                <a:gd name="connsiteY847" fmla="*/ 240506 h 514350"/>
                <a:gd name="connsiteX848" fmla="*/ 4716304 w 6400800"/>
                <a:gd name="connsiteY848" fmla="*/ 238601 h 514350"/>
                <a:gd name="connsiteX849" fmla="*/ 4712494 w 6400800"/>
                <a:gd name="connsiteY849" fmla="*/ 237649 h 514350"/>
                <a:gd name="connsiteX850" fmla="*/ 4716304 w 6400800"/>
                <a:gd name="connsiteY850" fmla="*/ 239554 h 514350"/>
                <a:gd name="connsiteX851" fmla="*/ 4725829 w 6400800"/>
                <a:gd name="connsiteY851" fmla="*/ 246221 h 514350"/>
                <a:gd name="connsiteX852" fmla="*/ 4736306 w 6400800"/>
                <a:gd name="connsiteY852" fmla="*/ 260509 h 514350"/>
                <a:gd name="connsiteX853" fmla="*/ 4739164 w 6400800"/>
                <a:gd name="connsiteY853" fmla="*/ 266224 h 514350"/>
                <a:gd name="connsiteX854" fmla="*/ 4729639 w 6400800"/>
                <a:gd name="connsiteY854" fmla="*/ 293846 h 514350"/>
                <a:gd name="connsiteX855" fmla="*/ 4728687 w 6400800"/>
                <a:gd name="connsiteY855" fmla="*/ 295751 h 514350"/>
                <a:gd name="connsiteX856" fmla="*/ 4728687 w 6400800"/>
                <a:gd name="connsiteY856" fmla="*/ 294799 h 514350"/>
                <a:gd name="connsiteX857" fmla="*/ 4728687 w 6400800"/>
                <a:gd name="connsiteY857" fmla="*/ 290989 h 514350"/>
                <a:gd name="connsiteX858" fmla="*/ 4727734 w 6400800"/>
                <a:gd name="connsiteY858" fmla="*/ 293846 h 514350"/>
                <a:gd name="connsiteX859" fmla="*/ 4717256 w 6400800"/>
                <a:gd name="connsiteY859" fmla="*/ 270986 h 514350"/>
                <a:gd name="connsiteX860" fmla="*/ 4714399 w 6400800"/>
                <a:gd name="connsiteY860" fmla="*/ 265271 h 514350"/>
                <a:gd name="connsiteX861" fmla="*/ 4716304 w 6400800"/>
                <a:gd name="connsiteY861" fmla="*/ 252889 h 514350"/>
                <a:gd name="connsiteX862" fmla="*/ 4713447 w 6400800"/>
                <a:gd name="connsiteY862" fmla="*/ 262414 h 514350"/>
                <a:gd name="connsiteX863" fmla="*/ 4706779 w 6400800"/>
                <a:gd name="connsiteY863" fmla="*/ 248126 h 514350"/>
                <a:gd name="connsiteX864" fmla="*/ 4712494 w 6400800"/>
                <a:gd name="connsiteY864" fmla="*/ 267176 h 514350"/>
                <a:gd name="connsiteX865" fmla="*/ 4708684 w 6400800"/>
                <a:gd name="connsiteY865" fmla="*/ 277654 h 514350"/>
                <a:gd name="connsiteX866" fmla="*/ 4694397 w 6400800"/>
                <a:gd name="connsiteY866" fmla="*/ 236696 h 514350"/>
                <a:gd name="connsiteX867" fmla="*/ 4702969 w 6400800"/>
                <a:gd name="connsiteY867" fmla="*/ 293846 h 514350"/>
                <a:gd name="connsiteX868" fmla="*/ 4691539 w 6400800"/>
                <a:gd name="connsiteY868" fmla="*/ 331946 h 514350"/>
                <a:gd name="connsiteX869" fmla="*/ 4690587 w 6400800"/>
                <a:gd name="connsiteY869" fmla="*/ 329089 h 514350"/>
                <a:gd name="connsiteX870" fmla="*/ 4682966 w 6400800"/>
                <a:gd name="connsiteY870" fmla="*/ 313849 h 514350"/>
                <a:gd name="connsiteX871" fmla="*/ 4684872 w 6400800"/>
                <a:gd name="connsiteY871" fmla="*/ 322421 h 514350"/>
                <a:gd name="connsiteX872" fmla="*/ 4684872 w 6400800"/>
                <a:gd name="connsiteY872" fmla="*/ 322421 h 514350"/>
                <a:gd name="connsiteX873" fmla="*/ 4671537 w 6400800"/>
                <a:gd name="connsiteY873" fmla="*/ 304324 h 514350"/>
                <a:gd name="connsiteX874" fmla="*/ 4682014 w 6400800"/>
                <a:gd name="connsiteY874" fmla="*/ 324326 h 514350"/>
                <a:gd name="connsiteX875" fmla="*/ 4688681 w 6400800"/>
                <a:gd name="connsiteY875" fmla="*/ 337661 h 514350"/>
                <a:gd name="connsiteX876" fmla="*/ 4689634 w 6400800"/>
                <a:gd name="connsiteY876" fmla="*/ 340519 h 514350"/>
                <a:gd name="connsiteX877" fmla="*/ 4682966 w 6400800"/>
                <a:gd name="connsiteY877" fmla="*/ 366236 h 514350"/>
                <a:gd name="connsiteX878" fmla="*/ 4678204 w 6400800"/>
                <a:gd name="connsiteY878" fmla="*/ 359569 h 514350"/>
                <a:gd name="connsiteX879" fmla="*/ 4669631 w 6400800"/>
                <a:gd name="connsiteY879" fmla="*/ 349091 h 514350"/>
                <a:gd name="connsiteX880" fmla="*/ 4668679 w 6400800"/>
                <a:gd name="connsiteY880" fmla="*/ 348139 h 514350"/>
                <a:gd name="connsiteX881" fmla="*/ 4669631 w 6400800"/>
                <a:gd name="connsiteY881" fmla="*/ 330994 h 514350"/>
                <a:gd name="connsiteX882" fmla="*/ 4669631 w 6400800"/>
                <a:gd name="connsiteY882" fmla="*/ 310991 h 514350"/>
                <a:gd name="connsiteX883" fmla="*/ 4669631 w 6400800"/>
                <a:gd name="connsiteY883" fmla="*/ 313849 h 514350"/>
                <a:gd name="connsiteX884" fmla="*/ 4670584 w 6400800"/>
                <a:gd name="connsiteY884" fmla="*/ 301466 h 514350"/>
                <a:gd name="connsiteX885" fmla="*/ 4670584 w 6400800"/>
                <a:gd name="connsiteY885" fmla="*/ 287179 h 514350"/>
                <a:gd name="connsiteX886" fmla="*/ 4675347 w 6400800"/>
                <a:gd name="connsiteY886" fmla="*/ 274796 h 514350"/>
                <a:gd name="connsiteX887" fmla="*/ 4689634 w 6400800"/>
                <a:gd name="connsiteY887" fmla="*/ 250984 h 514350"/>
                <a:gd name="connsiteX888" fmla="*/ 4681062 w 6400800"/>
                <a:gd name="connsiteY888" fmla="*/ 262414 h 514350"/>
                <a:gd name="connsiteX889" fmla="*/ 4686776 w 6400800"/>
                <a:gd name="connsiteY889" fmla="*/ 248126 h 514350"/>
                <a:gd name="connsiteX890" fmla="*/ 4675347 w 6400800"/>
                <a:gd name="connsiteY890" fmla="*/ 265271 h 514350"/>
                <a:gd name="connsiteX891" fmla="*/ 4670584 w 6400800"/>
                <a:gd name="connsiteY891" fmla="*/ 272891 h 514350"/>
                <a:gd name="connsiteX892" fmla="*/ 4670584 w 6400800"/>
                <a:gd name="connsiteY892" fmla="*/ 268129 h 514350"/>
                <a:gd name="connsiteX893" fmla="*/ 4668679 w 6400800"/>
                <a:gd name="connsiteY893" fmla="*/ 250984 h 514350"/>
                <a:gd name="connsiteX894" fmla="*/ 4669631 w 6400800"/>
                <a:gd name="connsiteY894" fmla="*/ 247174 h 514350"/>
                <a:gd name="connsiteX895" fmla="*/ 4671537 w 6400800"/>
                <a:gd name="connsiteY895" fmla="*/ 222409 h 514350"/>
                <a:gd name="connsiteX896" fmla="*/ 4670584 w 6400800"/>
                <a:gd name="connsiteY896" fmla="*/ 229076 h 514350"/>
                <a:gd name="connsiteX897" fmla="*/ 4666774 w 6400800"/>
                <a:gd name="connsiteY897" fmla="*/ 242411 h 514350"/>
                <a:gd name="connsiteX898" fmla="*/ 4666774 w 6400800"/>
                <a:gd name="connsiteY898" fmla="*/ 241459 h 514350"/>
                <a:gd name="connsiteX899" fmla="*/ 4666774 w 6400800"/>
                <a:gd name="connsiteY899" fmla="*/ 241459 h 514350"/>
                <a:gd name="connsiteX900" fmla="*/ 4666774 w 6400800"/>
                <a:gd name="connsiteY900" fmla="*/ 241459 h 514350"/>
                <a:gd name="connsiteX901" fmla="*/ 4662012 w 6400800"/>
                <a:gd name="connsiteY901" fmla="*/ 228124 h 514350"/>
                <a:gd name="connsiteX902" fmla="*/ 4660106 w 6400800"/>
                <a:gd name="connsiteY902" fmla="*/ 222409 h 514350"/>
                <a:gd name="connsiteX903" fmla="*/ 4661059 w 6400800"/>
                <a:gd name="connsiteY903" fmla="*/ 228124 h 514350"/>
                <a:gd name="connsiteX904" fmla="*/ 4662964 w 6400800"/>
                <a:gd name="connsiteY904" fmla="*/ 244316 h 514350"/>
                <a:gd name="connsiteX905" fmla="*/ 4662964 w 6400800"/>
                <a:gd name="connsiteY905" fmla="*/ 246221 h 514350"/>
                <a:gd name="connsiteX906" fmla="*/ 4662964 w 6400800"/>
                <a:gd name="connsiteY906" fmla="*/ 246221 h 514350"/>
                <a:gd name="connsiteX907" fmla="*/ 4654391 w 6400800"/>
                <a:gd name="connsiteY907" fmla="*/ 262414 h 514350"/>
                <a:gd name="connsiteX908" fmla="*/ 4650581 w 6400800"/>
                <a:gd name="connsiteY908" fmla="*/ 271939 h 514350"/>
                <a:gd name="connsiteX909" fmla="*/ 4646772 w 6400800"/>
                <a:gd name="connsiteY909" fmla="*/ 261461 h 514350"/>
                <a:gd name="connsiteX910" fmla="*/ 4645819 w 6400800"/>
                <a:gd name="connsiteY910" fmla="*/ 259556 h 514350"/>
                <a:gd name="connsiteX911" fmla="*/ 4646772 w 6400800"/>
                <a:gd name="connsiteY911" fmla="*/ 253841 h 514350"/>
                <a:gd name="connsiteX912" fmla="*/ 4653439 w 6400800"/>
                <a:gd name="connsiteY912" fmla="*/ 227171 h 514350"/>
                <a:gd name="connsiteX913" fmla="*/ 4660106 w 6400800"/>
                <a:gd name="connsiteY913" fmla="*/ 204311 h 514350"/>
                <a:gd name="connsiteX914" fmla="*/ 4650581 w 6400800"/>
                <a:gd name="connsiteY914" fmla="*/ 226219 h 514350"/>
                <a:gd name="connsiteX915" fmla="*/ 4641056 w 6400800"/>
                <a:gd name="connsiteY915" fmla="*/ 251936 h 514350"/>
                <a:gd name="connsiteX916" fmla="*/ 4636294 w 6400800"/>
                <a:gd name="connsiteY916" fmla="*/ 267176 h 514350"/>
                <a:gd name="connsiteX917" fmla="*/ 4636294 w 6400800"/>
                <a:gd name="connsiteY917" fmla="*/ 259556 h 514350"/>
                <a:gd name="connsiteX918" fmla="*/ 4638199 w 6400800"/>
                <a:gd name="connsiteY918" fmla="*/ 242411 h 514350"/>
                <a:gd name="connsiteX919" fmla="*/ 4639151 w 6400800"/>
                <a:gd name="connsiteY919" fmla="*/ 235744 h 514350"/>
                <a:gd name="connsiteX920" fmla="*/ 4637247 w 6400800"/>
                <a:gd name="connsiteY920" fmla="*/ 241459 h 514350"/>
                <a:gd name="connsiteX921" fmla="*/ 4632484 w 6400800"/>
                <a:gd name="connsiteY921" fmla="*/ 258604 h 514350"/>
                <a:gd name="connsiteX922" fmla="*/ 4632484 w 6400800"/>
                <a:gd name="connsiteY922" fmla="*/ 258604 h 514350"/>
                <a:gd name="connsiteX923" fmla="*/ 4631531 w 6400800"/>
                <a:gd name="connsiteY923" fmla="*/ 254794 h 514350"/>
                <a:gd name="connsiteX924" fmla="*/ 4632484 w 6400800"/>
                <a:gd name="connsiteY924" fmla="*/ 259556 h 514350"/>
                <a:gd name="connsiteX925" fmla="*/ 4628674 w 6400800"/>
                <a:gd name="connsiteY925" fmla="*/ 285274 h 514350"/>
                <a:gd name="connsiteX926" fmla="*/ 4628674 w 6400800"/>
                <a:gd name="connsiteY926" fmla="*/ 293846 h 514350"/>
                <a:gd name="connsiteX927" fmla="*/ 4625816 w 6400800"/>
                <a:gd name="connsiteY927" fmla="*/ 303371 h 514350"/>
                <a:gd name="connsiteX928" fmla="*/ 4610576 w 6400800"/>
                <a:gd name="connsiteY928" fmla="*/ 293846 h 514350"/>
                <a:gd name="connsiteX929" fmla="*/ 4604862 w 6400800"/>
                <a:gd name="connsiteY929" fmla="*/ 290989 h 514350"/>
                <a:gd name="connsiteX930" fmla="*/ 4610576 w 6400800"/>
                <a:gd name="connsiteY930" fmla="*/ 294799 h 514350"/>
                <a:gd name="connsiteX931" fmla="*/ 4624864 w 6400800"/>
                <a:gd name="connsiteY931" fmla="*/ 307181 h 514350"/>
                <a:gd name="connsiteX932" fmla="*/ 4625816 w 6400800"/>
                <a:gd name="connsiteY932" fmla="*/ 308134 h 514350"/>
                <a:gd name="connsiteX933" fmla="*/ 4622006 w 6400800"/>
                <a:gd name="connsiteY933" fmla="*/ 325279 h 514350"/>
                <a:gd name="connsiteX934" fmla="*/ 4619149 w 6400800"/>
                <a:gd name="connsiteY934" fmla="*/ 343376 h 514350"/>
                <a:gd name="connsiteX935" fmla="*/ 4607719 w 6400800"/>
                <a:gd name="connsiteY935" fmla="*/ 306229 h 514350"/>
                <a:gd name="connsiteX936" fmla="*/ 4602956 w 6400800"/>
                <a:gd name="connsiteY936" fmla="*/ 290989 h 514350"/>
                <a:gd name="connsiteX937" fmla="*/ 4601051 w 6400800"/>
                <a:gd name="connsiteY937" fmla="*/ 269081 h 514350"/>
                <a:gd name="connsiteX938" fmla="*/ 4599147 w 6400800"/>
                <a:gd name="connsiteY938" fmla="*/ 248126 h 514350"/>
                <a:gd name="connsiteX939" fmla="*/ 4597241 w 6400800"/>
                <a:gd name="connsiteY939" fmla="*/ 269081 h 514350"/>
                <a:gd name="connsiteX940" fmla="*/ 4597241 w 6400800"/>
                <a:gd name="connsiteY940" fmla="*/ 271939 h 514350"/>
                <a:gd name="connsiteX941" fmla="*/ 4589622 w 6400800"/>
                <a:gd name="connsiteY941" fmla="*/ 250031 h 514350"/>
                <a:gd name="connsiteX942" fmla="*/ 4589622 w 6400800"/>
                <a:gd name="connsiteY942" fmla="*/ 240506 h 514350"/>
                <a:gd name="connsiteX943" fmla="*/ 4590574 w 6400800"/>
                <a:gd name="connsiteY943" fmla="*/ 197644 h 514350"/>
                <a:gd name="connsiteX944" fmla="*/ 4590574 w 6400800"/>
                <a:gd name="connsiteY944" fmla="*/ 109061 h 514350"/>
                <a:gd name="connsiteX945" fmla="*/ 4579144 w 6400800"/>
                <a:gd name="connsiteY945" fmla="*/ 197644 h 514350"/>
                <a:gd name="connsiteX946" fmla="*/ 4574381 w 6400800"/>
                <a:gd name="connsiteY946" fmla="*/ 240506 h 514350"/>
                <a:gd name="connsiteX947" fmla="*/ 4573429 w 6400800"/>
                <a:gd name="connsiteY947" fmla="*/ 256699 h 514350"/>
                <a:gd name="connsiteX948" fmla="*/ 4572476 w 6400800"/>
                <a:gd name="connsiteY948" fmla="*/ 257651 h 514350"/>
                <a:gd name="connsiteX949" fmla="*/ 4563904 w 6400800"/>
                <a:gd name="connsiteY949" fmla="*/ 265271 h 514350"/>
                <a:gd name="connsiteX950" fmla="*/ 4563904 w 6400800"/>
                <a:gd name="connsiteY950" fmla="*/ 264319 h 514350"/>
                <a:gd name="connsiteX951" fmla="*/ 4559141 w 6400800"/>
                <a:gd name="connsiteY951" fmla="*/ 255746 h 514350"/>
                <a:gd name="connsiteX952" fmla="*/ 4560094 w 6400800"/>
                <a:gd name="connsiteY952" fmla="*/ 249079 h 514350"/>
                <a:gd name="connsiteX953" fmla="*/ 4576287 w 6400800"/>
                <a:gd name="connsiteY953" fmla="*/ 159544 h 514350"/>
                <a:gd name="connsiteX954" fmla="*/ 4550569 w 6400800"/>
                <a:gd name="connsiteY954" fmla="*/ 243364 h 514350"/>
                <a:gd name="connsiteX955" fmla="*/ 4550569 w 6400800"/>
                <a:gd name="connsiteY955" fmla="*/ 243364 h 514350"/>
                <a:gd name="connsiteX956" fmla="*/ 4550569 w 6400800"/>
                <a:gd name="connsiteY956" fmla="*/ 243364 h 514350"/>
                <a:gd name="connsiteX957" fmla="*/ 4549616 w 6400800"/>
                <a:gd name="connsiteY957" fmla="*/ 246221 h 514350"/>
                <a:gd name="connsiteX958" fmla="*/ 4548664 w 6400800"/>
                <a:gd name="connsiteY958" fmla="*/ 248126 h 514350"/>
                <a:gd name="connsiteX959" fmla="*/ 4548664 w 6400800"/>
                <a:gd name="connsiteY959" fmla="*/ 248126 h 514350"/>
                <a:gd name="connsiteX960" fmla="*/ 4548664 w 6400800"/>
                <a:gd name="connsiteY960" fmla="*/ 248126 h 514350"/>
                <a:gd name="connsiteX961" fmla="*/ 4536281 w 6400800"/>
                <a:gd name="connsiteY961" fmla="*/ 292894 h 514350"/>
                <a:gd name="connsiteX962" fmla="*/ 4531519 w 6400800"/>
                <a:gd name="connsiteY962" fmla="*/ 241459 h 514350"/>
                <a:gd name="connsiteX963" fmla="*/ 4525804 w 6400800"/>
                <a:gd name="connsiteY963" fmla="*/ 303371 h 514350"/>
                <a:gd name="connsiteX964" fmla="*/ 4525804 w 6400800"/>
                <a:gd name="connsiteY964" fmla="*/ 309086 h 514350"/>
                <a:gd name="connsiteX965" fmla="*/ 4524851 w 6400800"/>
                <a:gd name="connsiteY965" fmla="*/ 308134 h 514350"/>
                <a:gd name="connsiteX966" fmla="*/ 4525804 w 6400800"/>
                <a:gd name="connsiteY966" fmla="*/ 310039 h 514350"/>
                <a:gd name="connsiteX967" fmla="*/ 4523899 w 6400800"/>
                <a:gd name="connsiteY967" fmla="*/ 333851 h 514350"/>
                <a:gd name="connsiteX968" fmla="*/ 4523899 w 6400800"/>
                <a:gd name="connsiteY968" fmla="*/ 337661 h 514350"/>
                <a:gd name="connsiteX969" fmla="*/ 4522947 w 6400800"/>
                <a:gd name="connsiteY969" fmla="*/ 339566 h 514350"/>
                <a:gd name="connsiteX970" fmla="*/ 4517231 w 6400800"/>
                <a:gd name="connsiteY970" fmla="*/ 322421 h 514350"/>
                <a:gd name="connsiteX971" fmla="*/ 4514374 w 6400800"/>
                <a:gd name="connsiteY971" fmla="*/ 301466 h 514350"/>
                <a:gd name="connsiteX972" fmla="*/ 4517231 w 6400800"/>
                <a:gd name="connsiteY972" fmla="*/ 297656 h 514350"/>
                <a:gd name="connsiteX973" fmla="*/ 4521041 w 6400800"/>
                <a:gd name="connsiteY973" fmla="*/ 291941 h 514350"/>
                <a:gd name="connsiteX974" fmla="*/ 4516279 w 6400800"/>
                <a:gd name="connsiteY974" fmla="*/ 297656 h 514350"/>
                <a:gd name="connsiteX975" fmla="*/ 4514374 w 6400800"/>
                <a:gd name="connsiteY975" fmla="*/ 300514 h 514350"/>
                <a:gd name="connsiteX976" fmla="*/ 4514374 w 6400800"/>
                <a:gd name="connsiteY976" fmla="*/ 298609 h 514350"/>
                <a:gd name="connsiteX977" fmla="*/ 4517231 w 6400800"/>
                <a:gd name="connsiteY977" fmla="*/ 293846 h 514350"/>
                <a:gd name="connsiteX978" fmla="*/ 4520089 w 6400800"/>
                <a:gd name="connsiteY978" fmla="*/ 288131 h 514350"/>
                <a:gd name="connsiteX979" fmla="*/ 4516279 w 6400800"/>
                <a:gd name="connsiteY979" fmla="*/ 292894 h 514350"/>
                <a:gd name="connsiteX980" fmla="*/ 4514374 w 6400800"/>
                <a:gd name="connsiteY980" fmla="*/ 295751 h 514350"/>
                <a:gd name="connsiteX981" fmla="*/ 4512469 w 6400800"/>
                <a:gd name="connsiteY981" fmla="*/ 281464 h 514350"/>
                <a:gd name="connsiteX982" fmla="*/ 4511516 w 6400800"/>
                <a:gd name="connsiteY982" fmla="*/ 268129 h 514350"/>
                <a:gd name="connsiteX983" fmla="*/ 4510564 w 6400800"/>
                <a:gd name="connsiteY983" fmla="*/ 272891 h 514350"/>
                <a:gd name="connsiteX984" fmla="*/ 4506754 w 6400800"/>
                <a:gd name="connsiteY984" fmla="*/ 250984 h 514350"/>
                <a:gd name="connsiteX985" fmla="*/ 4506754 w 6400800"/>
                <a:gd name="connsiteY985" fmla="*/ 292894 h 514350"/>
                <a:gd name="connsiteX986" fmla="*/ 4501991 w 6400800"/>
                <a:gd name="connsiteY986" fmla="*/ 282416 h 514350"/>
                <a:gd name="connsiteX987" fmla="*/ 4494372 w 6400800"/>
                <a:gd name="connsiteY987" fmla="*/ 267176 h 514350"/>
                <a:gd name="connsiteX988" fmla="*/ 4486751 w 6400800"/>
                <a:gd name="connsiteY988" fmla="*/ 254794 h 514350"/>
                <a:gd name="connsiteX989" fmla="*/ 4480084 w 6400800"/>
                <a:gd name="connsiteY989" fmla="*/ 245269 h 514350"/>
                <a:gd name="connsiteX990" fmla="*/ 4474369 w 6400800"/>
                <a:gd name="connsiteY990" fmla="*/ 238601 h 514350"/>
                <a:gd name="connsiteX991" fmla="*/ 4469606 w 6400800"/>
                <a:gd name="connsiteY991" fmla="*/ 233839 h 514350"/>
                <a:gd name="connsiteX992" fmla="*/ 4471512 w 6400800"/>
                <a:gd name="connsiteY992" fmla="*/ 225266 h 514350"/>
                <a:gd name="connsiteX993" fmla="*/ 4477226 w 6400800"/>
                <a:gd name="connsiteY993" fmla="*/ 198596 h 514350"/>
                <a:gd name="connsiteX994" fmla="*/ 4481037 w 6400800"/>
                <a:gd name="connsiteY994" fmla="*/ 175736 h 514350"/>
                <a:gd name="connsiteX995" fmla="*/ 4473416 w 6400800"/>
                <a:gd name="connsiteY995" fmla="*/ 197644 h 514350"/>
                <a:gd name="connsiteX996" fmla="*/ 4463891 w 6400800"/>
                <a:gd name="connsiteY996" fmla="*/ 222409 h 514350"/>
                <a:gd name="connsiteX997" fmla="*/ 4455319 w 6400800"/>
                <a:gd name="connsiteY997" fmla="*/ 244316 h 514350"/>
                <a:gd name="connsiteX998" fmla="*/ 4453414 w 6400800"/>
                <a:gd name="connsiteY998" fmla="*/ 237649 h 514350"/>
                <a:gd name="connsiteX999" fmla="*/ 4454366 w 6400800"/>
                <a:gd name="connsiteY999" fmla="*/ 247174 h 514350"/>
                <a:gd name="connsiteX1000" fmla="*/ 4451509 w 6400800"/>
                <a:gd name="connsiteY1000" fmla="*/ 253841 h 514350"/>
                <a:gd name="connsiteX1001" fmla="*/ 4436269 w 6400800"/>
                <a:gd name="connsiteY1001" fmla="*/ 289084 h 514350"/>
                <a:gd name="connsiteX1002" fmla="*/ 4435316 w 6400800"/>
                <a:gd name="connsiteY1002" fmla="*/ 287179 h 514350"/>
                <a:gd name="connsiteX1003" fmla="*/ 4438174 w 6400800"/>
                <a:gd name="connsiteY1003" fmla="*/ 274796 h 514350"/>
                <a:gd name="connsiteX1004" fmla="*/ 4444841 w 6400800"/>
                <a:gd name="connsiteY1004" fmla="*/ 247174 h 514350"/>
                <a:gd name="connsiteX1005" fmla="*/ 4454366 w 6400800"/>
                <a:gd name="connsiteY1005" fmla="*/ 195739 h 514350"/>
                <a:gd name="connsiteX1006" fmla="*/ 4460081 w 6400800"/>
                <a:gd name="connsiteY1006" fmla="*/ 151924 h 514350"/>
                <a:gd name="connsiteX1007" fmla="*/ 4461987 w 6400800"/>
                <a:gd name="connsiteY1007" fmla="*/ 133826 h 514350"/>
                <a:gd name="connsiteX1008" fmla="*/ 4462939 w 6400800"/>
                <a:gd name="connsiteY1008" fmla="*/ 118586 h 514350"/>
                <a:gd name="connsiteX1009" fmla="*/ 4463891 w 6400800"/>
                <a:gd name="connsiteY1009" fmla="*/ 89059 h 514350"/>
                <a:gd name="connsiteX1010" fmla="*/ 4458176 w 6400800"/>
                <a:gd name="connsiteY1010" fmla="*/ 118586 h 514350"/>
                <a:gd name="connsiteX1011" fmla="*/ 4455319 w 6400800"/>
                <a:gd name="connsiteY1011" fmla="*/ 133826 h 514350"/>
                <a:gd name="connsiteX1012" fmla="*/ 4451509 w 6400800"/>
                <a:gd name="connsiteY1012" fmla="*/ 151924 h 514350"/>
                <a:gd name="connsiteX1013" fmla="*/ 4441984 w 6400800"/>
                <a:gd name="connsiteY1013" fmla="*/ 194786 h 514350"/>
                <a:gd name="connsiteX1014" fmla="*/ 4428649 w 6400800"/>
                <a:gd name="connsiteY1014" fmla="*/ 245269 h 514350"/>
                <a:gd name="connsiteX1015" fmla="*/ 4421981 w 6400800"/>
                <a:gd name="connsiteY1015" fmla="*/ 269081 h 514350"/>
                <a:gd name="connsiteX1016" fmla="*/ 4414362 w 6400800"/>
                <a:gd name="connsiteY1016" fmla="*/ 258604 h 514350"/>
                <a:gd name="connsiteX1017" fmla="*/ 4394359 w 6400800"/>
                <a:gd name="connsiteY1017" fmla="*/ 230029 h 514350"/>
                <a:gd name="connsiteX1018" fmla="*/ 4387691 w 6400800"/>
                <a:gd name="connsiteY1018" fmla="*/ 221456 h 514350"/>
                <a:gd name="connsiteX1019" fmla="*/ 4395312 w 6400800"/>
                <a:gd name="connsiteY1019" fmla="*/ 180499 h 514350"/>
                <a:gd name="connsiteX1020" fmla="*/ 4382929 w 6400800"/>
                <a:gd name="connsiteY1020" fmla="*/ 215741 h 514350"/>
                <a:gd name="connsiteX1021" fmla="*/ 4375309 w 6400800"/>
                <a:gd name="connsiteY1021" fmla="*/ 206216 h 514350"/>
                <a:gd name="connsiteX1022" fmla="*/ 4381976 w 6400800"/>
                <a:gd name="connsiteY1022" fmla="*/ 218599 h 514350"/>
                <a:gd name="connsiteX1023" fmla="*/ 4369594 w 6400800"/>
                <a:gd name="connsiteY1023" fmla="*/ 259556 h 514350"/>
                <a:gd name="connsiteX1024" fmla="*/ 4368641 w 6400800"/>
                <a:gd name="connsiteY1024" fmla="*/ 241459 h 514350"/>
                <a:gd name="connsiteX1025" fmla="*/ 4366737 w 6400800"/>
                <a:gd name="connsiteY1025" fmla="*/ 263366 h 514350"/>
                <a:gd name="connsiteX1026" fmla="*/ 4365784 w 6400800"/>
                <a:gd name="connsiteY1026" fmla="*/ 274796 h 514350"/>
                <a:gd name="connsiteX1027" fmla="*/ 4362926 w 6400800"/>
                <a:gd name="connsiteY1027" fmla="*/ 285274 h 514350"/>
                <a:gd name="connsiteX1028" fmla="*/ 4362926 w 6400800"/>
                <a:gd name="connsiteY1028" fmla="*/ 282416 h 514350"/>
                <a:gd name="connsiteX1029" fmla="*/ 4361022 w 6400800"/>
                <a:gd name="connsiteY1029" fmla="*/ 261461 h 514350"/>
                <a:gd name="connsiteX1030" fmla="*/ 4359116 w 6400800"/>
                <a:gd name="connsiteY1030" fmla="*/ 283369 h 514350"/>
                <a:gd name="connsiteX1031" fmla="*/ 4359116 w 6400800"/>
                <a:gd name="connsiteY1031" fmla="*/ 290989 h 514350"/>
                <a:gd name="connsiteX1032" fmla="*/ 4357212 w 6400800"/>
                <a:gd name="connsiteY1032" fmla="*/ 295751 h 514350"/>
                <a:gd name="connsiteX1033" fmla="*/ 4351497 w 6400800"/>
                <a:gd name="connsiteY1033" fmla="*/ 284321 h 514350"/>
                <a:gd name="connsiteX1034" fmla="*/ 4351497 w 6400800"/>
                <a:gd name="connsiteY1034" fmla="*/ 257651 h 514350"/>
                <a:gd name="connsiteX1035" fmla="*/ 4351497 w 6400800"/>
                <a:gd name="connsiteY1035" fmla="*/ 238601 h 514350"/>
                <a:gd name="connsiteX1036" fmla="*/ 4349591 w 6400800"/>
                <a:gd name="connsiteY1036" fmla="*/ 221456 h 514350"/>
                <a:gd name="connsiteX1037" fmla="*/ 4345781 w 6400800"/>
                <a:gd name="connsiteY1037" fmla="*/ 194786 h 514350"/>
                <a:gd name="connsiteX1038" fmla="*/ 4342924 w 6400800"/>
                <a:gd name="connsiteY1038" fmla="*/ 170974 h 514350"/>
                <a:gd name="connsiteX1039" fmla="*/ 4341972 w 6400800"/>
                <a:gd name="connsiteY1039" fmla="*/ 194786 h 514350"/>
                <a:gd name="connsiteX1040" fmla="*/ 4341972 w 6400800"/>
                <a:gd name="connsiteY1040" fmla="*/ 217646 h 514350"/>
                <a:gd name="connsiteX1041" fmla="*/ 4340066 w 6400800"/>
                <a:gd name="connsiteY1041" fmla="*/ 205264 h 514350"/>
                <a:gd name="connsiteX1042" fmla="*/ 4339114 w 6400800"/>
                <a:gd name="connsiteY1042" fmla="*/ 226219 h 514350"/>
                <a:gd name="connsiteX1043" fmla="*/ 4338162 w 6400800"/>
                <a:gd name="connsiteY1043" fmla="*/ 250031 h 514350"/>
                <a:gd name="connsiteX1044" fmla="*/ 4338162 w 6400800"/>
                <a:gd name="connsiteY1044" fmla="*/ 252889 h 514350"/>
                <a:gd name="connsiteX1045" fmla="*/ 4337209 w 6400800"/>
                <a:gd name="connsiteY1045" fmla="*/ 250984 h 514350"/>
                <a:gd name="connsiteX1046" fmla="*/ 4318159 w 6400800"/>
                <a:gd name="connsiteY1046" fmla="*/ 196691 h 514350"/>
                <a:gd name="connsiteX1047" fmla="*/ 4289584 w 6400800"/>
                <a:gd name="connsiteY1047" fmla="*/ 116681 h 514350"/>
                <a:gd name="connsiteX1048" fmla="*/ 4278154 w 6400800"/>
                <a:gd name="connsiteY1048" fmla="*/ 86201 h 514350"/>
                <a:gd name="connsiteX1049" fmla="*/ 4285774 w 6400800"/>
                <a:gd name="connsiteY1049" fmla="*/ 117634 h 514350"/>
                <a:gd name="connsiteX1050" fmla="*/ 4307681 w 6400800"/>
                <a:gd name="connsiteY1050" fmla="*/ 199549 h 514350"/>
                <a:gd name="connsiteX1051" fmla="*/ 4334351 w 6400800"/>
                <a:gd name="connsiteY1051" fmla="*/ 295751 h 514350"/>
                <a:gd name="connsiteX1052" fmla="*/ 4334351 w 6400800"/>
                <a:gd name="connsiteY1052" fmla="*/ 296704 h 514350"/>
                <a:gd name="connsiteX1053" fmla="*/ 4334351 w 6400800"/>
                <a:gd name="connsiteY1053" fmla="*/ 294799 h 514350"/>
                <a:gd name="connsiteX1054" fmla="*/ 4334351 w 6400800"/>
                <a:gd name="connsiteY1054" fmla="*/ 301466 h 514350"/>
                <a:gd name="connsiteX1055" fmla="*/ 4333399 w 6400800"/>
                <a:gd name="connsiteY1055" fmla="*/ 315754 h 514350"/>
                <a:gd name="connsiteX1056" fmla="*/ 4329589 w 6400800"/>
                <a:gd name="connsiteY1056" fmla="*/ 344329 h 514350"/>
                <a:gd name="connsiteX1057" fmla="*/ 4328637 w 6400800"/>
                <a:gd name="connsiteY1057" fmla="*/ 343376 h 514350"/>
                <a:gd name="connsiteX1058" fmla="*/ 4326731 w 6400800"/>
                <a:gd name="connsiteY1058" fmla="*/ 340519 h 514350"/>
                <a:gd name="connsiteX1059" fmla="*/ 4325779 w 6400800"/>
                <a:gd name="connsiteY1059" fmla="*/ 333851 h 514350"/>
                <a:gd name="connsiteX1060" fmla="*/ 4315301 w 6400800"/>
                <a:gd name="connsiteY1060" fmla="*/ 267176 h 514350"/>
                <a:gd name="connsiteX1061" fmla="*/ 4301966 w 6400800"/>
                <a:gd name="connsiteY1061" fmla="*/ 202406 h 514350"/>
                <a:gd name="connsiteX1062" fmla="*/ 4303872 w 6400800"/>
                <a:gd name="connsiteY1062" fmla="*/ 268129 h 514350"/>
                <a:gd name="connsiteX1063" fmla="*/ 4303872 w 6400800"/>
                <a:gd name="connsiteY1063" fmla="*/ 274796 h 514350"/>
                <a:gd name="connsiteX1064" fmla="*/ 4301966 w 6400800"/>
                <a:gd name="connsiteY1064" fmla="*/ 290036 h 514350"/>
                <a:gd name="connsiteX1065" fmla="*/ 4300062 w 6400800"/>
                <a:gd name="connsiteY1065" fmla="*/ 300514 h 514350"/>
                <a:gd name="connsiteX1066" fmla="*/ 4288631 w 6400800"/>
                <a:gd name="connsiteY1066" fmla="*/ 286226 h 514350"/>
                <a:gd name="connsiteX1067" fmla="*/ 4299109 w 6400800"/>
                <a:gd name="connsiteY1067" fmla="*/ 305276 h 514350"/>
                <a:gd name="connsiteX1068" fmla="*/ 4296251 w 6400800"/>
                <a:gd name="connsiteY1068" fmla="*/ 323374 h 514350"/>
                <a:gd name="connsiteX1069" fmla="*/ 4292441 w 6400800"/>
                <a:gd name="connsiteY1069" fmla="*/ 346234 h 514350"/>
                <a:gd name="connsiteX1070" fmla="*/ 4290537 w 6400800"/>
                <a:gd name="connsiteY1070" fmla="*/ 343376 h 514350"/>
                <a:gd name="connsiteX1071" fmla="*/ 4288631 w 6400800"/>
                <a:gd name="connsiteY1071" fmla="*/ 308134 h 514350"/>
                <a:gd name="connsiteX1072" fmla="*/ 4281964 w 6400800"/>
                <a:gd name="connsiteY1072" fmla="*/ 231934 h 514350"/>
                <a:gd name="connsiteX1073" fmla="*/ 4277201 w 6400800"/>
                <a:gd name="connsiteY1073" fmla="*/ 309086 h 514350"/>
                <a:gd name="connsiteX1074" fmla="*/ 4277201 w 6400800"/>
                <a:gd name="connsiteY1074" fmla="*/ 318611 h 514350"/>
                <a:gd name="connsiteX1075" fmla="*/ 4273391 w 6400800"/>
                <a:gd name="connsiteY1075" fmla="*/ 310039 h 514350"/>
                <a:gd name="connsiteX1076" fmla="*/ 4272439 w 6400800"/>
                <a:gd name="connsiteY1076" fmla="*/ 303371 h 514350"/>
                <a:gd name="connsiteX1077" fmla="*/ 4270534 w 6400800"/>
                <a:gd name="connsiteY1077" fmla="*/ 273844 h 514350"/>
                <a:gd name="connsiteX1078" fmla="*/ 4269581 w 6400800"/>
                <a:gd name="connsiteY1078" fmla="*/ 260509 h 514350"/>
                <a:gd name="connsiteX1079" fmla="*/ 4269581 w 6400800"/>
                <a:gd name="connsiteY1079" fmla="*/ 255746 h 514350"/>
                <a:gd name="connsiteX1080" fmla="*/ 4270534 w 6400800"/>
                <a:gd name="connsiteY1080" fmla="*/ 234791 h 514350"/>
                <a:gd name="connsiteX1081" fmla="*/ 4273391 w 6400800"/>
                <a:gd name="connsiteY1081" fmla="*/ 155734 h 514350"/>
                <a:gd name="connsiteX1082" fmla="*/ 4259104 w 6400800"/>
                <a:gd name="connsiteY1082" fmla="*/ 233839 h 514350"/>
                <a:gd name="connsiteX1083" fmla="*/ 4253389 w 6400800"/>
                <a:gd name="connsiteY1083" fmla="*/ 271939 h 514350"/>
                <a:gd name="connsiteX1084" fmla="*/ 4252437 w 6400800"/>
                <a:gd name="connsiteY1084" fmla="*/ 270034 h 514350"/>
                <a:gd name="connsiteX1085" fmla="*/ 4253389 w 6400800"/>
                <a:gd name="connsiteY1085" fmla="*/ 262414 h 514350"/>
                <a:gd name="connsiteX1086" fmla="*/ 4255294 w 6400800"/>
                <a:gd name="connsiteY1086" fmla="*/ 240506 h 514350"/>
                <a:gd name="connsiteX1087" fmla="*/ 4249579 w 6400800"/>
                <a:gd name="connsiteY1087" fmla="*/ 262414 h 514350"/>
                <a:gd name="connsiteX1088" fmla="*/ 4248626 w 6400800"/>
                <a:gd name="connsiteY1088" fmla="*/ 264319 h 514350"/>
                <a:gd name="connsiteX1089" fmla="*/ 4246722 w 6400800"/>
                <a:gd name="connsiteY1089" fmla="*/ 261461 h 514350"/>
                <a:gd name="connsiteX1090" fmla="*/ 4244816 w 6400800"/>
                <a:gd name="connsiteY1090" fmla="*/ 257651 h 514350"/>
                <a:gd name="connsiteX1091" fmla="*/ 4244816 w 6400800"/>
                <a:gd name="connsiteY1091" fmla="*/ 251936 h 514350"/>
                <a:gd name="connsiteX1092" fmla="*/ 4243864 w 6400800"/>
                <a:gd name="connsiteY1092" fmla="*/ 256699 h 514350"/>
                <a:gd name="connsiteX1093" fmla="*/ 4240054 w 6400800"/>
                <a:gd name="connsiteY1093" fmla="*/ 251936 h 514350"/>
                <a:gd name="connsiteX1094" fmla="*/ 4229576 w 6400800"/>
                <a:gd name="connsiteY1094" fmla="*/ 235744 h 514350"/>
                <a:gd name="connsiteX1095" fmla="*/ 4220051 w 6400800"/>
                <a:gd name="connsiteY1095" fmla="*/ 222409 h 514350"/>
                <a:gd name="connsiteX1096" fmla="*/ 4226719 w 6400800"/>
                <a:gd name="connsiteY1096" fmla="*/ 237649 h 514350"/>
                <a:gd name="connsiteX1097" fmla="*/ 4234339 w 6400800"/>
                <a:gd name="connsiteY1097" fmla="*/ 254794 h 514350"/>
                <a:gd name="connsiteX1098" fmla="*/ 4236244 w 6400800"/>
                <a:gd name="connsiteY1098" fmla="*/ 258604 h 514350"/>
                <a:gd name="connsiteX1099" fmla="*/ 4231481 w 6400800"/>
                <a:gd name="connsiteY1099" fmla="*/ 251936 h 514350"/>
                <a:gd name="connsiteX1100" fmla="*/ 4220051 w 6400800"/>
                <a:gd name="connsiteY1100" fmla="*/ 237649 h 514350"/>
                <a:gd name="connsiteX1101" fmla="*/ 4202906 w 6400800"/>
                <a:gd name="connsiteY1101" fmla="*/ 219551 h 514350"/>
                <a:gd name="connsiteX1102" fmla="*/ 4196239 w 6400800"/>
                <a:gd name="connsiteY1102" fmla="*/ 213836 h 514350"/>
                <a:gd name="connsiteX1103" fmla="*/ 4201954 w 6400800"/>
                <a:gd name="connsiteY1103" fmla="*/ 220504 h 514350"/>
                <a:gd name="connsiteX1104" fmla="*/ 4216241 w 6400800"/>
                <a:gd name="connsiteY1104" fmla="*/ 240506 h 514350"/>
                <a:gd name="connsiteX1105" fmla="*/ 4225766 w 6400800"/>
                <a:gd name="connsiteY1105" fmla="*/ 255746 h 514350"/>
                <a:gd name="connsiteX1106" fmla="*/ 4235291 w 6400800"/>
                <a:gd name="connsiteY1106" fmla="*/ 273844 h 514350"/>
                <a:gd name="connsiteX1107" fmla="*/ 4235291 w 6400800"/>
                <a:gd name="connsiteY1107" fmla="*/ 274796 h 514350"/>
                <a:gd name="connsiteX1108" fmla="*/ 4235291 w 6400800"/>
                <a:gd name="connsiteY1108" fmla="*/ 282416 h 514350"/>
                <a:gd name="connsiteX1109" fmla="*/ 4234339 w 6400800"/>
                <a:gd name="connsiteY1109" fmla="*/ 281464 h 514350"/>
                <a:gd name="connsiteX1110" fmla="*/ 4229576 w 6400800"/>
                <a:gd name="connsiteY1110" fmla="*/ 276701 h 514350"/>
                <a:gd name="connsiteX1111" fmla="*/ 4233387 w 6400800"/>
                <a:gd name="connsiteY1111" fmla="*/ 282416 h 514350"/>
                <a:gd name="connsiteX1112" fmla="*/ 4235291 w 6400800"/>
                <a:gd name="connsiteY1112" fmla="*/ 284321 h 514350"/>
                <a:gd name="connsiteX1113" fmla="*/ 4235291 w 6400800"/>
                <a:gd name="connsiteY1113" fmla="*/ 285274 h 514350"/>
                <a:gd name="connsiteX1114" fmla="*/ 4229576 w 6400800"/>
                <a:gd name="connsiteY1114" fmla="*/ 310039 h 514350"/>
                <a:gd name="connsiteX1115" fmla="*/ 4222909 w 6400800"/>
                <a:gd name="connsiteY1115" fmla="*/ 295751 h 514350"/>
                <a:gd name="connsiteX1116" fmla="*/ 4228624 w 6400800"/>
                <a:gd name="connsiteY1116" fmla="*/ 316706 h 514350"/>
                <a:gd name="connsiteX1117" fmla="*/ 4226719 w 6400800"/>
                <a:gd name="connsiteY1117" fmla="*/ 327184 h 514350"/>
                <a:gd name="connsiteX1118" fmla="*/ 4223862 w 6400800"/>
                <a:gd name="connsiteY1118" fmla="*/ 341471 h 514350"/>
                <a:gd name="connsiteX1119" fmla="*/ 4222909 w 6400800"/>
                <a:gd name="connsiteY1119" fmla="*/ 334804 h 514350"/>
                <a:gd name="connsiteX1120" fmla="*/ 4219099 w 6400800"/>
                <a:gd name="connsiteY1120" fmla="*/ 311944 h 514350"/>
                <a:gd name="connsiteX1121" fmla="*/ 4219099 w 6400800"/>
                <a:gd name="connsiteY1121" fmla="*/ 331946 h 514350"/>
                <a:gd name="connsiteX1122" fmla="*/ 4217194 w 6400800"/>
                <a:gd name="connsiteY1122" fmla="*/ 322421 h 514350"/>
                <a:gd name="connsiteX1123" fmla="*/ 4198144 w 6400800"/>
                <a:gd name="connsiteY1123" fmla="*/ 240506 h 514350"/>
                <a:gd name="connsiteX1124" fmla="*/ 4205764 w 6400800"/>
                <a:gd name="connsiteY1124" fmla="*/ 323374 h 514350"/>
                <a:gd name="connsiteX1125" fmla="*/ 4210526 w 6400800"/>
                <a:gd name="connsiteY1125" fmla="*/ 364331 h 514350"/>
                <a:gd name="connsiteX1126" fmla="*/ 4210526 w 6400800"/>
                <a:gd name="connsiteY1126" fmla="*/ 363379 h 514350"/>
                <a:gd name="connsiteX1127" fmla="*/ 4206716 w 6400800"/>
                <a:gd name="connsiteY1127" fmla="*/ 350044 h 514350"/>
                <a:gd name="connsiteX1128" fmla="*/ 4202906 w 6400800"/>
                <a:gd name="connsiteY1128" fmla="*/ 338614 h 514350"/>
                <a:gd name="connsiteX1129" fmla="*/ 4202906 w 6400800"/>
                <a:gd name="connsiteY1129" fmla="*/ 350996 h 514350"/>
                <a:gd name="connsiteX1130" fmla="*/ 4202906 w 6400800"/>
                <a:gd name="connsiteY1130" fmla="*/ 365284 h 514350"/>
                <a:gd name="connsiteX1131" fmla="*/ 4202906 w 6400800"/>
                <a:gd name="connsiteY1131" fmla="*/ 373856 h 514350"/>
                <a:gd name="connsiteX1132" fmla="*/ 4202906 w 6400800"/>
                <a:gd name="connsiteY1132" fmla="*/ 380524 h 514350"/>
                <a:gd name="connsiteX1133" fmla="*/ 4201954 w 6400800"/>
                <a:gd name="connsiteY1133" fmla="*/ 378619 h 514350"/>
                <a:gd name="connsiteX1134" fmla="*/ 4201001 w 6400800"/>
                <a:gd name="connsiteY1134" fmla="*/ 361474 h 514350"/>
                <a:gd name="connsiteX1135" fmla="*/ 4196239 w 6400800"/>
                <a:gd name="connsiteY1135" fmla="*/ 290989 h 514350"/>
                <a:gd name="connsiteX1136" fmla="*/ 4191476 w 6400800"/>
                <a:gd name="connsiteY1136" fmla="*/ 343376 h 514350"/>
                <a:gd name="connsiteX1137" fmla="*/ 4188619 w 6400800"/>
                <a:gd name="connsiteY1137" fmla="*/ 335756 h 514350"/>
                <a:gd name="connsiteX1138" fmla="*/ 4181951 w 6400800"/>
                <a:gd name="connsiteY1138" fmla="*/ 319564 h 514350"/>
                <a:gd name="connsiteX1139" fmla="*/ 4180999 w 6400800"/>
                <a:gd name="connsiteY1139" fmla="*/ 316706 h 514350"/>
                <a:gd name="connsiteX1140" fmla="*/ 4180999 w 6400800"/>
                <a:gd name="connsiteY1140" fmla="*/ 256699 h 514350"/>
                <a:gd name="connsiteX1141" fmla="*/ 4180999 w 6400800"/>
                <a:gd name="connsiteY1141" fmla="*/ 230029 h 514350"/>
                <a:gd name="connsiteX1142" fmla="*/ 4177189 w 6400800"/>
                <a:gd name="connsiteY1142" fmla="*/ 256699 h 514350"/>
                <a:gd name="connsiteX1143" fmla="*/ 4175284 w 6400800"/>
                <a:gd name="connsiteY1143" fmla="*/ 270034 h 514350"/>
                <a:gd name="connsiteX1144" fmla="*/ 4174331 w 6400800"/>
                <a:gd name="connsiteY1144" fmla="*/ 251936 h 514350"/>
                <a:gd name="connsiteX1145" fmla="*/ 4168616 w 6400800"/>
                <a:gd name="connsiteY1145" fmla="*/ 176689 h 514350"/>
                <a:gd name="connsiteX1146" fmla="*/ 4162901 w 6400800"/>
                <a:gd name="connsiteY1146" fmla="*/ 251936 h 514350"/>
                <a:gd name="connsiteX1147" fmla="*/ 4160996 w 6400800"/>
                <a:gd name="connsiteY1147" fmla="*/ 287179 h 514350"/>
                <a:gd name="connsiteX1148" fmla="*/ 4154329 w 6400800"/>
                <a:gd name="connsiteY1148" fmla="*/ 303371 h 514350"/>
                <a:gd name="connsiteX1149" fmla="*/ 4146709 w 6400800"/>
                <a:gd name="connsiteY1149" fmla="*/ 280511 h 514350"/>
                <a:gd name="connsiteX1150" fmla="*/ 4140041 w 6400800"/>
                <a:gd name="connsiteY1150" fmla="*/ 246221 h 514350"/>
                <a:gd name="connsiteX1151" fmla="*/ 4133374 w 6400800"/>
                <a:gd name="connsiteY1151" fmla="*/ 224314 h 514350"/>
                <a:gd name="connsiteX1152" fmla="*/ 4134326 w 6400800"/>
                <a:gd name="connsiteY1152" fmla="*/ 230029 h 514350"/>
                <a:gd name="connsiteX1153" fmla="*/ 4136231 w 6400800"/>
                <a:gd name="connsiteY1153" fmla="*/ 247174 h 514350"/>
                <a:gd name="connsiteX1154" fmla="*/ 4136231 w 6400800"/>
                <a:gd name="connsiteY1154" fmla="*/ 250031 h 514350"/>
                <a:gd name="connsiteX1155" fmla="*/ 4118134 w 6400800"/>
                <a:gd name="connsiteY1155" fmla="*/ 197644 h 514350"/>
                <a:gd name="connsiteX1156" fmla="*/ 4093369 w 6400800"/>
                <a:gd name="connsiteY1156" fmla="*/ 121444 h 514350"/>
                <a:gd name="connsiteX1157" fmla="*/ 4083844 w 6400800"/>
                <a:gd name="connsiteY1157" fmla="*/ 92869 h 514350"/>
                <a:gd name="connsiteX1158" fmla="*/ 4089559 w 6400800"/>
                <a:gd name="connsiteY1158" fmla="*/ 122396 h 514350"/>
                <a:gd name="connsiteX1159" fmla="*/ 4106704 w 6400800"/>
                <a:gd name="connsiteY1159" fmla="*/ 200501 h 514350"/>
                <a:gd name="connsiteX1160" fmla="*/ 4119086 w 6400800"/>
                <a:gd name="connsiteY1160" fmla="*/ 248126 h 514350"/>
                <a:gd name="connsiteX1161" fmla="*/ 4117181 w 6400800"/>
                <a:gd name="connsiteY1161" fmla="*/ 262414 h 514350"/>
                <a:gd name="connsiteX1162" fmla="*/ 4114324 w 6400800"/>
                <a:gd name="connsiteY1162" fmla="*/ 290036 h 514350"/>
                <a:gd name="connsiteX1163" fmla="*/ 4110514 w 6400800"/>
                <a:gd name="connsiteY1163" fmla="*/ 284321 h 514350"/>
                <a:gd name="connsiteX1164" fmla="*/ 4114324 w 6400800"/>
                <a:gd name="connsiteY1164" fmla="*/ 269081 h 514350"/>
                <a:gd name="connsiteX1165" fmla="*/ 4108609 w 6400800"/>
                <a:gd name="connsiteY1165" fmla="*/ 282416 h 514350"/>
                <a:gd name="connsiteX1166" fmla="*/ 4102894 w 6400800"/>
                <a:gd name="connsiteY1166" fmla="*/ 273844 h 514350"/>
                <a:gd name="connsiteX1167" fmla="*/ 4096226 w 6400800"/>
                <a:gd name="connsiteY1167" fmla="*/ 263366 h 514350"/>
                <a:gd name="connsiteX1168" fmla="*/ 4097179 w 6400800"/>
                <a:gd name="connsiteY1168" fmla="*/ 262414 h 514350"/>
                <a:gd name="connsiteX1169" fmla="*/ 4096226 w 6400800"/>
                <a:gd name="connsiteY1169" fmla="*/ 263366 h 514350"/>
                <a:gd name="connsiteX1170" fmla="*/ 4090511 w 6400800"/>
                <a:gd name="connsiteY1170" fmla="*/ 253841 h 514350"/>
                <a:gd name="connsiteX1171" fmla="*/ 4090511 w 6400800"/>
                <a:gd name="connsiteY1171" fmla="*/ 252889 h 514350"/>
                <a:gd name="connsiteX1172" fmla="*/ 4090511 w 6400800"/>
                <a:gd name="connsiteY1172" fmla="*/ 238601 h 514350"/>
                <a:gd name="connsiteX1173" fmla="*/ 4090511 w 6400800"/>
                <a:gd name="connsiteY1173" fmla="*/ 215741 h 514350"/>
                <a:gd name="connsiteX1174" fmla="*/ 4089559 w 6400800"/>
                <a:gd name="connsiteY1174" fmla="*/ 195739 h 514350"/>
                <a:gd name="connsiteX1175" fmla="*/ 4086701 w 6400800"/>
                <a:gd name="connsiteY1175" fmla="*/ 214789 h 514350"/>
                <a:gd name="connsiteX1176" fmla="*/ 4083844 w 6400800"/>
                <a:gd name="connsiteY1176" fmla="*/ 236696 h 514350"/>
                <a:gd name="connsiteX1177" fmla="*/ 4083844 w 6400800"/>
                <a:gd name="connsiteY1177" fmla="*/ 239554 h 514350"/>
                <a:gd name="connsiteX1178" fmla="*/ 4081939 w 6400800"/>
                <a:gd name="connsiteY1178" fmla="*/ 236696 h 514350"/>
                <a:gd name="connsiteX1179" fmla="*/ 4081939 w 6400800"/>
                <a:gd name="connsiteY1179" fmla="*/ 234791 h 514350"/>
                <a:gd name="connsiteX1180" fmla="*/ 4081939 w 6400800"/>
                <a:gd name="connsiteY1180" fmla="*/ 210026 h 514350"/>
                <a:gd name="connsiteX1181" fmla="*/ 4081939 w 6400800"/>
                <a:gd name="connsiteY1181" fmla="*/ 188119 h 514350"/>
                <a:gd name="connsiteX1182" fmla="*/ 4078129 w 6400800"/>
                <a:gd name="connsiteY1182" fmla="*/ 210026 h 514350"/>
                <a:gd name="connsiteX1183" fmla="*/ 4075271 w 6400800"/>
                <a:gd name="connsiteY1183" fmla="*/ 227171 h 514350"/>
                <a:gd name="connsiteX1184" fmla="*/ 4059079 w 6400800"/>
                <a:gd name="connsiteY1184" fmla="*/ 202406 h 514350"/>
                <a:gd name="connsiteX1185" fmla="*/ 4073366 w 6400800"/>
                <a:gd name="connsiteY1185" fmla="*/ 236696 h 514350"/>
                <a:gd name="connsiteX1186" fmla="*/ 4071461 w 6400800"/>
                <a:gd name="connsiteY1186" fmla="*/ 250984 h 514350"/>
                <a:gd name="connsiteX1187" fmla="*/ 4067651 w 6400800"/>
                <a:gd name="connsiteY1187" fmla="*/ 268129 h 514350"/>
                <a:gd name="connsiteX1188" fmla="*/ 4064794 w 6400800"/>
                <a:gd name="connsiteY1188" fmla="*/ 279559 h 514350"/>
                <a:gd name="connsiteX1189" fmla="*/ 4061936 w 6400800"/>
                <a:gd name="connsiteY1189" fmla="*/ 253841 h 514350"/>
                <a:gd name="connsiteX1190" fmla="*/ 4054316 w 6400800"/>
                <a:gd name="connsiteY1190" fmla="*/ 207169 h 514350"/>
                <a:gd name="connsiteX1191" fmla="*/ 4050506 w 6400800"/>
                <a:gd name="connsiteY1191" fmla="*/ 186214 h 514350"/>
                <a:gd name="connsiteX1192" fmla="*/ 4046696 w 6400800"/>
                <a:gd name="connsiteY1192" fmla="*/ 168116 h 514350"/>
                <a:gd name="connsiteX1193" fmla="*/ 4040029 w 6400800"/>
                <a:gd name="connsiteY1193" fmla="*/ 137636 h 514350"/>
                <a:gd name="connsiteX1194" fmla="*/ 4034314 w 6400800"/>
                <a:gd name="connsiteY1194" fmla="*/ 111919 h 514350"/>
                <a:gd name="connsiteX1195" fmla="*/ 4036219 w 6400800"/>
                <a:gd name="connsiteY1195" fmla="*/ 138589 h 514350"/>
                <a:gd name="connsiteX1196" fmla="*/ 4039076 w 6400800"/>
                <a:gd name="connsiteY1196" fmla="*/ 169069 h 514350"/>
                <a:gd name="connsiteX1197" fmla="*/ 4042886 w 6400800"/>
                <a:gd name="connsiteY1197" fmla="*/ 208121 h 514350"/>
                <a:gd name="connsiteX1198" fmla="*/ 4044791 w 6400800"/>
                <a:gd name="connsiteY1198" fmla="*/ 238601 h 514350"/>
                <a:gd name="connsiteX1199" fmla="*/ 4031456 w 6400800"/>
                <a:gd name="connsiteY1199" fmla="*/ 170021 h 514350"/>
                <a:gd name="connsiteX1200" fmla="*/ 4036219 w 6400800"/>
                <a:gd name="connsiteY1200" fmla="*/ 252889 h 514350"/>
                <a:gd name="connsiteX1201" fmla="*/ 4037171 w 6400800"/>
                <a:gd name="connsiteY1201" fmla="*/ 264319 h 514350"/>
                <a:gd name="connsiteX1202" fmla="*/ 4035266 w 6400800"/>
                <a:gd name="connsiteY1202" fmla="*/ 271939 h 514350"/>
                <a:gd name="connsiteX1203" fmla="*/ 4030504 w 6400800"/>
                <a:gd name="connsiteY1203" fmla="*/ 266224 h 514350"/>
                <a:gd name="connsiteX1204" fmla="*/ 4023836 w 6400800"/>
                <a:gd name="connsiteY1204" fmla="*/ 258604 h 514350"/>
                <a:gd name="connsiteX1205" fmla="*/ 4009549 w 6400800"/>
                <a:gd name="connsiteY1205" fmla="*/ 229076 h 514350"/>
                <a:gd name="connsiteX1206" fmla="*/ 3996214 w 6400800"/>
                <a:gd name="connsiteY1206" fmla="*/ 203359 h 514350"/>
                <a:gd name="connsiteX1207" fmla="*/ 4005739 w 6400800"/>
                <a:gd name="connsiteY1207" fmla="*/ 230981 h 514350"/>
                <a:gd name="connsiteX1208" fmla="*/ 4014311 w 6400800"/>
                <a:gd name="connsiteY1208" fmla="*/ 255746 h 514350"/>
                <a:gd name="connsiteX1209" fmla="*/ 4007644 w 6400800"/>
                <a:gd name="connsiteY1209" fmla="*/ 243364 h 514350"/>
                <a:gd name="connsiteX1210" fmla="*/ 4015264 w 6400800"/>
                <a:gd name="connsiteY1210" fmla="*/ 267176 h 514350"/>
                <a:gd name="connsiteX1211" fmla="*/ 4024789 w 6400800"/>
                <a:gd name="connsiteY1211" fmla="*/ 294799 h 514350"/>
                <a:gd name="connsiteX1212" fmla="*/ 4026694 w 6400800"/>
                <a:gd name="connsiteY1212" fmla="*/ 301466 h 514350"/>
                <a:gd name="connsiteX1213" fmla="*/ 4017169 w 6400800"/>
                <a:gd name="connsiteY1213" fmla="*/ 329089 h 514350"/>
                <a:gd name="connsiteX1214" fmla="*/ 4016216 w 6400800"/>
                <a:gd name="connsiteY1214" fmla="*/ 328136 h 514350"/>
                <a:gd name="connsiteX1215" fmla="*/ 4005739 w 6400800"/>
                <a:gd name="connsiteY1215" fmla="*/ 320516 h 514350"/>
                <a:gd name="connsiteX1216" fmla="*/ 4005739 w 6400800"/>
                <a:gd name="connsiteY1216" fmla="*/ 318611 h 514350"/>
                <a:gd name="connsiteX1217" fmla="*/ 4004786 w 6400800"/>
                <a:gd name="connsiteY1217" fmla="*/ 310991 h 514350"/>
                <a:gd name="connsiteX1218" fmla="*/ 4002881 w 6400800"/>
                <a:gd name="connsiteY1218" fmla="*/ 269081 h 514350"/>
                <a:gd name="connsiteX1219" fmla="*/ 4000024 w 6400800"/>
                <a:gd name="connsiteY1219" fmla="*/ 284321 h 514350"/>
                <a:gd name="connsiteX1220" fmla="*/ 3993356 w 6400800"/>
                <a:gd name="connsiteY1220" fmla="*/ 248126 h 514350"/>
                <a:gd name="connsiteX1221" fmla="*/ 3993356 w 6400800"/>
                <a:gd name="connsiteY1221" fmla="*/ 286226 h 514350"/>
                <a:gd name="connsiteX1222" fmla="*/ 3992404 w 6400800"/>
                <a:gd name="connsiteY1222" fmla="*/ 286226 h 514350"/>
                <a:gd name="connsiteX1223" fmla="*/ 3990499 w 6400800"/>
                <a:gd name="connsiteY1223" fmla="*/ 287179 h 514350"/>
                <a:gd name="connsiteX1224" fmla="*/ 3985736 w 6400800"/>
                <a:gd name="connsiteY1224" fmla="*/ 292894 h 514350"/>
                <a:gd name="connsiteX1225" fmla="*/ 3985736 w 6400800"/>
                <a:gd name="connsiteY1225" fmla="*/ 292894 h 514350"/>
                <a:gd name="connsiteX1226" fmla="*/ 3985736 w 6400800"/>
                <a:gd name="connsiteY1226" fmla="*/ 293846 h 514350"/>
                <a:gd name="connsiteX1227" fmla="*/ 3983831 w 6400800"/>
                <a:gd name="connsiteY1227" fmla="*/ 313849 h 514350"/>
                <a:gd name="connsiteX1228" fmla="*/ 3978116 w 6400800"/>
                <a:gd name="connsiteY1228" fmla="*/ 303371 h 514350"/>
                <a:gd name="connsiteX1229" fmla="*/ 3987641 w 6400800"/>
                <a:gd name="connsiteY1229" fmla="*/ 272891 h 514350"/>
                <a:gd name="connsiteX1230" fmla="*/ 3976211 w 6400800"/>
                <a:gd name="connsiteY1230" fmla="*/ 298609 h 514350"/>
                <a:gd name="connsiteX1231" fmla="*/ 3973354 w 6400800"/>
                <a:gd name="connsiteY1231" fmla="*/ 293846 h 514350"/>
                <a:gd name="connsiteX1232" fmla="*/ 3973354 w 6400800"/>
                <a:gd name="connsiteY1232" fmla="*/ 288131 h 514350"/>
                <a:gd name="connsiteX1233" fmla="*/ 3973354 w 6400800"/>
                <a:gd name="connsiteY1233" fmla="*/ 287179 h 514350"/>
                <a:gd name="connsiteX1234" fmla="*/ 3977164 w 6400800"/>
                <a:gd name="connsiteY1234" fmla="*/ 278606 h 514350"/>
                <a:gd name="connsiteX1235" fmla="*/ 3980974 w 6400800"/>
                <a:gd name="connsiteY1235" fmla="*/ 270986 h 514350"/>
                <a:gd name="connsiteX1236" fmla="*/ 3976211 w 6400800"/>
                <a:gd name="connsiteY1236" fmla="*/ 277654 h 514350"/>
                <a:gd name="connsiteX1237" fmla="*/ 3973354 w 6400800"/>
                <a:gd name="connsiteY1237" fmla="*/ 282416 h 514350"/>
                <a:gd name="connsiteX1238" fmla="*/ 3974306 w 6400800"/>
                <a:gd name="connsiteY1238" fmla="*/ 254794 h 514350"/>
                <a:gd name="connsiteX1239" fmla="*/ 3975259 w 6400800"/>
                <a:gd name="connsiteY1239" fmla="*/ 230029 h 514350"/>
                <a:gd name="connsiteX1240" fmla="*/ 3970496 w 6400800"/>
                <a:gd name="connsiteY1240" fmla="*/ 254794 h 514350"/>
                <a:gd name="connsiteX1241" fmla="*/ 3965734 w 6400800"/>
                <a:gd name="connsiteY1241" fmla="*/ 281464 h 514350"/>
                <a:gd name="connsiteX1242" fmla="*/ 3961924 w 6400800"/>
                <a:gd name="connsiteY1242" fmla="*/ 274796 h 514350"/>
                <a:gd name="connsiteX1243" fmla="*/ 3962876 w 6400800"/>
                <a:gd name="connsiteY1243" fmla="*/ 269081 h 514350"/>
                <a:gd name="connsiteX1244" fmla="*/ 3966686 w 6400800"/>
                <a:gd name="connsiteY1244" fmla="*/ 245269 h 514350"/>
                <a:gd name="connsiteX1245" fmla="*/ 3959066 w 6400800"/>
                <a:gd name="connsiteY1245" fmla="*/ 268129 h 514350"/>
                <a:gd name="connsiteX1246" fmla="*/ 3959066 w 6400800"/>
                <a:gd name="connsiteY1246" fmla="*/ 269081 h 514350"/>
                <a:gd name="connsiteX1247" fmla="*/ 3958114 w 6400800"/>
                <a:gd name="connsiteY1247" fmla="*/ 267176 h 514350"/>
                <a:gd name="connsiteX1248" fmla="*/ 3958114 w 6400800"/>
                <a:gd name="connsiteY1248" fmla="*/ 269081 h 514350"/>
                <a:gd name="connsiteX1249" fmla="*/ 3955256 w 6400800"/>
                <a:gd name="connsiteY1249" fmla="*/ 264319 h 514350"/>
                <a:gd name="connsiteX1250" fmla="*/ 3954304 w 6400800"/>
                <a:gd name="connsiteY1250" fmla="*/ 247174 h 514350"/>
                <a:gd name="connsiteX1251" fmla="*/ 3951446 w 6400800"/>
                <a:gd name="connsiteY1251" fmla="*/ 214789 h 514350"/>
                <a:gd name="connsiteX1252" fmla="*/ 3947636 w 6400800"/>
                <a:gd name="connsiteY1252" fmla="*/ 190024 h 514350"/>
                <a:gd name="connsiteX1253" fmla="*/ 3943826 w 6400800"/>
                <a:gd name="connsiteY1253" fmla="*/ 169069 h 514350"/>
                <a:gd name="connsiteX1254" fmla="*/ 3943826 w 6400800"/>
                <a:gd name="connsiteY1254" fmla="*/ 190024 h 514350"/>
                <a:gd name="connsiteX1255" fmla="*/ 3943826 w 6400800"/>
                <a:gd name="connsiteY1255" fmla="*/ 214789 h 514350"/>
                <a:gd name="connsiteX1256" fmla="*/ 3943826 w 6400800"/>
                <a:gd name="connsiteY1256" fmla="*/ 225266 h 514350"/>
                <a:gd name="connsiteX1257" fmla="*/ 3940969 w 6400800"/>
                <a:gd name="connsiteY1257" fmla="*/ 215741 h 514350"/>
                <a:gd name="connsiteX1258" fmla="*/ 3939064 w 6400800"/>
                <a:gd name="connsiteY1258" fmla="*/ 207169 h 514350"/>
                <a:gd name="connsiteX1259" fmla="*/ 3940016 w 6400800"/>
                <a:gd name="connsiteY1259" fmla="*/ 205264 h 514350"/>
                <a:gd name="connsiteX1260" fmla="*/ 3939064 w 6400800"/>
                <a:gd name="connsiteY1260" fmla="*/ 206216 h 514350"/>
                <a:gd name="connsiteX1261" fmla="*/ 3936206 w 6400800"/>
                <a:gd name="connsiteY1261" fmla="*/ 197644 h 514350"/>
                <a:gd name="connsiteX1262" fmla="*/ 3937159 w 6400800"/>
                <a:gd name="connsiteY1262" fmla="*/ 208121 h 514350"/>
                <a:gd name="connsiteX1263" fmla="*/ 3929539 w 6400800"/>
                <a:gd name="connsiteY1263" fmla="*/ 216694 h 514350"/>
                <a:gd name="connsiteX1264" fmla="*/ 3925729 w 6400800"/>
                <a:gd name="connsiteY1264" fmla="*/ 197644 h 514350"/>
                <a:gd name="connsiteX1265" fmla="*/ 3916204 w 6400800"/>
                <a:gd name="connsiteY1265" fmla="*/ 158591 h 514350"/>
                <a:gd name="connsiteX1266" fmla="*/ 3912394 w 6400800"/>
                <a:gd name="connsiteY1266" fmla="*/ 144304 h 514350"/>
                <a:gd name="connsiteX1267" fmla="*/ 3915251 w 6400800"/>
                <a:gd name="connsiteY1267" fmla="*/ 139541 h 514350"/>
                <a:gd name="connsiteX1268" fmla="*/ 3935254 w 6400800"/>
                <a:gd name="connsiteY1268" fmla="*/ 110966 h 514350"/>
                <a:gd name="connsiteX1269" fmla="*/ 3912394 w 6400800"/>
                <a:gd name="connsiteY1269" fmla="*/ 136684 h 514350"/>
                <a:gd name="connsiteX1270" fmla="*/ 3910489 w 6400800"/>
                <a:gd name="connsiteY1270" fmla="*/ 138589 h 514350"/>
                <a:gd name="connsiteX1271" fmla="*/ 3906679 w 6400800"/>
                <a:gd name="connsiteY1271" fmla="*/ 128111 h 514350"/>
                <a:gd name="connsiteX1272" fmla="*/ 3898106 w 6400800"/>
                <a:gd name="connsiteY1272" fmla="*/ 102394 h 514350"/>
                <a:gd name="connsiteX1273" fmla="*/ 3902869 w 6400800"/>
                <a:gd name="connsiteY1273" fmla="*/ 129064 h 514350"/>
                <a:gd name="connsiteX1274" fmla="*/ 3905726 w 6400800"/>
                <a:gd name="connsiteY1274" fmla="*/ 143351 h 514350"/>
                <a:gd name="connsiteX1275" fmla="*/ 3905726 w 6400800"/>
                <a:gd name="connsiteY1275" fmla="*/ 143351 h 514350"/>
                <a:gd name="connsiteX1276" fmla="*/ 3887629 w 6400800"/>
                <a:gd name="connsiteY1276" fmla="*/ 167164 h 514350"/>
                <a:gd name="connsiteX1277" fmla="*/ 3866674 w 6400800"/>
                <a:gd name="connsiteY1277" fmla="*/ 195739 h 514350"/>
                <a:gd name="connsiteX1278" fmla="*/ 3862864 w 6400800"/>
                <a:gd name="connsiteY1278" fmla="*/ 182404 h 514350"/>
                <a:gd name="connsiteX1279" fmla="*/ 3854291 w 6400800"/>
                <a:gd name="connsiteY1279" fmla="*/ 155734 h 514350"/>
                <a:gd name="connsiteX1280" fmla="*/ 3859054 w 6400800"/>
                <a:gd name="connsiteY1280" fmla="*/ 183356 h 514350"/>
                <a:gd name="connsiteX1281" fmla="*/ 3862864 w 6400800"/>
                <a:gd name="connsiteY1281" fmla="*/ 202406 h 514350"/>
                <a:gd name="connsiteX1282" fmla="*/ 3858101 w 6400800"/>
                <a:gd name="connsiteY1282" fmla="*/ 209074 h 514350"/>
                <a:gd name="connsiteX1283" fmla="*/ 3853339 w 6400800"/>
                <a:gd name="connsiteY1283" fmla="*/ 216694 h 514350"/>
                <a:gd name="connsiteX1284" fmla="*/ 3849529 w 6400800"/>
                <a:gd name="connsiteY1284" fmla="*/ 195739 h 514350"/>
                <a:gd name="connsiteX1285" fmla="*/ 3852386 w 6400800"/>
                <a:gd name="connsiteY1285" fmla="*/ 178594 h 514350"/>
                <a:gd name="connsiteX1286" fmla="*/ 3855244 w 6400800"/>
                <a:gd name="connsiteY1286" fmla="*/ 158591 h 514350"/>
                <a:gd name="connsiteX1287" fmla="*/ 3848576 w 6400800"/>
                <a:gd name="connsiteY1287" fmla="*/ 177641 h 514350"/>
                <a:gd name="connsiteX1288" fmla="*/ 3841909 w 6400800"/>
                <a:gd name="connsiteY1288" fmla="*/ 199549 h 514350"/>
                <a:gd name="connsiteX1289" fmla="*/ 3838099 w 6400800"/>
                <a:gd name="connsiteY1289" fmla="*/ 212884 h 514350"/>
                <a:gd name="connsiteX1290" fmla="*/ 3835241 w 6400800"/>
                <a:gd name="connsiteY1290" fmla="*/ 225266 h 514350"/>
                <a:gd name="connsiteX1291" fmla="*/ 3834289 w 6400800"/>
                <a:gd name="connsiteY1291" fmla="*/ 222409 h 514350"/>
                <a:gd name="connsiteX1292" fmla="*/ 3825716 w 6400800"/>
                <a:gd name="connsiteY1292" fmla="*/ 209074 h 514350"/>
                <a:gd name="connsiteX1293" fmla="*/ 3809524 w 6400800"/>
                <a:gd name="connsiteY1293" fmla="*/ 184309 h 514350"/>
                <a:gd name="connsiteX1294" fmla="*/ 3821906 w 6400800"/>
                <a:gd name="connsiteY1294" fmla="*/ 210979 h 514350"/>
                <a:gd name="connsiteX1295" fmla="*/ 3828574 w 6400800"/>
                <a:gd name="connsiteY1295" fmla="*/ 224314 h 514350"/>
                <a:gd name="connsiteX1296" fmla="*/ 3832384 w 6400800"/>
                <a:gd name="connsiteY1296" fmla="*/ 234791 h 514350"/>
                <a:gd name="connsiteX1297" fmla="*/ 3828574 w 6400800"/>
                <a:gd name="connsiteY1297" fmla="*/ 254794 h 514350"/>
                <a:gd name="connsiteX1298" fmla="*/ 3825716 w 6400800"/>
                <a:gd name="connsiteY1298" fmla="*/ 259556 h 514350"/>
                <a:gd name="connsiteX1299" fmla="*/ 3820954 w 6400800"/>
                <a:gd name="connsiteY1299" fmla="*/ 269081 h 514350"/>
                <a:gd name="connsiteX1300" fmla="*/ 3820001 w 6400800"/>
                <a:gd name="connsiteY1300" fmla="*/ 267176 h 514350"/>
                <a:gd name="connsiteX1301" fmla="*/ 3804761 w 6400800"/>
                <a:gd name="connsiteY1301" fmla="*/ 249079 h 514350"/>
                <a:gd name="connsiteX1302" fmla="*/ 3817144 w 6400800"/>
                <a:gd name="connsiteY1302" fmla="*/ 270034 h 514350"/>
                <a:gd name="connsiteX1303" fmla="*/ 3819049 w 6400800"/>
                <a:gd name="connsiteY1303" fmla="*/ 272891 h 514350"/>
                <a:gd name="connsiteX1304" fmla="*/ 3806666 w 6400800"/>
                <a:gd name="connsiteY1304" fmla="*/ 294799 h 514350"/>
                <a:gd name="connsiteX1305" fmla="*/ 3806666 w 6400800"/>
                <a:gd name="connsiteY1305" fmla="*/ 294799 h 514350"/>
                <a:gd name="connsiteX1306" fmla="*/ 3803809 w 6400800"/>
                <a:gd name="connsiteY1306" fmla="*/ 290989 h 514350"/>
                <a:gd name="connsiteX1307" fmla="*/ 3802856 w 6400800"/>
                <a:gd name="connsiteY1307" fmla="*/ 287179 h 514350"/>
                <a:gd name="connsiteX1308" fmla="*/ 3799999 w 6400800"/>
                <a:gd name="connsiteY1308" fmla="*/ 276701 h 514350"/>
                <a:gd name="connsiteX1309" fmla="*/ 3795236 w 6400800"/>
                <a:gd name="connsiteY1309" fmla="*/ 260509 h 514350"/>
                <a:gd name="connsiteX1310" fmla="*/ 3790474 w 6400800"/>
                <a:gd name="connsiteY1310" fmla="*/ 246221 h 514350"/>
                <a:gd name="connsiteX1311" fmla="*/ 3791426 w 6400800"/>
                <a:gd name="connsiteY1311" fmla="*/ 260509 h 514350"/>
                <a:gd name="connsiteX1312" fmla="*/ 3792379 w 6400800"/>
                <a:gd name="connsiteY1312" fmla="*/ 273844 h 514350"/>
                <a:gd name="connsiteX1313" fmla="*/ 3787616 w 6400800"/>
                <a:gd name="connsiteY1313" fmla="*/ 268129 h 514350"/>
                <a:gd name="connsiteX1314" fmla="*/ 3777139 w 6400800"/>
                <a:gd name="connsiteY1314" fmla="*/ 255746 h 514350"/>
                <a:gd name="connsiteX1315" fmla="*/ 3773329 w 6400800"/>
                <a:gd name="connsiteY1315" fmla="*/ 246221 h 514350"/>
                <a:gd name="connsiteX1316" fmla="*/ 3764756 w 6400800"/>
                <a:gd name="connsiteY1316" fmla="*/ 224314 h 514350"/>
                <a:gd name="connsiteX1317" fmla="*/ 3769519 w 6400800"/>
                <a:gd name="connsiteY1317" fmla="*/ 247174 h 514350"/>
                <a:gd name="connsiteX1318" fmla="*/ 3776186 w 6400800"/>
                <a:gd name="connsiteY1318" fmla="*/ 273844 h 514350"/>
                <a:gd name="connsiteX1319" fmla="*/ 3781901 w 6400800"/>
                <a:gd name="connsiteY1319" fmla="*/ 299561 h 514350"/>
                <a:gd name="connsiteX1320" fmla="*/ 3760946 w 6400800"/>
                <a:gd name="connsiteY1320" fmla="*/ 234791 h 514350"/>
                <a:gd name="connsiteX1321" fmla="*/ 3755231 w 6400800"/>
                <a:gd name="connsiteY1321" fmla="*/ 218599 h 514350"/>
                <a:gd name="connsiteX1322" fmla="*/ 3759041 w 6400800"/>
                <a:gd name="connsiteY1322" fmla="*/ 211931 h 514350"/>
                <a:gd name="connsiteX1323" fmla="*/ 3754279 w 6400800"/>
                <a:gd name="connsiteY1323" fmla="*/ 217646 h 514350"/>
                <a:gd name="connsiteX1324" fmla="*/ 3750469 w 6400800"/>
                <a:gd name="connsiteY1324" fmla="*/ 208121 h 514350"/>
                <a:gd name="connsiteX1325" fmla="*/ 3752374 w 6400800"/>
                <a:gd name="connsiteY1325" fmla="*/ 197644 h 514350"/>
                <a:gd name="connsiteX1326" fmla="*/ 3748564 w 6400800"/>
                <a:gd name="connsiteY1326" fmla="*/ 205264 h 514350"/>
                <a:gd name="connsiteX1327" fmla="*/ 3734276 w 6400800"/>
                <a:gd name="connsiteY1327" fmla="*/ 167164 h 514350"/>
                <a:gd name="connsiteX1328" fmla="*/ 3742849 w 6400800"/>
                <a:gd name="connsiteY1328" fmla="*/ 217646 h 514350"/>
                <a:gd name="connsiteX1329" fmla="*/ 3736181 w 6400800"/>
                <a:gd name="connsiteY1329" fmla="*/ 236696 h 514350"/>
                <a:gd name="connsiteX1330" fmla="*/ 3735229 w 6400800"/>
                <a:gd name="connsiteY1330" fmla="*/ 238601 h 514350"/>
                <a:gd name="connsiteX1331" fmla="*/ 3730466 w 6400800"/>
                <a:gd name="connsiteY1331" fmla="*/ 245269 h 514350"/>
                <a:gd name="connsiteX1332" fmla="*/ 3726656 w 6400800"/>
                <a:gd name="connsiteY1332" fmla="*/ 236696 h 514350"/>
                <a:gd name="connsiteX1333" fmla="*/ 3726656 w 6400800"/>
                <a:gd name="connsiteY1333" fmla="*/ 232886 h 514350"/>
                <a:gd name="connsiteX1334" fmla="*/ 3725704 w 6400800"/>
                <a:gd name="connsiteY1334" fmla="*/ 214789 h 514350"/>
                <a:gd name="connsiteX1335" fmla="*/ 3722846 w 6400800"/>
                <a:gd name="connsiteY1335" fmla="*/ 230029 h 514350"/>
                <a:gd name="connsiteX1336" fmla="*/ 3721894 w 6400800"/>
                <a:gd name="connsiteY1336" fmla="*/ 229076 h 514350"/>
                <a:gd name="connsiteX1337" fmla="*/ 3721894 w 6400800"/>
                <a:gd name="connsiteY1337" fmla="*/ 229076 h 514350"/>
                <a:gd name="connsiteX1338" fmla="*/ 3725704 w 6400800"/>
                <a:gd name="connsiteY1338" fmla="*/ 190976 h 514350"/>
                <a:gd name="connsiteX1339" fmla="*/ 3727609 w 6400800"/>
                <a:gd name="connsiteY1339" fmla="*/ 172879 h 514350"/>
                <a:gd name="connsiteX1340" fmla="*/ 3730466 w 6400800"/>
                <a:gd name="connsiteY1340" fmla="*/ 155734 h 514350"/>
                <a:gd name="connsiteX1341" fmla="*/ 3734276 w 6400800"/>
                <a:gd name="connsiteY1341" fmla="*/ 128111 h 514350"/>
                <a:gd name="connsiteX1342" fmla="*/ 3737134 w 6400800"/>
                <a:gd name="connsiteY1342" fmla="*/ 104299 h 514350"/>
                <a:gd name="connsiteX1343" fmla="*/ 3730466 w 6400800"/>
                <a:gd name="connsiteY1343" fmla="*/ 127159 h 514350"/>
                <a:gd name="connsiteX1344" fmla="*/ 3722846 w 6400800"/>
                <a:gd name="connsiteY1344" fmla="*/ 153829 h 514350"/>
                <a:gd name="connsiteX1345" fmla="*/ 3718084 w 6400800"/>
                <a:gd name="connsiteY1345" fmla="*/ 170021 h 514350"/>
                <a:gd name="connsiteX1346" fmla="*/ 3714274 w 6400800"/>
                <a:gd name="connsiteY1346" fmla="*/ 188119 h 514350"/>
                <a:gd name="connsiteX1347" fmla="*/ 3710464 w 6400800"/>
                <a:gd name="connsiteY1347" fmla="*/ 208121 h 514350"/>
                <a:gd name="connsiteX1348" fmla="*/ 3710464 w 6400800"/>
                <a:gd name="connsiteY1348" fmla="*/ 207169 h 514350"/>
                <a:gd name="connsiteX1349" fmla="*/ 3691414 w 6400800"/>
                <a:gd name="connsiteY1349" fmla="*/ 174784 h 514350"/>
                <a:gd name="connsiteX1350" fmla="*/ 3677126 w 6400800"/>
                <a:gd name="connsiteY1350" fmla="*/ 150971 h 514350"/>
                <a:gd name="connsiteX1351" fmla="*/ 3678079 w 6400800"/>
                <a:gd name="connsiteY1351" fmla="*/ 137636 h 514350"/>
                <a:gd name="connsiteX1352" fmla="*/ 3675221 w 6400800"/>
                <a:gd name="connsiteY1352" fmla="*/ 149066 h 514350"/>
                <a:gd name="connsiteX1353" fmla="*/ 3674269 w 6400800"/>
                <a:gd name="connsiteY1353" fmla="*/ 147161 h 514350"/>
                <a:gd name="connsiteX1354" fmla="*/ 3675221 w 6400800"/>
                <a:gd name="connsiteY1354" fmla="*/ 150019 h 514350"/>
                <a:gd name="connsiteX1355" fmla="*/ 3672364 w 6400800"/>
                <a:gd name="connsiteY1355" fmla="*/ 164306 h 514350"/>
                <a:gd name="connsiteX1356" fmla="*/ 3665696 w 6400800"/>
                <a:gd name="connsiteY1356" fmla="*/ 194786 h 514350"/>
                <a:gd name="connsiteX1357" fmla="*/ 3662839 w 6400800"/>
                <a:gd name="connsiteY1357" fmla="*/ 209074 h 514350"/>
                <a:gd name="connsiteX1358" fmla="*/ 3661886 w 6400800"/>
                <a:gd name="connsiteY1358" fmla="*/ 210026 h 514350"/>
                <a:gd name="connsiteX1359" fmla="*/ 3658076 w 6400800"/>
                <a:gd name="connsiteY1359" fmla="*/ 216694 h 514350"/>
                <a:gd name="connsiteX1360" fmla="*/ 3658076 w 6400800"/>
                <a:gd name="connsiteY1360" fmla="*/ 174784 h 514350"/>
                <a:gd name="connsiteX1361" fmla="*/ 3645694 w 6400800"/>
                <a:gd name="connsiteY1361" fmla="*/ 239554 h 514350"/>
                <a:gd name="connsiteX1362" fmla="*/ 3644741 w 6400800"/>
                <a:gd name="connsiteY1362" fmla="*/ 246221 h 514350"/>
                <a:gd name="connsiteX1363" fmla="*/ 3643789 w 6400800"/>
                <a:gd name="connsiteY1363" fmla="*/ 249079 h 514350"/>
                <a:gd name="connsiteX1364" fmla="*/ 3640931 w 6400800"/>
                <a:gd name="connsiteY1364" fmla="*/ 259556 h 514350"/>
                <a:gd name="connsiteX1365" fmla="*/ 3633311 w 6400800"/>
                <a:gd name="connsiteY1365" fmla="*/ 243364 h 514350"/>
                <a:gd name="connsiteX1366" fmla="*/ 3639979 w 6400800"/>
                <a:gd name="connsiteY1366" fmla="*/ 265271 h 514350"/>
                <a:gd name="connsiteX1367" fmla="*/ 3637121 w 6400800"/>
                <a:gd name="connsiteY1367" fmla="*/ 275749 h 514350"/>
                <a:gd name="connsiteX1368" fmla="*/ 3627596 w 6400800"/>
                <a:gd name="connsiteY1368" fmla="*/ 261461 h 514350"/>
                <a:gd name="connsiteX1369" fmla="*/ 3635216 w 6400800"/>
                <a:gd name="connsiteY1369" fmla="*/ 280511 h 514350"/>
                <a:gd name="connsiteX1370" fmla="*/ 3635216 w 6400800"/>
                <a:gd name="connsiteY1370" fmla="*/ 281464 h 514350"/>
                <a:gd name="connsiteX1371" fmla="*/ 3630454 w 6400800"/>
                <a:gd name="connsiteY1371" fmla="*/ 309086 h 514350"/>
                <a:gd name="connsiteX1372" fmla="*/ 3627596 w 6400800"/>
                <a:gd name="connsiteY1372" fmla="*/ 332899 h 514350"/>
                <a:gd name="connsiteX1373" fmla="*/ 3620929 w 6400800"/>
                <a:gd name="connsiteY1373" fmla="*/ 312896 h 514350"/>
                <a:gd name="connsiteX1374" fmla="*/ 3620929 w 6400800"/>
                <a:gd name="connsiteY1374" fmla="*/ 309086 h 514350"/>
                <a:gd name="connsiteX1375" fmla="*/ 3619976 w 6400800"/>
                <a:gd name="connsiteY1375" fmla="*/ 310991 h 514350"/>
                <a:gd name="connsiteX1376" fmla="*/ 3619024 w 6400800"/>
                <a:gd name="connsiteY1376" fmla="*/ 308134 h 514350"/>
                <a:gd name="connsiteX1377" fmla="*/ 3622834 w 6400800"/>
                <a:gd name="connsiteY1377" fmla="*/ 272891 h 514350"/>
                <a:gd name="connsiteX1378" fmla="*/ 3626644 w 6400800"/>
                <a:gd name="connsiteY1378" fmla="*/ 221456 h 514350"/>
                <a:gd name="connsiteX1379" fmla="*/ 3630454 w 6400800"/>
                <a:gd name="connsiteY1379" fmla="*/ 211931 h 514350"/>
                <a:gd name="connsiteX1380" fmla="*/ 3626644 w 6400800"/>
                <a:gd name="connsiteY1380" fmla="*/ 216694 h 514350"/>
                <a:gd name="connsiteX1381" fmla="*/ 3626644 w 6400800"/>
                <a:gd name="connsiteY1381" fmla="*/ 214789 h 514350"/>
                <a:gd name="connsiteX1382" fmla="*/ 3626644 w 6400800"/>
                <a:gd name="connsiteY1382" fmla="*/ 192881 h 514350"/>
                <a:gd name="connsiteX1383" fmla="*/ 3622834 w 6400800"/>
                <a:gd name="connsiteY1383" fmla="*/ 214789 h 514350"/>
                <a:gd name="connsiteX1384" fmla="*/ 3620929 w 6400800"/>
                <a:gd name="connsiteY1384" fmla="*/ 226219 h 514350"/>
                <a:gd name="connsiteX1385" fmla="*/ 3620929 w 6400800"/>
                <a:gd name="connsiteY1385" fmla="*/ 227171 h 514350"/>
                <a:gd name="connsiteX1386" fmla="*/ 3609499 w 6400800"/>
                <a:gd name="connsiteY1386" fmla="*/ 243364 h 514350"/>
                <a:gd name="connsiteX1387" fmla="*/ 3603784 w 6400800"/>
                <a:gd name="connsiteY1387" fmla="*/ 251936 h 514350"/>
                <a:gd name="connsiteX1388" fmla="*/ 3613309 w 6400800"/>
                <a:gd name="connsiteY1388" fmla="*/ 225266 h 514350"/>
                <a:gd name="connsiteX1389" fmla="*/ 3619024 w 6400800"/>
                <a:gd name="connsiteY1389" fmla="*/ 208121 h 514350"/>
                <a:gd name="connsiteX1390" fmla="*/ 3624739 w 6400800"/>
                <a:gd name="connsiteY1390" fmla="*/ 192881 h 514350"/>
                <a:gd name="connsiteX1391" fmla="*/ 3634264 w 6400800"/>
                <a:gd name="connsiteY1391" fmla="*/ 168116 h 514350"/>
                <a:gd name="connsiteX1392" fmla="*/ 3642836 w 6400800"/>
                <a:gd name="connsiteY1392" fmla="*/ 146209 h 514350"/>
                <a:gd name="connsiteX1393" fmla="*/ 3631406 w 6400800"/>
                <a:gd name="connsiteY1393" fmla="*/ 166211 h 514350"/>
                <a:gd name="connsiteX1394" fmla="*/ 3618071 w 6400800"/>
                <a:gd name="connsiteY1394" fmla="*/ 189071 h 514350"/>
                <a:gd name="connsiteX1395" fmla="*/ 3610451 w 6400800"/>
                <a:gd name="connsiteY1395" fmla="*/ 203359 h 514350"/>
                <a:gd name="connsiteX1396" fmla="*/ 3602831 w 6400800"/>
                <a:gd name="connsiteY1396" fmla="*/ 219551 h 514350"/>
                <a:gd name="connsiteX1397" fmla="*/ 3588544 w 6400800"/>
                <a:gd name="connsiteY1397" fmla="*/ 250031 h 514350"/>
                <a:gd name="connsiteX1398" fmla="*/ 3588544 w 6400800"/>
                <a:gd name="connsiteY1398" fmla="*/ 242411 h 514350"/>
                <a:gd name="connsiteX1399" fmla="*/ 3585686 w 6400800"/>
                <a:gd name="connsiteY1399" fmla="*/ 256699 h 514350"/>
                <a:gd name="connsiteX1400" fmla="*/ 3585686 w 6400800"/>
                <a:gd name="connsiteY1400" fmla="*/ 257651 h 514350"/>
                <a:gd name="connsiteX1401" fmla="*/ 3579971 w 6400800"/>
                <a:gd name="connsiteY1401" fmla="*/ 270986 h 514350"/>
                <a:gd name="connsiteX1402" fmla="*/ 3573304 w 6400800"/>
                <a:gd name="connsiteY1402" fmla="*/ 282416 h 514350"/>
                <a:gd name="connsiteX1403" fmla="*/ 3568541 w 6400800"/>
                <a:gd name="connsiteY1403" fmla="*/ 263366 h 514350"/>
                <a:gd name="connsiteX1404" fmla="*/ 3564731 w 6400800"/>
                <a:gd name="connsiteY1404" fmla="*/ 248126 h 514350"/>
                <a:gd name="connsiteX1405" fmla="*/ 3564731 w 6400800"/>
                <a:gd name="connsiteY1405" fmla="*/ 248126 h 514350"/>
                <a:gd name="connsiteX1406" fmla="*/ 3562826 w 6400800"/>
                <a:gd name="connsiteY1406" fmla="*/ 237649 h 514350"/>
                <a:gd name="connsiteX1407" fmla="*/ 3561874 w 6400800"/>
                <a:gd name="connsiteY1407" fmla="*/ 233839 h 514350"/>
                <a:gd name="connsiteX1408" fmla="*/ 3566636 w 6400800"/>
                <a:gd name="connsiteY1408" fmla="*/ 227171 h 514350"/>
                <a:gd name="connsiteX1409" fmla="*/ 3561874 w 6400800"/>
                <a:gd name="connsiteY1409" fmla="*/ 230981 h 514350"/>
                <a:gd name="connsiteX1410" fmla="*/ 3559016 w 6400800"/>
                <a:gd name="connsiteY1410" fmla="*/ 218599 h 514350"/>
                <a:gd name="connsiteX1411" fmla="*/ 3559016 w 6400800"/>
                <a:gd name="connsiteY1411" fmla="*/ 231934 h 514350"/>
                <a:gd name="connsiteX1412" fmla="*/ 3554254 w 6400800"/>
                <a:gd name="connsiteY1412" fmla="*/ 220504 h 514350"/>
                <a:gd name="connsiteX1413" fmla="*/ 3569494 w 6400800"/>
                <a:gd name="connsiteY1413" fmla="*/ 197644 h 514350"/>
                <a:gd name="connsiteX1414" fmla="*/ 3585686 w 6400800"/>
                <a:gd name="connsiteY1414" fmla="*/ 174784 h 514350"/>
                <a:gd name="connsiteX1415" fmla="*/ 3600926 w 6400800"/>
                <a:gd name="connsiteY1415" fmla="*/ 154781 h 514350"/>
                <a:gd name="connsiteX1416" fmla="*/ 3582829 w 6400800"/>
                <a:gd name="connsiteY1416" fmla="*/ 171926 h 514350"/>
                <a:gd name="connsiteX1417" fmla="*/ 3562826 w 6400800"/>
                <a:gd name="connsiteY1417" fmla="*/ 192881 h 514350"/>
                <a:gd name="connsiteX1418" fmla="*/ 3549491 w 6400800"/>
                <a:gd name="connsiteY1418" fmla="*/ 209074 h 514350"/>
                <a:gd name="connsiteX1419" fmla="*/ 3542824 w 6400800"/>
                <a:gd name="connsiteY1419" fmla="*/ 193834 h 514350"/>
                <a:gd name="connsiteX1420" fmla="*/ 3546634 w 6400800"/>
                <a:gd name="connsiteY1420" fmla="*/ 212884 h 514350"/>
                <a:gd name="connsiteX1421" fmla="*/ 3539966 w 6400800"/>
                <a:gd name="connsiteY1421" fmla="*/ 222409 h 514350"/>
                <a:gd name="connsiteX1422" fmla="*/ 3539014 w 6400800"/>
                <a:gd name="connsiteY1422" fmla="*/ 223361 h 514350"/>
                <a:gd name="connsiteX1423" fmla="*/ 3539014 w 6400800"/>
                <a:gd name="connsiteY1423" fmla="*/ 210979 h 514350"/>
                <a:gd name="connsiteX1424" fmla="*/ 3539014 w 6400800"/>
                <a:gd name="connsiteY1424" fmla="*/ 184309 h 514350"/>
                <a:gd name="connsiteX1425" fmla="*/ 3539014 w 6400800"/>
                <a:gd name="connsiteY1425" fmla="*/ 173831 h 514350"/>
                <a:gd name="connsiteX1426" fmla="*/ 3540919 w 6400800"/>
                <a:gd name="connsiteY1426" fmla="*/ 170021 h 514350"/>
                <a:gd name="connsiteX1427" fmla="*/ 3539014 w 6400800"/>
                <a:gd name="connsiteY1427" fmla="*/ 172879 h 514350"/>
                <a:gd name="connsiteX1428" fmla="*/ 3539014 w 6400800"/>
                <a:gd name="connsiteY1428" fmla="*/ 162401 h 514350"/>
                <a:gd name="connsiteX1429" fmla="*/ 3537109 w 6400800"/>
                <a:gd name="connsiteY1429" fmla="*/ 176689 h 514350"/>
                <a:gd name="connsiteX1430" fmla="*/ 3527584 w 6400800"/>
                <a:gd name="connsiteY1430" fmla="*/ 190976 h 514350"/>
                <a:gd name="connsiteX1431" fmla="*/ 3511391 w 6400800"/>
                <a:gd name="connsiteY1431" fmla="*/ 214789 h 514350"/>
                <a:gd name="connsiteX1432" fmla="*/ 3510439 w 6400800"/>
                <a:gd name="connsiteY1432" fmla="*/ 215741 h 514350"/>
                <a:gd name="connsiteX1433" fmla="*/ 3508534 w 6400800"/>
                <a:gd name="connsiteY1433" fmla="*/ 201454 h 514350"/>
                <a:gd name="connsiteX1434" fmla="*/ 3505676 w 6400800"/>
                <a:gd name="connsiteY1434" fmla="*/ 180499 h 514350"/>
                <a:gd name="connsiteX1435" fmla="*/ 3504724 w 6400800"/>
                <a:gd name="connsiteY1435" fmla="*/ 202406 h 514350"/>
                <a:gd name="connsiteX1436" fmla="*/ 3503771 w 6400800"/>
                <a:gd name="connsiteY1436" fmla="*/ 226219 h 514350"/>
                <a:gd name="connsiteX1437" fmla="*/ 3500914 w 6400800"/>
                <a:gd name="connsiteY1437" fmla="*/ 230981 h 514350"/>
                <a:gd name="connsiteX1438" fmla="*/ 3491389 w 6400800"/>
                <a:gd name="connsiteY1438" fmla="*/ 247174 h 514350"/>
                <a:gd name="connsiteX1439" fmla="*/ 3483769 w 6400800"/>
                <a:gd name="connsiteY1439" fmla="*/ 230029 h 514350"/>
                <a:gd name="connsiteX1440" fmla="*/ 3469481 w 6400800"/>
                <a:gd name="connsiteY1440" fmla="*/ 200501 h 514350"/>
                <a:gd name="connsiteX1441" fmla="*/ 3471386 w 6400800"/>
                <a:gd name="connsiteY1441" fmla="*/ 190976 h 514350"/>
                <a:gd name="connsiteX1442" fmla="*/ 3477101 w 6400800"/>
                <a:gd name="connsiteY1442" fmla="*/ 167164 h 514350"/>
                <a:gd name="connsiteX1443" fmla="*/ 3482816 w 6400800"/>
                <a:gd name="connsiteY1443" fmla="*/ 146209 h 514350"/>
                <a:gd name="connsiteX1444" fmla="*/ 3492341 w 6400800"/>
                <a:gd name="connsiteY1444" fmla="*/ 111919 h 514350"/>
                <a:gd name="connsiteX1445" fmla="*/ 3499961 w 6400800"/>
                <a:gd name="connsiteY1445" fmla="*/ 82391 h 514350"/>
                <a:gd name="connsiteX1446" fmla="*/ 3488531 w 6400800"/>
                <a:gd name="connsiteY1446" fmla="*/ 110966 h 514350"/>
                <a:gd name="connsiteX1447" fmla="*/ 3476149 w 6400800"/>
                <a:gd name="connsiteY1447" fmla="*/ 144304 h 514350"/>
                <a:gd name="connsiteX1448" fmla="*/ 3468529 w 6400800"/>
                <a:gd name="connsiteY1448" fmla="*/ 164306 h 514350"/>
                <a:gd name="connsiteX1449" fmla="*/ 3461861 w 6400800"/>
                <a:gd name="connsiteY1449" fmla="*/ 185261 h 514350"/>
                <a:gd name="connsiteX1450" fmla="*/ 3452336 w 6400800"/>
                <a:gd name="connsiteY1450" fmla="*/ 168116 h 514350"/>
                <a:gd name="connsiteX1451" fmla="*/ 3460909 w 6400800"/>
                <a:gd name="connsiteY1451" fmla="*/ 189071 h 514350"/>
                <a:gd name="connsiteX1452" fmla="*/ 3450431 w 6400800"/>
                <a:gd name="connsiteY1452" fmla="*/ 225266 h 514350"/>
                <a:gd name="connsiteX1453" fmla="*/ 3441859 w 6400800"/>
                <a:gd name="connsiteY1453" fmla="*/ 210026 h 514350"/>
                <a:gd name="connsiteX1454" fmla="*/ 3442811 w 6400800"/>
                <a:gd name="connsiteY1454" fmla="*/ 208121 h 514350"/>
                <a:gd name="connsiteX1455" fmla="*/ 3445669 w 6400800"/>
                <a:gd name="connsiteY1455" fmla="*/ 190976 h 514350"/>
                <a:gd name="connsiteX1456" fmla="*/ 3439001 w 6400800"/>
                <a:gd name="connsiteY1456" fmla="*/ 205264 h 514350"/>
                <a:gd name="connsiteX1457" fmla="*/ 3439001 w 6400800"/>
                <a:gd name="connsiteY1457" fmla="*/ 205264 h 514350"/>
                <a:gd name="connsiteX1458" fmla="*/ 3438049 w 6400800"/>
                <a:gd name="connsiteY1458" fmla="*/ 165259 h 514350"/>
                <a:gd name="connsiteX1459" fmla="*/ 3437096 w 6400800"/>
                <a:gd name="connsiteY1459" fmla="*/ 135731 h 514350"/>
                <a:gd name="connsiteX1460" fmla="*/ 3435191 w 6400800"/>
                <a:gd name="connsiteY1460" fmla="*/ 112871 h 514350"/>
                <a:gd name="connsiteX1461" fmla="*/ 3433286 w 6400800"/>
                <a:gd name="connsiteY1461" fmla="*/ 92869 h 514350"/>
                <a:gd name="connsiteX1462" fmla="*/ 3431381 w 6400800"/>
                <a:gd name="connsiteY1462" fmla="*/ 112871 h 514350"/>
                <a:gd name="connsiteX1463" fmla="*/ 3428524 w 6400800"/>
                <a:gd name="connsiteY1463" fmla="*/ 149066 h 514350"/>
                <a:gd name="connsiteX1464" fmla="*/ 3428524 w 6400800"/>
                <a:gd name="connsiteY1464" fmla="*/ 150019 h 514350"/>
                <a:gd name="connsiteX1465" fmla="*/ 3426619 w 6400800"/>
                <a:gd name="connsiteY1465" fmla="*/ 131921 h 514350"/>
                <a:gd name="connsiteX1466" fmla="*/ 3423761 w 6400800"/>
                <a:gd name="connsiteY1466" fmla="*/ 113824 h 514350"/>
                <a:gd name="connsiteX1467" fmla="*/ 3422809 w 6400800"/>
                <a:gd name="connsiteY1467" fmla="*/ 131921 h 514350"/>
                <a:gd name="connsiteX1468" fmla="*/ 3420904 w 6400800"/>
                <a:gd name="connsiteY1468" fmla="*/ 174784 h 514350"/>
                <a:gd name="connsiteX1469" fmla="*/ 3412331 w 6400800"/>
                <a:gd name="connsiteY1469" fmla="*/ 162401 h 514350"/>
                <a:gd name="connsiteX1470" fmla="*/ 3398044 w 6400800"/>
                <a:gd name="connsiteY1470" fmla="*/ 141446 h 514350"/>
                <a:gd name="connsiteX1471" fmla="*/ 3401854 w 6400800"/>
                <a:gd name="connsiteY1471" fmla="*/ 123349 h 514350"/>
                <a:gd name="connsiteX1472" fmla="*/ 3396139 w 6400800"/>
                <a:gd name="connsiteY1472" fmla="*/ 139541 h 514350"/>
                <a:gd name="connsiteX1473" fmla="*/ 3391376 w 6400800"/>
                <a:gd name="connsiteY1473" fmla="*/ 132874 h 514350"/>
                <a:gd name="connsiteX1474" fmla="*/ 3395186 w 6400800"/>
                <a:gd name="connsiteY1474" fmla="*/ 139541 h 514350"/>
                <a:gd name="connsiteX1475" fmla="*/ 3395186 w 6400800"/>
                <a:gd name="connsiteY1475" fmla="*/ 141446 h 514350"/>
                <a:gd name="connsiteX1476" fmla="*/ 3382804 w 6400800"/>
                <a:gd name="connsiteY1476" fmla="*/ 177641 h 514350"/>
                <a:gd name="connsiteX1477" fmla="*/ 3382804 w 6400800"/>
                <a:gd name="connsiteY1477" fmla="*/ 172879 h 514350"/>
                <a:gd name="connsiteX1478" fmla="*/ 3381851 w 6400800"/>
                <a:gd name="connsiteY1478" fmla="*/ 150971 h 514350"/>
                <a:gd name="connsiteX1479" fmla="*/ 3378994 w 6400800"/>
                <a:gd name="connsiteY1479" fmla="*/ 172879 h 514350"/>
                <a:gd name="connsiteX1480" fmla="*/ 3376136 w 6400800"/>
                <a:gd name="connsiteY1480" fmla="*/ 197644 h 514350"/>
                <a:gd name="connsiteX1481" fmla="*/ 3365659 w 6400800"/>
                <a:gd name="connsiteY1481" fmla="*/ 234791 h 514350"/>
                <a:gd name="connsiteX1482" fmla="*/ 3358991 w 6400800"/>
                <a:gd name="connsiteY1482" fmla="*/ 253841 h 514350"/>
                <a:gd name="connsiteX1483" fmla="*/ 3358039 w 6400800"/>
                <a:gd name="connsiteY1483" fmla="*/ 257651 h 514350"/>
                <a:gd name="connsiteX1484" fmla="*/ 3351371 w 6400800"/>
                <a:gd name="connsiteY1484" fmla="*/ 239554 h 514350"/>
                <a:gd name="connsiteX1485" fmla="*/ 3351371 w 6400800"/>
                <a:gd name="connsiteY1485" fmla="*/ 237649 h 514350"/>
                <a:gd name="connsiteX1486" fmla="*/ 3351371 w 6400800"/>
                <a:gd name="connsiteY1486" fmla="*/ 238601 h 514350"/>
                <a:gd name="connsiteX1487" fmla="*/ 3344704 w 6400800"/>
                <a:gd name="connsiteY1487" fmla="*/ 221456 h 514350"/>
                <a:gd name="connsiteX1488" fmla="*/ 3349466 w 6400800"/>
                <a:gd name="connsiteY1488" fmla="*/ 248126 h 514350"/>
                <a:gd name="connsiteX1489" fmla="*/ 3347561 w 6400800"/>
                <a:gd name="connsiteY1489" fmla="*/ 265271 h 514350"/>
                <a:gd name="connsiteX1490" fmla="*/ 3345656 w 6400800"/>
                <a:gd name="connsiteY1490" fmla="*/ 283369 h 514350"/>
                <a:gd name="connsiteX1491" fmla="*/ 3343751 w 6400800"/>
                <a:gd name="connsiteY1491" fmla="*/ 287179 h 514350"/>
                <a:gd name="connsiteX1492" fmla="*/ 3339941 w 6400800"/>
                <a:gd name="connsiteY1492" fmla="*/ 274796 h 514350"/>
                <a:gd name="connsiteX1493" fmla="*/ 3325654 w 6400800"/>
                <a:gd name="connsiteY1493" fmla="*/ 231934 h 514350"/>
                <a:gd name="connsiteX1494" fmla="*/ 3328511 w 6400800"/>
                <a:gd name="connsiteY1494" fmla="*/ 216694 h 514350"/>
                <a:gd name="connsiteX1495" fmla="*/ 3338036 w 6400800"/>
                <a:gd name="connsiteY1495" fmla="*/ 170974 h 514350"/>
                <a:gd name="connsiteX1496" fmla="*/ 3346609 w 6400800"/>
                <a:gd name="connsiteY1496" fmla="*/ 136684 h 514350"/>
                <a:gd name="connsiteX1497" fmla="*/ 3355181 w 6400800"/>
                <a:gd name="connsiteY1497" fmla="*/ 106204 h 514350"/>
                <a:gd name="connsiteX1498" fmla="*/ 3342799 w 6400800"/>
                <a:gd name="connsiteY1498" fmla="*/ 134779 h 514350"/>
                <a:gd name="connsiteX1499" fmla="*/ 3330416 w 6400800"/>
                <a:gd name="connsiteY1499" fmla="*/ 169069 h 514350"/>
                <a:gd name="connsiteX1500" fmla="*/ 3318986 w 6400800"/>
                <a:gd name="connsiteY1500" fmla="*/ 208121 h 514350"/>
                <a:gd name="connsiteX1501" fmla="*/ 3318986 w 6400800"/>
                <a:gd name="connsiteY1501" fmla="*/ 203359 h 514350"/>
                <a:gd name="connsiteX1502" fmla="*/ 3320891 w 6400800"/>
                <a:gd name="connsiteY1502" fmla="*/ 195739 h 514350"/>
                <a:gd name="connsiteX1503" fmla="*/ 3327559 w 6400800"/>
                <a:gd name="connsiteY1503" fmla="*/ 170021 h 514350"/>
                <a:gd name="connsiteX1504" fmla="*/ 3332321 w 6400800"/>
                <a:gd name="connsiteY1504" fmla="*/ 147161 h 514350"/>
                <a:gd name="connsiteX1505" fmla="*/ 3323749 w 6400800"/>
                <a:gd name="connsiteY1505" fmla="*/ 169069 h 514350"/>
                <a:gd name="connsiteX1506" fmla="*/ 3322796 w 6400800"/>
                <a:gd name="connsiteY1506" fmla="*/ 171926 h 514350"/>
                <a:gd name="connsiteX1507" fmla="*/ 3323749 w 6400800"/>
                <a:gd name="connsiteY1507" fmla="*/ 165259 h 514350"/>
                <a:gd name="connsiteX1508" fmla="*/ 3328511 w 6400800"/>
                <a:gd name="connsiteY1508" fmla="*/ 147161 h 514350"/>
                <a:gd name="connsiteX1509" fmla="*/ 3336131 w 6400800"/>
                <a:gd name="connsiteY1509" fmla="*/ 116681 h 514350"/>
                <a:gd name="connsiteX1510" fmla="*/ 3341846 w 6400800"/>
                <a:gd name="connsiteY1510" fmla="*/ 90011 h 514350"/>
                <a:gd name="connsiteX1511" fmla="*/ 3332321 w 6400800"/>
                <a:gd name="connsiteY1511" fmla="*/ 114776 h 514350"/>
                <a:gd name="connsiteX1512" fmla="*/ 3321844 w 6400800"/>
                <a:gd name="connsiteY1512" fmla="*/ 143351 h 514350"/>
                <a:gd name="connsiteX1513" fmla="*/ 3315176 w 6400800"/>
                <a:gd name="connsiteY1513" fmla="*/ 161449 h 514350"/>
                <a:gd name="connsiteX1514" fmla="*/ 3308509 w 6400800"/>
                <a:gd name="connsiteY1514" fmla="*/ 181451 h 514350"/>
                <a:gd name="connsiteX1515" fmla="*/ 3308509 w 6400800"/>
                <a:gd name="connsiteY1515" fmla="*/ 181451 h 514350"/>
                <a:gd name="connsiteX1516" fmla="*/ 3306604 w 6400800"/>
                <a:gd name="connsiteY1516" fmla="*/ 176689 h 514350"/>
                <a:gd name="connsiteX1517" fmla="*/ 3292316 w 6400800"/>
                <a:gd name="connsiteY1517" fmla="*/ 140494 h 514350"/>
                <a:gd name="connsiteX1518" fmla="*/ 3305651 w 6400800"/>
                <a:gd name="connsiteY1518" fmla="*/ 189071 h 514350"/>
                <a:gd name="connsiteX1519" fmla="*/ 3294221 w 6400800"/>
                <a:gd name="connsiteY1519" fmla="*/ 227171 h 514350"/>
                <a:gd name="connsiteX1520" fmla="*/ 3293269 w 6400800"/>
                <a:gd name="connsiteY1520" fmla="*/ 230981 h 514350"/>
                <a:gd name="connsiteX1521" fmla="*/ 3292316 w 6400800"/>
                <a:gd name="connsiteY1521" fmla="*/ 229076 h 514350"/>
                <a:gd name="connsiteX1522" fmla="*/ 3277076 w 6400800"/>
                <a:gd name="connsiteY1522" fmla="*/ 197644 h 514350"/>
                <a:gd name="connsiteX1523" fmla="*/ 3291364 w 6400800"/>
                <a:gd name="connsiteY1523" fmla="*/ 237649 h 514350"/>
                <a:gd name="connsiteX1524" fmla="*/ 3285649 w 6400800"/>
                <a:gd name="connsiteY1524" fmla="*/ 257651 h 514350"/>
                <a:gd name="connsiteX1525" fmla="*/ 3277076 w 6400800"/>
                <a:gd name="connsiteY1525" fmla="*/ 246221 h 514350"/>
                <a:gd name="connsiteX1526" fmla="*/ 3274219 w 6400800"/>
                <a:gd name="connsiteY1526" fmla="*/ 242411 h 514350"/>
                <a:gd name="connsiteX1527" fmla="*/ 3277076 w 6400800"/>
                <a:gd name="connsiteY1527" fmla="*/ 199549 h 514350"/>
                <a:gd name="connsiteX1528" fmla="*/ 3272314 w 6400800"/>
                <a:gd name="connsiteY1528" fmla="*/ 217646 h 514350"/>
                <a:gd name="connsiteX1529" fmla="*/ 3268504 w 6400800"/>
                <a:gd name="connsiteY1529" fmla="*/ 234791 h 514350"/>
                <a:gd name="connsiteX1530" fmla="*/ 3258979 w 6400800"/>
                <a:gd name="connsiteY1530" fmla="*/ 223361 h 514350"/>
                <a:gd name="connsiteX1531" fmla="*/ 3241834 w 6400800"/>
                <a:gd name="connsiteY1531" fmla="*/ 203359 h 514350"/>
                <a:gd name="connsiteX1532" fmla="*/ 3256121 w 6400800"/>
                <a:gd name="connsiteY1532" fmla="*/ 226219 h 514350"/>
                <a:gd name="connsiteX1533" fmla="*/ 3266599 w 6400800"/>
                <a:gd name="connsiteY1533" fmla="*/ 243364 h 514350"/>
                <a:gd name="connsiteX1534" fmla="*/ 3260884 w 6400800"/>
                <a:gd name="connsiteY1534" fmla="*/ 265271 h 514350"/>
                <a:gd name="connsiteX1535" fmla="*/ 3256121 w 6400800"/>
                <a:gd name="connsiteY1535" fmla="*/ 288131 h 514350"/>
                <a:gd name="connsiteX1536" fmla="*/ 3256121 w 6400800"/>
                <a:gd name="connsiteY1536" fmla="*/ 287179 h 514350"/>
                <a:gd name="connsiteX1537" fmla="*/ 3256121 w 6400800"/>
                <a:gd name="connsiteY1537" fmla="*/ 289084 h 514350"/>
                <a:gd name="connsiteX1538" fmla="*/ 3255169 w 6400800"/>
                <a:gd name="connsiteY1538" fmla="*/ 293846 h 514350"/>
                <a:gd name="connsiteX1539" fmla="*/ 3253264 w 6400800"/>
                <a:gd name="connsiteY1539" fmla="*/ 290036 h 514350"/>
                <a:gd name="connsiteX1540" fmla="*/ 3254216 w 6400800"/>
                <a:gd name="connsiteY1540" fmla="*/ 280511 h 514350"/>
                <a:gd name="connsiteX1541" fmla="*/ 3252311 w 6400800"/>
                <a:gd name="connsiteY1541" fmla="*/ 287179 h 514350"/>
                <a:gd name="connsiteX1542" fmla="*/ 3246596 w 6400800"/>
                <a:gd name="connsiteY1542" fmla="*/ 276701 h 514350"/>
                <a:gd name="connsiteX1543" fmla="*/ 3251359 w 6400800"/>
                <a:gd name="connsiteY1543" fmla="*/ 290989 h 514350"/>
                <a:gd name="connsiteX1544" fmla="*/ 3249454 w 6400800"/>
                <a:gd name="connsiteY1544" fmla="*/ 298609 h 514350"/>
                <a:gd name="connsiteX1545" fmla="*/ 3247549 w 6400800"/>
                <a:gd name="connsiteY1545" fmla="*/ 304324 h 514350"/>
                <a:gd name="connsiteX1546" fmla="*/ 3246596 w 6400800"/>
                <a:gd name="connsiteY1546" fmla="*/ 301466 h 514350"/>
                <a:gd name="connsiteX1547" fmla="*/ 3246596 w 6400800"/>
                <a:gd name="connsiteY1547" fmla="*/ 306229 h 514350"/>
                <a:gd name="connsiteX1548" fmla="*/ 3243739 w 6400800"/>
                <a:gd name="connsiteY1548" fmla="*/ 317659 h 514350"/>
                <a:gd name="connsiteX1549" fmla="*/ 3239929 w 6400800"/>
                <a:gd name="connsiteY1549" fmla="*/ 304324 h 514350"/>
                <a:gd name="connsiteX1550" fmla="*/ 3242786 w 6400800"/>
                <a:gd name="connsiteY1550" fmla="*/ 296704 h 514350"/>
                <a:gd name="connsiteX1551" fmla="*/ 3238976 w 6400800"/>
                <a:gd name="connsiteY1551" fmla="*/ 302419 h 514350"/>
                <a:gd name="connsiteX1552" fmla="*/ 3236119 w 6400800"/>
                <a:gd name="connsiteY1552" fmla="*/ 293846 h 514350"/>
                <a:gd name="connsiteX1553" fmla="*/ 3235166 w 6400800"/>
                <a:gd name="connsiteY1553" fmla="*/ 290036 h 514350"/>
                <a:gd name="connsiteX1554" fmla="*/ 3241834 w 6400800"/>
                <a:gd name="connsiteY1554" fmla="*/ 273844 h 514350"/>
                <a:gd name="connsiteX1555" fmla="*/ 3249454 w 6400800"/>
                <a:gd name="connsiteY1555" fmla="*/ 256699 h 514350"/>
                <a:gd name="connsiteX1556" fmla="*/ 3256121 w 6400800"/>
                <a:gd name="connsiteY1556" fmla="*/ 242411 h 514350"/>
                <a:gd name="connsiteX1557" fmla="*/ 3245644 w 6400800"/>
                <a:gd name="connsiteY1557" fmla="*/ 254794 h 514350"/>
                <a:gd name="connsiteX1558" fmla="*/ 3235166 w 6400800"/>
                <a:gd name="connsiteY1558" fmla="*/ 270034 h 514350"/>
                <a:gd name="connsiteX1559" fmla="*/ 3230404 w 6400800"/>
                <a:gd name="connsiteY1559" fmla="*/ 276701 h 514350"/>
                <a:gd name="connsiteX1560" fmla="*/ 3229451 w 6400800"/>
                <a:gd name="connsiteY1560" fmla="*/ 272891 h 514350"/>
                <a:gd name="connsiteX1561" fmla="*/ 3222784 w 6400800"/>
                <a:gd name="connsiteY1561" fmla="*/ 253841 h 514350"/>
                <a:gd name="connsiteX1562" fmla="*/ 3218021 w 6400800"/>
                <a:gd name="connsiteY1562" fmla="*/ 241459 h 514350"/>
                <a:gd name="connsiteX1563" fmla="*/ 3218021 w 6400800"/>
                <a:gd name="connsiteY1563" fmla="*/ 236696 h 514350"/>
                <a:gd name="connsiteX1564" fmla="*/ 3222784 w 6400800"/>
                <a:gd name="connsiteY1564" fmla="*/ 206216 h 514350"/>
                <a:gd name="connsiteX1565" fmla="*/ 3229451 w 6400800"/>
                <a:gd name="connsiteY1565" fmla="*/ 166211 h 514350"/>
                <a:gd name="connsiteX1566" fmla="*/ 3235166 w 6400800"/>
                <a:gd name="connsiteY1566" fmla="*/ 135731 h 514350"/>
                <a:gd name="connsiteX1567" fmla="*/ 3239929 w 6400800"/>
                <a:gd name="connsiteY1567" fmla="*/ 109061 h 514350"/>
                <a:gd name="connsiteX1568" fmla="*/ 3231356 w 6400800"/>
                <a:gd name="connsiteY1568" fmla="*/ 134779 h 514350"/>
                <a:gd name="connsiteX1569" fmla="*/ 3212306 w 6400800"/>
                <a:gd name="connsiteY1569" fmla="*/ 204311 h 514350"/>
                <a:gd name="connsiteX1570" fmla="*/ 3209449 w 6400800"/>
                <a:gd name="connsiteY1570" fmla="*/ 215741 h 514350"/>
                <a:gd name="connsiteX1571" fmla="*/ 3204686 w 6400800"/>
                <a:gd name="connsiteY1571" fmla="*/ 204311 h 514350"/>
                <a:gd name="connsiteX1572" fmla="*/ 3203734 w 6400800"/>
                <a:gd name="connsiteY1572" fmla="*/ 175736 h 514350"/>
                <a:gd name="connsiteX1573" fmla="*/ 3200876 w 6400800"/>
                <a:gd name="connsiteY1573" fmla="*/ 206216 h 514350"/>
                <a:gd name="connsiteX1574" fmla="*/ 3196114 w 6400800"/>
                <a:gd name="connsiteY1574" fmla="*/ 240506 h 514350"/>
                <a:gd name="connsiteX1575" fmla="*/ 3195161 w 6400800"/>
                <a:gd name="connsiteY1575" fmla="*/ 243364 h 514350"/>
                <a:gd name="connsiteX1576" fmla="*/ 3196114 w 6400800"/>
                <a:gd name="connsiteY1576" fmla="*/ 217646 h 514350"/>
                <a:gd name="connsiteX1577" fmla="*/ 3198019 w 6400800"/>
                <a:gd name="connsiteY1577" fmla="*/ 180499 h 514350"/>
                <a:gd name="connsiteX1578" fmla="*/ 3199924 w 6400800"/>
                <a:gd name="connsiteY1578" fmla="*/ 151924 h 514350"/>
                <a:gd name="connsiteX1579" fmla="*/ 3200876 w 6400800"/>
                <a:gd name="connsiteY1579" fmla="*/ 127159 h 514350"/>
                <a:gd name="connsiteX1580" fmla="*/ 3195161 w 6400800"/>
                <a:gd name="connsiteY1580" fmla="*/ 151924 h 514350"/>
                <a:gd name="connsiteX1581" fmla="*/ 3184684 w 6400800"/>
                <a:gd name="connsiteY1581" fmla="*/ 217646 h 514350"/>
                <a:gd name="connsiteX1582" fmla="*/ 3181826 w 6400800"/>
                <a:gd name="connsiteY1582" fmla="*/ 235744 h 514350"/>
                <a:gd name="connsiteX1583" fmla="*/ 3179921 w 6400800"/>
                <a:gd name="connsiteY1583" fmla="*/ 231934 h 514350"/>
                <a:gd name="connsiteX1584" fmla="*/ 3179921 w 6400800"/>
                <a:gd name="connsiteY1584" fmla="*/ 224314 h 514350"/>
                <a:gd name="connsiteX1585" fmla="*/ 3178969 w 6400800"/>
                <a:gd name="connsiteY1585" fmla="*/ 230029 h 514350"/>
                <a:gd name="connsiteX1586" fmla="*/ 3177064 w 6400800"/>
                <a:gd name="connsiteY1586" fmla="*/ 227171 h 514350"/>
                <a:gd name="connsiteX1587" fmla="*/ 3178016 w 6400800"/>
                <a:gd name="connsiteY1587" fmla="*/ 231934 h 514350"/>
                <a:gd name="connsiteX1588" fmla="*/ 3174206 w 6400800"/>
                <a:gd name="connsiteY1588" fmla="*/ 250984 h 514350"/>
                <a:gd name="connsiteX1589" fmla="*/ 3170396 w 6400800"/>
                <a:gd name="connsiteY1589" fmla="*/ 277654 h 514350"/>
                <a:gd name="connsiteX1590" fmla="*/ 3169444 w 6400800"/>
                <a:gd name="connsiteY1590" fmla="*/ 275749 h 514350"/>
                <a:gd name="connsiteX1591" fmla="*/ 3163729 w 6400800"/>
                <a:gd name="connsiteY1591" fmla="*/ 215741 h 514350"/>
                <a:gd name="connsiteX1592" fmla="*/ 3162776 w 6400800"/>
                <a:gd name="connsiteY1592" fmla="*/ 207169 h 514350"/>
                <a:gd name="connsiteX1593" fmla="*/ 3163729 w 6400800"/>
                <a:gd name="connsiteY1593" fmla="*/ 203359 h 514350"/>
                <a:gd name="connsiteX1594" fmla="*/ 3174206 w 6400800"/>
                <a:gd name="connsiteY1594" fmla="*/ 132874 h 514350"/>
                <a:gd name="connsiteX1595" fmla="*/ 3178016 w 6400800"/>
                <a:gd name="connsiteY1595" fmla="*/ 106204 h 514350"/>
                <a:gd name="connsiteX1596" fmla="*/ 3170396 w 6400800"/>
                <a:gd name="connsiteY1596" fmla="*/ 131921 h 514350"/>
                <a:gd name="connsiteX1597" fmla="*/ 3158014 w 6400800"/>
                <a:gd name="connsiteY1597" fmla="*/ 177641 h 514350"/>
                <a:gd name="connsiteX1598" fmla="*/ 3154204 w 6400800"/>
                <a:gd name="connsiteY1598" fmla="*/ 159544 h 514350"/>
                <a:gd name="connsiteX1599" fmla="*/ 3149441 w 6400800"/>
                <a:gd name="connsiteY1599" fmla="*/ 134779 h 514350"/>
                <a:gd name="connsiteX1600" fmla="*/ 3143726 w 6400800"/>
                <a:gd name="connsiteY1600" fmla="*/ 112871 h 514350"/>
                <a:gd name="connsiteX1601" fmla="*/ 3133249 w 6400800"/>
                <a:gd name="connsiteY1601" fmla="*/ 77629 h 514350"/>
                <a:gd name="connsiteX1602" fmla="*/ 3122771 w 6400800"/>
                <a:gd name="connsiteY1602" fmla="*/ 47149 h 514350"/>
                <a:gd name="connsiteX1603" fmla="*/ 3129439 w 6400800"/>
                <a:gd name="connsiteY1603" fmla="*/ 78581 h 514350"/>
                <a:gd name="connsiteX1604" fmla="*/ 3136106 w 6400800"/>
                <a:gd name="connsiteY1604" fmla="*/ 114776 h 514350"/>
                <a:gd name="connsiteX1605" fmla="*/ 3139916 w 6400800"/>
                <a:gd name="connsiteY1605" fmla="*/ 136684 h 514350"/>
                <a:gd name="connsiteX1606" fmla="*/ 3142774 w 6400800"/>
                <a:gd name="connsiteY1606" fmla="*/ 161449 h 514350"/>
                <a:gd name="connsiteX1607" fmla="*/ 3147536 w 6400800"/>
                <a:gd name="connsiteY1607" fmla="*/ 213836 h 514350"/>
                <a:gd name="connsiteX1608" fmla="*/ 3146584 w 6400800"/>
                <a:gd name="connsiteY1608" fmla="*/ 217646 h 514350"/>
                <a:gd name="connsiteX1609" fmla="*/ 3143726 w 6400800"/>
                <a:gd name="connsiteY1609" fmla="*/ 210026 h 514350"/>
                <a:gd name="connsiteX1610" fmla="*/ 3138964 w 6400800"/>
                <a:gd name="connsiteY1610" fmla="*/ 196691 h 514350"/>
                <a:gd name="connsiteX1611" fmla="*/ 3134201 w 6400800"/>
                <a:gd name="connsiteY1611" fmla="*/ 179546 h 514350"/>
                <a:gd name="connsiteX1612" fmla="*/ 3126581 w 6400800"/>
                <a:gd name="connsiteY1612" fmla="*/ 155734 h 514350"/>
                <a:gd name="connsiteX1613" fmla="*/ 3129439 w 6400800"/>
                <a:gd name="connsiteY1613" fmla="*/ 172879 h 514350"/>
                <a:gd name="connsiteX1614" fmla="*/ 3118961 w 6400800"/>
                <a:gd name="connsiteY1614" fmla="*/ 150019 h 514350"/>
                <a:gd name="connsiteX1615" fmla="*/ 3112294 w 6400800"/>
                <a:gd name="connsiteY1615" fmla="*/ 136684 h 514350"/>
                <a:gd name="connsiteX1616" fmla="*/ 3102769 w 6400800"/>
                <a:gd name="connsiteY1616" fmla="*/ 113824 h 514350"/>
                <a:gd name="connsiteX1617" fmla="*/ 3090386 w 6400800"/>
                <a:gd name="connsiteY1617" fmla="*/ 87154 h 514350"/>
                <a:gd name="connsiteX1618" fmla="*/ 3099911 w 6400800"/>
                <a:gd name="connsiteY1618" fmla="*/ 114776 h 514350"/>
                <a:gd name="connsiteX1619" fmla="*/ 3109436 w 6400800"/>
                <a:gd name="connsiteY1619" fmla="*/ 146209 h 514350"/>
                <a:gd name="connsiteX1620" fmla="*/ 3115151 w 6400800"/>
                <a:gd name="connsiteY1620" fmla="*/ 167164 h 514350"/>
                <a:gd name="connsiteX1621" fmla="*/ 3109436 w 6400800"/>
                <a:gd name="connsiteY1621" fmla="*/ 155734 h 514350"/>
                <a:gd name="connsiteX1622" fmla="*/ 3116104 w 6400800"/>
                <a:gd name="connsiteY1622" fmla="*/ 176689 h 514350"/>
                <a:gd name="connsiteX1623" fmla="*/ 3121819 w 6400800"/>
                <a:gd name="connsiteY1623" fmla="*/ 194786 h 514350"/>
                <a:gd name="connsiteX1624" fmla="*/ 3125629 w 6400800"/>
                <a:gd name="connsiteY1624" fmla="*/ 213836 h 514350"/>
                <a:gd name="connsiteX1625" fmla="*/ 3123724 w 6400800"/>
                <a:gd name="connsiteY1625" fmla="*/ 215741 h 514350"/>
                <a:gd name="connsiteX1626" fmla="*/ 3122771 w 6400800"/>
                <a:gd name="connsiteY1626" fmla="*/ 210979 h 514350"/>
                <a:gd name="connsiteX1627" fmla="*/ 3122771 w 6400800"/>
                <a:gd name="connsiteY1627" fmla="*/ 216694 h 514350"/>
                <a:gd name="connsiteX1628" fmla="*/ 3113246 w 6400800"/>
                <a:gd name="connsiteY1628" fmla="*/ 228124 h 514350"/>
                <a:gd name="connsiteX1629" fmla="*/ 3113246 w 6400800"/>
                <a:gd name="connsiteY1629" fmla="*/ 228124 h 514350"/>
                <a:gd name="connsiteX1630" fmla="*/ 3110389 w 6400800"/>
                <a:gd name="connsiteY1630" fmla="*/ 191929 h 514350"/>
                <a:gd name="connsiteX1631" fmla="*/ 3108484 w 6400800"/>
                <a:gd name="connsiteY1631" fmla="*/ 171926 h 514350"/>
                <a:gd name="connsiteX1632" fmla="*/ 3106579 w 6400800"/>
                <a:gd name="connsiteY1632" fmla="*/ 192881 h 514350"/>
                <a:gd name="connsiteX1633" fmla="*/ 3104674 w 6400800"/>
                <a:gd name="connsiteY1633" fmla="*/ 228124 h 514350"/>
                <a:gd name="connsiteX1634" fmla="*/ 3104674 w 6400800"/>
                <a:gd name="connsiteY1634" fmla="*/ 227171 h 514350"/>
                <a:gd name="connsiteX1635" fmla="*/ 3097054 w 6400800"/>
                <a:gd name="connsiteY1635" fmla="*/ 208121 h 514350"/>
                <a:gd name="connsiteX1636" fmla="*/ 3100864 w 6400800"/>
                <a:gd name="connsiteY1636" fmla="*/ 228124 h 514350"/>
                <a:gd name="connsiteX1637" fmla="*/ 3103721 w 6400800"/>
                <a:gd name="connsiteY1637" fmla="*/ 244316 h 514350"/>
                <a:gd name="connsiteX1638" fmla="*/ 3096101 w 6400800"/>
                <a:gd name="connsiteY1638" fmla="*/ 255746 h 514350"/>
                <a:gd name="connsiteX1639" fmla="*/ 3087529 w 6400800"/>
                <a:gd name="connsiteY1639" fmla="*/ 270034 h 514350"/>
                <a:gd name="connsiteX1640" fmla="*/ 3082766 w 6400800"/>
                <a:gd name="connsiteY1640" fmla="*/ 252889 h 514350"/>
                <a:gd name="connsiteX1641" fmla="*/ 3077051 w 6400800"/>
                <a:gd name="connsiteY1641" fmla="*/ 233839 h 514350"/>
                <a:gd name="connsiteX1642" fmla="*/ 3078956 w 6400800"/>
                <a:gd name="connsiteY1642" fmla="*/ 252889 h 514350"/>
                <a:gd name="connsiteX1643" fmla="*/ 3079909 w 6400800"/>
                <a:gd name="connsiteY1643" fmla="*/ 264319 h 514350"/>
                <a:gd name="connsiteX1644" fmla="*/ 3077051 w 6400800"/>
                <a:gd name="connsiteY1644" fmla="*/ 255746 h 514350"/>
                <a:gd name="connsiteX1645" fmla="*/ 3074194 w 6400800"/>
                <a:gd name="connsiteY1645" fmla="*/ 248126 h 514350"/>
                <a:gd name="connsiteX1646" fmla="*/ 3074194 w 6400800"/>
                <a:gd name="connsiteY1646" fmla="*/ 242411 h 514350"/>
                <a:gd name="connsiteX1647" fmla="*/ 3075146 w 6400800"/>
                <a:gd name="connsiteY1647" fmla="*/ 229076 h 514350"/>
                <a:gd name="connsiteX1648" fmla="*/ 3077051 w 6400800"/>
                <a:gd name="connsiteY1648" fmla="*/ 220504 h 514350"/>
                <a:gd name="connsiteX1649" fmla="*/ 3086576 w 6400800"/>
                <a:gd name="connsiteY1649" fmla="*/ 189071 h 514350"/>
                <a:gd name="connsiteX1650" fmla="*/ 3096101 w 6400800"/>
                <a:gd name="connsiteY1650" fmla="*/ 161449 h 514350"/>
                <a:gd name="connsiteX1651" fmla="*/ 3083719 w 6400800"/>
                <a:gd name="connsiteY1651" fmla="*/ 188119 h 514350"/>
                <a:gd name="connsiteX1652" fmla="*/ 3071336 w 6400800"/>
                <a:gd name="connsiteY1652" fmla="*/ 218599 h 514350"/>
                <a:gd name="connsiteX1653" fmla="*/ 3068479 w 6400800"/>
                <a:gd name="connsiteY1653" fmla="*/ 224314 h 514350"/>
                <a:gd name="connsiteX1654" fmla="*/ 3068479 w 6400800"/>
                <a:gd name="connsiteY1654" fmla="*/ 216694 h 514350"/>
                <a:gd name="connsiteX1655" fmla="*/ 3069431 w 6400800"/>
                <a:gd name="connsiteY1655" fmla="*/ 209074 h 514350"/>
                <a:gd name="connsiteX1656" fmla="*/ 3072289 w 6400800"/>
                <a:gd name="connsiteY1656" fmla="*/ 181451 h 514350"/>
                <a:gd name="connsiteX1657" fmla="*/ 3073241 w 6400800"/>
                <a:gd name="connsiteY1657" fmla="*/ 157639 h 514350"/>
                <a:gd name="connsiteX1658" fmla="*/ 3067526 w 6400800"/>
                <a:gd name="connsiteY1658" fmla="*/ 180499 h 514350"/>
                <a:gd name="connsiteX1659" fmla="*/ 3066574 w 6400800"/>
                <a:gd name="connsiteY1659" fmla="*/ 183356 h 514350"/>
                <a:gd name="connsiteX1660" fmla="*/ 3064669 w 6400800"/>
                <a:gd name="connsiteY1660" fmla="*/ 148114 h 514350"/>
                <a:gd name="connsiteX1661" fmla="*/ 3064669 w 6400800"/>
                <a:gd name="connsiteY1661" fmla="*/ 145256 h 514350"/>
                <a:gd name="connsiteX1662" fmla="*/ 3064669 w 6400800"/>
                <a:gd name="connsiteY1662" fmla="*/ 146209 h 514350"/>
                <a:gd name="connsiteX1663" fmla="*/ 3063716 w 6400800"/>
                <a:gd name="connsiteY1663" fmla="*/ 131921 h 514350"/>
                <a:gd name="connsiteX1664" fmla="*/ 3058954 w 6400800"/>
                <a:gd name="connsiteY1664" fmla="*/ 174784 h 514350"/>
                <a:gd name="connsiteX1665" fmla="*/ 3056096 w 6400800"/>
                <a:gd name="connsiteY1665" fmla="*/ 190976 h 514350"/>
                <a:gd name="connsiteX1666" fmla="*/ 3054191 w 6400800"/>
                <a:gd name="connsiteY1666" fmla="*/ 201454 h 514350"/>
                <a:gd name="connsiteX1667" fmla="*/ 3049429 w 6400800"/>
                <a:gd name="connsiteY1667" fmla="*/ 189071 h 514350"/>
                <a:gd name="connsiteX1668" fmla="*/ 3049429 w 6400800"/>
                <a:gd name="connsiteY1668" fmla="*/ 188119 h 514350"/>
                <a:gd name="connsiteX1669" fmla="*/ 3056096 w 6400800"/>
                <a:gd name="connsiteY1669" fmla="*/ 151924 h 514350"/>
                <a:gd name="connsiteX1670" fmla="*/ 3062764 w 6400800"/>
                <a:gd name="connsiteY1670" fmla="*/ 120491 h 514350"/>
                <a:gd name="connsiteX1671" fmla="*/ 3052286 w 6400800"/>
                <a:gd name="connsiteY1671" fmla="*/ 150971 h 514350"/>
                <a:gd name="connsiteX1672" fmla="*/ 3041809 w 6400800"/>
                <a:gd name="connsiteY1672" fmla="*/ 186214 h 514350"/>
                <a:gd name="connsiteX1673" fmla="*/ 3036094 w 6400800"/>
                <a:gd name="connsiteY1673" fmla="*/ 208121 h 514350"/>
                <a:gd name="connsiteX1674" fmla="*/ 3034189 w 6400800"/>
                <a:gd name="connsiteY1674" fmla="*/ 215741 h 514350"/>
                <a:gd name="connsiteX1675" fmla="*/ 3032284 w 6400800"/>
                <a:gd name="connsiteY1675" fmla="*/ 205264 h 514350"/>
                <a:gd name="connsiteX1676" fmla="*/ 3048476 w 6400800"/>
                <a:gd name="connsiteY1676" fmla="*/ 148114 h 514350"/>
                <a:gd name="connsiteX1677" fmla="*/ 3057049 w 6400800"/>
                <a:gd name="connsiteY1677" fmla="*/ 123349 h 514350"/>
                <a:gd name="connsiteX1678" fmla="*/ 3054191 w 6400800"/>
                <a:gd name="connsiteY1678" fmla="*/ 129064 h 514350"/>
                <a:gd name="connsiteX1679" fmla="*/ 3045619 w 6400800"/>
                <a:gd name="connsiteY1679" fmla="*/ 146209 h 514350"/>
                <a:gd name="connsiteX1680" fmla="*/ 3029426 w 6400800"/>
                <a:gd name="connsiteY1680" fmla="*/ 184309 h 514350"/>
                <a:gd name="connsiteX1681" fmla="*/ 3029426 w 6400800"/>
                <a:gd name="connsiteY1681" fmla="*/ 167164 h 514350"/>
                <a:gd name="connsiteX1682" fmla="*/ 3030379 w 6400800"/>
                <a:gd name="connsiteY1682" fmla="*/ 140494 h 514350"/>
                <a:gd name="connsiteX1683" fmla="*/ 3025616 w 6400800"/>
                <a:gd name="connsiteY1683" fmla="*/ 166211 h 514350"/>
                <a:gd name="connsiteX1684" fmla="*/ 3022759 w 6400800"/>
                <a:gd name="connsiteY1684" fmla="*/ 196691 h 514350"/>
                <a:gd name="connsiteX1685" fmla="*/ 3022759 w 6400800"/>
                <a:gd name="connsiteY1685" fmla="*/ 202406 h 514350"/>
                <a:gd name="connsiteX1686" fmla="*/ 3019901 w 6400800"/>
                <a:gd name="connsiteY1686" fmla="*/ 210979 h 514350"/>
                <a:gd name="connsiteX1687" fmla="*/ 3011329 w 6400800"/>
                <a:gd name="connsiteY1687" fmla="*/ 234791 h 514350"/>
                <a:gd name="connsiteX1688" fmla="*/ 3007519 w 6400800"/>
                <a:gd name="connsiteY1688" fmla="*/ 226219 h 514350"/>
                <a:gd name="connsiteX1689" fmla="*/ 3011329 w 6400800"/>
                <a:gd name="connsiteY1689" fmla="*/ 215741 h 514350"/>
                <a:gd name="connsiteX1690" fmla="*/ 3006566 w 6400800"/>
                <a:gd name="connsiteY1690" fmla="*/ 222409 h 514350"/>
                <a:gd name="connsiteX1691" fmla="*/ 3001804 w 6400800"/>
                <a:gd name="connsiteY1691" fmla="*/ 202406 h 514350"/>
                <a:gd name="connsiteX1692" fmla="*/ 3000851 w 6400800"/>
                <a:gd name="connsiteY1692" fmla="*/ 197644 h 514350"/>
                <a:gd name="connsiteX1693" fmla="*/ 3003709 w 6400800"/>
                <a:gd name="connsiteY1693" fmla="*/ 189071 h 514350"/>
                <a:gd name="connsiteX1694" fmla="*/ 3011329 w 6400800"/>
                <a:gd name="connsiteY1694" fmla="*/ 164306 h 514350"/>
                <a:gd name="connsiteX1695" fmla="*/ 3018949 w 6400800"/>
                <a:gd name="connsiteY1695" fmla="*/ 142399 h 514350"/>
                <a:gd name="connsiteX1696" fmla="*/ 3007519 w 6400800"/>
                <a:gd name="connsiteY1696" fmla="*/ 162401 h 514350"/>
                <a:gd name="connsiteX1697" fmla="*/ 2997994 w 6400800"/>
                <a:gd name="connsiteY1697" fmla="*/ 182404 h 514350"/>
                <a:gd name="connsiteX1698" fmla="*/ 2995136 w 6400800"/>
                <a:gd name="connsiteY1698" fmla="*/ 169069 h 514350"/>
                <a:gd name="connsiteX1699" fmla="*/ 3014186 w 6400800"/>
                <a:gd name="connsiteY1699" fmla="*/ 100489 h 514350"/>
                <a:gd name="connsiteX1700" fmla="*/ 3021806 w 6400800"/>
                <a:gd name="connsiteY1700" fmla="*/ 76676 h 514350"/>
                <a:gd name="connsiteX1701" fmla="*/ 3024664 w 6400800"/>
                <a:gd name="connsiteY1701" fmla="*/ 68104 h 514350"/>
                <a:gd name="connsiteX1702" fmla="*/ 3020854 w 6400800"/>
                <a:gd name="connsiteY1702" fmla="*/ 75724 h 514350"/>
                <a:gd name="connsiteX1703" fmla="*/ 3010376 w 6400800"/>
                <a:gd name="connsiteY1703" fmla="*/ 98584 h 514350"/>
                <a:gd name="connsiteX1704" fmla="*/ 2996089 w 6400800"/>
                <a:gd name="connsiteY1704" fmla="*/ 134779 h 514350"/>
                <a:gd name="connsiteX1705" fmla="*/ 2991326 w 6400800"/>
                <a:gd name="connsiteY1705" fmla="*/ 148114 h 514350"/>
                <a:gd name="connsiteX1706" fmla="*/ 2987516 w 6400800"/>
                <a:gd name="connsiteY1706" fmla="*/ 122396 h 514350"/>
                <a:gd name="connsiteX1707" fmla="*/ 2984659 w 6400800"/>
                <a:gd name="connsiteY1707" fmla="*/ 91916 h 514350"/>
                <a:gd name="connsiteX1708" fmla="*/ 2983706 w 6400800"/>
                <a:gd name="connsiteY1708" fmla="*/ 122396 h 514350"/>
                <a:gd name="connsiteX1709" fmla="*/ 2985611 w 6400800"/>
                <a:gd name="connsiteY1709" fmla="*/ 157639 h 514350"/>
                <a:gd name="connsiteX1710" fmla="*/ 2985611 w 6400800"/>
                <a:gd name="connsiteY1710" fmla="*/ 163354 h 514350"/>
                <a:gd name="connsiteX1711" fmla="*/ 2978944 w 6400800"/>
                <a:gd name="connsiteY1711" fmla="*/ 182404 h 514350"/>
                <a:gd name="connsiteX1712" fmla="*/ 2960846 w 6400800"/>
                <a:gd name="connsiteY1712" fmla="*/ 238601 h 514350"/>
                <a:gd name="connsiteX1713" fmla="*/ 2959894 w 6400800"/>
                <a:gd name="connsiteY1713" fmla="*/ 234791 h 514350"/>
                <a:gd name="connsiteX1714" fmla="*/ 2960846 w 6400800"/>
                <a:gd name="connsiteY1714" fmla="*/ 239554 h 514350"/>
                <a:gd name="connsiteX1715" fmla="*/ 2950369 w 6400800"/>
                <a:gd name="connsiteY1715" fmla="*/ 274796 h 514350"/>
                <a:gd name="connsiteX1716" fmla="*/ 2952274 w 6400800"/>
                <a:gd name="connsiteY1716" fmla="*/ 264319 h 514350"/>
                <a:gd name="connsiteX1717" fmla="*/ 2944654 w 6400800"/>
                <a:gd name="connsiteY1717" fmla="*/ 284321 h 514350"/>
                <a:gd name="connsiteX1718" fmla="*/ 2944654 w 6400800"/>
                <a:gd name="connsiteY1718" fmla="*/ 283369 h 514350"/>
                <a:gd name="connsiteX1719" fmla="*/ 2945606 w 6400800"/>
                <a:gd name="connsiteY1719" fmla="*/ 277654 h 514350"/>
                <a:gd name="connsiteX1720" fmla="*/ 2949416 w 6400800"/>
                <a:gd name="connsiteY1720" fmla="*/ 238601 h 514350"/>
                <a:gd name="connsiteX1721" fmla="*/ 2951321 w 6400800"/>
                <a:gd name="connsiteY1721" fmla="*/ 221456 h 514350"/>
                <a:gd name="connsiteX1722" fmla="*/ 2953226 w 6400800"/>
                <a:gd name="connsiteY1722" fmla="*/ 205264 h 514350"/>
                <a:gd name="connsiteX1723" fmla="*/ 2956084 w 6400800"/>
                <a:gd name="connsiteY1723" fmla="*/ 179546 h 514350"/>
                <a:gd name="connsiteX1724" fmla="*/ 2958941 w 6400800"/>
                <a:gd name="connsiteY1724" fmla="*/ 156686 h 514350"/>
                <a:gd name="connsiteX1725" fmla="*/ 2952274 w 6400800"/>
                <a:gd name="connsiteY1725" fmla="*/ 178594 h 514350"/>
                <a:gd name="connsiteX1726" fmla="*/ 2945606 w 6400800"/>
                <a:gd name="connsiteY1726" fmla="*/ 203359 h 514350"/>
                <a:gd name="connsiteX1727" fmla="*/ 2941796 w 6400800"/>
                <a:gd name="connsiteY1727" fmla="*/ 218599 h 514350"/>
                <a:gd name="connsiteX1728" fmla="*/ 2937986 w 6400800"/>
                <a:gd name="connsiteY1728" fmla="*/ 235744 h 514350"/>
                <a:gd name="connsiteX1729" fmla="*/ 2931319 w 6400800"/>
                <a:gd name="connsiteY1729" fmla="*/ 270034 h 514350"/>
                <a:gd name="connsiteX1730" fmla="*/ 2929414 w 6400800"/>
                <a:gd name="connsiteY1730" fmla="*/ 260509 h 514350"/>
                <a:gd name="connsiteX1731" fmla="*/ 2928461 w 6400800"/>
                <a:gd name="connsiteY1731" fmla="*/ 256699 h 514350"/>
                <a:gd name="connsiteX1732" fmla="*/ 2931319 w 6400800"/>
                <a:gd name="connsiteY1732" fmla="*/ 251936 h 514350"/>
                <a:gd name="connsiteX1733" fmla="*/ 2927509 w 6400800"/>
                <a:gd name="connsiteY1733" fmla="*/ 254794 h 514350"/>
                <a:gd name="connsiteX1734" fmla="*/ 2925604 w 6400800"/>
                <a:gd name="connsiteY1734" fmla="*/ 247174 h 514350"/>
                <a:gd name="connsiteX1735" fmla="*/ 2931319 w 6400800"/>
                <a:gd name="connsiteY1735" fmla="*/ 231934 h 514350"/>
                <a:gd name="connsiteX1736" fmla="*/ 2924651 w 6400800"/>
                <a:gd name="connsiteY1736" fmla="*/ 243364 h 514350"/>
                <a:gd name="connsiteX1737" fmla="*/ 2922746 w 6400800"/>
                <a:gd name="connsiteY1737" fmla="*/ 237649 h 514350"/>
                <a:gd name="connsiteX1738" fmla="*/ 2922746 w 6400800"/>
                <a:gd name="connsiteY1738" fmla="*/ 236696 h 514350"/>
                <a:gd name="connsiteX1739" fmla="*/ 2921794 w 6400800"/>
                <a:gd name="connsiteY1739" fmla="*/ 236696 h 514350"/>
                <a:gd name="connsiteX1740" fmla="*/ 2916079 w 6400800"/>
                <a:gd name="connsiteY1740" fmla="*/ 236696 h 514350"/>
                <a:gd name="connsiteX1741" fmla="*/ 2916079 w 6400800"/>
                <a:gd name="connsiteY1741" fmla="*/ 236696 h 514350"/>
                <a:gd name="connsiteX1742" fmla="*/ 2935129 w 6400800"/>
                <a:gd name="connsiteY1742" fmla="*/ 176689 h 514350"/>
                <a:gd name="connsiteX1743" fmla="*/ 2909411 w 6400800"/>
                <a:gd name="connsiteY1743" fmla="*/ 230029 h 514350"/>
                <a:gd name="connsiteX1744" fmla="*/ 2902744 w 6400800"/>
                <a:gd name="connsiteY1744" fmla="*/ 211931 h 514350"/>
                <a:gd name="connsiteX1745" fmla="*/ 2900839 w 6400800"/>
                <a:gd name="connsiteY1745" fmla="*/ 195739 h 514350"/>
                <a:gd name="connsiteX1746" fmla="*/ 2897981 w 6400800"/>
                <a:gd name="connsiteY1746" fmla="*/ 173831 h 514350"/>
                <a:gd name="connsiteX1747" fmla="*/ 2896076 w 6400800"/>
                <a:gd name="connsiteY1747" fmla="*/ 153829 h 514350"/>
                <a:gd name="connsiteX1748" fmla="*/ 2893219 w 6400800"/>
                <a:gd name="connsiteY1748" fmla="*/ 121444 h 514350"/>
                <a:gd name="connsiteX1749" fmla="*/ 2890361 w 6400800"/>
                <a:gd name="connsiteY1749" fmla="*/ 93821 h 514350"/>
                <a:gd name="connsiteX1750" fmla="*/ 2889409 w 6400800"/>
                <a:gd name="connsiteY1750" fmla="*/ 121444 h 514350"/>
                <a:gd name="connsiteX1751" fmla="*/ 2889409 w 6400800"/>
                <a:gd name="connsiteY1751" fmla="*/ 153829 h 514350"/>
                <a:gd name="connsiteX1752" fmla="*/ 2889409 w 6400800"/>
                <a:gd name="connsiteY1752" fmla="*/ 173831 h 514350"/>
                <a:gd name="connsiteX1753" fmla="*/ 2890361 w 6400800"/>
                <a:gd name="connsiteY1753" fmla="*/ 195739 h 514350"/>
                <a:gd name="connsiteX1754" fmla="*/ 2891314 w 6400800"/>
                <a:gd name="connsiteY1754" fmla="*/ 211931 h 514350"/>
                <a:gd name="connsiteX1755" fmla="*/ 2887504 w 6400800"/>
                <a:gd name="connsiteY1755" fmla="*/ 217646 h 514350"/>
                <a:gd name="connsiteX1756" fmla="*/ 2885599 w 6400800"/>
                <a:gd name="connsiteY1756" fmla="*/ 221456 h 514350"/>
                <a:gd name="connsiteX1757" fmla="*/ 2880836 w 6400800"/>
                <a:gd name="connsiteY1757" fmla="*/ 195739 h 514350"/>
                <a:gd name="connsiteX1758" fmla="*/ 2874169 w 6400800"/>
                <a:gd name="connsiteY1758" fmla="*/ 166211 h 514350"/>
                <a:gd name="connsiteX1759" fmla="*/ 2867501 w 6400800"/>
                <a:gd name="connsiteY1759" fmla="*/ 144304 h 514350"/>
                <a:gd name="connsiteX1760" fmla="*/ 2860834 w 6400800"/>
                <a:gd name="connsiteY1760" fmla="*/ 125254 h 514350"/>
                <a:gd name="connsiteX1761" fmla="*/ 2863691 w 6400800"/>
                <a:gd name="connsiteY1761" fmla="*/ 145256 h 514350"/>
                <a:gd name="connsiteX1762" fmla="*/ 2866549 w 6400800"/>
                <a:gd name="connsiteY1762" fmla="*/ 168116 h 514350"/>
                <a:gd name="connsiteX1763" fmla="*/ 2869406 w 6400800"/>
                <a:gd name="connsiteY1763" fmla="*/ 197644 h 514350"/>
                <a:gd name="connsiteX1764" fmla="*/ 2872264 w 6400800"/>
                <a:gd name="connsiteY1764" fmla="*/ 232886 h 514350"/>
                <a:gd name="connsiteX1765" fmla="*/ 2873216 w 6400800"/>
                <a:gd name="connsiteY1765" fmla="*/ 247174 h 514350"/>
                <a:gd name="connsiteX1766" fmla="*/ 2864644 w 6400800"/>
                <a:gd name="connsiteY1766" fmla="*/ 270034 h 514350"/>
                <a:gd name="connsiteX1767" fmla="*/ 2863691 w 6400800"/>
                <a:gd name="connsiteY1767" fmla="*/ 274796 h 514350"/>
                <a:gd name="connsiteX1768" fmla="*/ 2855119 w 6400800"/>
                <a:gd name="connsiteY1768" fmla="*/ 257651 h 514350"/>
                <a:gd name="connsiteX1769" fmla="*/ 2841784 w 6400800"/>
                <a:gd name="connsiteY1769" fmla="*/ 230029 h 514350"/>
                <a:gd name="connsiteX1770" fmla="*/ 2855119 w 6400800"/>
                <a:gd name="connsiteY1770" fmla="*/ 226219 h 514350"/>
                <a:gd name="connsiteX1771" fmla="*/ 2853214 w 6400800"/>
                <a:gd name="connsiteY1771" fmla="*/ 231934 h 514350"/>
                <a:gd name="connsiteX1772" fmla="*/ 2840831 w 6400800"/>
                <a:gd name="connsiteY1772" fmla="*/ 209074 h 514350"/>
                <a:gd name="connsiteX1773" fmla="*/ 2866549 w 6400800"/>
                <a:gd name="connsiteY1773" fmla="*/ 150971 h 514350"/>
                <a:gd name="connsiteX1774" fmla="*/ 2835116 w 6400800"/>
                <a:gd name="connsiteY1774" fmla="*/ 198596 h 514350"/>
                <a:gd name="connsiteX1775" fmla="*/ 2829401 w 6400800"/>
                <a:gd name="connsiteY1775" fmla="*/ 188119 h 514350"/>
                <a:gd name="connsiteX1776" fmla="*/ 2820829 w 6400800"/>
                <a:gd name="connsiteY1776" fmla="*/ 132874 h 514350"/>
                <a:gd name="connsiteX1777" fmla="*/ 2821781 w 6400800"/>
                <a:gd name="connsiteY1777" fmla="*/ 173831 h 514350"/>
                <a:gd name="connsiteX1778" fmla="*/ 2807494 w 6400800"/>
                <a:gd name="connsiteY1778" fmla="*/ 151924 h 514350"/>
                <a:gd name="connsiteX1779" fmla="*/ 2782729 w 6400800"/>
                <a:gd name="connsiteY1779" fmla="*/ 115729 h 514350"/>
                <a:gd name="connsiteX1780" fmla="*/ 2759869 w 6400800"/>
                <a:gd name="connsiteY1780" fmla="*/ 85249 h 514350"/>
                <a:gd name="connsiteX1781" fmla="*/ 2778919 w 6400800"/>
                <a:gd name="connsiteY1781" fmla="*/ 118586 h 514350"/>
                <a:gd name="connsiteX1782" fmla="*/ 2799874 w 6400800"/>
                <a:gd name="connsiteY1782" fmla="*/ 156686 h 514350"/>
                <a:gd name="connsiteX1783" fmla="*/ 2812256 w 6400800"/>
                <a:gd name="connsiteY1783" fmla="*/ 180499 h 514350"/>
                <a:gd name="connsiteX1784" fmla="*/ 2820829 w 6400800"/>
                <a:gd name="connsiteY1784" fmla="*/ 197644 h 514350"/>
                <a:gd name="connsiteX1785" fmla="*/ 2820829 w 6400800"/>
                <a:gd name="connsiteY1785" fmla="*/ 204311 h 514350"/>
                <a:gd name="connsiteX1786" fmla="*/ 2821781 w 6400800"/>
                <a:gd name="connsiteY1786" fmla="*/ 218599 h 514350"/>
                <a:gd name="connsiteX1787" fmla="*/ 2817019 w 6400800"/>
                <a:gd name="connsiteY1787" fmla="*/ 227171 h 514350"/>
                <a:gd name="connsiteX1788" fmla="*/ 2806541 w 6400800"/>
                <a:gd name="connsiteY1788" fmla="*/ 211931 h 514350"/>
                <a:gd name="connsiteX1789" fmla="*/ 2805589 w 6400800"/>
                <a:gd name="connsiteY1789" fmla="*/ 210026 h 514350"/>
                <a:gd name="connsiteX1790" fmla="*/ 2806541 w 6400800"/>
                <a:gd name="connsiteY1790" fmla="*/ 208121 h 514350"/>
                <a:gd name="connsiteX1791" fmla="*/ 2805589 w 6400800"/>
                <a:gd name="connsiteY1791" fmla="*/ 209074 h 514350"/>
                <a:gd name="connsiteX1792" fmla="*/ 2792254 w 6400800"/>
                <a:gd name="connsiteY1792" fmla="*/ 191929 h 514350"/>
                <a:gd name="connsiteX1793" fmla="*/ 2767489 w 6400800"/>
                <a:gd name="connsiteY1793" fmla="*/ 161449 h 514350"/>
                <a:gd name="connsiteX1794" fmla="*/ 2765584 w 6400800"/>
                <a:gd name="connsiteY1794" fmla="*/ 158591 h 514350"/>
                <a:gd name="connsiteX1795" fmla="*/ 2765584 w 6400800"/>
                <a:gd name="connsiteY1795" fmla="*/ 155734 h 514350"/>
                <a:gd name="connsiteX1796" fmla="*/ 2762726 w 6400800"/>
                <a:gd name="connsiteY1796" fmla="*/ 128111 h 514350"/>
                <a:gd name="connsiteX1797" fmla="*/ 2759869 w 6400800"/>
                <a:gd name="connsiteY1797" fmla="*/ 103346 h 514350"/>
                <a:gd name="connsiteX1798" fmla="*/ 2758916 w 6400800"/>
                <a:gd name="connsiteY1798" fmla="*/ 128111 h 514350"/>
                <a:gd name="connsiteX1799" fmla="*/ 2758916 w 6400800"/>
                <a:gd name="connsiteY1799" fmla="*/ 150019 h 514350"/>
                <a:gd name="connsiteX1800" fmla="*/ 2745581 w 6400800"/>
                <a:gd name="connsiteY1800" fmla="*/ 135731 h 514350"/>
                <a:gd name="connsiteX1801" fmla="*/ 2758916 w 6400800"/>
                <a:gd name="connsiteY1801" fmla="*/ 153829 h 514350"/>
                <a:gd name="connsiteX1802" fmla="*/ 2758916 w 6400800"/>
                <a:gd name="connsiteY1802" fmla="*/ 155734 h 514350"/>
                <a:gd name="connsiteX1803" fmla="*/ 2758916 w 6400800"/>
                <a:gd name="connsiteY1803" fmla="*/ 172879 h 514350"/>
                <a:gd name="connsiteX1804" fmla="*/ 2759869 w 6400800"/>
                <a:gd name="connsiteY1804" fmla="*/ 191929 h 514350"/>
                <a:gd name="connsiteX1805" fmla="*/ 2761774 w 6400800"/>
                <a:gd name="connsiteY1805" fmla="*/ 219551 h 514350"/>
                <a:gd name="connsiteX1806" fmla="*/ 2760821 w 6400800"/>
                <a:gd name="connsiteY1806" fmla="*/ 217646 h 514350"/>
                <a:gd name="connsiteX1807" fmla="*/ 2760821 w 6400800"/>
                <a:gd name="connsiteY1807" fmla="*/ 216694 h 514350"/>
                <a:gd name="connsiteX1808" fmla="*/ 2760821 w 6400800"/>
                <a:gd name="connsiteY1808" fmla="*/ 217646 h 514350"/>
                <a:gd name="connsiteX1809" fmla="*/ 2741771 w 6400800"/>
                <a:gd name="connsiteY1809" fmla="*/ 172879 h 514350"/>
                <a:gd name="connsiteX1810" fmla="*/ 2757011 w 6400800"/>
                <a:gd name="connsiteY1810" fmla="*/ 228124 h 514350"/>
                <a:gd name="connsiteX1811" fmla="*/ 2743676 w 6400800"/>
                <a:gd name="connsiteY1811" fmla="*/ 268129 h 514350"/>
                <a:gd name="connsiteX1812" fmla="*/ 2736056 w 6400800"/>
                <a:gd name="connsiteY1812" fmla="*/ 254794 h 514350"/>
                <a:gd name="connsiteX1813" fmla="*/ 2737009 w 6400800"/>
                <a:gd name="connsiteY1813" fmla="*/ 232886 h 514350"/>
                <a:gd name="connsiteX1814" fmla="*/ 2732246 w 6400800"/>
                <a:gd name="connsiteY1814" fmla="*/ 249079 h 514350"/>
                <a:gd name="connsiteX1815" fmla="*/ 2730341 w 6400800"/>
                <a:gd name="connsiteY1815" fmla="*/ 246221 h 514350"/>
                <a:gd name="connsiteX1816" fmla="*/ 2731294 w 6400800"/>
                <a:gd name="connsiteY1816" fmla="*/ 250031 h 514350"/>
                <a:gd name="connsiteX1817" fmla="*/ 2729389 w 6400800"/>
                <a:gd name="connsiteY1817" fmla="*/ 258604 h 514350"/>
                <a:gd name="connsiteX1818" fmla="*/ 2729389 w 6400800"/>
                <a:gd name="connsiteY1818" fmla="*/ 247174 h 514350"/>
                <a:gd name="connsiteX1819" fmla="*/ 2731294 w 6400800"/>
                <a:gd name="connsiteY1819" fmla="*/ 218599 h 514350"/>
                <a:gd name="connsiteX1820" fmla="*/ 2733199 w 6400800"/>
                <a:gd name="connsiteY1820" fmla="*/ 219551 h 514350"/>
                <a:gd name="connsiteX1821" fmla="*/ 2736056 w 6400800"/>
                <a:gd name="connsiteY1821" fmla="*/ 222409 h 514350"/>
                <a:gd name="connsiteX1822" fmla="*/ 2738914 w 6400800"/>
                <a:gd name="connsiteY1822" fmla="*/ 230981 h 514350"/>
                <a:gd name="connsiteX1823" fmla="*/ 2737961 w 6400800"/>
                <a:gd name="connsiteY1823" fmla="*/ 222409 h 514350"/>
                <a:gd name="connsiteX1824" fmla="*/ 2735104 w 6400800"/>
                <a:gd name="connsiteY1824" fmla="*/ 218599 h 514350"/>
                <a:gd name="connsiteX1825" fmla="*/ 2730341 w 6400800"/>
                <a:gd name="connsiteY1825" fmla="*/ 216694 h 514350"/>
                <a:gd name="connsiteX1826" fmla="*/ 2728436 w 6400800"/>
                <a:gd name="connsiteY1826" fmla="*/ 216694 h 514350"/>
                <a:gd name="connsiteX1827" fmla="*/ 2728436 w 6400800"/>
                <a:gd name="connsiteY1827" fmla="*/ 218599 h 514350"/>
                <a:gd name="connsiteX1828" fmla="*/ 2721769 w 6400800"/>
                <a:gd name="connsiteY1828" fmla="*/ 248126 h 514350"/>
                <a:gd name="connsiteX1829" fmla="*/ 2719864 w 6400800"/>
                <a:gd name="connsiteY1829" fmla="*/ 260509 h 514350"/>
                <a:gd name="connsiteX1830" fmla="*/ 2717006 w 6400800"/>
                <a:gd name="connsiteY1830" fmla="*/ 254794 h 514350"/>
                <a:gd name="connsiteX1831" fmla="*/ 2717006 w 6400800"/>
                <a:gd name="connsiteY1831" fmla="*/ 253841 h 514350"/>
                <a:gd name="connsiteX1832" fmla="*/ 2718911 w 6400800"/>
                <a:gd name="connsiteY1832" fmla="*/ 238601 h 514350"/>
                <a:gd name="connsiteX1833" fmla="*/ 2716054 w 6400800"/>
                <a:gd name="connsiteY1833" fmla="*/ 247174 h 514350"/>
                <a:gd name="connsiteX1834" fmla="*/ 2716054 w 6400800"/>
                <a:gd name="connsiteY1834" fmla="*/ 176689 h 514350"/>
                <a:gd name="connsiteX1835" fmla="*/ 2713196 w 6400800"/>
                <a:gd name="connsiteY1835" fmla="*/ 198596 h 514350"/>
                <a:gd name="connsiteX1836" fmla="*/ 2709386 w 6400800"/>
                <a:gd name="connsiteY1836" fmla="*/ 230029 h 514350"/>
                <a:gd name="connsiteX1837" fmla="*/ 2704624 w 6400800"/>
                <a:gd name="connsiteY1837" fmla="*/ 218599 h 514350"/>
                <a:gd name="connsiteX1838" fmla="*/ 2703671 w 6400800"/>
                <a:gd name="connsiteY1838" fmla="*/ 199549 h 514350"/>
                <a:gd name="connsiteX1839" fmla="*/ 2703671 w 6400800"/>
                <a:gd name="connsiteY1839" fmla="*/ 163354 h 514350"/>
                <a:gd name="connsiteX1840" fmla="*/ 2706529 w 6400800"/>
                <a:gd name="connsiteY1840" fmla="*/ 164306 h 514350"/>
                <a:gd name="connsiteX1841" fmla="*/ 2710339 w 6400800"/>
                <a:gd name="connsiteY1841" fmla="*/ 167164 h 514350"/>
                <a:gd name="connsiteX1842" fmla="*/ 2714149 w 6400800"/>
                <a:gd name="connsiteY1842" fmla="*/ 176689 h 514350"/>
                <a:gd name="connsiteX1843" fmla="*/ 2712244 w 6400800"/>
                <a:gd name="connsiteY1843" fmla="*/ 166211 h 514350"/>
                <a:gd name="connsiteX1844" fmla="*/ 2708434 w 6400800"/>
                <a:gd name="connsiteY1844" fmla="*/ 161449 h 514350"/>
                <a:gd name="connsiteX1845" fmla="*/ 2702719 w 6400800"/>
                <a:gd name="connsiteY1845" fmla="*/ 159544 h 514350"/>
                <a:gd name="connsiteX1846" fmla="*/ 2700814 w 6400800"/>
                <a:gd name="connsiteY1846" fmla="*/ 159544 h 514350"/>
                <a:gd name="connsiteX1847" fmla="*/ 2700814 w 6400800"/>
                <a:gd name="connsiteY1847" fmla="*/ 161449 h 514350"/>
                <a:gd name="connsiteX1848" fmla="*/ 2697004 w 6400800"/>
                <a:gd name="connsiteY1848" fmla="*/ 193834 h 514350"/>
                <a:gd name="connsiteX1849" fmla="*/ 2693194 w 6400800"/>
                <a:gd name="connsiteY1849" fmla="*/ 181451 h 514350"/>
                <a:gd name="connsiteX1850" fmla="*/ 2697004 w 6400800"/>
                <a:gd name="connsiteY1850" fmla="*/ 198596 h 514350"/>
                <a:gd name="connsiteX1851" fmla="*/ 2697004 w 6400800"/>
                <a:gd name="connsiteY1851" fmla="*/ 198596 h 514350"/>
                <a:gd name="connsiteX1852" fmla="*/ 2696051 w 6400800"/>
                <a:gd name="connsiteY1852" fmla="*/ 236696 h 514350"/>
                <a:gd name="connsiteX1853" fmla="*/ 2697004 w 6400800"/>
                <a:gd name="connsiteY1853" fmla="*/ 262414 h 514350"/>
                <a:gd name="connsiteX1854" fmla="*/ 2697004 w 6400800"/>
                <a:gd name="connsiteY1854" fmla="*/ 263366 h 514350"/>
                <a:gd name="connsiteX1855" fmla="*/ 2696051 w 6400800"/>
                <a:gd name="connsiteY1855" fmla="*/ 265271 h 514350"/>
                <a:gd name="connsiteX1856" fmla="*/ 2694146 w 6400800"/>
                <a:gd name="connsiteY1856" fmla="*/ 261461 h 514350"/>
                <a:gd name="connsiteX1857" fmla="*/ 2685574 w 6400800"/>
                <a:gd name="connsiteY1857" fmla="*/ 246221 h 514350"/>
                <a:gd name="connsiteX1858" fmla="*/ 2677954 w 6400800"/>
                <a:gd name="connsiteY1858" fmla="*/ 210979 h 514350"/>
                <a:gd name="connsiteX1859" fmla="*/ 2676049 w 6400800"/>
                <a:gd name="connsiteY1859" fmla="*/ 200501 h 514350"/>
                <a:gd name="connsiteX1860" fmla="*/ 2681764 w 6400800"/>
                <a:gd name="connsiteY1860" fmla="*/ 173831 h 514350"/>
                <a:gd name="connsiteX1861" fmla="*/ 2687479 w 6400800"/>
                <a:gd name="connsiteY1861" fmla="*/ 144304 h 514350"/>
                <a:gd name="connsiteX1862" fmla="*/ 2691289 w 6400800"/>
                <a:gd name="connsiteY1862" fmla="*/ 118586 h 514350"/>
                <a:gd name="connsiteX1863" fmla="*/ 2683669 w 6400800"/>
                <a:gd name="connsiteY1863" fmla="*/ 143351 h 514350"/>
                <a:gd name="connsiteX1864" fmla="*/ 2677954 w 6400800"/>
                <a:gd name="connsiteY1864" fmla="*/ 162401 h 514350"/>
                <a:gd name="connsiteX1865" fmla="*/ 2673191 w 6400800"/>
                <a:gd name="connsiteY1865" fmla="*/ 176689 h 514350"/>
                <a:gd name="connsiteX1866" fmla="*/ 2673191 w 6400800"/>
                <a:gd name="connsiteY1866" fmla="*/ 177641 h 514350"/>
                <a:gd name="connsiteX1867" fmla="*/ 2672239 w 6400800"/>
                <a:gd name="connsiteY1867" fmla="*/ 173831 h 514350"/>
                <a:gd name="connsiteX1868" fmla="*/ 2666524 w 6400800"/>
                <a:gd name="connsiteY1868" fmla="*/ 146209 h 514350"/>
                <a:gd name="connsiteX1869" fmla="*/ 2661761 w 6400800"/>
                <a:gd name="connsiteY1869" fmla="*/ 121444 h 514350"/>
                <a:gd name="connsiteX1870" fmla="*/ 2662714 w 6400800"/>
                <a:gd name="connsiteY1870" fmla="*/ 146209 h 514350"/>
                <a:gd name="connsiteX1871" fmla="*/ 2666524 w 6400800"/>
                <a:gd name="connsiteY1871" fmla="*/ 196691 h 514350"/>
                <a:gd name="connsiteX1872" fmla="*/ 2665571 w 6400800"/>
                <a:gd name="connsiteY1872" fmla="*/ 200501 h 514350"/>
                <a:gd name="connsiteX1873" fmla="*/ 2664619 w 6400800"/>
                <a:gd name="connsiteY1873" fmla="*/ 204311 h 514350"/>
                <a:gd name="connsiteX1874" fmla="*/ 2649379 w 6400800"/>
                <a:gd name="connsiteY1874" fmla="*/ 174784 h 514350"/>
                <a:gd name="connsiteX1875" fmla="*/ 2634139 w 6400800"/>
                <a:gd name="connsiteY1875" fmla="*/ 141446 h 514350"/>
                <a:gd name="connsiteX1876" fmla="*/ 2646521 w 6400800"/>
                <a:gd name="connsiteY1876" fmla="*/ 176689 h 514350"/>
                <a:gd name="connsiteX1877" fmla="*/ 2661761 w 6400800"/>
                <a:gd name="connsiteY1877" fmla="*/ 214789 h 514350"/>
                <a:gd name="connsiteX1878" fmla="*/ 2660809 w 6400800"/>
                <a:gd name="connsiteY1878" fmla="*/ 216694 h 514350"/>
                <a:gd name="connsiteX1879" fmla="*/ 2652236 w 6400800"/>
                <a:gd name="connsiteY1879" fmla="*/ 201454 h 514350"/>
                <a:gd name="connsiteX1880" fmla="*/ 2648426 w 6400800"/>
                <a:gd name="connsiteY1880" fmla="*/ 196691 h 514350"/>
                <a:gd name="connsiteX1881" fmla="*/ 2651284 w 6400800"/>
                <a:gd name="connsiteY1881" fmla="*/ 202406 h 514350"/>
                <a:gd name="connsiteX1882" fmla="*/ 2657951 w 6400800"/>
                <a:gd name="connsiteY1882" fmla="*/ 218599 h 514350"/>
                <a:gd name="connsiteX1883" fmla="*/ 2658904 w 6400800"/>
                <a:gd name="connsiteY1883" fmla="*/ 223361 h 514350"/>
                <a:gd name="connsiteX1884" fmla="*/ 2657951 w 6400800"/>
                <a:gd name="connsiteY1884" fmla="*/ 226219 h 514350"/>
                <a:gd name="connsiteX1885" fmla="*/ 2647474 w 6400800"/>
                <a:gd name="connsiteY1885" fmla="*/ 193834 h 514350"/>
                <a:gd name="connsiteX1886" fmla="*/ 2638901 w 6400800"/>
                <a:gd name="connsiteY1886" fmla="*/ 169069 h 514350"/>
                <a:gd name="connsiteX1887" fmla="*/ 2631281 w 6400800"/>
                <a:gd name="connsiteY1887" fmla="*/ 147161 h 514350"/>
                <a:gd name="connsiteX1888" fmla="*/ 2635091 w 6400800"/>
                <a:gd name="connsiteY1888" fmla="*/ 170021 h 514350"/>
                <a:gd name="connsiteX1889" fmla="*/ 2647474 w 6400800"/>
                <a:gd name="connsiteY1889" fmla="*/ 230029 h 514350"/>
                <a:gd name="connsiteX1890" fmla="*/ 2651284 w 6400800"/>
                <a:gd name="connsiteY1890" fmla="*/ 247174 h 514350"/>
                <a:gd name="connsiteX1891" fmla="*/ 2642711 w 6400800"/>
                <a:gd name="connsiteY1891" fmla="*/ 273844 h 514350"/>
                <a:gd name="connsiteX1892" fmla="*/ 2640806 w 6400800"/>
                <a:gd name="connsiteY1892" fmla="*/ 270034 h 514350"/>
                <a:gd name="connsiteX1893" fmla="*/ 2639854 w 6400800"/>
                <a:gd name="connsiteY1893" fmla="*/ 268129 h 514350"/>
                <a:gd name="connsiteX1894" fmla="*/ 2643664 w 6400800"/>
                <a:gd name="connsiteY1894" fmla="*/ 220504 h 514350"/>
                <a:gd name="connsiteX1895" fmla="*/ 2636996 w 6400800"/>
                <a:gd name="connsiteY1895" fmla="*/ 247174 h 514350"/>
                <a:gd name="connsiteX1896" fmla="*/ 2636044 w 6400800"/>
                <a:gd name="connsiteY1896" fmla="*/ 204311 h 514350"/>
                <a:gd name="connsiteX1897" fmla="*/ 2630329 w 6400800"/>
                <a:gd name="connsiteY1897" fmla="*/ 240506 h 514350"/>
                <a:gd name="connsiteX1898" fmla="*/ 2623661 w 6400800"/>
                <a:gd name="connsiteY1898" fmla="*/ 206216 h 514350"/>
                <a:gd name="connsiteX1899" fmla="*/ 2610326 w 6400800"/>
                <a:gd name="connsiteY1899" fmla="*/ 147161 h 514350"/>
                <a:gd name="connsiteX1900" fmla="*/ 2615089 w 6400800"/>
                <a:gd name="connsiteY1900" fmla="*/ 137636 h 514350"/>
                <a:gd name="connsiteX1901" fmla="*/ 2610326 w 6400800"/>
                <a:gd name="connsiteY1901" fmla="*/ 145256 h 514350"/>
                <a:gd name="connsiteX1902" fmla="*/ 2609374 w 6400800"/>
                <a:gd name="connsiteY1902" fmla="*/ 143351 h 514350"/>
                <a:gd name="connsiteX1903" fmla="*/ 2603659 w 6400800"/>
                <a:gd name="connsiteY1903" fmla="*/ 119539 h 514350"/>
                <a:gd name="connsiteX1904" fmla="*/ 2605564 w 6400800"/>
                <a:gd name="connsiteY1904" fmla="*/ 144304 h 514350"/>
                <a:gd name="connsiteX1905" fmla="*/ 2606516 w 6400800"/>
                <a:gd name="connsiteY1905" fmla="*/ 150971 h 514350"/>
                <a:gd name="connsiteX1906" fmla="*/ 2600801 w 6400800"/>
                <a:gd name="connsiteY1906" fmla="*/ 158591 h 514350"/>
                <a:gd name="connsiteX1907" fmla="*/ 2589371 w 6400800"/>
                <a:gd name="connsiteY1907" fmla="*/ 175736 h 514350"/>
                <a:gd name="connsiteX1908" fmla="*/ 2588419 w 6400800"/>
                <a:gd name="connsiteY1908" fmla="*/ 171926 h 514350"/>
                <a:gd name="connsiteX1909" fmla="*/ 2583656 w 6400800"/>
                <a:gd name="connsiteY1909" fmla="*/ 147161 h 514350"/>
                <a:gd name="connsiteX1910" fmla="*/ 2584609 w 6400800"/>
                <a:gd name="connsiteY1910" fmla="*/ 171926 h 514350"/>
                <a:gd name="connsiteX1911" fmla="*/ 2585561 w 6400800"/>
                <a:gd name="connsiteY1911" fmla="*/ 182404 h 514350"/>
                <a:gd name="connsiteX1912" fmla="*/ 2585561 w 6400800"/>
                <a:gd name="connsiteY1912" fmla="*/ 182404 h 514350"/>
                <a:gd name="connsiteX1913" fmla="*/ 2576036 w 6400800"/>
                <a:gd name="connsiteY1913" fmla="*/ 198596 h 514350"/>
                <a:gd name="connsiteX1914" fmla="*/ 2574131 w 6400800"/>
                <a:gd name="connsiteY1914" fmla="*/ 177641 h 514350"/>
                <a:gd name="connsiteX1915" fmla="*/ 2573179 w 6400800"/>
                <a:gd name="connsiteY1915" fmla="*/ 157639 h 514350"/>
                <a:gd name="connsiteX1916" fmla="*/ 2571274 w 6400800"/>
                <a:gd name="connsiteY1916" fmla="*/ 170974 h 514350"/>
                <a:gd name="connsiteX1917" fmla="*/ 2571274 w 6400800"/>
                <a:gd name="connsiteY1917" fmla="*/ 170021 h 514350"/>
                <a:gd name="connsiteX1918" fmla="*/ 2569369 w 6400800"/>
                <a:gd name="connsiteY1918" fmla="*/ 149066 h 514350"/>
                <a:gd name="connsiteX1919" fmla="*/ 2568416 w 6400800"/>
                <a:gd name="connsiteY1919" fmla="*/ 130016 h 514350"/>
                <a:gd name="connsiteX1920" fmla="*/ 2567464 w 6400800"/>
                <a:gd name="connsiteY1920" fmla="*/ 99536 h 514350"/>
                <a:gd name="connsiteX1921" fmla="*/ 2566511 w 6400800"/>
                <a:gd name="connsiteY1921" fmla="*/ 72866 h 514350"/>
                <a:gd name="connsiteX1922" fmla="*/ 2562701 w 6400800"/>
                <a:gd name="connsiteY1922" fmla="*/ 99536 h 514350"/>
                <a:gd name="connsiteX1923" fmla="*/ 2560796 w 6400800"/>
                <a:gd name="connsiteY1923" fmla="*/ 130016 h 514350"/>
                <a:gd name="connsiteX1924" fmla="*/ 2559844 w 6400800"/>
                <a:gd name="connsiteY1924" fmla="*/ 149066 h 514350"/>
                <a:gd name="connsiteX1925" fmla="*/ 2559844 w 6400800"/>
                <a:gd name="connsiteY1925" fmla="*/ 170021 h 514350"/>
                <a:gd name="connsiteX1926" fmla="*/ 2560796 w 6400800"/>
                <a:gd name="connsiteY1926" fmla="*/ 195739 h 514350"/>
                <a:gd name="connsiteX1927" fmla="*/ 2558891 w 6400800"/>
                <a:gd name="connsiteY1927" fmla="*/ 191929 h 514350"/>
                <a:gd name="connsiteX1928" fmla="*/ 2561749 w 6400800"/>
                <a:gd name="connsiteY1928" fmla="*/ 200501 h 514350"/>
                <a:gd name="connsiteX1929" fmla="*/ 2562701 w 6400800"/>
                <a:gd name="connsiteY1929" fmla="*/ 217646 h 514350"/>
                <a:gd name="connsiteX1930" fmla="*/ 2562701 w 6400800"/>
                <a:gd name="connsiteY1930" fmla="*/ 223361 h 514350"/>
                <a:gd name="connsiteX1931" fmla="*/ 2551271 w 6400800"/>
                <a:gd name="connsiteY1931" fmla="*/ 247174 h 514350"/>
                <a:gd name="connsiteX1932" fmla="*/ 2549366 w 6400800"/>
                <a:gd name="connsiteY1932" fmla="*/ 230029 h 514350"/>
                <a:gd name="connsiteX1933" fmla="*/ 2555081 w 6400800"/>
                <a:gd name="connsiteY1933" fmla="*/ 212884 h 514350"/>
                <a:gd name="connsiteX1934" fmla="*/ 2546509 w 6400800"/>
                <a:gd name="connsiteY1934" fmla="*/ 228124 h 514350"/>
                <a:gd name="connsiteX1935" fmla="*/ 2547461 w 6400800"/>
                <a:gd name="connsiteY1935" fmla="*/ 222409 h 514350"/>
                <a:gd name="connsiteX1936" fmla="*/ 2553176 w 6400800"/>
                <a:gd name="connsiteY1936" fmla="*/ 196691 h 514350"/>
                <a:gd name="connsiteX1937" fmla="*/ 2543651 w 6400800"/>
                <a:gd name="connsiteY1937" fmla="*/ 221456 h 514350"/>
                <a:gd name="connsiteX1938" fmla="*/ 2536984 w 6400800"/>
                <a:gd name="connsiteY1938" fmla="*/ 246221 h 514350"/>
                <a:gd name="connsiteX1939" fmla="*/ 2536984 w 6400800"/>
                <a:gd name="connsiteY1939" fmla="*/ 244316 h 514350"/>
                <a:gd name="connsiteX1940" fmla="*/ 2534126 w 6400800"/>
                <a:gd name="connsiteY1940" fmla="*/ 221456 h 514350"/>
                <a:gd name="connsiteX1941" fmla="*/ 2533174 w 6400800"/>
                <a:gd name="connsiteY1941" fmla="*/ 244316 h 514350"/>
                <a:gd name="connsiteX1942" fmla="*/ 2533174 w 6400800"/>
                <a:gd name="connsiteY1942" fmla="*/ 250984 h 514350"/>
                <a:gd name="connsiteX1943" fmla="*/ 2532221 w 6400800"/>
                <a:gd name="connsiteY1943" fmla="*/ 245269 h 514350"/>
                <a:gd name="connsiteX1944" fmla="*/ 2524601 w 6400800"/>
                <a:gd name="connsiteY1944" fmla="*/ 213836 h 514350"/>
                <a:gd name="connsiteX1945" fmla="*/ 2517934 w 6400800"/>
                <a:gd name="connsiteY1945" fmla="*/ 190024 h 514350"/>
                <a:gd name="connsiteX1946" fmla="*/ 2511266 w 6400800"/>
                <a:gd name="connsiteY1946" fmla="*/ 169069 h 514350"/>
                <a:gd name="connsiteX1947" fmla="*/ 2514124 w 6400800"/>
                <a:gd name="connsiteY1947" fmla="*/ 190976 h 514350"/>
                <a:gd name="connsiteX1948" fmla="*/ 2516981 w 6400800"/>
                <a:gd name="connsiteY1948" fmla="*/ 215741 h 514350"/>
                <a:gd name="connsiteX1949" fmla="*/ 2520791 w 6400800"/>
                <a:gd name="connsiteY1949" fmla="*/ 248126 h 514350"/>
                <a:gd name="connsiteX1950" fmla="*/ 2523649 w 6400800"/>
                <a:gd name="connsiteY1950" fmla="*/ 277654 h 514350"/>
                <a:gd name="connsiteX1951" fmla="*/ 2521744 w 6400800"/>
                <a:gd name="connsiteY1951" fmla="*/ 282416 h 514350"/>
                <a:gd name="connsiteX1952" fmla="*/ 2516981 w 6400800"/>
                <a:gd name="connsiteY1952" fmla="*/ 263366 h 514350"/>
                <a:gd name="connsiteX1953" fmla="*/ 2511266 w 6400800"/>
                <a:gd name="connsiteY1953" fmla="*/ 243364 h 514350"/>
                <a:gd name="connsiteX1954" fmla="*/ 2513171 w 6400800"/>
                <a:gd name="connsiteY1954" fmla="*/ 264319 h 514350"/>
                <a:gd name="connsiteX1955" fmla="*/ 2514124 w 6400800"/>
                <a:gd name="connsiteY1955" fmla="*/ 277654 h 514350"/>
                <a:gd name="connsiteX1956" fmla="*/ 2504599 w 6400800"/>
                <a:gd name="connsiteY1956" fmla="*/ 256699 h 514350"/>
                <a:gd name="connsiteX1957" fmla="*/ 2504599 w 6400800"/>
                <a:gd name="connsiteY1957" fmla="*/ 253841 h 514350"/>
                <a:gd name="connsiteX1958" fmla="*/ 2503646 w 6400800"/>
                <a:gd name="connsiteY1958" fmla="*/ 255746 h 514350"/>
                <a:gd name="connsiteX1959" fmla="*/ 2497931 w 6400800"/>
                <a:gd name="connsiteY1959" fmla="*/ 243364 h 514350"/>
                <a:gd name="connsiteX1960" fmla="*/ 2502694 w 6400800"/>
                <a:gd name="connsiteY1960" fmla="*/ 259556 h 514350"/>
                <a:gd name="connsiteX1961" fmla="*/ 2499836 w 6400800"/>
                <a:gd name="connsiteY1961" fmla="*/ 267176 h 514350"/>
                <a:gd name="connsiteX1962" fmla="*/ 2498884 w 6400800"/>
                <a:gd name="connsiteY1962" fmla="*/ 270034 h 514350"/>
                <a:gd name="connsiteX1963" fmla="*/ 2494121 w 6400800"/>
                <a:gd name="connsiteY1963" fmla="*/ 223361 h 514350"/>
                <a:gd name="connsiteX1964" fmla="*/ 2496026 w 6400800"/>
                <a:gd name="connsiteY1964" fmla="*/ 220504 h 514350"/>
                <a:gd name="connsiteX1965" fmla="*/ 2506504 w 6400800"/>
                <a:gd name="connsiteY1965" fmla="*/ 203359 h 514350"/>
                <a:gd name="connsiteX1966" fmla="*/ 2510314 w 6400800"/>
                <a:gd name="connsiteY1966" fmla="*/ 197644 h 514350"/>
                <a:gd name="connsiteX1967" fmla="*/ 2505551 w 6400800"/>
                <a:gd name="connsiteY1967" fmla="*/ 203359 h 514350"/>
                <a:gd name="connsiteX1968" fmla="*/ 2493169 w 6400800"/>
                <a:gd name="connsiteY1968" fmla="*/ 217646 h 514350"/>
                <a:gd name="connsiteX1969" fmla="*/ 2493169 w 6400800"/>
                <a:gd name="connsiteY1969" fmla="*/ 216694 h 514350"/>
                <a:gd name="connsiteX1970" fmla="*/ 2491264 w 6400800"/>
                <a:gd name="connsiteY1970" fmla="*/ 196691 h 514350"/>
                <a:gd name="connsiteX1971" fmla="*/ 2501741 w 6400800"/>
                <a:gd name="connsiteY1971" fmla="*/ 183356 h 514350"/>
                <a:gd name="connsiteX1972" fmla="*/ 2490311 w 6400800"/>
                <a:gd name="connsiteY1972" fmla="*/ 192881 h 514350"/>
                <a:gd name="connsiteX1973" fmla="*/ 2489359 w 6400800"/>
                <a:gd name="connsiteY1973" fmla="*/ 176689 h 514350"/>
                <a:gd name="connsiteX1974" fmla="*/ 2497931 w 6400800"/>
                <a:gd name="connsiteY1974" fmla="*/ 165259 h 514350"/>
                <a:gd name="connsiteX1975" fmla="*/ 2502694 w 6400800"/>
                <a:gd name="connsiteY1975" fmla="*/ 159544 h 514350"/>
                <a:gd name="connsiteX1976" fmla="*/ 2496979 w 6400800"/>
                <a:gd name="connsiteY1976" fmla="*/ 164306 h 514350"/>
                <a:gd name="connsiteX1977" fmla="*/ 2489359 w 6400800"/>
                <a:gd name="connsiteY1977" fmla="*/ 171926 h 514350"/>
                <a:gd name="connsiteX1978" fmla="*/ 2488406 w 6400800"/>
                <a:gd name="connsiteY1978" fmla="*/ 153829 h 514350"/>
                <a:gd name="connsiteX1979" fmla="*/ 2487454 w 6400800"/>
                <a:gd name="connsiteY1979" fmla="*/ 135731 h 514350"/>
                <a:gd name="connsiteX1980" fmla="*/ 2494121 w 6400800"/>
                <a:gd name="connsiteY1980" fmla="*/ 125254 h 514350"/>
                <a:gd name="connsiteX1981" fmla="*/ 2487454 w 6400800"/>
                <a:gd name="connsiteY1981" fmla="*/ 132874 h 514350"/>
                <a:gd name="connsiteX1982" fmla="*/ 2487454 w 6400800"/>
                <a:gd name="connsiteY1982" fmla="*/ 129064 h 514350"/>
                <a:gd name="connsiteX1983" fmla="*/ 2486501 w 6400800"/>
                <a:gd name="connsiteY1983" fmla="*/ 132874 h 514350"/>
                <a:gd name="connsiteX1984" fmla="*/ 2475071 w 6400800"/>
                <a:gd name="connsiteY1984" fmla="*/ 146209 h 514350"/>
                <a:gd name="connsiteX1985" fmla="*/ 2455069 w 6400800"/>
                <a:gd name="connsiteY1985" fmla="*/ 171926 h 514350"/>
                <a:gd name="connsiteX1986" fmla="*/ 2442686 w 6400800"/>
                <a:gd name="connsiteY1986" fmla="*/ 188119 h 514350"/>
                <a:gd name="connsiteX1987" fmla="*/ 2433161 w 6400800"/>
                <a:gd name="connsiteY1987" fmla="*/ 203359 h 514350"/>
                <a:gd name="connsiteX1988" fmla="*/ 2432209 w 6400800"/>
                <a:gd name="connsiteY1988" fmla="*/ 191929 h 514350"/>
                <a:gd name="connsiteX1989" fmla="*/ 2425541 w 6400800"/>
                <a:gd name="connsiteY1989" fmla="*/ 110966 h 514350"/>
                <a:gd name="connsiteX1990" fmla="*/ 2424589 w 6400800"/>
                <a:gd name="connsiteY1990" fmla="*/ 88106 h 514350"/>
                <a:gd name="connsiteX1991" fmla="*/ 2424589 w 6400800"/>
                <a:gd name="connsiteY1991" fmla="*/ 80486 h 514350"/>
                <a:gd name="connsiteX1992" fmla="*/ 2423636 w 6400800"/>
                <a:gd name="connsiteY1992" fmla="*/ 88106 h 514350"/>
                <a:gd name="connsiteX1993" fmla="*/ 2421731 w 6400800"/>
                <a:gd name="connsiteY1993" fmla="*/ 110966 h 514350"/>
                <a:gd name="connsiteX1994" fmla="*/ 2420779 w 6400800"/>
                <a:gd name="connsiteY1994" fmla="*/ 146209 h 514350"/>
                <a:gd name="connsiteX1995" fmla="*/ 2421731 w 6400800"/>
                <a:gd name="connsiteY1995" fmla="*/ 191929 h 514350"/>
                <a:gd name="connsiteX1996" fmla="*/ 2422684 w 6400800"/>
                <a:gd name="connsiteY1996" fmla="*/ 220504 h 514350"/>
                <a:gd name="connsiteX1997" fmla="*/ 2405539 w 6400800"/>
                <a:gd name="connsiteY1997" fmla="*/ 250031 h 514350"/>
                <a:gd name="connsiteX1998" fmla="*/ 2401729 w 6400800"/>
                <a:gd name="connsiteY1998" fmla="*/ 256699 h 514350"/>
                <a:gd name="connsiteX1999" fmla="*/ 2400776 w 6400800"/>
                <a:gd name="connsiteY1999" fmla="*/ 255746 h 514350"/>
                <a:gd name="connsiteX2000" fmla="*/ 2392204 w 6400800"/>
                <a:gd name="connsiteY2000" fmla="*/ 233839 h 514350"/>
                <a:gd name="connsiteX2001" fmla="*/ 2385536 w 6400800"/>
                <a:gd name="connsiteY2001" fmla="*/ 170974 h 514350"/>
                <a:gd name="connsiteX2002" fmla="*/ 2382679 w 6400800"/>
                <a:gd name="connsiteY2002" fmla="*/ 150971 h 514350"/>
                <a:gd name="connsiteX2003" fmla="*/ 2384584 w 6400800"/>
                <a:gd name="connsiteY2003" fmla="*/ 140494 h 514350"/>
                <a:gd name="connsiteX2004" fmla="*/ 2382679 w 6400800"/>
                <a:gd name="connsiteY2004" fmla="*/ 135731 h 514350"/>
                <a:gd name="connsiteX2005" fmla="*/ 2390299 w 6400800"/>
                <a:gd name="connsiteY2005" fmla="*/ 114776 h 514350"/>
                <a:gd name="connsiteX2006" fmla="*/ 2427446 w 6400800"/>
                <a:gd name="connsiteY2006" fmla="*/ 12859 h 514350"/>
                <a:gd name="connsiteX2007" fmla="*/ 2380774 w 6400800"/>
                <a:gd name="connsiteY2007" fmla="*/ 110014 h 514350"/>
                <a:gd name="connsiteX2008" fmla="*/ 2358866 w 6400800"/>
                <a:gd name="connsiteY2008" fmla="*/ 157639 h 514350"/>
                <a:gd name="connsiteX2009" fmla="*/ 2355056 w 6400800"/>
                <a:gd name="connsiteY2009" fmla="*/ 166211 h 514350"/>
                <a:gd name="connsiteX2010" fmla="*/ 2357914 w 6400800"/>
                <a:gd name="connsiteY2010" fmla="*/ 155734 h 514350"/>
                <a:gd name="connsiteX2011" fmla="*/ 2362676 w 6400800"/>
                <a:gd name="connsiteY2011" fmla="*/ 132874 h 514350"/>
                <a:gd name="connsiteX2012" fmla="*/ 2354104 w 6400800"/>
                <a:gd name="connsiteY2012" fmla="*/ 154781 h 514350"/>
                <a:gd name="connsiteX2013" fmla="*/ 2344579 w 6400800"/>
                <a:gd name="connsiteY2013" fmla="*/ 179546 h 514350"/>
                <a:gd name="connsiteX2014" fmla="*/ 2334101 w 6400800"/>
                <a:gd name="connsiteY2014" fmla="*/ 211931 h 514350"/>
                <a:gd name="connsiteX2015" fmla="*/ 2334101 w 6400800"/>
                <a:gd name="connsiteY2015" fmla="*/ 211931 h 514350"/>
                <a:gd name="connsiteX2016" fmla="*/ 2340769 w 6400800"/>
                <a:gd name="connsiteY2016" fmla="*/ 171926 h 514350"/>
                <a:gd name="connsiteX2017" fmla="*/ 2347436 w 6400800"/>
                <a:gd name="connsiteY2017" fmla="*/ 130969 h 514350"/>
                <a:gd name="connsiteX2018" fmla="*/ 2354104 w 6400800"/>
                <a:gd name="connsiteY2018" fmla="*/ 99536 h 514350"/>
                <a:gd name="connsiteX2019" fmla="*/ 2358866 w 6400800"/>
                <a:gd name="connsiteY2019" fmla="*/ 71914 h 514350"/>
                <a:gd name="connsiteX2020" fmla="*/ 2350294 w 6400800"/>
                <a:gd name="connsiteY2020" fmla="*/ 98584 h 514350"/>
                <a:gd name="connsiteX2021" fmla="*/ 2340769 w 6400800"/>
                <a:gd name="connsiteY2021" fmla="*/ 129064 h 514350"/>
                <a:gd name="connsiteX2022" fmla="*/ 2330291 w 6400800"/>
                <a:gd name="connsiteY2022" fmla="*/ 170021 h 514350"/>
                <a:gd name="connsiteX2023" fmla="*/ 2324576 w 6400800"/>
                <a:gd name="connsiteY2023" fmla="*/ 193834 h 514350"/>
                <a:gd name="connsiteX2024" fmla="*/ 2320766 w 6400800"/>
                <a:gd name="connsiteY2024" fmla="*/ 185261 h 514350"/>
                <a:gd name="connsiteX2025" fmla="*/ 2326481 w 6400800"/>
                <a:gd name="connsiteY2025" fmla="*/ 157639 h 514350"/>
                <a:gd name="connsiteX2026" fmla="*/ 2318861 w 6400800"/>
                <a:gd name="connsiteY2026" fmla="*/ 179546 h 514350"/>
                <a:gd name="connsiteX2027" fmla="*/ 2315051 w 6400800"/>
                <a:gd name="connsiteY2027" fmla="*/ 170974 h 514350"/>
                <a:gd name="connsiteX2028" fmla="*/ 2317909 w 6400800"/>
                <a:gd name="connsiteY2028" fmla="*/ 181451 h 514350"/>
                <a:gd name="connsiteX2029" fmla="*/ 2313146 w 6400800"/>
                <a:gd name="connsiteY2029" fmla="*/ 193834 h 514350"/>
                <a:gd name="connsiteX2030" fmla="*/ 2311241 w 6400800"/>
                <a:gd name="connsiteY2030" fmla="*/ 190976 h 514350"/>
                <a:gd name="connsiteX2031" fmla="*/ 2314099 w 6400800"/>
                <a:gd name="connsiteY2031" fmla="*/ 141446 h 514350"/>
                <a:gd name="connsiteX2032" fmla="*/ 2298859 w 6400800"/>
                <a:gd name="connsiteY2032" fmla="*/ 202406 h 514350"/>
                <a:gd name="connsiteX2033" fmla="*/ 2292191 w 6400800"/>
                <a:gd name="connsiteY2033" fmla="*/ 231934 h 514350"/>
                <a:gd name="connsiteX2034" fmla="*/ 2289334 w 6400800"/>
                <a:gd name="connsiteY2034" fmla="*/ 250031 h 514350"/>
                <a:gd name="connsiteX2035" fmla="*/ 2285524 w 6400800"/>
                <a:gd name="connsiteY2035" fmla="*/ 259556 h 514350"/>
                <a:gd name="connsiteX2036" fmla="*/ 2275999 w 6400800"/>
                <a:gd name="connsiteY2036" fmla="*/ 287179 h 514350"/>
                <a:gd name="connsiteX2037" fmla="*/ 2275999 w 6400800"/>
                <a:gd name="connsiteY2037" fmla="*/ 288131 h 514350"/>
                <a:gd name="connsiteX2038" fmla="*/ 2275999 w 6400800"/>
                <a:gd name="connsiteY2038" fmla="*/ 282416 h 514350"/>
                <a:gd name="connsiteX2039" fmla="*/ 2276951 w 6400800"/>
                <a:gd name="connsiteY2039" fmla="*/ 265271 h 514350"/>
                <a:gd name="connsiteX2040" fmla="*/ 2272189 w 6400800"/>
                <a:gd name="connsiteY2040" fmla="*/ 281464 h 514350"/>
                <a:gd name="connsiteX2041" fmla="*/ 2269331 w 6400800"/>
                <a:gd name="connsiteY2041" fmla="*/ 290989 h 514350"/>
                <a:gd name="connsiteX2042" fmla="*/ 2269331 w 6400800"/>
                <a:gd name="connsiteY2042" fmla="*/ 290989 h 514350"/>
                <a:gd name="connsiteX2043" fmla="*/ 2269331 w 6400800"/>
                <a:gd name="connsiteY2043" fmla="*/ 261461 h 514350"/>
                <a:gd name="connsiteX2044" fmla="*/ 2270284 w 6400800"/>
                <a:gd name="connsiteY2044" fmla="*/ 238601 h 514350"/>
                <a:gd name="connsiteX2045" fmla="*/ 2272189 w 6400800"/>
                <a:gd name="connsiteY2045" fmla="*/ 225266 h 514350"/>
                <a:gd name="connsiteX2046" fmla="*/ 2275999 w 6400800"/>
                <a:gd name="connsiteY2046" fmla="*/ 210979 h 514350"/>
                <a:gd name="connsiteX2047" fmla="*/ 2266474 w 6400800"/>
                <a:gd name="connsiteY2047" fmla="*/ 232886 h 514350"/>
                <a:gd name="connsiteX2048" fmla="*/ 2267426 w 6400800"/>
                <a:gd name="connsiteY2048" fmla="*/ 228124 h 514350"/>
                <a:gd name="connsiteX2049" fmla="*/ 2263616 w 6400800"/>
                <a:gd name="connsiteY2049" fmla="*/ 235744 h 514350"/>
                <a:gd name="connsiteX2050" fmla="*/ 2265521 w 6400800"/>
                <a:gd name="connsiteY2050" fmla="*/ 220504 h 514350"/>
                <a:gd name="connsiteX2051" fmla="*/ 2256949 w 6400800"/>
                <a:gd name="connsiteY2051" fmla="*/ 247174 h 514350"/>
                <a:gd name="connsiteX2052" fmla="*/ 2252186 w 6400800"/>
                <a:gd name="connsiteY2052" fmla="*/ 258604 h 514350"/>
                <a:gd name="connsiteX2053" fmla="*/ 2250281 w 6400800"/>
                <a:gd name="connsiteY2053" fmla="*/ 262414 h 514350"/>
                <a:gd name="connsiteX2054" fmla="*/ 2255044 w 6400800"/>
                <a:gd name="connsiteY2054" fmla="*/ 243364 h 514350"/>
                <a:gd name="connsiteX2055" fmla="*/ 2267426 w 6400800"/>
                <a:gd name="connsiteY2055" fmla="*/ 178594 h 514350"/>
                <a:gd name="connsiteX2056" fmla="*/ 2270284 w 6400800"/>
                <a:gd name="connsiteY2056" fmla="*/ 153829 h 514350"/>
                <a:gd name="connsiteX2057" fmla="*/ 2262664 w 6400800"/>
                <a:gd name="connsiteY2057" fmla="*/ 177641 h 514350"/>
                <a:gd name="connsiteX2058" fmla="*/ 2254091 w 6400800"/>
                <a:gd name="connsiteY2058" fmla="*/ 205264 h 514350"/>
                <a:gd name="connsiteX2059" fmla="*/ 2246471 w 6400800"/>
                <a:gd name="connsiteY2059" fmla="*/ 230981 h 514350"/>
                <a:gd name="connsiteX2060" fmla="*/ 2241709 w 6400800"/>
                <a:gd name="connsiteY2060" fmla="*/ 244316 h 514350"/>
                <a:gd name="connsiteX2061" fmla="*/ 2239804 w 6400800"/>
                <a:gd name="connsiteY2061" fmla="*/ 233839 h 514350"/>
                <a:gd name="connsiteX2062" fmla="*/ 2233136 w 6400800"/>
                <a:gd name="connsiteY2062" fmla="*/ 205264 h 514350"/>
                <a:gd name="connsiteX2063" fmla="*/ 2237899 w 6400800"/>
                <a:gd name="connsiteY2063" fmla="*/ 255746 h 514350"/>
                <a:gd name="connsiteX2064" fmla="*/ 2234089 w 6400800"/>
                <a:gd name="connsiteY2064" fmla="*/ 269081 h 514350"/>
                <a:gd name="connsiteX2065" fmla="*/ 2233136 w 6400800"/>
                <a:gd name="connsiteY2065" fmla="*/ 270034 h 514350"/>
                <a:gd name="connsiteX2066" fmla="*/ 2233136 w 6400800"/>
                <a:gd name="connsiteY2066" fmla="*/ 263366 h 514350"/>
                <a:gd name="connsiteX2067" fmla="*/ 2231231 w 6400800"/>
                <a:gd name="connsiteY2067" fmla="*/ 234791 h 514350"/>
                <a:gd name="connsiteX2068" fmla="*/ 2228374 w 6400800"/>
                <a:gd name="connsiteY2068" fmla="*/ 207169 h 514350"/>
                <a:gd name="connsiteX2069" fmla="*/ 2230279 w 6400800"/>
                <a:gd name="connsiteY2069" fmla="*/ 193834 h 514350"/>
                <a:gd name="connsiteX2070" fmla="*/ 2226469 w 6400800"/>
                <a:gd name="connsiteY2070" fmla="*/ 204311 h 514350"/>
                <a:gd name="connsiteX2071" fmla="*/ 2222659 w 6400800"/>
                <a:gd name="connsiteY2071" fmla="*/ 200501 h 514350"/>
                <a:gd name="connsiteX2072" fmla="*/ 2220754 w 6400800"/>
                <a:gd name="connsiteY2072" fmla="*/ 199549 h 514350"/>
                <a:gd name="connsiteX2073" fmla="*/ 2217896 w 6400800"/>
                <a:gd name="connsiteY2073" fmla="*/ 199549 h 514350"/>
                <a:gd name="connsiteX2074" fmla="*/ 2215039 w 6400800"/>
                <a:gd name="connsiteY2074" fmla="*/ 202406 h 514350"/>
                <a:gd name="connsiteX2075" fmla="*/ 2213134 w 6400800"/>
                <a:gd name="connsiteY2075" fmla="*/ 214789 h 514350"/>
                <a:gd name="connsiteX2076" fmla="*/ 2217896 w 6400800"/>
                <a:gd name="connsiteY2076" fmla="*/ 203359 h 514350"/>
                <a:gd name="connsiteX2077" fmla="*/ 2219801 w 6400800"/>
                <a:gd name="connsiteY2077" fmla="*/ 201454 h 514350"/>
                <a:gd name="connsiteX2078" fmla="*/ 2220754 w 6400800"/>
                <a:gd name="connsiteY2078" fmla="*/ 202406 h 514350"/>
                <a:gd name="connsiteX2079" fmla="*/ 2223611 w 6400800"/>
                <a:gd name="connsiteY2079" fmla="*/ 207169 h 514350"/>
                <a:gd name="connsiteX2080" fmla="*/ 2223611 w 6400800"/>
                <a:gd name="connsiteY2080" fmla="*/ 215741 h 514350"/>
                <a:gd name="connsiteX2081" fmla="*/ 2223611 w 6400800"/>
                <a:gd name="connsiteY2081" fmla="*/ 215741 h 514350"/>
                <a:gd name="connsiteX2082" fmla="*/ 2215991 w 6400800"/>
                <a:gd name="connsiteY2082" fmla="*/ 241459 h 514350"/>
                <a:gd name="connsiteX2083" fmla="*/ 2206466 w 6400800"/>
                <a:gd name="connsiteY2083" fmla="*/ 274796 h 514350"/>
                <a:gd name="connsiteX2084" fmla="*/ 2196941 w 6400800"/>
                <a:gd name="connsiteY2084" fmla="*/ 313849 h 514350"/>
                <a:gd name="connsiteX2085" fmla="*/ 2195989 w 6400800"/>
                <a:gd name="connsiteY2085" fmla="*/ 305276 h 514350"/>
                <a:gd name="connsiteX2086" fmla="*/ 2195036 w 6400800"/>
                <a:gd name="connsiteY2086" fmla="*/ 317659 h 514350"/>
                <a:gd name="connsiteX2087" fmla="*/ 2193131 w 6400800"/>
                <a:gd name="connsiteY2087" fmla="*/ 314801 h 514350"/>
                <a:gd name="connsiteX2088" fmla="*/ 2195036 w 6400800"/>
                <a:gd name="connsiteY2088" fmla="*/ 318611 h 514350"/>
                <a:gd name="connsiteX2089" fmla="*/ 2195036 w 6400800"/>
                <a:gd name="connsiteY2089" fmla="*/ 323374 h 514350"/>
                <a:gd name="connsiteX2090" fmla="*/ 2192179 w 6400800"/>
                <a:gd name="connsiteY2090" fmla="*/ 334804 h 514350"/>
                <a:gd name="connsiteX2091" fmla="*/ 2190274 w 6400800"/>
                <a:gd name="connsiteY2091" fmla="*/ 330994 h 514350"/>
                <a:gd name="connsiteX2092" fmla="*/ 2191226 w 6400800"/>
                <a:gd name="connsiteY2092" fmla="*/ 330041 h 514350"/>
                <a:gd name="connsiteX2093" fmla="*/ 2190274 w 6400800"/>
                <a:gd name="connsiteY2093" fmla="*/ 330994 h 514350"/>
                <a:gd name="connsiteX2094" fmla="*/ 2188369 w 6400800"/>
                <a:gd name="connsiteY2094" fmla="*/ 326231 h 514350"/>
                <a:gd name="connsiteX2095" fmla="*/ 2189321 w 6400800"/>
                <a:gd name="connsiteY2095" fmla="*/ 331946 h 514350"/>
                <a:gd name="connsiteX2096" fmla="*/ 2188369 w 6400800"/>
                <a:gd name="connsiteY2096" fmla="*/ 332899 h 514350"/>
                <a:gd name="connsiteX2097" fmla="*/ 2185511 w 6400800"/>
                <a:gd name="connsiteY2097" fmla="*/ 315754 h 514350"/>
                <a:gd name="connsiteX2098" fmla="*/ 2184559 w 6400800"/>
                <a:gd name="connsiteY2098" fmla="*/ 336709 h 514350"/>
                <a:gd name="connsiteX2099" fmla="*/ 2184559 w 6400800"/>
                <a:gd name="connsiteY2099" fmla="*/ 337661 h 514350"/>
                <a:gd name="connsiteX2100" fmla="*/ 2179796 w 6400800"/>
                <a:gd name="connsiteY2100" fmla="*/ 343376 h 514350"/>
                <a:gd name="connsiteX2101" fmla="*/ 2178844 w 6400800"/>
                <a:gd name="connsiteY2101" fmla="*/ 340519 h 514350"/>
                <a:gd name="connsiteX2102" fmla="*/ 2192179 w 6400800"/>
                <a:gd name="connsiteY2102" fmla="*/ 283369 h 514350"/>
                <a:gd name="connsiteX2103" fmla="*/ 2212181 w 6400800"/>
                <a:gd name="connsiteY2103" fmla="*/ 190024 h 514350"/>
                <a:gd name="connsiteX2104" fmla="*/ 2183606 w 6400800"/>
                <a:gd name="connsiteY2104" fmla="*/ 272891 h 514350"/>
                <a:gd name="connsiteX2105" fmla="*/ 2187416 w 6400800"/>
                <a:gd name="connsiteY2105" fmla="*/ 253841 h 514350"/>
                <a:gd name="connsiteX2106" fmla="*/ 2192179 w 6400800"/>
                <a:gd name="connsiteY2106" fmla="*/ 231934 h 514350"/>
                <a:gd name="connsiteX2107" fmla="*/ 2196941 w 6400800"/>
                <a:gd name="connsiteY2107" fmla="*/ 210026 h 514350"/>
                <a:gd name="connsiteX2108" fmla="*/ 2200751 w 6400800"/>
                <a:gd name="connsiteY2108" fmla="*/ 193834 h 514350"/>
                <a:gd name="connsiteX2109" fmla="*/ 2204561 w 6400800"/>
                <a:gd name="connsiteY2109" fmla="*/ 179546 h 514350"/>
                <a:gd name="connsiteX2110" fmla="*/ 2211229 w 6400800"/>
                <a:gd name="connsiteY2110" fmla="*/ 155734 h 514350"/>
                <a:gd name="connsiteX2111" fmla="*/ 2217896 w 6400800"/>
                <a:gd name="connsiteY2111" fmla="*/ 134779 h 514350"/>
                <a:gd name="connsiteX2112" fmla="*/ 2211229 w 6400800"/>
                <a:gd name="connsiteY2112" fmla="*/ 148114 h 514350"/>
                <a:gd name="connsiteX2113" fmla="*/ 2211229 w 6400800"/>
                <a:gd name="connsiteY2113" fmla="*/ 147161 h 514350"/>
                <a:gd name="connsiteX2114" fmla="*/ 2216944 w 6400800"/>
                <a:gd name="connsiteY2114" fmla="*/ 125254 h 514350"/>
                <a:gd name="connsiteX2115" fmla="*/ 2222659 w 6400800"/>
                <a:gd name="connsiteY2115" fmla="*/ 105251 h 514350"/>
                <a:gd name="connsiteX2116" fmla="*/ 2233136 w 6400800"/>
                <a:gd name="connsiteY2116" fmla="*/ 72866 h 514350"/>
                <a:gd name="connsiteX2117" fmla="*/ 2242661 w 6400800"/>
                <a:gd name="connsiteY2117" fmla="*/ 45244 h 514350"/>
                <a:gd name="connsiteX2118" fmla="*/ 2229326 w 6400800"/>
                <a:gd name="connsiteY2118" fmla="*/ 71914 h 514350"/>
                <a:gd name="connsiteX2119" fmla="*/ 2215991 w 6400800"/>
                <a:gd name="connsiteY2119" fmla="*/ 103346 h 514350"/>
                <a:gd name="connsiteX2120" fmla="*/ 2208371 w 6400800"/>
                <a:gd name="connsiteY2120" fmla="*/ 122396 h 514350"/>
                <a:gd name="connsiteX2121" fmla="*/ 2200751 w 6400800"/>
                <a:gd name="connsiteY2121" fmla="*/ 144304 h 514350"/>
                <a:gd name="connsiteX2122" fmla="*/ 2184559 w 6400800"/>
                <a:gd name="connsiteY2122" fmla="*/ 193834 h 514350"/>
                <a:gd name="connsiteX2123" fmla="*/ 2175034 w 6400800"/>
                <a:gd name="connsiteY2123" fmla="*/ 228124 h 514350"/>
                <a:gd name="connsiteX2124" fmla="*/ 2177891 w 6400800"/>
                <a:gd name="connsiteY2124" fmla="*/ 203359 h 514350"/>
                <a:gd name="connsiteX2125" fmla="*/ 2178844 w 6400800"/>
                <a:gd name="connsiteY2125" fmla="*/ 190024 h 514350"/>
                <a:gd name="connsiteX2126" fmla="*/ 2180749 w 6400800"/>
                <a:gd name="connsiteY2126" fmla="*/ 184309 h 514350"/>
                <a:gd name="connsiteX2127" fmla="*/ 2179796 w 6400800"/>
                <a:gd name="connsiteY2127" fmla="*/ 187166 h 514350"/>
                <a:gd name="connsiteX2128" fmla="*/ 2180749 w 6400800"/>
                <a:gd name="connsiteY2128" fmla="*/ 176689 h 514350"/>
                <a:gd name="connsiteX2129" fmla="*/ 2175986 w 6400800"/>
                <a:gd name="connsiteY2129" fmla="*/ 194786 h 514350"/>
                <a:gd name="connsiteX2130" fmla="*/ 2170271 w 6400800"/>
                <a:gd name="connsiteY2130" fmla="*/ 208121 h 514350"/>
                <a:gd name="connsiteX2131" fmla="*/ 2144554 w 6400800"/>
                <a:gd name="connsiteY2131" fmla="*/ 271939 h 514350"/>
                <a:gd name="connsiteX2132" fmla="*/ 2135029 w 6400800"/>
                <a:gd name="connsiteY2132" fmla="*/ 296704 h 514350"/>
                <a:gd name="connsiteX2133" fmla="*/ 2135029 w 6400800"/>
                <a:gd name="connsiteY2133" fmla="*/ 295751 h 514350"/>
                <a:gd name="connsiteX2134" fmla="*/ 2129314 w 6400800"/>
                <a:gd name="connsiteY2134" fmla="*/ 282416 h 514350"/>
                <a:gd name="connsiteX2135" fmla="*/ 2137886 w 6400800"/>
                <a:gd name="connsiteY2135" fmla="*/ 231934 h 514350"/>
                <a:gd name="connsiteX2136" fmla="*/ 2141696 w 6400800"/>
                <a:gd name="connsiteY2136" fmla="*/ 210026 h 514350"/>
                <a:gd name="connsiteX2137" fmla="*/ 2134076 w 6400800"/>
                <a:gd name="connsiteY2137" fmla="*/ 230981 h 514350"/>
                <a:gd name="connsiteX2138" fmla="*/ 2123599 w 6400800"/>
                <a:gd name="connsiteY2138" fmla="*/ 263366 h 514350"/>
                <a:gd name="connsiteX2139" fmla="*/ 2122646 w 6400800"/>
                <a:gd name="connsiteY2139" fmla="*/ 253841 h 514350"/>
                <a:gd name="connsiteX2140" fmla="*/ 2117884 w 6400800"/>
                <a:gd name="connsiteY2140" fmla="*/ 211931 h 514350"/>
                <a:gd name="connsiteX2141" fmla="*/ 2112169 w 6400800"/>
                <a:gd name="connsiteY2141" fmla="*/ 176689 h 514350"/>
                <a:gd name="connsiteX2142" fmla="*/ 2107406 w 6400800"/>
                <a:gd name="connsiteY2142" fmla="*/ 150019 h 514350"/>
                <a:gd name="connsiteX2143" fmla="*/ 2102644 w 6400800"/>
                <a:gd name="connsiteY2143" fmla="*/ 127159 h 514350"/>
                <a:gd name="connsiteX2144" fmla="*/ 2103596 w 6400800"/>
                <a:gd name="connsiteY2144" fmla="*/ 150971 h 514350"/>
                <a:gd name="connsiteX2145" fmla="*/ 2104549 w 6400800"/>
                <a:gd name="connsiteY2145" fmla="*/ 168116 h 514350"/>
                <a:gd name="connsiteX2146" fmla="*/ 2104549 w 6400800"/>
                <a:gd name="connsiteY2146" fmla="*/ 183356 h 514350"/>
                <a:gd name="connsiteX2147" fmla="*/ 2105501 w 6400800"/>
                <a:gd name="connsiteY2147" fmla="*/ 207169 h 514350"/>
                <a:gd name="connsiteX2148" fmla="*/ 2106454 w 6400800"/>
                <a:gd name="connsiteY2148" fmla="*/ 225266 h 514350"/>
                <a:gd name="connsiteX2149" fmla="*/ 2104549 w 6400800"/>
                <a:gd name="connsiteY2149" fmla="*/ 221456 h 514350"/>
                <a:gd name="connsiteX2150" fmla="*/ 2104549 w 6400800"/>
                <a:gd name="connsiteY2150" fmla="*/ 221456 h 514350"/>
                <a:gd name="connsiteX2151" fmla="*/ 2104549 w 6400800"/>
                <a:gd name="connsiteY2151" fmla="*/ 221456 h 514350"/>
                <a:gd name="connsiteX2152" fmla="*/ 2102644 w 6400800"/>
                <a:gd name="connsiteY2152" fmla="*/ 215741 h 514350"/>
                <a:gd name="connsiteX2153" fmla="*/ 2101691 w 6400800"/>
                <a:gd name="connsiteY2153" fmla="*/ 205264 h 514350"/>
                <a:gd name="connsiteX2154" fmla="*/ 2098834 w 6400800"/>
                <a:gd name="connsiteY2154" fmla="*/ 176689 h 514350"/>
                <a:gd name="connsiteX2155" fmla="*/ 2097881 w 6400800"/>
                <a:gd name="connsiteY2155" fmla="*/ 168116 h 514350"/>
                <a:gd name="connsiteX2156" fmla="*/ 2102644 w 6400800"/>
                <a:gd name="connsiteY2156" fmla="*/ 149066 h 514350"/>
                <a:gd name="connsiteX2157" fmla="*/ 2096929 w 6400800"/>
                <a:gd name="connsiteY2157" fmla="*/ 162401 h 514350"/>
                <a:gd name="connsiteX2158" fmla="*/ 2095024 w 6400800"/>
                <a:gd name="connsiteY2158" fmla="*/ 151924 h 514350"/>
                <a:gd name="connsiteX2159" fmla="*/ 2095024 w 6400800"/>
                <a:gd name="connsiteY2159" fmla="*/ 167164 h 514350"/>
                <a:gd name="connsiteX2160" fmla="*/ 2066449 w 6400800"/>
                <a:gd name="connsiteY2160" fmla="*/ 235744 h 514350"/>
                <a:gd name="connsiteX2161" fmla="*/ 2056924 w 6400800"/>
                <a:gd name="connsiteY2161" fmla="*/ 259556 h 514350"/>
                <a:gd name="connsiteX2162" fmla="*/ 2063591 w 6400800"/>
                <a:gd name="connsiteY2162" fmla="*/ 219551 h 514350"/>
                <a:gd name="connsiteX2163" fmla="*/ 2052161 w 6400800"/>
                <a:gd name="connsiteY2163" fmla="*/ 252889 h 514350"/>
                <a:gd name="connsiteX2164" fmla="*/ 2050256 w 6400800"/>
                <a:gd name="connsiteY2164" fmla="*/ 248126 h 514350"/>
                <a:gd name="connsiteX2165" fmla="*/ 2050256 w 6400800"/>
                <a:gd name="connsiteY2165" fmla="*/ 233839 h 514350"/>
                <a:gd name="connsiteX2166" fmla="*/ 2048351 w 6400800"/>
                <a:gd name="connsiteY2166" fmla="*/ 244316 h 514350"/>
                <a:gd name="connsiteX2167" fmla="*/ 2046446 w 6400800"/>
                <a:gd name="connsiteY2167" fmla="*/ 240506 h 514350"/>
                <a:gd name="connsiteX2168" fmla="*/ 2047399 w 6400800"/>
                <a:gd name="connsiteY2168" fmla="*/ 247174 h 514350"/>
                <a:gd name="connsiteX2169" fmla="*/ 2044541 w 6400800"/>
                <a:gd name="connsiteY2169" fmla="*/ 266224 h 514350"/>
                <a:gd name="connsiteX2170" fmla="*/ 2043589 w 6400800"/>
                <a:gd name="connsiteY2170" fmla="*/ 259556 h 514350"/>
                <a:gd name="connsiteX2171" fmla="*/ 2041684 w 6400800"/>
                <a:gd name="connsiteY2171" fmla="*/ 249079 h 514350"/>
                <a:gd name="connsiteX2172" fmla="*/ 2048351 w 6400800"/>
                <a:gd name="connsiteY2172" fmla="*/ 184309 h 514350"/>
                <a:gd name="connsiteX2173" fmla="*/ 2039779 w 6400800"/>
                <a:gd name="connsiteY2173" fmla="*/ 216694 h 514350"/>
                <a:gd name="connsiteX2174" fmla="*/ 2036921 w 6400800"/>
                <a:gd name="connsiteY2174" fmla="*/ 223361 h 514350"/>
                <a:gd name="connsiteX2175" fmla="*/ 2035969 w 6400800"/>
                <a:gd name="connsiteY2175" fmla="*/ 218599 h 514350"/>
                <a:gd name="connsiteX2176" fmla="*/ 2031206 w 6400800"/>
                <a:gd name="connsiteY2176" fmla="*/ 187166 h 514350"/>
                <a:gd name="connsiteX2177" fmla="*/ 2028349 w 6400800"/>
                <a:gd name="connsiteY2177" fmla="*/ 169069 h 514350"/>
                <a:gd name="connsiteX2178" fmla="*/ 2031206 w 6400800"/>
                <a:gd name="connsiteY2178" fmla="*/ 147161 h 514350"/>
                <a:gd name="connsiteX2179" fmla="*/ 2028349 w 6400800"/>
                <a:gd name="connsiteY2179" fmla="*/ 157639 h 514350"/>
                <a:gd name="connsiteX2180" fmla="*/ 2030254 w 6400800"/>
                <a:gd name="connsiteY2180" fmla="*/ 138589 h 514350"/>
                <a:gd name="connsiteX2181" fmla="*/ 2023586 w 6400800"/>
                <a:gd name="connsiteY2181" fmla="*/ 160496 h 514350"/>
                <a:gd name="connsiteX2182" fmla="*/ 2017871 w 6400800"/>
                <a:gd name="connsiteY2182" fmla="*/ 186214 h 514350"/>
                <a:gd name="connsiteX2183" fmla="*/ 2016919 w 6400800"/>
                <a:gd name="connsiteY2183" fmla="*/ 191929 h 514350"/>
                <a:gd name="connsiteX2184" fmla="*/ 2016919 w 6400800"/>
                <a:gd name="connsiteY2184" fmla="*/ 190976 h 514350"/>
                <a:gd name="connsiteX2185" fmla="*/ 2019776 w 6400800"/>
                <a:gd name="connsiteY2185" fmla="*/ 158591 h 514350"/>
                <a:gd name="connsiteX2186" fmla="*/ 2015014 w 6400800"/>
                <a:gd name="connsiteY2186" fmla="*/ 178594 h 514350"/>
                <a:gd name="connsiteX2187" fmla="*/ 2014061 w 6400800"/>
                <a:gd name="connsiteY2187" fmla="*/ 174784 h 514350"/>
                <a:gd name="connsiteX2188" fmla="*/ 2014061 w 6400800"/>
                <a:gd name="connsiteY2188" fmla="*/ 177641 h 514350"/>
                <a:gd name="connsiteX2189" fmla="*/ 2011204 w 6400800"/>
                <a:gd name="connsiteY2189" fmla="*/ 163354 h 514350"/>
                <a:gd name="connsiteX2190" fmla="*/ 2003584 w 6400800"/>
                <a:gd name="connsiteY2190" fmla="*/ 125254 h 514350"/>
                <a:gd name="connsiteX2191" fmla="*/ 1996916 w 6400800"/>
                <a:gd name="connsiteY2191" fmla="*/ 91916 h 514350"/>
                <a:gd name="connsiteX2192" fmla="*/ 1999774 w 6400800"/>
                <a:gd name="connsiteY2192" fmla="*/ 125254 h 514350"/>
                <a:gd name="connsiteX2193" fmla="*/ 2003584 w 6400800"/>
                <a:gd name="connsiteY2193" fmla="*/ 164306 h 514350"/>
                <a:gd name="connsiteX2194" fmla="*/ 2008346 w 6400800"/>
                <a:gd name="connsiteY2194" fmla="*/ 203359 h 514350"/>
                <a:gd name="connsiteX2195" fmla="*/ 1999774 w 6400800"/>
                <a:gd name="connsiteY2195" fmla="*/ 240506 h 514350"/>
                <a:gd name="connsiteX2196" fmla="*/ 1984534 w 6400800"/>
                <a:gd name="connsiteY2196" fmla="*/ 314801 h 514350"/>
                <a:gd name="connsiteX2197" fmla="*/ 1984534 w 6400800"/>
                <a:gd name="connsiteY2197" fmla="*/ 283369 h 514350"/>
                <a:gd name="connsiteX2198" fmla="*/ 1984534 w 6400800"/>
                <a:gd name="connsiteY2198" fmla="*/ 267176 h 514350"/>
                <a:gd name="connsiteX2199" fmla="*/ 1986439 w 6400800"/>
                <a:gd name="connsiteY2199" fmla="*/ 263366 h 514350"/>
                <a:gd name="connsiteX2200" fmla="*/ 1984534 w 6400800"/>
                <a:gd name="connsiteY2200" fmla="*/ 265271 h 514350"/>
                <a:gd name="connsiteX2201" fmla="*/ 1985486 w 6400800"/>
                <a:gd name="connsiteY2201" fmla="*/ 243364 h 514350"/>
                <a:gd name="connsiteX2202" fmla="*/ 1987391 w 6400800"/>
                <a:gd name="connsiteY2202" fmla="*/ 212884 h 514350"/>
                <a:gd name="connsiteX2203" fmla="*/ 1989296 w 6400800"/>
                <a:gd name="connsiteY2203" fmla="*/ 186214 h 514350"/>
                <a:gd name="connsiteX2204" fmla="*/ 1983581 w 6400800"/>
                <a:gd name="connsiteY2204" fmla="*/ 211931 h 514350"/>
                <a:gd name="connsiteX2205" fmla="*/ 1978819 w 6400800"/>
                <a:gd name="connsiteY2205" fmla="*/ 242411 h 514350"/>
                <a:gd name="connsiteX2206" fmla="*/ 1974056 w 6400800"/>
                <a:gd name="connsiteY2206" fmla="*/ 281464 h 514350"/>
                <a:gd name="connsiteX2207" fmla="*/ 1973104 w 6400800"/>
                <a:gd name="connsiteY2207" fmla="*/ 282416 h 514350"/>
                <a:gd name="connsiteX2208" fmla="*/ 1968341 w 6400800"/>
                <a:gd name="connsiteY2208" fmla="*/ 289084 h 514350"/>
                <a:gd name="connsiteX2209" fmla="*/ 1968341 w 6400800"/>
                <a:gd name="connsiteY2209" fmla="*/ 283369 h 514350"/>
                <a:gd name="connsiteX2210" fmla="*/ 1973104 w 6400800"/>
                <a:gd name="connsiteY2210" fmla="*/ 274796 h 514350"/>
                <a:gd name="connsiteX2211" fmla="*/ 1968341 w 6400800"/>
                <a:gd name="connsiteY2211" fmla="*/ 280511 h 514350"/>
                <a:gd name="connsiteX2212" fmla="*/ 1973104 w 6400800"/>
                <a:gd name="connsiteY2212" fmla="*/ 224314 h 514350"/>
                <a:gd name="connsiteX2213" fmla="*/ 1976914 w 6400800"/>
                <a:gd name="connsiteY2213" fmla="*/ 187166 h 514350"/>
                <a:gd name="connsiteX2214" fmla="*/ 1967389 w 6400800"/>
                <a:gd name="connsiteY2214" fmla="*/ 218599 h 514350"/>
                <a:gd name="connsiteX2215" fmla="*/ 1967389 w 6400800"/>
                <a:gd name="connsiteY2215" fmla="*/ 216694 h 514350"/>
                <a:gd name="connsiteX2216" fmla="*/ 1966436 w 6400800"/>
                <a:gd name="connsiteY2216" fmla="*/ 220504 h 514350"/>
                <a:gd name="connsiteX2217" fmla="*/ 1957864 w 6400800"/>
                <a:gd name="connsiteY2217" fmla="*/ 250031 h 514350"/>
                <a:gd name="connsiteX2218" fmla="*/ 1952149 w 6400800"/>
                <a:gd name="connsiteY2218" fmla="*/ 271939 h 514350"/>
                <a:gd name="connsiteX2219" fmla="*/ 1941671 w 6400800"/>
                <a:gd name="connsiteY2219" fmla="*/ 221456 h 514350"/>
                <a:gd name="connsiteX2220" fmla="*/ 1942624 w 6400800"/>
                <a:gd name="connsiteY2220" fmla="*/ 213836 h 514350"/>
                <a:gd name="connsiteX2221" fmla="*/ 1952149 w 6400800"/>
                <a:gd name="connsiteY2221" fmla="*/ 186214 h 514350"/>
                <a:gd name="connsiteX2222" fmla="*/ 1962626 w 6400800"/>
                <a:gd name="connsiteY2222" fmla="*/ 157639 h 514350"/>
                <a:gd name="connsiteX2223" fmla="*/ 1948339 w 6400800"/>
                <a:gd name="connsiteY2223" fmla="*/ 185261 h 514350"/>
                <a:gd name="connsiteX2224" fmla="*/ 1945481 w 6400800"/>
                <a:gd name="connsiteY2224" fmla="*/ 190976 h 514350"/>
                <a:gd name="connsiteX2225" fmla="*/ 1945481 w 6400800"/>
                <a:gd name="connsiteY2225" fmla="*/ 189071 h 514350"/>
                <a:gd name="connsiteX2226" fmla="*/ 1944529 w 6400800"/>
                <a:gd name="connsiteY2226" fmla="*/ 192881 h 514350"/>
                <a:gd name="connsiteX2227" fmla="*/ 1938814 w 6400800"/>
                <a:gd name="connsiteY2227" fmla="*/ 205264 h 514350"/>
                <a:gd name="connsiteX2228" fmla="*/ 1935004 w 6400800"/>
                <a:gd name="connsiteY2228" fmla="*/ 148114 h 514350"/>
                <a:gd name="connsiteX2229" fmla="*/ 1928336 w 6400800"/>
                <a:gd name="connsiteY2229" fmla="*/ 224314 h 514350"/>
                <a:gd name="connsiteX2230" fmla="*/ 1928336 w 6400800"/>
                <a:gd name="connsiteY2230" fmla="*/ 229076 h 514350"/>
                <a:gd name="connsiteX2231" fmla="*/ 1924526 w 6400800"/>
                <a:gd name="connsiteY2231" fmla="*/ 236696 h 514350"/>
                <a:gd name="connsiteX2232" fmla="*/ 1915001 w 6400800"/>
                <a:gd name="connsiteY2232" fmla="*/ 258604 h 514350"/>
                <a:gd name="connsiteX2233" fmla="*/ 1911191 w 6400800"/>
                <a:gd name="connsiteY2233" fmla="*/ 268129 h 514350"/>
                <a:gd name="connsiteX2234" fmla="*/ 1907381 w 6400800"/>
                <a:gd name="connsiteY2234" fmla="*/ 259556 h 514350"/>
                <a:gd name="connsiteX2235" fmla="*/ 1907381 w 6400800"/>
                <a:gd name="connsiteY2235" fmla="*/ 258604 h 514350"/>
                <a:gd name="connsiteX2236" fmla="*/ 1907381 w 6400800"/>
                <a:gd name="connsiteY2236" fmla="*/ 258604 h 514350"/>
                <a:gd name="connsiteX2237" fmla="*/ 1900714 w 6400800"/>
                <a:gd name="connsiteY2237" fmla="*/ 253841 h 514350"/>
                <a:gd name="connsiteX2238" fmla="*/ 1897856 w 6400800"/>
                <a:gd name="connsiteY2238" fmla="*/ 252889 h 514350"/>
                <a:gd name="connsiteX2239" fmla="*/ 1896904 w 6400800"/>
                <a:gd name="connsiteY2239" fmla="*/ 252889 h 514350"/>
                <a:gd name="connsiteX2240" fmla="*/ 1896904 w 6400800"/>
                <a:gd name="connsiteY2240" fmla="*/ 250984 h 514350"/>
                <a:gd name="connsiteX2241" fmla="*/ 1897856 w 6400800"/>
                <a:gd name="connsiteY2241" fmla="*/ 246221 h 514350"/>
                <a:gd name="connsiteX2242" fmla="*/ 1902619 w 6400800"/>
                <a:gd name="connsiteY2242" fmla="*/ 230029 h 514350"/>
                <a:gd name="connsiteX2243" fmla="*/ 1903571 w 6400800"/>
                <a:gd name="connsiteY2243" fmla="*/ 226219 h 514350"/>
                <a:gd name="connsiteX2244" fmla="*/ 1902619 w 6400800"/>
                <a:gd name="connsiteY2244" fmla="*/ 227171 h 514350"/>
                <a:gd name="connsiteX2245" fmla="*/ 1906429 w 6400800"/>
                <a:gd name="connsiteY2245" fmla="*/ 214789 h 514350"/>
                <a:gd name="connsiteX2246" fmla="*/ 1915001 w 6400800"/>
                <a:gd name="connsiteY2246" fmla="*/ 190976 h 514350"/>
                <a:gd name="connsiteX2247" fmla="*/ 1922621 w 6400800"/>
                <a:gd name="connsiteY2247" fmla="*/ 170021 h 514350"/>
                <a:gd name="connsiteX2248" fmla="*/ 1911191 w 6400800"/>
                <a:gd name="connsiteY2248" fmla="*/ 189071 h 514350"/>
                <a:gd name="connsiteX2249" fmla="*/ 1899761 w 6400800"/>
                <a:gd name="connsiteY2249" fmla="*/ 211931 h 514350"/>
                <a:gd name="connsiteX2250" fmla="*/ 1893094 w 6400800"/>
                <a:gd name="connsiteY2250" fmla="*/ 226219 h 514350"/>
                <a:gd name="connsiteX2251" fmla="*/ 1889284 w 6400800"/>
                <a:gd name="connsiteY2251" fmla="*/ 235744 h 514350"/>
                <a:gd name="connsiteX2252" fmla="*/ 1888331 w 6400800"/>
                <a:gd name="connsiteY2252" fmla="*/ 232886 h 514350"/>
                <a:gd name="connsiteX2253" fmla="*/ 1889284 w 6400800"/>
                <a:gd name="connsiteY2253" fmla="*/ 216694 h 514350"/>
                <a:gd name="connsiteX2254" fmla="*/ 1891189 w 6400800"/>
                <a:gd name="connsiteY2254" fmla="*/ 200501 h 514350"/>
                <a:gd name="connsiteX2255" fmla="*/ 1894046 w 6400800"/>
                <a:gd name="connsiteY2255" fmla="*/ 187166 h 514350"/>
                <a:gd name="connsiteX2256" fmla="*/ 1899761 w 6400800"/>
                <a:gd name="connsiteY2256" fmla="*/ 169069 h 514350"/>
                <a:gd name="connsiteX2257" fmla="*/ 1902619 w 6400800"/>
                <a:gd name="connsiteY2257" fmla="*/ 162401 h 514350"/>
                <a:gd name="connsiteX2258" fmla="*/ 1898809 w 6400800"/>
                <a:gd name="connsiteY2258" fmla="*/ 168116 h 514350"/>
                <a:gd name="connsiteX2259" fmla="*/ 1890236 w 6400800"/>
                <a:gd name="connsiteY2259" fmla="*/ 186214 h 514350"/>
                <a:gd name="connsiteX2260" fmla="*/ 1885474 w 6400800"/>
                <a:gd name="connsiteY2260" fmla="*/ 199549 h 514350"/>
                <a:gd name="connsiteX2261" fmla="*/ 1882616 w 6400800"/>
                <a:gd name="connsiteY2261" fmla="*/ 213836 h 514350"/>
                <a:gd name="connsiteX2262" fmla="*/ 1882616 w 6400800"/>
                <a:gd name="connsiteY2262" fmla="*/ 210026 h 514350"/>
                <a:gd name="connsiteX2263" fmla="*/ 1878806 w 6400800"/>
                <a:gd name="connsiteY2263" fmla="*/ 228124 h 514350"/>
                <a:gd name="connsiteX2264" fmla="*/ 1874996 w 6400800"/>
                <a:gd name="connsiteY2264" fmla="*/ 243364 h 514350"/>
                <a:gd name="connsiteX2265" fmla="*/ 1874996 w 6400800"/>
                <a:gd name="connsiteY2265" fmla="*/ 237649 h 514350"/>
                <a:gd name="connsiteX2266" fmla="*/ 1872139 w 6400800"/>
                <a:gd name="connsiteY2266" fmla="*/ 255746 h 514350"/>
                <a:gd name="connsiteX2267" fmla="*/ 1868329 w 6400800"/>
                <a:gd name="connsiteY2267" fmla="*/ 270986 h 514350"/>
                <a:gd name="connsiteX2268" fmla="*/ 1869281 w 6400800"/>
                <a:gd name="connsiteY2268" fmla="*/ 259556 h 514350"/>
                <a:gd name="connsiteX2269" fmla="*/ 1874996 w 6400800"/>
                <a:gd name="connsiteY2269" fmla="*/ 213836 h 514350"/>
                <a:gd name="connsiteX2270" fmla="*/ 1877854 w 6400800"/>
                <a:gd name="connsiteY2270" fmla="*/ 193834 h 514350"/>
                <a:gd name="connsiteX2271" fmla="*/ 1881664 w 6400800"/>
                <a:gd name="connsiteY2271" fmla="*/ 175736 h 514350"/>
                <a:gd name="connsiteX2272" fmla="*/ 1888331 w 6400800"/>
                <a:gd name="connsiteY2272" fmla="*/ 146209 h 514350"/>
                <a:gd name="connsiteX2273" fmla="*/ 1894999 w 6400800"/>
                <a:gd name="connsiteY2273" fmla="*/ 120491 h 514350"/>
                <a:gd name="connsiteX2274" fmla="*/ 1885474 w 6400800"/>
                <a:gd name="connsiteY2274" fmla="*/ 144304 h 514350"/>
                <a:gd name="connsiteX2275" fmla="*/ 1875949 w 6400800"/>
                <a:gd name="connsiteY2275" fmla="*/ 172879 h 514350"/>
                <a:gd name="connsiteX2276" fmla="*/ 1870234 w 6400800"/>
                <a:gd name="connsiteY2276" fmla="*/ 190976 h 514350"/>
                <a:gd name="connsiteX2277" fmla="*/ 1865471 w 6400800"/>
                <a:gd name="connsiteY2277" fmla="*/ 210979 h 514350"/>
                <a:gd name="connsiteX2278" fmla="*/ 1858804 w 6400800"/>
                <a:gd name="connsiteY2278" fmla="*/ 238601 h 514350"/>
                <a:gd name="connsiteX2279" fmla="*/ 1856899 w 6400800"/>
                <a:gd name="connsiteY2279" fmla="*/ 194786 h 514350"/>
                <a:gd name="connsiteX2280" fmla="*/ 1854994 w 6400800"/>
                <a:gd name="connsiteY2280" fmla="*/ 172879 h 514350"/>
                <a:gd name="connsiteX2281" fmla="*/ 1853089 w 6400800"/>
                <a:gd name="connsiteY2281" fmla="*/ 194786 h 514350"/>
                <a:gd name="connsiteX2282" fmla="*/ 1848326 w 6400800"/>
                <a:gd name="connsiteY2282" fmla="*/ 250984 h 514350"/>
                <a:gd name="connsiteX2283" fmla="*/ 1845469 w 6400800"/>
                <a:gd name="connsiteY2283" fmla="*/ 282416 h 514350"/>
                <a:gd name="connsiteX2284" fmla="*/ 1839754 w 6400800"/>
                <a:gd name="connsiteY2284" fmla="*/ 273844 h 514350"/>
                <a:gd name="connsiteX2285" fmla="*/ 1838801 w 6400800"/>
                <a:gd name="connsiteY2285" fmla="*/ 269081 h 514350"/>
                <a:gd name="connsiteX2286" fmla="*/ 1838801 w 6400800"/>
                <a:gd name="connsiteY2286" fmla="*/ 272891 h 514350"/>
                <a:gd name="connsiteX2287" fmla="*/ 1827371 w 6400800"/>
                <a:gd name="connsiteY2287" fmla="*/ 256699 h 514350"/>
                <a:gd name="connsiteX2288" fmla="*/ 1828324 w 6400800"/>
                <a:gd name="connsiteY2288" fmla="*/ 190976 h 514350"/>
                <a:gd name="connsiteX2289" fmla="*/ 1822609 w 6400800"/>
                <a:gd name="connsiteY2289" fmla="*/ 222409 h 514350"/>
                <a:gd name="connsiteX2290" fmla="*/ 1822609 w 6400800"/>
                <a:gd name="connsiteY2290" fmla="*/ 214789 h 514350"/>
                <a:gd name="connsiteX2291" fmla="*/ 1822609 w 6400800"/>
                <a:gd name="connsiteY2291" fmla="*/ 161449 h 514350"/>
                <a:gd name="connsiteX2292" fmla="*/ 1823561 w 6400800"/>
                <a:gd name="connsiteY2292" fmla="*/ 113824 h 514350"/>
                <a:gd name="connsiteX2293" fmla="*/ 1823561 w 6400800"/>
                <a:gd name="connsiteY2293" fmla="*/ 15716 h 514350"/>
                <a:gd name="connsiteX2294" fmla="*/ 1812131 w 6400800"/>
                <a:gd name="connsiteY2294" fmla="*/ 112871 h 514350"/>
                <a:gd name="connsiteX2295" fmla="*/ 1807369 w 6400800"/>
                <a:gd name="connsiteY2295" fmla="*/ 160496 h 514350"/>
                <a:gd name="connsiteX2296" fmla="*/ 1805464 w 6400800"/>
                <a:gd name="connsiteY2296" fmla="*/ 209074 h 514350"/>
                <a:gd name="connsiteX2297" fmla="*/ 1801654 w 6400800"/>
                <a:gd name="connsiteY2297" fmla="*/ 211931 h 514350"/>
                <a:gd name="connsiteX2298" fmla="*/ 1801654 w 6400800"/>
                <a:gd name="connsiteY2298" fmla="*/ 211931 h 514350"/>
                <a:gd name="connsiteX2299" fmla="*/ 1801654 w 6400800"/>
                <a:gd name="connsiteY2299" fmla="*/ 212884 h 514350"/>
                <a:gd name="connsiteX2300" fmla="*/ 1790224 w 6400800"/>
                <a:gd name="connsiteY2300" fmla="*/ 237649 h 514350"/>
                <a:gd name="connsiteX2301" fmla="*/ 1790224 w 6400800"/>
                <a:gd name="connsiteY2301" fmla="*/ 207169 h 514350"/>
                <a:gd name="connsiteX2302" fmla="*/ 1786414 w 6400800"/>
                <a:gd name="connsiteY2302" fmla="*/ 239554 h 514350"/>
                <a:gd name="connsiteX2303" fmla="*/ 1784509 w 6400800"/>
                <a:gd name="connsiteY2303" fmla="*/ 250984 h 514350"/>
                <a:gd name="connsiteX2304" fmla="*/ 1783556 w 6400800"/>
                <a:gd name="connsiteY2304" fmla="*/ 252889 h 514350"/>
                <a:gd name="connsiteX2305" fmla="*/ 1776889 w 6400800"/>
                <a:gd name="connsiteY2305" fmla="*/ 226219 h 514350"/>
                <a:gd name="connsiteX2306" fmla="*/ 1777841 w 6400800"/>
                <a:gd name="connsiteY2306" fmla="*/ 253841 h 514350"/>
                <a:gd name="connsiteX2307" fmla="*/ 1768316 w 6400800"/>
                <a:gd name="connsiteY2307" fmla="*/ 230029 h 514350"/>
                <a:gd name="connsiteX2308" fmla="*/ 1759744 w 6400800"/>
                <a:gd name="connsiteY2308" fmla="*/ 209074 h 514350"/>
                <a:gd name="connsiteX2309" fmla="*/ 1759744 w 6400800"/>
                <a:gd name="connsiteY2309" fmla="*/ 208121 h 514350"/>
                <a:gd name="connsiteX2310" fmla="*/ 1761649 w 6400800"/>
                <a:gd name="connsiteY2310" fmla="*/ 198596 h 514350"/>
                <a:gd name="connsiteX2311" fmla="*/ 1759744 w 6400800"/>
                <a:gd name="connsiteY2311" fmla="*/ 203359 h 514350"/>
                <a:gd name="connsiteX2312" fmla="*/ 1759744 w 6400800"/>
                <a:gd name="connsiteY2312" fmla="*/ 195739 h 514350"/>
                <a:gd name="connsiteX2313" fmla="*/ 1761649 w 6400800"/>
                <a:gd name="connsiteY2313" fmla="*/ 171926 h 514350"/>
                <a:gd name="connsiteX2314" fmla="*/ 1762601 w 6400800"/>
                <a:gd name="connsiteY2314" fmla="*/ 151924 h 514350"/>
                <a:gd name="connsiteX2315" fmla="*/ 1756886 w 6400800"/>
                <a:gd name="connsiteY2315" fmla="*/ 171926 h 514350"/>
                <a:gd name="connsiteX2316" fmla="*/ 1749266 w 6400800"/>
                <a:gd name="connsiteY2316" fmla="*/ 205264 h 514350"/>
                <a:gd name="connsiteX2317" fmla="*/ 1745456 w 6400800"/>
                <a:gd name="connsiteY2317" fmla="*/ 197644 h 514350"/>
                <a:gd name="connsiteX2318" fmla="*/ 1749266 w 6400800"/>
                <a:gd name="connsiteY2318" fmla="*/ 208121 h 514350"/>
                <a:gd name="connsiteX2319" fmla="*/ 1746409 w 6400800"/>
                <a:gd name="connsiteY2319" fmla="*/ 225266 h 514350"/>
                <a:gd name="connsiteX2320" fmla="*/ 1746409 w 6400800"/>
                <a:gd name="connsiteY2320" fmla="*/ 228124 h 514350"/>
                <a:gd name="connsiteX2321" fmla="*/ 1737836 w 6400800"/>
                <a:gd name="connsiteY2321" fmla="*/ 171926 h 514350"/>
                <a:gd name="connsiteX2322" fmla="*/ 1738789 w 6400800"/>
                <a:gd name="connsiteY2322" fmla="*/ 252889 h 514350"/>
                <a:gd name="connsiteX2323" fmla="*/ 1736884 w 6400800"/>
                <a:gd name="connsiteY2323" fmla="*/ 256699 h 514350"/>
                <a:gd name="connsiteX2324" fmla="*/ 1735931 w 6400800"/>
                <a:gd name="connsiteY2324" fmla="*/ 252889 h 514350"/>
                <a:gd name="connsiteX2325" fmla="*/ 1735931 w 6400800"/>
                <a:gd name="connsiteY2325" fmla="*/ 257651 h 514350"/>
                <a:gd name="connsiteX2326" fmla="*/ 1733074 w 6400800"/>
                <a:gd name="connsiteY2326" fmla="*/ 264319 h 514350"/>
                <a:gd name="connsiteX2327" fmla="*/ 1727359 w 6400800"/>
                <a:gd name="connsiteY2327" fmla="*/ 283369 h 514350"/>
                <a:gd name="connsiteX2328" fmla="*/ 1722596 w 6400800"/>
                <a:gd name="connsiteY2328" fmla="*/ 299561 h 514350"/>
                <a:gd name="connsiteX2329" fmla="*/ 1718786 w 6400800"/>
                <a:gd name="connsiteY2329" fmla="*/ 267176 h 514350"/>
                <a:gd name="connsiteX2330" fmla="*/ 1716881 w 6400800"/>
                <a:gd name="connsiteY2330" fmla="*/ 317659 h 514350"/>
                <a:gd name="connsiteX2331" fmla="*/ 1716881 w 6400800"/>
                <a:gd name="connsiteY2331" fmla="*/ 318611 h 514350"/>
                <a:gd name="connsiteX2332" fmla="*/ 1714976 w 6400800"/>
                <a:gd name="connsiteY2332" fmla="*/ 316706 h 514350"/>
                <a:gd name="connsiteX2333" fmla="*/ 1707356 w 6400800"/>
                <a:gd name="connsiteY2333" fmla="*/ 288131 h 514350"/>
                <a:gd name="connsiteX2334" fmla="*/ 1709261 w 6400800"/>
                <a:gd name="connsiteY2334" fmla="*/ 237649 h 514350"/>
                <a:gd name="connsiteX2335" fmla="*/ 1710214 w 6400800"/>
                <a:gd name="connsiteY2335" fmla="*/ 163354 h 514350"/>
                <a:gd name="connsiteX2336" fmla="*/ 1698784 w 6400800"/>
                <a:gd name="connsiteY2336" fmla="*/ 229076 h 514350"/>
                <a:gd name="connsiteX2337" fmla="*/ 1694021 w 6400800"/>
                <a:gd name="connsiteY2337" fmla="*/ 203359 h 514350"/>
                <a:gd name="connsiteX2338" fmla="*/ 1699736 w 6400800"/>
                <a:gd name="connsiteY2338" fmla="*/ 170021 h 514350"/>
                <a:gd name="connsiteX2339" fmla="*/ 1706404 w 6400800"/>
                <a:gd name="connsiteY2339" fmla="*/ 119539 h 514350"/>
                <a:gd name="connsiteX2340" fmla="*/ 1710214 w 6400800"/>
                <a:gd name="connsiteY2340" fmla="*/ 80486 h 514350"/>
                <a:gd name="connsiteX2341" fmla="*/ 1713071 w 6400800"/>
                <a:gd name="connsiteY2341" fmla="*/ 47149 h 514350"/>
                <a:gd name="connsiteX2342" fmla="*/ 1706404 w 6400800"/>
                <a:gd name="connsiteY2342" fmla="*/ 80486 h 514350"/>
                <a:gd name="connsiteX2343" fmla="*/ 1698784 w 6400800"/>
                <a:gd name="connsiteY2343" fmla="*/ 118586 h 514350"/>
                <a:gd name="connsiteX2344" fmla="*/ 1688306 w 6400800"/>
                <a:gd name="connsiteY2344" fmla="*/ 168116 h 514350"/>
                <a:gd name="connsiteX2345" fmla="*/ 1687354 w 6400800"/>
                <a:gd name="connsiteY2345" fmla="*/ 171926 h 514350"/>
                <a:gd name="connsiteX2346" fmla="*/ 1684496 w 6400800"/>
                <a:gd name="connsiteY2346" fmla="*/ 160496 h 514350"/>
                <a:gd name="connsiteX2347" fmla="*/ 1685449 w 6400800"/>
                <a:gd name="connsiteY2347" fmla="*/ 179546 h 514350"/>
                <a:gd name="connsiteX2348" fmla="*/ 1681639 w 6400800"/>
                <a:gd name="connsiteY2348" fmla="*/ 197644 h 514350"/>
                <a:gd name="connsiteX2349" fmla="*/ 1680686 w 6400800"/>
                <a:gd name="connsiteY2349" fmla="*/ 192881 h 514350"/>
                <a:gd name="connsiteX2350" fmla="*/ 1681639 w 6400800"/>
                <a:gd name="connsiteY2350" fmla="*/ 174784 h 514350"/>
                <a:gd name="connsiteX2351" fmla="*/ 1682591 w 6400800"/>
                <a:gd name="connsiteY2351" fmla="*/ 143351 h 514350"/>
                <a:gd name="connsiteX2352" fmla="*/ 1683544 w 6400800"/>
                <a:gd name="connsiteY2352" fmla="*/ 115729 h 514350"/>
                <a:gd name="connsiteX2353" fmla="*/ 1678781 w 6400800"/>
                <a:gd name="connsiteY2353" fmla="*/ 143351 h 514350"/>
                <a:gd name="connsiteX2354" fmla="*/ 1674019 w 6400800"/>
                <a:gd name="connsiteY2354" fmla="*/ 174784 h 514350"/>
                <a:gd name="connsiteX2355" fmla="*/ 1666399 w 6400800"/>
                <a:gd name="connsiteY2355" fmla="*/ 215741 h 514350"/>
                <a:gd name="connsiteX2356" fmla="*/ 1663541 w 6400800"/>
                <a:gd name="connsiteY2356" fmla="*/ 231934 h 514350"/>
                <a:gd name="connsiteX2357" fmla="*/ 1661636 w 6400800"/>
                <a:gd name="connsiteY2357" fmla="*/ 225266 h 514350"/>
                <a:gd name="connsiteX2358" fmla="*/ 1662589 w 6400800"/>
                <a:gd name="connsiteY2358" fmla="*/ 236696 h 514350"/>
                <a:gd name="connsiteX2359" fmla="*/ 1659731 w 6400800"/>
                <a:gd name="connsiteY2359" fmla="*/ 253841 h 514350"/>
                <a:gd name="connsiteX2360" fmla="*/ 1658779 w 6400800"/>
                <a:gd name="connsiteY2360" fmla="*/ 251936 h 514350"/>
                <a:gd name="connsiteX2361" fmla="*/ 1646396 w 6400800"/>
                <a:gd name="connsiteY2361" fmla="*/ 223361 h 514350"/>
                <a:gd name="connsiteX2362" fmla="*/ 1642586 w 6400800"/>
                <a:gd name="connsiteY2362" fmla="*/ 215741 h 514350"/>
                <a:gd name="connsiteX2363" fmla="*/ 1642586 w 6400800"/>
                <a:gd name="connsiteY2363" fmla="*/ 202406 h 514350"/>
                <a:gd name="connsiteX2364" fmla="*/ 1640681 w 6400800"/>
                <a:gd name="connsiteY2364" fmla="*/ 154781 h 514350"/>
                <a:gd name="connsiteX2365" fmla="*/ 1635919 w 6400800"/>
                <a:gd name="connsiteY2365" fmla="*/ 111919 h 514350"/>
                <a:gd name="connsiteX2366" fmla="*/ 1624489 w 6400800"/>
                <a:gd name="connsiteY2366" fmla="*/ 23336 h 514350"/>
                <a:gd name="connsiteX2367" fmla="*/ 1624489 w 6400800"/>
                <a:gd name="connsiteY2367" fmla="*/ 111919 h 514350"/>
                <a:gd name="connsiteX2368" fmla="*/ 1625441 w 6400800"/>
                <a:gd name="connsiteY2368" fmla="*/ 154781 h 514350"/>
                <a:gd name="connsiteX2369" fmla="*/ 1625441 w 6400800"/>
                <a:gd name="connsiteY2369" fmla="*/ 202406 h 514350"/>
                <a:gd name="connsiteX2370" fmla="*/ 1625441 w 6400800"/>
                <a:gd name="connsiteY2370" fmla="*/ 225266 h 514350"/>
                <a:gd name="connsiteX2371" fmla="*/ 1625441 w 6400800"/>
                <a:gd name="connsiteY2371" fmla="*/ 230981 h 514350"/>
                <a:gd name="connsiteX2372" fmla="*/ 1623536 w 6400800"/>
                <a:gd name="connsiteY2372" fmla="*/ 227171 h 514350"/>
                <a:gd name="connsiteX2373" fmla="*/ 1619726 w 6400800"/>
                <a:gd name="connsiteY2373" fmla="*/ 203359 h 514350"/>
                <a:gd name="connsiteX2374" fmla="*/ 1619726 w 6400800"/>
                <a:gd name="connsiteY2374" fmla="*/ 217646 h 514350"/>
                <a:gd name="connsiteX2375" fmla="*/ 1608296 w 6400800"/>
                <a:gd name="connsiteY2375" fmla="*/ 190976 h 514350"/>
                <a:gd name="connsiteX2376" fmla="*/ 1619726 w 6400800"/>
                <a:gd name="connsiteY2376" fmla="*/ 233839 h 514350"/>
                <a:gd name="connsiteX2377" fmla="*/ 1619726 w 6400800"/>
                <a:gd name="connsiteY2377" fmla="*/ 242411 h 514350"/>
                <a:gd name="connsiteX2378" fmla="*/ 1613059 w 6400800"/>
                <a:gd name="connsiteY2378" fmla="*/ 233839 h 514350"/>
                <a:gd name="connsiteX2379" fmla="*/ 1619726 w 6400800"/>
                <a:gd name="connsiteY2379" fmla="*/ 247174 h 514350"/>
                <a:gd name="connsiteX2380" fmla="*/ 1610201 w 6400800"/>
                <a:gd name="connsiteY2380" fmla="*/ 264319 h 514350"/>
                <a:gd name="connsiteX2381" fmla="*/ 1607344 w 6400800"/>
                <a:gd name="connsiteY2381" fmla="*/ 270034 h 514350"/>
                <a:gd name="connsiteX2382" fmla="*/ 1606391 w 6400800"/>
                <a:gd name="connsiteY2382" fmla="*/ 269081 h 514350"/>
                <a:gd name="connsiteX2383" fmla="*/ 1607344 w 6400800"/>
                <a:gd name="connsiteY2383" fmla="*/ 270034 h 514350"/>
                <a:gd name="connsiteX2384" fmla="*/ 1601629 w 6400800"/>
                <a:gd name="connsiteY2384" fmla="*/ 282416 h 514350"/>
                <a:gd name="connsiteX2385" fmla="*/ 1600676 w 6400800"/>
                <a:gd name="connsiteY2385" fmla="*/ 269081 h 514350"/>
                <a:gd name="connsiteX2386" fmla="*/ 1595914 w 6400800"/>
                <a:gd name="connsiteY2386" fmla="*/ 207169 h 514350"/>
                <a:gd name="connsiteX2387" fmla="*/ 1594009 w 6400800"/>
                <a:gd name="connsiteY2387" fmla="*/ 183356 h 514350"/>
                <a:gd name="connsiteX2388" fmla="*/ 1592104 w 6400800"/>
                <a:gd name="connsiteY2388" fmla="*/ 207169 h 514350"/>
                <a:gd name="connsiteX2389" fmla="*/ 1591151 w 6400800"/>
                <a:gd name="connsiteY2389" fmla="*/ 227171 h 514350"/>
                <a:gd name="connsiteX2390" fmla="*/ 1583531 w 6400800"/>
                <a:gd name="connsiteY2390" fmla="*/ 197644 h 514350"/>
                <a:gd name="connsiteX2391" fmla="*/ 1578769 w 6400800"/>
                <a:gd name="connsiteY2391" fmla="*/ 179546 h 514350"/>
                <a:gd name="connsiteX2392" fmla="*/ 1573054 w 6400800"/>
                <a:gd name="connsiteY2392" fmla="*/ 163354 h 514350"/>
                <a:gd name="connsiteX2393" fmla="*/ 1563529 w 6400800"/>
                <a:gd name="connsiteY2393" fmla="*/ 137636 h 514350"/>
                <a:gd name="connsiteX2394" fmla="*/ 1554004 w 6400800"/>
                <a:gd name="connsiteY2394" fmla="*/ 115729 h 514350"/>
                <a:gd name="connsiteX2395" fmla="*/ 1560671 w 6400800"/>
                <a:gd name="connsiteY2395" fmla="*/ 138589 h 514350"/>
                <a:gd name="connsiteX2396" fmla="*/ 1567339 w 6400800"/>
                <a:gd name="connsiteY2396" fmla="*/ 165259 h 514350"/>
                <a:gd name="connsiteX2397" fmla="*/ 1571149 w 6400800"/>
                <a:gd name="connsiteY2397" fmla="*/ 181451 h 514350"/>
                <a:gd name="connsiteX2398" fmla="*/ 1574006 w 6400800"/>
                <a:gd name="connsiteY2398" fmla="*/ 199549 h 514350"/>
                <a:gd name="connsiteX2399" fmla="*/ 1579721 w 6400800"/>
                <a:gd name="connsiteY2399" fmla="*/ 240506 h 514350"/>
                <a:gd name="connsiteX2400" fmla="*/ 1584484 w 6400800"/>
                <a:gd name="connsiteY2400" fmla="*/ 283369 h 514350"/>
                <a:gd name="connsiteX2401" fmla="*/ 1576864 w 6400800"/>
                <a:gd name="connsiteY2401" fmla="*/ 258604 h 514350"/>
                <a:gd name="connsiteX2402" fmla="*/ 1573054 w 6400800"/>
                <a:gd name="connsiteY2402" fmla="*/ 249079 h 514350"/>
                <a:gd name="connsiteX2403" fmla="*/ 1573054 w 6400800"/>
                <a:gd name="connsiteY2403" fmla="*/ 247174 h 514350"/>
                <a:gd name="connsiteX2404" fmla="*/ 1572101 w 6400800"/>
                <a:gd name="connsiteY2404" fmla="*/ 234791 h 514350"/>
                <a:gd name="connsiteX2405" fmla="*/ 1567339 w 6400800"/>
                <a:gd name="connsiteY2405" fmla="*/ 198596 h 514350"/>
                <a:gd name="connsiteX2406" fmla="*/ 1563529 w 6400800"/>
                <a:gd name="connsiteY2406" fmla="*/ 184309 h 514350"/>
                <a:gd name="connsiteX2407" fmla="*/ 1558766 w 6400800"/>
                <a:gd name="connsiteY2407" fmla="*/ 171926 h 514350"/>
                <a:gd name="connsiteX2408" fmla="*/ 1550194 w 6400800"/>
                <a:gd name="connsiteY2408" fmla="*/ 155734 h 514350"/>
                <a:gd name="connsiteX2409" fmla="*/ 1546384 w 6400800"/>
                <a:gd name="connsiteY2409" fmla="*/ 150019 h 514350"/>
                <a:gd name="connsiteX2410" fmla="*/ 1549241 w 6400800"/>
                <a:gd name="connsiteY2410" fmla="*/ 155734 h 514350"/>
                <a:gd name="connsiteX2411" fmla="*/ 1554956 w 6400800"/>
                <a:gd name="connsiteY2411" fmla="*/ 171926 h 514350"/>
                <a:gd name="connsiteX2412" fmla="*/ 1557814 w 6400800"/>
                <a:gd name="connsiteY2412" fmla="*/ 184309 h 514350"/>
                <a:gd name="connsiteX2413" fmla="*/ 1559719 w 6400800"/>
                <a:gd name="connsiteY2413" fmla="*/ 198596 h 514350"/>
                <a:gd name="connsiteX2414" fmla="*/ 1560671 w 6400800"/>
                <a:gd name="connsiteY2414" fmla="*/ 213836 h 514350"/>
                <a:gd name="connsiteX2415" fmla="*/ 1559719 w 6400800"/>
                <a:gd name="connsiteY2415" fmla="*/ 216694 h 514350"/>
                <a:gd name="connsiteX2416" fmla="*/ 1555909 w 6400800"/>
                <a:gd name="connsiteY2416" fmla="*/ 208121 h 514350"/>
                <a:gd name="connsiteX2417" fmla="*/ 1549241 w 6400800"/>
                <a:gd name="connsiteY2417" fmla="*/ 194786 h 514350"/>
                <a:gd name="connsiteX2418" fmla="*/ 1537811 w 6400800"/>
                <a:gd name="connsiteY2418" fmla="*/ 173831 h 514350"/>
                <a:gd name="connsiteX2419" fmla="*/ 1526381 w 6400800"/>
                <a:gd name="connsiteY2419" fmla="*/ 156686 h 514350"/>
                <a:gd name="connsiteX2420" fmla="*/ 1534001 w 6400800"/>
                <a:gd name="connsiteY2420" fmla="*/ 175736 h 514350"/>
                <a:gd name="connsiteX2421" fmla="*/ 1542574 w 6400800"/>
                <a:gd name="connsiteY2421" fmla="*/ 197644 h 514350"/>
                <a:gd name="connsiteX2422" fmla="*/ 1546384 w 6400800"/>
                <a:gd name="connsiteY2422" fmla="*/ 209074 h 514350"/>
                <a:gd name="connsiteX2423" fmla="*/ 1545431 w 6400800"/>
                <a:gd name="connsiteY2423" fmla="*/ 208121 h 514350"/>
                <a:gd name="connsiteX2424" fmla="*/ 1546384 w 6400800"/>
                <a:gd name="connsiteY2424" fmla="*/ 210979 h 514350"/>
                <a:gd name="connsiteX2425" fmla="*/ 1551146 w 6400800"/>
                <a:gd name="connsiteY2425" fmla="*/ 226219 h 514350"/>
                <a:gd name="connsiteX2426" fmla="*/ 1552099 w 6400800"/>
                <a:gd name="connsiteY2426" fmla="*/ 230981 h 514350"/>
                <a:gd name="connsiteX2427" fmla="*/ 1553051 w 6400800"/>
                <a:gd name="connsiteY2427" fmla="*/ 235744 h 514350"/>
                <a:gd name="connsiteX2428" fmla="*/ 1554004 w 6400800"/>
                <a:gd name="connsiteY2428" fmla="*/ 241459 h 514350"/>
                <a:gd name="connsiteX2429" fmla="*/ 1554004 w 6400800"/>
                <a:gd name="connsiteY2429" fmla="*/ 244316 h 514350"/>
                <a:gd name="connsiteX2430" fmla="*/ 1553051 w 6400800"/>
                <a:gd name="connsiteY2430" fmla="*/ 250031 h 514350"/>
                <a:gd name="connsiteX2431" fmla="*/ 1547336 w 6400800"/>
                <a:gd name="connsiteY2431" fmla="*/ 263366 h 514350"/>
                <a:gd name="connsiteX2432" fmla="*/ 1542574 w 6400800"/>
                <a:gd name="connsiteY2432" fmla="*/ 251936 h 514350"/>
                <a:gd name="connsiteX2433" fmla="*/ 1542574 w 6400800"/>
                <a:gd name="connsiteY2433" fmla="*/ 243364 h 514350"/>
                <a:gd name="connsiteX2434" fmla="*/ 1542574 w 6400800"/>
                <a:gd name="connsiteY2434" fmla="*/ 222409 h 514350"/>
                <a:gd name="connsiteX2435" fmla="*/ 1538764 w 6400800"/>
                <a:gd name="connsiteY2435" fmla="*/ 243364 h 514350"/>
                <a:gd name="connsiteX2436" fmla="*/ 1538764 w 6400800"/>
                <a:gd name="connsiteY2436" fmla="*/ 243364 h 514350"/>
                <a:gd name="connsiteX2437" fmla="*/ 1531144 w 6400800"/>
                <a:gd name="connsiteY2437" fmla="*/ 226219 h 514350"/>
                <a:gd name="connsiteX2438" fmla="*/ 1537811 w 6400800"/>
                <a:gd name="connsiteY2438" fmla="*/ 250031 h 514350"/>
                <a:gd name="connsiteX2439" fmla="*/ 1536859 w 6400800"/>
                <a:gd name="connsiteY2439" fmla="*/ 258604 h 514350"/>
                <a:gd name="connsiteX2440" fmla="*/ 1531144 w 6400800"/>
                <a:gd name="connsiteY2440" fmla="*/ 239554 h 514350"/>
                <a:gd name="connsiteX2441" fmla="*/ 1525429 w 6400800"/>
                <a:gd name="connsiteY2441" fmla="*/ 220504 h 514350"/>
                <a:gd name="connsiteX2442" fmla="*/ 1521619 w 6400800"/>
                <a:gd name="connsiteY2442" fmla="*/ 211931 h 514350"/>
                <a:gd name="connsiteX2443" fmla="*/ 1515904 w 6400800"/>
                <a:gd name="connsiteY2443" fmla="*/ 150019 h 514350"/>
                <a:gd name="connsiteX2444" fmla="*/ 1513046 w 6400800"/>
                <a:gd name="connsiteY2444" fmla="*/ 192881 h 514350"/>
                <a:gd name="connsiteX2445" fmla="*/ 1506379 w 6400800"/>
                <a:gd name="connsiteY2445" fmla="*/ 177641 h 514350"/>
                <a:gd name="connsiteX2446" fmla="*/ 1495901 w 6400800"/>
                <a:gd name="connsiteY2446" fmla="*/ 154781 h 514350"/>
                <a:gd name="connsiteX2447" fmla="*/ 1502569 w 6400800"/>
                <a:gd name="connsiteY2447" fmla="*/ 178594 h 514350"/>
                <a:gd name="connsiteX2448" fmla="*/ 1505426 w 6400800"/>
                <a:gd name="connsiteY2448" fmla="*/ 190024 h 514350"/>
                <a:gd name="connsiteX2449" fmla="*/ 1504474 w 6400800"/>
                <a:gd name="connsiteY2449" fmla="*/ 189071 h 514350"/>
                <a:gd name="connsiteX2450" fmla="*/ 1510189 w 6400800"/>
                <a:gd name="connsiteY2450" fmla="*/ 210026 h 514350"/>
                <a:gd name="connsiteX2451" fmla="*/ 1511141 w 6400800"/>
                <a:gd name="connsiteY2451" fmla="*/ 213836 h 514350"/>
                <a:gd name="connsiteX2452" fmla="*/ 1510189 w 6400800"/>
                <a:gd name="connsiteY2452" fmla="*/ 233839 h 514350"/>
                <a:gd name="connsiteX2453" fmla="*/ 1509236 w 6400800"/>
                <a:gd name="connsiteY2453" fmla="*/ 258604 h 514350"/>
                <a:gd name="connsiteX2454" fmla="*/ 1498759 w 6400800"/>
                <a:gd name="connsiteY2454" fmla="*/ 230981 h 514350"/>
                <a:gd name="connsiteX2455" fmla="*/ 1508284 w 6400800"/>
                <a:gd name="connsiteY2455" fmla="*/ 275749 h 514350"/>
                <a:gd name="connsiteX2456" fmla="*/ 1507331 w 6400800"/>
                <a:gd name="connsiteY2456" fmla="*/ 288131 h 514350"/>
                <a:gd name="connsiteX2457" fmla="*/ 1504474 w 6400800"/>
                <a:gd name="connsiteY2457" fmla="*/ 292894 h 514350"/>
                <a:gd name="connsiteX2458" fmla="*/ 1500664 w 6400800"/>
                <a:gd name="connsiteY2458" fmla="*/ 298609 h 514350"/>
                <a:gd name="connsiteX2459" fmla="*/ 1493044 w 6400800"/>
                <a:gd name="connsiteY2459" fmla="*/ 266224 h 514350"/>
                <a:gd name="connsiteX2460" fmla="*/ 1497806 w 6400800"/>
                <a:gd name="connsiteY2460" fmla="*/ 246221 h 514350"/>
                <a:gd name="connsiteX2461" fmla="*/ 1491139 w 6400800"/>
                <a:gd name="connsiteY2461" fmla="*/ 260509 h 514350"/>
                <a:gd name="connsiteX2462" fmla="*/ 1491139 w 6400800"/>
                <a:gd name="connsiteY2462" fmla="*/ 259556 h 514350"/>
                <a:gd name="connsiteX2463" fmla="*/ 1490186 w 6400800"/>
                <a:gd name="connsiteY2463" fmla="*/ 244316 h 514350"/>
                <a:gd name="connsiteX2464" fmla="*/ 1489234 w 6400800"/>
                <a:gd name="connsiteY2464" fmla="*/ 238601 h 514350"/>
                <a:gd name="connsiteX2465" fmla="*/ 1489234 w 6400800"/>
                <a:gd name="connsiteY2465" fmla="*/ 237649 h 514350"/>
                <a:gd name="connsiteX2466" fmla="*/ 1489234 w 6400800"/>
                <a:gd name="connsiteY2466" fmla="*/ 238601 h 514350"/>
                <a:gd name="connsiteX2467" fmla="*/ 1486376 w 6400800"/>
                <a:gd name="connsiteY2467" fmla="*/ 219551 h 514350"/>
                <a:gd name="connsiteX2468" fmla="*/ 1482566 w 6400800"/>
                <a:gd name="connsiteY2468" fmla="*/ 198596 h 514350"/>
                <a:gd name="connsiteX2469" fmla="*/ 1482566 w 6400800"/>
                <a:gd name="connsiteY2469" fmla="*/ 220504 h 514350"/>
                <a:gd name="connsiteX2470" fmla="*/ 1482566 w 6400800"/>
                <a:gd name="connsiteY2470" fmla="*/ 228124 h 514350"/>
                <a:gd name="connsiteX2471" fmla="*/ 1473041 w 6400800"/>
                <a:gd name="connsiteY2471" fmla="*/ 193834 h 514350"/>
                <a:gd name="connsiteX2472" fmla="*/ 1479709 w 6400800"/>
                <a:gd name="connsiteY2472" fmla="*/ 259556 h 514350"/>
                <a:gd name="connsiteX2473" fmla="*/ 1478756 w 6400800"/>
                <a:gd name="connsiteY2473" fmla="*/ 262414 h 514350"/>
                <a:gd name="connsiteX2474" fmla="*/ 1476851 w 6400800"/>
                <a:gd name="connsiteY2474" fmla="*/ 266224 h 514350"/>
                <a:gd name="connsiteX2475" fmla="*/ 1475899 w 6400800"/>
                <a:gd name="connsiteY2475" fmla="*/ 257651 h 514350"/>
                <a:gd name="connsiteX2476" fmla="*/ 1471136 w 6400800"/>
                <a:gd name="connsiteY2476" fmla="*/ 221456 h 514350"/>
                <a:gd name="connsiteX2477" fmla="*/ 1466374 w 6400800"/>
                <a:gd name="connsiteY2477" fmla="*/ 193834 h 514350"/>
                <a:gd name="connsiteX2478" fmla="*/ 1460659 w 6400800"/>
                <a:gd name="connsiteY2478" fmla="*/ 170021 h 514350"/>
                <a:gd name="connsiteX2479" fmla="*/ 1462564 w 6400800"/>
                <a:gd name="connsiteY2479" fmla="*/ 193834 h 514350"/>
                <a:gd name="connsiteX2480" fmla="*/ 1464469 w 6400800"/>
                <a:gd name="connsiteY2480" fmla="*/ 221456 h 514350"/>
                <a:gd name="connsiteX2481" fmla="*/ 1465421 w 6400800"/>
                <a:gd name="connsiteY2481" fmla="*/ 257651 h 514350"/>
                <a:gd name="connsiteX2482" fmla="*/ 1465421 w 6400800"/>
                <a:gd name="connsiteY2482" fmla="*/ 275749 h 514350"/>
                <a:gd name="connsiteX2483" fmla="*/ 1455896 w 6400800"/>
                <a:gd name="connsiteY2483" fmla="*/ 246221 h 514350"/>
                <a:gd name="connsiteX2484" fmla="*/ 1447324 w 6400800"/>
                <a:gd name="connsiteY2484" fmla="*/ 218599 h 514350"/>
                <a:gd name="connsiteX2485" fmla="*/ 1439704 w 6400800"/>
                <a:gd name="connsiteY2485" fmla="*/ 194786 h 514350"/>
                <a:gd name="connsiteX2486" fmla="*/ 1442561 w 6400800"/>
                <a:gd name="connsiteY2486" fmla="*/ 215741 h 514350"/>
                <a:gd name="connsiteX2487" fmla="*/ 1435894 w 6400800"/>
                <a:gd name="connsiteY2487" fmla="*/ 185261 h 514350"/>
                <a:gd name="connsiteX2488" fmla="*/ 1435894 w 6400800"/>
                <a:gd name="connsiteY2488" fmla="*/ 159544 h 514350"/>
                <a:gd name="connsiteX2489" fmla="*/ 1433036 w 6400800"/>
                <a:gd name="connsiteY2489" fmla="*/ 173831 h 514350"/>
                <a:gd name="connsiteX2490" fmla="*/ 1430179 w 6400800"/>
                <a:gd name="connsiteY2490" fmla="*/ 160496 h 514350"/>
                <a:gd name="connsiteX2491" fmla="*/ 1430179 w 6400800"/>
                <a:gd name="connsiteY2491" fmla="*/ 166211 h 514350"/>
                <a:gd name="connsiteX2492" fmla="*/ 1425416 w 6400800"/>
                <a:gd name="connsiteY2492" fmla="*/ 147161 h 514350"/>
                <a:gd name="connsiteX2493" fmla="*/ 1418749 w 6400800"/>
                <a:gd name="connsiteY2493" fmla="*/ 127159 h 514350"/>
                <a:gd name="connsiteX2494" fmla="*/ 1421606 w 6400800"/>
                <a:gd name="connsiteY2494" fmla="*/ 148114 h 514350"/>
                <a:gd name="connsiteX2495" fmla="*/ 1423511 w 6400800"/>
                <a:gd name="connsiteY2495" fmla="*/ 171926 h 514350"/>
                <a:gd name="connsiteX2496" fmla="*/ 1425416 w 6400800"/>
                <a:gd name="connsiteY2496" fmla="*/ 202406 h 514350"/>
                <a:gd name="connsiteX2497" fmla="*/ 1426369 w 6400800"/>
                <a:gd name="connsiteY2497" fmla="*/ 218599 h 514350"/>
                <a:gd name="connsiteX2498" fmla="*/ 1424464 w 6400800"/>
                <a:gd name="connsiteY2498" fmla="*/ 235744 h 514350"/>
                <a:gd name="connsiteX2499" fmla="*/ 1421606 w 6400800"/>
                <a:gd name="connsiteY2499" fmla="*/ 226219 h 514350"/>
                <a:gd name="connsiteX2500" fmla="*/ 1415891 w 6400800"/>
                <a:gd name="connsiteY2500" fmla="*/ 210026 h 514350"/>
                <a:gd name="connsiteX2501" fmla="*/ 1410176 w 6400800"/>
                <a:gd name="connsiteY2501" fmla="*/ 195739 h 514350"/>
                <a:gd name="connsiteX2502" fmla="*/ 1412081 w 6400800"/>
                <a:gd name="connsiteY2502" fmla="*/ 210979 h 514350"/>
                <a:gd name="connsiteX2503" fmla="*/ 1414939 w 6400800"/>
                <a:gd name="connsiteY2503" fmla="*/ 228124 h 514350"/>
                <a:gd name="connsiteX2504" fmla="*/ 1416844 w 6400800"/>
                <a:gd name="connsiteY2504" fmla="*/ 250031 h 514350"/>
                <a:gd name="connsiteX2505" fmla="*/ 1418749 w 6400800"/>
                <a:gd name="connsiteY2505" fmla="*/ 268129 h 514350"/>
                <a:gd name="connsiteX2506" fmla="*/ 1413034 w 6400800"/>
                <a:gd name="connsiteY2506" fmla="*/ 277654 h 514350"/>
                <a:gd name="connsiteX2507" fmla="*/ 1411129 w 6400800"/>
                <a:gd name="connsiteY2507" fmla="*/ 271939 h 514350"/>
                <a:gd name="connsiteX2508" fmla="*/ 1401604 w 6400800"/>
                <a:gd name="connsiteY2508" fmla="*/ 215741 h 514350"/>
                <a:gd name="connsiteX2509" fmla="*/ 1400651 w 6400800"/>
                <a:gd name="connsiteY2509" fmla="*/ 243364 h 514350"/>
                <a:gd name="connsiteX2510" fmla="*/ 1392079 w 6400800"/>
                <a:gd name="connsiteY2510" fmla="*/ 219551 h 514350"/>
                <a:gd name="connsiteX2511" fmla="*/ 1393031 w 6400800"/>
                <a:gd name="connsiteY2511" fmla="*/ 213836 h 514350"/>
                <a:gd name="connsiteX2512" fmla="*/ 1395889 w 6400800"/>
                <a:gd name="connsiteY2512" fmla="*/ 210979 h 514350"/>
                <a:gd name="connsiteX2513" fmla="*/ 1400651 w 6400800"/>
                <a:gd name="connsiteY2513" fmla="*/ 205264 h 514350"/>
                <a:gd name="connsiteX2514" fmla="*/ 1394936 w 6400800"/>
                <a:gd name="connsiteY2514" fmla="*/ 210026 h 514350"/>
                <a:gd name="connsiteX2515" fmla="*/ 1393031 w 6400800"/>
                <a:gd name="connsiteY2515" fmla="*/ 210979 h 514350"/>
                <a:gd name="connsiteX2516" fmla="*/ 1394936 w 6400800"/>
                <a:gd name="connsiteY2516" fmla="*/ 202406 h 514350"/>
                <a:gd name="connsiteX2517" fmla="*/ 1391126 w 6400800"/>
                <a:gd name="connsiteY2517" fmla="*/ 212884 h 514350"/>
                <a:gd name="connsiteX2518" fmla="*/ 1390174 w 6400800"/>
                <a:gd name="connsiteY2518" fmla="*/ 213836 h 514350"/>
                <a:gd name="connsiteX2519" fmla="*/ 1384459 w 6400800"/>
                <a:gd name="connsiteY2519" fmla="*/ 199549 h 514350"/>
                <a:gd name="connsiteX2520" fmla="*/ 1387316 w 6400800"/>
                <a:gd name="connsiteY2520" fmla="*/ 215741 h 514350"/>
                <a:gd name="connsiteX2521" fmla="*/ 1378744 w 6400800"/>
                <a:gd name="connsiteY2521" fmla="*/ 224314 h 514350"/>
                <a:gd name="connsiteX2522" fmla="*/ 1367314 w 6400800"/>
                <a:gd name="connsiteY2522" fmla="*/ 240506 h 514350"/>
                <a:gd name="connsiteX2523" fmla="*/ 1354931 w 6400800"/>
                <a:gd name="connsiteY2523" fmla="*/ 209074 h 514350"/>
                <a:gd name="connsiteX2524" fmla="*/ 1354931 w 6400800"/>
                <a:gd name="connsiteY2524" fmla="*/ 185261 h 514350"/>
                <a:gd name="connsiteX2525" fmla="*/ 1354931 w 6400800"/>
                <a:gd name="connsiteY2525" fmla="*/ 157639 h 514350"/>
                <a:gd name="connsiteX2526" fmla="*/ 1351121 w 6400800"/>
                <a:gd name="connsiteY2526" fmla="*/ 185261 h 514350"/>
                <a:gd name="connsiteX2527" fmla="*/ 1349216 w 6400800"/>
                <a:gd name="connsiteY2527" fmla="*/ 197644 h 514350"/>
                <a:gd name="connsiteX2528" fmla="*/ 1343501 w 6400800"/>
                <a:gd name="connsiteY2528" fmla="*/ 186214 h 514350"/>
                <a:gd name="connsiteX2529" fmla="*/ 1344454 w 6400800"/>
                <a:gd name="connsiteY2529" fmla="*/ 171926 h 514350"/>
                <a:gd name="connsiteX2530" fmla="*/ 1344454 w 6400800"/>
                <a:gd name="connsiteY2530" fmla="*/ 157639 h 514350"/>
                <a:gd name="connsiteX2531" fmla="*/ 1345406 w 6400800"/>
                <a:gd name="connsiteY2531" fmla="*/ 142399 h 514350"/>
                <a:gd name="connsiteX2532" fmla="*/ 1346359 w 6400800"/>
                <a:gd name="connsiteY2532" fmla="*/ 120491 h 514350"/>
                <a:gd name="connsiteX2533" fmla="*/ 1341596 w 6400800"/>
                <a:gd name="connsiteY2533" fmla="*/ 141446 h 514350"/>
                <a:gd name="connsiteX2534" fmla="*/ 1336834 w 6400800"/>
                <a:gd name="connsiteY2534" fmla="*/ 166211 h 514350"/>
                <a:gd name="connsiteX2535" fmla="*/ 1335881 w 6400800"/>
                <a:gd name="connsiteY2535" fmla="*/ 169069 h 514350"/>
                <a:gd name="connsiteX2536" fmla="*/ 1327309 w 6400800"/>
                <a:gd name="connsiteY2536" fmla="*/ 150971 h 514350"/>
                <a:gd name="connsiteX2537" fmla="*/ 1280636 w 6400800"/>
                <a:gd name="connsiteY2537" fmla="*/ 53816 h 514350"/>
                <a:gd name="connsiteX2538" fmla="*/ 1317784 w 6400800"/>
                <a:gd name="connsiteY2538" fmla="*/ 155734 h 514350"/>
                <a:gd name="connsiteX2539" fmla="*/ 1332071 w 6400800"/>
                <a:gd name="connsiteY2539" fmla="*/ 193834 h 514350"/>
                <a:gd name="connsiteX2540" fmla="*/ 1331119 w 6400800"/>
                <a:gd name="connsiteY2540" fmla="*/ 197644 h 514350"/>
                <a:gd name="connsiteX2541" fmla="*/ 1326356 w 6400800"/>
                <a:gd name="connsiteY2541" fmla="*/ 235744 h 514350"/>
                <a:gd name="connsiteX2542" fmla="*/ 1321594 w 6400800"/>
                <a:gd name="connsiteY2542" fmla="*/ 277654 h 514350"/>
                <a:gd name="connsiteX2543" fmla="*/ 1319689 w 6400800"/>
                <a:gd name="connsiteY2543" fmla="*/ 293846 h 514350"/>
                <a:gd name="connsiteX2544" fmla="*/ 1317784 w 6400800"/>
                <a:gd name="connsiteY2544" fmla="*/ 290989 h 514350"/>
                <a:gd name="connsiteX2545" fmla="*/ 1317784 w 6400800"/>
                <a:gd name="connsiteY2545" fmla="*/ 289084 h 514350"/>
                <a:gd name="connsiteX2546" fmla="*/ 1316831 w 6400800"/>
                <a:gd name="connsiteY2546" fmla="*/ 290989 h 514350"/>
                <a:gd name="connsiteX2547" fmla="*/ 1315879 w 6400800"/>
                <a:gd name="connsiteY2547" fmla="*/ 288131 h 514350"/>
                <a:gd name="connsiteX2548" fmla="*/ 1313974 w 6400800"/>
                <a:gd name="connsiteY2548" fmla="*/ 285274 h 514350"/>
                <a:gd name="connsiteX2549" fmla="*/ 1316831 w 6400800"/>
                <a:gd name="connsiteY2549" fmla="*/ 244316 h 514350"/>
                <a:gd name="connsiteX2550" fmla="*/ 1309211 w 6400800"/>
                <a:gd name="connsiteY2550" fmla="*/ 277654 h 514350"/>
                <a:gd name="connsiteX2551" fmla="*/ 1298734 w 6400800"/>
                <a:gd name="connsiteY2551" fmla="*/ 260509 h 514350"/>
                <a:gd name="connsiteX2552" fmla="*/ 1313974 w 6400800"/>
                <a:gd name="connsiteY2552" fmla="*/ 199549 h 514350"/>
                <a:gd name="connsiteX2553" fmla="*/ 1319689 w 6400800"/>
                <a:gd name="connsiteY2553" fmla="*/ 172879 h 514350"/>
                <a:gd name="connsiteX2554" fmla="*/ 1291114 w 6400800"/>
                <a:gd name="connsiteY2554" fmla="*/ 249079 h 514350"/>
                <a:gd name="connsiteX2555" fmla="*/ 1281589 w 6400800"/>
                <a:gd name="connsiteY2555" fmla="*/ 234791 h 514350"/>
                <a:gd name="connsiteX2556" fmla="*/ 1267301 w 6400800"/>
                <a:gd name="connsiteY2556" fmla="*/ 215741 h 514350"/>
                <a:gd name="connsiteX2557" fmla="*/ 1275874 w 6400800"/>
                <a:gd name="connsiteY2557" fmla="*/ 232886 h 514350"/>
                <a:gd name="connsiteX2558" fmla="*/ 1272064 w 6400800"/>
                <a:gd name="connsiteY2558" fmla="*/ 243364 h 514350"/>
                <a:gd name="connsiteX2559" fmla="*/ 1261586 w 6400800"/>
                <a:gd name="connsiteY2559" fmla="*/ 227171 h 514350"/>
                <a:gd name="connsiteX2560" fmla="*/ 1249204 w 6400800"/>
                <a:gd name="connsiteY2560" fmla="*/ 210979 h 514350"/>
                <a:gd name="connsiteX2561" fmla="*/ 1247299 w 6400800"/>
                <a:gd name="connsiteY2561" fmla="*/ 208121 h 514350"/>
                <a:gd name="connsiteX2562" fmla="*/ 1251109 w 6400800"/>
                <a:gd name="connsiteY2562" fmla="*/ 199549 h 514350"/>
                <a:gd name="connsiteX2563" fmla="*/ 1246346 w 6400800"/>
                <a:gd name="connsiteY2563" fmla="*/ 206216 h 514350"/>
                <a:gd name="connsiteX2564" fmla="*/ 1229201 w 6400800"/>
                <a:gd name="connsiteY2564" fmla="*/ 184309 h 514350"/>
                <a:gd name="connsiteX2565" fmla="*/ 1211104 w 6400800"/>
                <a:gd name="connsiteY2565" fmla="*/ 162401 h 514350"/>
                <a:gd name="connsiteX2566" fmla="*/ 1226344 w 6400800"/>
                <a:gd name="connsiteY2566" fmla="*/ 186214 h 514350"/>
                <a:gd name="connsiteX2567" fmla="*/ 1242536 w 6400800"/>
                <a:gd name="connsiteY2567" fmla="*/ 211931 h 514350"/>
                <a:gd name="connsiteX2568" fmla="*/ 1236821 w 6400800"/>
                <a:gd name="connsiteY2568" fmla="*/ 220504 h 514350"/>
                <a:gd name="connsiteX2569" fmla="*/ 1233011 w 6400800"/>
                <a:gd name="connsiteY2569" fmla="*/ 226219 h 514350"/>
                <a:gd name="connsiteX2570" fmla="*/ 1231106 w 6400800"/>
                <a:gd name="connsiteY2570" fmla="*/ 212884 h 514350"/>
                <a:gd name="connsiteX2571" fmla="*/ 1228249 w 6400800"/>
                <a:gd name="connsiteY2571" fmla="*/ 209074 h 514350"/>
                <a:gd name="connsiteX2572" fmla="*/ 1226344 w 6400800"/>
                <a:gd name="connsiteY2572" fmla="*/ 209074 h 514350"/>
                <a:gd name="connsiteX2573" fmla="*/ 1223486 w 6400800"/>
                <a:gd name="connsiteY2573" fmla="*/ 199549 h 514350"/>
                <a:gd name="connsiteX2574" fmla="*/ 1215866 w 6400800"/>
                <a:gd name="connsiteY2574" fmla="*/ 179546 h 514350"/>
                <a:gd name="connsiteX2575" fmla="*/ 1219676 w 6400800"/>
                <a:gd name="connsiteY2575" fmla="*/ 200501 h 514350"/>
                <a:gd name="connsiteX2576" fmla="*/ 1221581 w 6400800"/>
                <a:gd name="connsiteY2576" fmla="*/ 211931 h 514350"/>
                <a:gd name="connsiteX2577" fmla="*/ 1220629 w 6400800"/>
                <a:gd name="connsiteY2577" fmla="*/ 213836 h 514350"/>
                <a:gd name="connsiteX2578" fmla="*/ 1207294 w 6400800"/>
                <a:gd name="connsiteY2578" fmla="*/ 200501 h 514350"/>
                <a:gd name="connsiteX2579" fmla="*/ 1201579 w 6400800"/>
                <a:gd name="connsiteY2579" fmla="*/ 195739 h 514350"/>
                <a:gd name="connsiteX2580" fmla="*/ 1206341 w 6400800"/>
                <a:gd name="connsiteY2580" fmla="*/ 201454 h 514350"/>
                <a:gd name="connsiteX2581" fmla="*/ 1217771 w 6400800"/>
                <a:gd name="connsiteY2581" fmla="*/ 217646 h 514350"/>
                <a:gd name="connsiteX2582" fmla="*/ 1217771 w 6400800"/>
                <a:gd name="connsiteY2582" fmla="*/ 217646 h 514350"/>
                <a:gd name="connsiteX2583" fmla="*/ 1216819 w 6400800"/>
                <a:gd name="connsiteY2583" fmla="*/ 231934 h 514350"/>
                <a:gd name="connsiteX2584" fmla="*/ 1202531 w 6400800"/>
                <a:gd name="connsiteY2584" fmla="*/ 219551 h 514350"/>
                <a:gd name="connsiteX2585" fmla="*/ 1215866 w 6400800"/>
                <a:gd name="connsiteY2585" fmla="*/ 236696 h 514350"/>
                <a:gd name="connsiteX2586" fmla="*/ 1214914 w 6400800"/>
                <a:gd name="connsiteY2586" fmla="*/ 249079 h 514350"/>
                <a:gd name="connsiteX2587" fmla="*/ 1214914 w 6400800"/>
                <a:gd name="connsiteY2587" fmla="*/ 255746 h 514350"/>
                <a:gd name="connsiteX2588" fmla="*/ 1213961 w 6400800"/>
                <a:gd name="connsiteY2588" fmla="*/ 250984 h 514350"/>
                <a:gd name="connsiteX2589" fmla="*/ 1213961 w 6400800"/>
                <a:gd name="connsiteY2589" fmla="*/ 250031 h 514350"/>
                <a:gd name="connsiteX2590" fmla="*/ 1214914 w 6400800"/>
                <a:gd name="connsiteY2590" fmla="*/ 249079 h 514350"/>
                <a:gd name="connsiteX2591" fmla="*/ 1213961 w 6400800"/>
                <a:gd name="connsiteY2591" fmla="*/ 250031 h 514350"/>
                <a:gd name="connsiteX2592" fmla="*/ 1207294 w 6400800"/>
                <a:gd name="connsiteY2592" fmla="*/ 229076 h 514350"/>
                <a:gd name="connsiteX2593" fmla="*/ 1200626 w 6400800"/>
                <a:gd name="connsiteY2593" fmla="*/ 212884 h 514350"/>
                <a:gd name="connsiteX2594" fmla="*/ 1193959 w 6400800"/>
                <a:gd name="connsiteY2594" fmla="*/ 198596 h 514350"/>
                <a:gd name="connsiteX2595" fmla="*/ 1196816 w 6400800"/>
                <a:gd name="connsiteY2595" fmla="*/ 213836 h 514350"/>
                <a:gd name="connsiteX2596" fmla="*/ 1200626 w 6400800"/>
                <a:gd name="connsiteY2596" fmla="*/ 230981 h 514350"/>
                <a:gd name="connsiteX2597" fmla="*/ 1204436 w 6400800"/>
                <a:gd name="connsiteY2597" fmla="*/ 252889 h 514350"/>
                <a:gd name="connsiteX2598" fmla="*/ 1205389 w 6400800"/>
                <a:gd name="connsiteY2598" fmla="*/ 258604 h 514350"/>
                <a:gd name="connsiteX2599" fmla="*/ 1196816 w 6400800"/>
                <a:gd name="connsiteY2599" fmla="*/ 239554 h 514350"/>
                <a:gd name="connsiteX2600" fmla="*/ 1189196 w 6400800"/>
                <a:gd name="connsiteY2600" fmla="*/ 224314 h 514350"/>
                <a:gd name="connsiteX2601" fmla="*/ 1181576 w 6400800"/>
                <a:gd name="connsiteY2601" fmla="*/ 211931 h 514350"/>
                <a:gd name="connsiteX2602" fmla="*/ 1185386 w 6400800"/>
                <a:gd name="connsiteY2602" fmla="*/ 225266 h 514350"/>
                <a:gd name="connsiteX2603" fmla="*/ 1190149 w 6400800"/>
                <a:gd name="connsiteY2603" fmla="*/ 241459 h 514350"/>
                <a:gd name="connsiteX2604" fmla="*/ 1194911 w 6400800"/>
                <a:gd name="connsiteY2604" fmla="*/ 262414 h 514350"/>
                <a:gd name="connsiteX2605" fmla="*/ 1197769 w 6400800"/>
                <a:gd name="connsiteY2605" fmla="*/ 276701 h 514350"/>
                <a:gd name="connsiteX2606" fmla="*/ 1193959 w 6400800"/>
                <a:gd name="connsiteY2606" fmla="*/ 284321 h 514350"/>
                <a:gd name="connsiteX2607" fmla="*/ 1193959 w 6400800"/>
                <a:gd name="connsiteY2607" fmla="*/ 283369 h 514350"/>
                <a:gd name="connsiteX2608" fmla="*/ 1193006 w 6400800"/>
                <a:gd name="connsiteY2608" fmla="*/ 279559 h 514350"/>
                <a:gd name="connsiteX2609" fmla="*/ 1193959 w 6400800"/>
                <a:gd name="connsiteY2609" fmla="*/ 276701 h 514350"/>
                <a:gd name="connsiteX2610" fmla="*/ 1193006 w 6400800"/>
                <a:gd name="connsiteY2610" fmla="*/ 278606 h 514350"/>
                <a:gd name="connsiteX2611" fmla="*/ 1184434 w 6400800"/>
                <a:gd name="connsiteY2611" fmla="*/ 250984 h 514350"/>
                <a:gd name="connsiteX2612" fmla="*/ 1174909 w 6400800"/>
                <a:gd name="connsiteY2612" fmla="*/ 227171 h 514350"/>
                <a:gd name="connsiteX2613" fmla="*/ 1174909 w 6400800"/>
                <a:gd name="connsiteY2613" fmla="*/ 223361 h 514350"/>
                <a:gd name="connsiteX2614" fmla="*/ 1175861 w 6400800"/>
                <a:gd name="connsiteY2614" fmla="*/ 196691 h 514350"/>
                <a:gd name="connsiteX2615" fmla="*/ 1174909 w 6400800"/>
                <a:gd name="connsiteY2615" fmla="*/ 173831 h 514350"/>
                <a:gd name="connsiteX2616" fmla="*/ 1172051 w 6400800"/>
                <a:gd name="connsiteY2616" fmla="*/ 196691 h 514350"/>
                <a:gd name="connsiteX2617" fmla="*/ 1168241 w 6400800"/>
                <a:gd name="connsiteY2617" fmla="*/ 223361 h 514350"/>
                <a:gd name="connsiteX2618" fmla="*/ 1168241 w 6400800"/>
                <a:gd name="connsiteY2618" fmla="*/ 226219 h 514350"/>
                <a:gd name="connsiteX2619" fmla="*/ 1162526 w 6400800"/>
                <a:gd name="connsiteY2619" fmla="*/ 238601 h 514350"/>
                <a:gd name="connsiteX2620" fmla="*/ 1158716 w 6400800"/>
                <a:gd name="connsiteY2620" fmla="*/ 215741 h 514350"/>
                <a:gd name="connsiteX2621" fmla="*/ 1152049 w 6400800"/>
                <a:gd name="connsiteY2621" fmla="*/ 189071 h 514350"/>
                <a:gd name="connsiteX2622" fmla="*/ 1136809 w 6400800"/>
                <a:gd name="connsiteY2622" fmla="*/ 133826 h 514350"/>
                <a:gd name="connsiteX2623" fmla="*/ 1140619 w 6400800"/>
                <a:gd name="connsiteY2623" fmla="*/ 190024 h 514350"/>
                <a:gd name="connsiteX2624" fmla="*/ 1143476 w 6400800"/>
                <a:gd name="connsiteY2624" fmla="*/ 217646 h 514350"/>
                <a:gd name="connsiteX2625" fmla="*/ 1146334 w 6400800"/>
                <a:gd name="connsiteY2625" fmla="*/ 248126 h 514350"/>
                <a:gd name="connsiteX2626" fmla="*/ 1147286 w 6400800"/>
                <a:gd name="connsiteY2626" fmla="*/ 261461 h 514350"/>
                <a:gd name="connsiteX2627" fmla="*/ 1147286 w 6400800"/>
                <a:gd name="connsiteY2627" fmla="*/ 261461 h 514350"/>
                <a:gd name="connsiteX2628" fmla="*/ 1147286 w 6400800"/>
                <a:gd name="connsiteY2628" fmla="*/ 258604 h 514350"/>
                <a:gd name="connsiteX2629" fmla="*/ 1147286 w 6400800"/>
                <a:gd name="connsiteY2629" fmla="*/ 260509 h 514350"/>
                <a:gd name="connsiteX2630" fmla="*/ 1143476 w 6400800"/>
                <a:gd name="connsiteY2630" fmla="*/ 251936 h 514350"/>
                <a:gd name="connsiteX2631" fmla="*/ 1141571 w 6400800"/>
                <a:gd name="connsiteY2631" fmla="*/ 249079 h 514350"/>
                <a:gd name="connsiteX2632" fmla="*/ 1141571 w 6400800"/>
                <a:gd name="connsiteY2632" fmla="*/ 237649 h 514350"/>
                <a:gd name="connsiteX2633" fmla="*/ 1139666 w 6400800"/>
                <a:gd name="connsiteY2633" fmla="*/ 246221 h 514350"/>
                <a:gd name="connsiteX2634" fmla="*/ 1132046 w 6400800"/>
                <a:gd name="connsiteY2634" fmla="*/ 231934 h 514350"/>
                <a:gd name="connsiteX2635" fmla="*/ 1132046 w 6400800"/>
                <a:gd name="connsiteY2635" fmla="*/ 230981 h 514350"/>
                <a:gd name="connsiteX2636" fmla="*/ 1120616 w 6400800"/>
                <a:gd name="connsiteY2636" fmla="*/ 177641 h 514350"/>
                <a:gd name="connsiteX2637" fmla="*/ 1110139 w 6400800"/>
                <a:gd name="connsiteY2637" fmla="*/ 132874 h 514350"/>
                <a:gd name="connsiteX2638" fmla="*/ 1100614 w 6400800"/>
                <a:gd name="connsiteY2638" fmla="*/ 98584 h 514350"/>
                <a:gd name="connsiteX2639" fmla="*/ 1092041 w 6400800"/>
                <a:gd name="connsiteY2639" fmla="*/ 69056 h 514350"/>
                <a:gd name="connsiteX2640" fmla="*/ 1096804 w 6400800"/>
                <a:gd name="connsiteY2640" fmla="*/ 99536 h 514350"/>
                <a:gd name="connsiteX2641" fmla="*/ 1103471 w 6400800"/>
                <a:gd name="connsiteY2641" fmla="*/ 134779 h 514350"/>
                <a:gd name="connsiteX2642" fmla="*/ 1110139 w 6400800"/>
                <a:gd name="connsiteY2642" fmla="*/ 180499 h 514350"/>
                <a:gd name="connsiteX2643" fmla="*/ 1112996 w 6400800"/>
                <a:gd name="connsiteY2643" fmla="*/ 199549 h 514350"/>
                <a:gd name="connsiteX2644" fmla="*/ 1110139 w 6400800"/>
                <a:gd name="connsiteY2644" fmla="*/ 194786 h 514350"/>
                <a:gd name="connsiteX2645" fmla="*/ 1106329 w 6400800"/>
                <a:gd name="connsiteY2645" fmla="*/ 190024 h 514350"/>
                <a:gd name="connsiteX2646" fmla="*/ 1105376 w 6400800"/>
                <a:gd name="connsiteY2646" fmla="*/ 188119 h 514350"/>
                <a:gd name="connsiteX2647" fmla="*/ 1095851 w 6400800"/>
                <a:gd name="connsiteY2647" fmla="*/ 160496 h 514350"/>
                <a:gd name="connsiteX2648" fmla="*/ 1087279 w 6400800"/>
                <a:gd name="connsiteY2648" fmla="*/ 136684 h 514350"/>
                <a:gd name="connsiteX2649" fmla="*/ 1092041 w 6400800"/>
                <a:gd name="connsiteY2649" fmla="*/ 161449 h 514350"/>
                <a:gd name="connsiteX2650" fmla="*/ 1098709 w 6400800"/>
                <a:gd name="connsiteY2650" fmla="*/ 190024 h 514350"/>
                <a:gd name="connsiteX2651" fmla="*/ 1103471 w 6400800"/>
                <a:gd name="connsiteY2651" fmla="*/ 215741 h 514350"/>
                <a:gd name="connsiteX2652" fmla="*/ 1097756 w 6400800"/>
                <a:gd name="connsiteY2652" fmla="*/ 200501 h 514350"/>
                <a:gd name="connsiteX2653" fmla="*/ 1102519 w 6400800"/>
                <a:gd name="connsiteY2653" fmla="*/ 224314 h 514350"/>
                <a:gd name="connsiteX2654" fmla="*/ 1094899 w 6400800"/>
                <a:gd name="connsiteY2654" fmla="*/ 233839 h 514350"/>
                <a:gd name="connsiteX2655" fmla="*/ 1089184 w 6400800"/>
                <a:gd name="connsiteY2655" fmla="*/ 209074 h 514350"/>
                <a:gd name="connsiteX2656" fmla="*/ 1084421 w 6400800"/>
                <a:gd name="connsiteY2656" fmla="*/ 166211 h 514350"/>
                <a:gd name="connsiteX2657" fmla="*/ 1083469 w 6400800"/>
                <a:gd name="connsiteY2657" fmla="*/ 184309 h 514350"/>
                <a:gd name="connsiteX2658" fmla="*/ 1073944 w 6400800"/>
                <a:gd name="connsiteY2658" fmla="*/ 149066 h 514350"/>
                <a:gd name="connsiteX2659" fmla="*/ 1066324 w 6400800"/>
                <a:gd name="connsiteY2659" fmla="*/ 123349 h 514350"/>
                <a:gd name="connsiteX2660" fmla="*/ 1075849 w 6400800"/>
                <a:gd name="connsiteY2660" fmla="*/ 94774 h 514350"/>
                <a:gd name="connsiteX2661" fmla="*/ 1064419 w 6400800"/>
                <a:gd name="connsiteY2661" fmla="*/ 119539 h 514350"/>
                <a:gd name="connsiteX2662" fmla="*/ 1057751 w 6400800"/>
                <a:gd name="connsiteY2662" fmla="*/ 100489 h 514350"/>
                <a:gd name="connsiteX2663" fmla="*/ 1050131 w 6400800"/>
                <a:gd name="connsiteY2663" fmla="*/ 78581 h 514350"/>
                <a:gd name="connsiteX2664" fmla="*/ 1042511 w 6400800"/>
                <a:gd name="connsiteY2664" fmla="*/ 59531 h 514350"/>
                <a:gd name="connsiteX2665" fmla="*/ 1029176 w 6400800"/>
                <a:gd name="connsiteY2665" fmla="*/ 28099 h 514350"/>
                <a:gd name="connsiteX2666" fmla="*/ 1012984 w 6400800"/>
                <a:gd name="connsiteY2666" fmla="*/ 7144 h 514350"/>
                <a:gd name="connsiteX2667" fmla="*/ 1022509 w 6400800"/>
                <a:gd name="connsiteY2667" fmla="*/ 34766 h 514350"/>
                <a:gd name="connsiteX2668" fmla="*/ 1032986 w 6400800"/>
                <a:gd name="connsiteY2668" fmla="*/ 67151 h 514350"/>
                <a:gd name="connsiteX2669" fmla="*/ 1038701 w 6400800"/>
                <a:gd name="connsiteY2669" fmla="*/ 87154 h 514350"/>
                <a:gd name="connsiteX2670" fmla="*/ 1044416 w 6400800"/>
                <a:gd name="connsiteY2670" fmla="*/ 109061 h 514350"/>
                <a:gd name="connsiteX2671" fmla="*/ 1044416 w 6400800"/>
                <a:gd name="connsiteY2671" fmla="*/ 110014 h 514350"/>
                <a:gd name="connsiteX2672" fmla="*/ 1037749 w 6400800"/>
                <a:gd name="connsiteY2672" fmla="*/ 96679 h 514350"/>
                <a:gd name="connsiteX2673" fmla="*/ 1044416 w 6400800"/>
                <a:gd name="connsiteY2673" fmla="*/ 117634 h 514350"/>
                <a:gd name="connsiteX2674" fmla="*/ 1051084 w 6400800"/>
                <a:gd name="connsiteY2674" fmla="*/ 141446 h 514350"/>
                <a:gd name="connsiteX2675" fmla="*/ 1052036 w 6400800"/>
                <a:gd name="connsiteY2675" fmla="*/ 146209 h 514350"/>
                <a:gd name="connsiteX2676" fmla="*/ 1037749 w 6400800"/>
                <a:gd name="connsiteY2676" fmla="*/ 172879 h 514350"/>
                <a:gd name="connsiteX2677" fmla="*/ 1024414 w 6400800"/>
                <a:gd name="connsiteY2677" fmla="*/ 195739 h 514350"/>
                <a:gd name="connsiteX2678" fmla="*/ 1023461 w 6400800"/>
                <a:gd name="connsiteY2678" fmla="*/ 192881 h 514350"/>
                <a:gd name="connsiteX2679" fmla="*/ 1023461 w 6400800"/>
                <a:gd name="connsiteY2679" fmla="*/ 184309 h 514350"/>
                <a:gd name="connsiteX2680" fmla="*/ 1024414 w 6400800"/>
                <a:gd name="connsiteY2680" fmla="*/ 142399 h 514350"/>
                <a:gd name="connsiteX2681" fmla="*/ 1023461 w 6400800"/>
                <a:gd name="connsiteY2681" fmla="*/ 110014 h 514350"/>
                <a:gd name="connsiteX2682" fmla="*/ 1021556 w 6400800"/>
                <a:gd name="connsiteY2682" fmla="*/ 89059 h 514350"/>
                <a:gd name="connsiteX2683" fmla="*/ 1020604 w 6400800"/>
                <a:gd name="connsiteY2683" fmla="*/ 81439 h 514350"/>
                <a:gd name="connsiteX2684" fmla="*/ 1020604 w 6400800"/>
                <a:gd name="connsiteY2684" fmla="*/ 89059 h 514350"/>
                <a:gd name="connsiteX2685" fmla="*/ 1019651 w 6400800"/>
                <a:gd name="connsiteY2685" fmla="*/ 110014 h 514350"/>
                <a:gd name="connsiteX2686" fmla="*/ 1014889 w 6400800"/>
                <a:gd name="connsiteY2686" fmla="*/ 165259 h 514350"/>
                <a:gd name="connsiteX2687" fmla="*/ 1013936 w 6400800"/>
                <a:gd name="connsiteY2687" fmla="*/ 161449 h 514350"/>
                <a:gd name="connsiteX2688" fmla="*/ 1014889 w 6400800"/>
                <a:gd name="connsiteY2688" fmla="*/ 168116 h 514350"/>
                <a:gd name="connsiteX2689" fmla="*/ 1012984 w 6400800"/>
                <a:gd name="connsiteY2689" fmla="*/ 183356 h 514350"/>
                <a:gd name="connsiteX2690" fmla="*/ 1007269 w 6400800"/>
                <a:gd name="connsiteY2690" fmla="*/ 224314 h 514350"/>
                <a:gd name="connsiteX2691" fmla="*/ 972026 w 6400800"/>
                <a:gd name="connsiteY2691" fmla="*/ 283369 h 514350"/>
                <a:gd name="connsiteX2692" fmla="*/ 971074 w 6400800"/>
                <a:gd name="connsiteY2692" fmla="*/ 269081 h 514350"/>
                <a:gd name="connsiteX2693" fmla="*/ 977741 w 6400800"/>
                <a:gd name="connsiteY2693" fmla="*/ 251936 h 514350"/>
                <a:gd name="connsiteX2694" fmla="*/ 992981 w 6400800"/>
                <a:gd name="connsiteY2694" fmla="*/ 206216 h 514350"/>
                <a:gd name="connsiteX2695" fmla="*/ 1002506 w 6400800"/>
                <a:gd name="connsiteY2695" fmla="*/ 170974 h 514350"/>
                <a:gd name="connsiteX2696" fmla="*/ 1009174 w 6400800"/>
                <a:gd name="connsiteY2696" fmla="*/ 139541 h 514350"/>
                <a:gd name="connsiteX2697" fmla="*/ 998696 w 6400800"/>
                <a:gd name="connsiteY2697" fmla="*/ 170021 h 514350"/>
                <a:gd name="connsiteX2698" fmla="*/ 985361 w 6400800"/>
                <a:gd name="connsiteY2698" fmla="*/ 204311 h 514350"/>
                <a:gd name="connsiteX2699" fmla="*/ 966311 w 6400800"/>
                <a:gd name="connsiteY2699" fmla="*/ 248126 h 514350"/>
                <a:gd name="connsiteX2700" fmla="*/ 960596 w 6400800"/>
                <a:gd name="connsiteY2700" fmla="*/ 260509 h 514350"/>
                <a:gd name="connsiteX2701" fmla="*/ 961549 w 6400800"/>
                <a:gd name="connsiteY2701" fmla="*/ 225266 h 514350"/>
                <a:gd name="connsiteX2702" fmla="*/ 969169 w 6400800"/>
                <a:gd name="connsiteY2702" fmla="*/ 206216 h 514350"/>
                <a:gd name="connsiteX2703" fmla="*/ 961549 w 6400800"/>
                <a:gd name="connsiteY2703" fmla="*/ 218599 h 514350"/>
                <a:gd name="connsiteX2704" fmla="*/ 961549 w 6400800"/>
                <a:gd name="connsiteY2704" fmla="*/ 206216 h 514350"/>
                <a:gd name="connsiteX2705" fmla="*/ 958691 w 6400800"/>
                <a:gd name="connsiteY2705" fmla="*/ 149066 h 514350"/>
                <a:gd name="connsiteX2706" fmla="*/ 956786 w 6400800"/>
                <a:gd name="connsiteY2706" fmla="*/ 134779 h 514350"/>
                <a:gd name="connsiteX2707" fmla="*/ 957739 w 6400800"/>
                <a:gd name="connsiteY2707" fmla="*/ 131921 h 514350"/>
                <a:gd name="connsiteX2708" fmla="*/ 956786 w 6400800"/>
                <a:gd name="connsiteY2708" fmla="*/ 133826 h 514350"/>
                <a:gd name="connsiteX2709" fmla="*/ 956786 w 6400800"/>
                <a:gd name="connsiteY2709" fmla="*/ 132874 h 514350"/>
                <a:gd name="connsiteX2710" fmla="*/ 955834 w 6400800"/>
                <a:gd name="connsiteY2710" fmla="*/ 127159 h 514350"/>
                <a:gd name="connsiteX2711" fmla="*/ 955834 w 6400800"/>
                <a:gd name="connsiteY2711" fmla="*/ 136684 h 514350"/>
                <a:gd name="connsiteX2712" fmla="*/ 927259 w 6400800"/>
                <a:gd name="connsiteY2712" fmla="*/ 206216 h 514350"/>
                <a:gd name="connsiteX2713" fmla="*/ 927259 w 6400800"/>
                <a:gd name="connsiteY2713" fmla="*/ 205264 h 514350"/>
                <a:gd name="connsiteX2714" fmla="*/ 930116 w 6400800"/>
                <a:gd name="connsiteY2714" fmla="*/ 183356 h 514350"/>
                <a:gd name="connsiteX2715" fmla="*/ 932974 w 6400800"/>
                <a:gd name="connsiteY2715" fmla="*/ 164306 h 514350"/>
                <a:gd name="connsiteX2716" fmla="*/ 926306 w 6400800"/>
                <a:gd name="connsiteY2716" fmla="*/ 183356 h 514350"/>
                <a:gd name="connsiteX2717" fmla="*/ 920591 w 6400800"/>
                <a:gd name="connsiteY2717" fmla="*/ 203359 h 514350"/>
                <a:gd name="connsiteX2718" fmla="*/ 910114 w 6400800"/>
                <a:gd name="connsiteY2718" fmla="*/ 171926 h 514350"/>
                <a:gd name="connsiteX2719" fmla="*/ 907256 w 6400800"/>
                <a:gd name="connsiteY2719" fmla="*/ 164306 h 514350"/>
                <a:gd name="connsiteX2720" fmla="*/ 912019 w 6400800"/>
                <a:gd name="connsiteY2720" fmla="*/ 157639 h 514350"/>
                <a:gd name="connsiteX2721" fmla="*/ 933926 w 6400800"/>
                <a:gd name="connsiteY2721" fmla="*/ 124301 h 514350"/>
                <a:gd name="connsiteX2722" fmla="*/ 953929 w 6400800"/>
                <a:gd name="connsiteY2722" fmla="*/ 95726 h 514350"/>
                <a:gd name="connsiteX2723" fmla="*/ 931069 w 6400800"/>
                <a:gd name="connsiteY2723" fmla="*/ 121444 h 514350"/>
                <a:gd name="connsiteX2724" fmla="*/ 906304 w 6400800"/>
                <a:gd name="connsiteY2724" fmla="*/ 151924 h 514350"/>
                <a:gd name="connsiteX2725" fmla="*/ 904399 w 6400800"/>
                <a:gd name="connsiteY2725" fmla="*/ 154781 h 514350"/>
                <a:gd name="connsiteX2726" fmla="*/ 894874 w 6400800"/>
                <a:gd name="connsiteY2726" fmla="*/ 131921 h 514350"/>
                <a:gd name="connsiteX2727" fmla="*/ 892016 w 6400800"/>
                <a:gd name="connsiteY2727" fmla="*/ 126206 h 514350"/>
                <a:gd name="connsiteX2728" fmla="*/ 897731 w 6400800"/>
                <a:gd name="connsiteY2728" fmla="*/ 115729 h 514350"/>
                <a:gd name="connsiteX2729" fmla="*/ 918686 w 6400800"/>
                <a:gd name="connsiteY2729" fmla="*/ 77629 h 514350"/>
                <a:gd name="connsiteX2730" fmla="*/ 937736 w 6400800"/>
                <a:gd name="connsiteY2730" fmla="*/ 44291 h 514350"/>
                <a:gd name="connsiteX2731" fmla="*/ 914876 w 6400800"/>
                <a:gd name="connsiteY2731" fmla="*/ 74771 h 514350"/>
                <a:gd name="connsiteX2732" fmla="*/ 890111 w 6400800"/>
                <a:gd name="connsiteY2732" fmla="*/ 110966 h 514350"/>
                <a:gd name="connsiteX2733" fmla="*/ 886301 w 6400800"/>
                <a:gd name="connsiteY2733" fmla="*/ 116681 h 514350"/>
                <a:gd name="connsiteX2734" fmla="*/ 874871 w 6400800"/>
                <a:gd name="connsiteY2734" fmla="*/ 92869 h 514350"/>
                <a:gd name="connsiteX2735" fmla="*/ 873919 w 6400800"/>
                <a:gd name="connsiteY2735" fmla="*/ 90964 h 514350"/>
                <a:gd name="connsiteX2736" fmla="*/ 872966 w 6400800"/>
                <a:gd name="connsiteY2736" fmla="*/ 91916 h 514350"/>
                <a:gd name="connsiteX2737" fmla="*/ 868204 w 6400800"/>
                <a:gd name="connsiteY2737" fmla="*/ 95726 h 514350"/>
                <a:gd name="connsiteX2738" fmla="*/ 866299 w 6400800"/>
                <a:gd name="connsiteY2738" fmla="*/ 101441 h 514350"/>
                <a:gd name="connsiteX2739" fmla="*/ 868204 w 6400800"/>
                <a:gd name="connsiteY2739" fmla="*/ 113824 h 514350"/>
                <a:gd name="connsiteX2740" fmla="*/ 868204 w 6400800"/>
                <a:gd name="connsiteY2740" fmla="*/ 102394 h 514350"/>
                <a:gd name="connsiteX2741" fmla="*/ 870109 w 6400800"/>
                <a:gd name="connsiteY2741" fmla="*/ 97631 h 514350"/>
                <a:gd name="connsiteX2742" fmla="*/ 872966 w 6400800"/>
                <a:gd name="connsiteY2742" fmla="*/ 95726 h 514350"/>
                <a:gd name="connsiteX2743" fmla="*/ 882491 w 6400800"/>
                <a:gd name="connsiteY2743" fmla="*/ 122396 h 514350"/>
                <a:gd name="connsiteX2744" fmla="*/ 875824 w 6400800"/>
                <a:gd name="connsiteY2744" fmla="*/ 132874 h 514350"/>
                <a:gd name="connsiteX2745" fmla="*/ 860584 w 6400800"/>
                <a:gd name="connsiteY2745" fmla="*/ 159544 h 514350"/>
                <a:gd name="connsiteX2746" fmla="*/ 837724 w 6400800"/>
                <a:gd name="connsiteY2746" fmla="*/ 203359 h 514350"/>
                <a:gd name="connsiteX2747" fmla="*/ 832009 w 6400800"/>
                <a:gd name="connsiteY2747" fmla="*/ 194786 h 514350"/>
                <a:gd name="connsiteX2748" fmla="*/ 838676 w 6400800"/>
                <a:gd name="connsiteY2748" fmla="*/ 137636 h 514350"/>
                <a:gd name="connsiteX2749" fmla="*/ 840581 w 6400800"/>
                <a:gd name="connsiteY2749" fmla="*/ 115729 h 514350"/>
                <a:gd name="connsiteX2750" fmla="*/ 834866 w 6400800"/>
                <a:gd name="connsiteY2750" fmla="*/ 137636 h 514350"/>
                <a:gd name="connsiteX2751" fmla="*/ 820579 w 6400800"/>
                <a:gd name="connsiteY2751" fmla="*/ 194786 h 514350"/>
                <a:gd name="connsiteX2752" fmla="*/ 818674 w 6400800"/>
                <a:gd name="connsiteY2752" fmla="*/ 204311 h 514350"/>
                <a:gd name="connsiteX2753" fmla="*/ 815816 w 6400800"/>
                <a:gd name="connsiteY2753" fmla="*/ 197644 h 514350"/>
                <a:gd name="connsiteX2754" fmla="*/ 807244 w 6400800"/>
                <a:gd name="connsiteY2754" fmla="*/ 174784 h 514350"/>
                <a:gd name="connsiteX2755" fmla="*/ 812006 w 6400800"/>
                <a:gd name="connsiteY2755" fmla="*/ 198596 h 514350"/>
                <a:gd name="connsiteX2756" fmla="*/ 814864 w 6400800"/>
                <a:gd name="connsiteY2756" fmla="*/ 210979 h 514350"/>
                <a:gd name="connsiteX2757" fmla="*/ 815816 w 6400800"/>
                <a:gd name="connsiteY2757" fmla="*/ 216694 h 514350"/>
                <a:gd name="connsiteX2758" fmla="*/ 811054 w 6400800"/>
                <a:gd name="connsiteY2758" fmla="*/ 239554 h 514350"/>
                <a:gd name="connsiteX2759" fmla="*/ 808196 w 6400800"/>
                <a:gd name="connsiteY2759" fmla="*/ 219551 h 514350"/>
                <a:gd name="connsiteX2760" fmla="*/ 807244 w 6400800"/>
                <a:gd name="connsiteY2760" fmla="*/ 264319 h 514350"/>
                <a:gd name="connsiteX2761" fmla="*/ 807244 w 6400800"/>
                <a:gd name="connsiteY2761" fmla="*/ 266224 h 514350"/>
                <a:gd name="connsiteX2762" fmla="*/ 798671 w 6400800"/>
                <a:gd name="connsiteY2762" fmla="*/ 246221 h 514350"/>
                <a:gd name="connsiteX2763" fmla="*/ 800576 w 6400800"/>
                <a:gd name="connsiteY2763" fmla="*/ 239554 h 514350"/>
                <a:gd name="connsiteX2764" fmla="*/ 797719 w 6400800"/>
                <a:gd name="connsiteY2764" fmla="*/ 245269 h 514350"/>
                <a:gd name="connsiteX2765" fmla="*/ 796766 w 6400800"/>
                <a:gd name="connsiteY2765" fmla="*/ 242411 h 514350"/>
                <a:gd name="connsiteX2766" fmla="*/ 792956 w 6400800"/>
                <a:gd name="connsiteY2766" fmla="*/ 233839 h 514350"/>
                <a:gd name="connsiteX2767" fmla="*/ 796766 w 6400800"/>
                <a:gd name="connsiteY2767" fmla="*/ 218599 h 514350"/>
                <a:gd name="connsiteX2768" fmla="*/ 809149 w 6400800"/>
                <a:gd name="connsiteY2768" fmla="*/ 164306 h 514350"/>
                <a:gd name="connsiteX2769" fmla="*/ 812959 w 6400800"/>
                <a:gd name="connsiteY2769" fmla="*/ 143351 h 514350"/>
                <a:gd name="connsiteX2770" fmla="*/ 805339 w 6400800"/>
                <a:gd name="connsiteY2770" fmla="*/ 163354 h 514350"/>
                <a:gd name="connsiteX2771" fmla="*/ 796766 w 6400800"/>
                <a:gd name="connsiteY2771" fmla="*/ 186214 h 514350"/>
                <a:gd name="connsiteX2772" fmla="*/ 785336 w 6400800"/>
                <a:gd name="connsiteY2772" fmla="*/ 215741 h 514350"/>
                <a:gd name="connsiteX2773" fmla="*/ 784384 w 6400800"/>
                <a:gd name="connsiteY2773" fmla="*/ 218599 h 514350"/>
                <a:gd name="connsiteX2774" fmla="*/ 776764 w 6400800"/>
                <a:gd name="connsiteY2774" fmla="*/ 205264 h 514350"/>
                <a:gd name="connsiteX2775" fmla="*/ 774859 w 6400800"/>
                <a:gd name="connsiteY2775" fmla="*/ 202406 h 514350"/>
                <a:gd name="connsiteX2776" fmla="*/ 774859 w 6400800"/>
                <a:gd name="connsiteY2776" fmla="*/ 201454 h 514350"/>
                <a:gd name="connsiteX2777" fmla="*/ 780574 w 6400800"/>
                <a:gd name="connsiteY2777" fmla="*/ 142399 h 514350"/>
                <a:gd name="connsiteX2778" fmla="*/ 781526 w 6400800"/>
                <a:gd name="connsiteY2778" fmla="*/ 119539 h 514350"/>
                <a:gd name="connsiteX2779" fmla="*/ 776764 w 6400800"/>
                <a:gd name="connsiteY2779" fmla="*/ 141446 h 514350"/>
                <a:gd name="connsiteX2780" fmla="*/ 771049 w 6400800"/>
                <a:gd name="connsiteY2780" fmla="*/ 167164 h 514350"/>
                <a:gd name="connsiteX2781" fmla="*/ 766286 w 6400800"/>
                <a:gd name="connsiteY2781" fmla="*/ 189071 h 514350"/>
                <a:gd name="connsiteX2782" fmla="*/ 758666 w 6400800"/>
                <a:gd name="connsiteY2782" fmla="*/ 178594 h 514350"/>
                <a:gd name="connsiteX2783" fmla="*/ 745331 w 6400800"/>
                <a:gd name="connsiteY2783" fmla="*/ 163354 h 514350"/>
                <a:gd name="connsiteX2784" fmla="*/ 740569 w 6400800"/>
                <a:gd name="connsiteY2784" fmla="*/ 157639 h 514350"/>
                <a:gd name="connsiteX2785" fmla="*/ 744379 w 6400800"/>
                <a:gd name="connsiteY2785" fmla="*/ 163354 h 514350"/>
                <a:gd name="connsiteX2786" fmla="*/ 754856 w 6400800"/>
                <a:gd name="connsiteY2786" fmla="*/ 180499 h 514350"/>
                <a:gd name="connsiteX2787" fmla="*/ 763429 w 6400800"/>
                <a:gd name="connsiteY2787" fmla="*/ 196691 h 514350"/>
                <a:gd name="connsiteX2788" fmla="*/ 762476 w 6400800"/>
                <a:gd name="connsiteY2788" fmla="*/ 199549 h 514350"/>
                <a:gd name="connsiteX2789" fmla="*/ 753904 w 6400800"/>
                <a:gd name="connsiteY2789" fmla="*/ 238601 h 514350"/>
                <a:gd name="connsiteX2790" fmla="*/ 747236 w 6400800"/>
                <a:gd name="connsiteY2790" fmla="*/ 224314 h 514350"/>
                <a:gd name="connsiteX2791" fmla="*/ 752951 w 6400800"/>
                <a:gd name="connsiteY2791" fmla="*/ 241459 h 514350"/>
                <a:gd name="connsiteX2792" fmla="*/ 751046 w 6400800"/>
                <a:gd name="connsiteY2792" fmla="*/ 243364 h 514350"/>
                <a:gd name="connsiteX2793" fmla="*/ 749141 w 6400800"/>
                <a:gd name="connsiteY2793" fmla="*/ 252889 h 514350"/>
                <a:gd name="connsiteX2794" fmla="*/ 752951 w 6400800"/>
                <a:gd name="connsiteY2794" fmla="*/ 244316 h 514350"/>
                <a:gd name="connsiteX2795" fmla="*/ 752951 w 6400800"/>
                <a:gd name="connsiteY2795" fmla="*/ 244316 h 514350"/>
                <a:gd name="connsiteX2796" fmla="*/ 744379 w 6400800"/>
                <a:gd name="connsiteY2796" fmla="*/ 282416 h 514350"/>
                <a:gd name="connsiteX2797" fmla="*/ 741521 w 6400800"/>
                <a:gd name="connsiteY2797" fmla="*/ 296704 h 514350"/>
                <a:gd name="connsiteX2798" fmla="*/ 738664 w 6400800"/>
                <a:gd name="connsiteY2798" fmla="*/ 306229 h 514350"/>
                <a:gd name="connsiteX2799" fmla="*/ 738664 w 6400800"/>
                <a:gd name="connsiteY2799" fmla="*/ 306229 h 514350"/>
                <a:gd name="connsiteX2800" fmla="*/ 737711 w 6400800"/>
                <a:gd name="connsiteY2800" fmla="*/ 293846 h 514350"/>
                <a:gd name="connsiteX2801" fmla="*/ 733901 w 6400800"/>
                <a:gd name="connsiteY2801" fmla="*/ 270034 h 514350"/>
                <a:gd name="connsiteX2802" fmla="*/ 731996 w 6400800"/>
                <a:gd name="connsiteY2802" fmla="*/ 259556 h 514350"/>
                <a:gd name="connsiteX2803" fmla="*/ 731044 w 6400800"/>
                <a:gd name="connsiteY2803" fmla="*/ 257651 h 514350"/>
                <a:gd name="connsiteX2804" fmla="*/ 725329 w 6400800"/>
                <a:gd name="connsiteY2804" fmla="*/ 210979 h 514350"/>
                <a:gd name="connsiteX2805" fmla="*/ 722471 w 6400800"/>
                <a:gd name="connsiteY2805" fmla="*/ 186214 h 514350"/>
                <a:gd name="connsiteX2806" fmla="*/ 722471 w 6400800"/>
                <a:gd name="connsiteY2806" fmla="*/ 199549 h 514350"/>
                <a:gd name="connsiteX2807" fmla="*/ 709136 w 6400800"/>
                <a:gd name="connsiteY2807" fmla="*/ 243364 h 514350"/>
                <a:gd name="connsiteX2808" fmla="*/ 704374 w 6400800"/>
                <a:gd name="connsiteY2808" fmla="*/ 229076 h 514350"/>
                <a:gd name="connsiteX2809" fmla="*/ 687229 w 6400800"/>
                <a:gd name="connsiteY2809" fmla="*/ 181451 h 514350"/>
                <a:gd name="connsiteX2810" fmla="*/ 679609 w 6400800"/>
                <a:gd name="connsiteY2810" fmla="*/ 161449 h 514350"/>
                <a:gd name="connsiteX2811" fmla="*/ 679609 w 6400800"/>
                <a:gd name="connsiteY2811" fmla="*/ 148114 h 514350"/>
                <a:gd name="connsiteX2812" fmla="*/ 679609 w 6400800"/>
                <a:gd name="connsiteY2812" fmla="*/ 122396 h 514350"/>
                <a:gd name="connsiteX2813" fmla="*/ 678656 w 6400800"/>
                <a:gd name="connsiteY2813" fmla="*/ 100489 h 514350"/>
                <a:gd name="connsiteX2814" fmla="*/ 675799 w 6400800"/>
                <a:gd name="connsiteY2814" fmla="*/ 122396 h 514350"/>
                <a:gd name="connsiteX2815" fmla="*/ 672941 w 6400800"/>
                <a:gd name="connsiteY2815" fmla="*/ 144304 h 514350"/>
                <a:gd name="connsiteX2816" fmla="*/ 663416 w 6400800"/>
                <a:gd name="connsiteY2816" fmla="*/ 122396 h 514350"/>
                <a:gd name="connsiteX2817" fmla="*/ 659606 w 6400800"/>
                <a:gd name="connsiteY2817" fmla="*/ 114776 h 514350"/>
                <a:gd name="connsiteX2818" fmla="*/ 662464 w 6400800"/>
                <a:gd name="connsiteY2818" fmla="*/ 123349 h 514350"/>
                <a:gd name="connsiteX2819" fmla="*/ 670084 w 6400800"/>
                <a:gd name="connsiteY2819" fmla="*/ 147161 h 514350"/>
                <a:gd name="connsiteX2820" fmla="*/ 671989 w 6400800"/>
                <a:gd name="connsiteY2820" fmla="*/ 153829 h 514350"/>
                <a:gd name="connsiteX2821" fmla="*/ 671036 w 6400800"/>
                <a:gd name="connsiteY2821" fmla="*/ 164306 h 514350"/>
                <a:gd name="connsiteX2822" fmla="*/ 668179 w 6400800"/>
                <a:gd name="connsiteY2822" fmla="*/ 181451 h 514350"/>
                <a:gd name="connsiteX2823" fmla="*/ 662464 w 6400800"/>
                <a:gd name="connsiteY2823" fmla="*/ 219551 h 514350"/>
                <a:gd name="connsiteX2824" fmla="*/ 658654 w 6400800"/>
                <a:gd name="connsiteY2824" fmla="*/ 239554 h 514350"/>
                <a:gd name="connsiteX2825" fmla="*/ 655796 w 6400800"/>
                <a:gd name="connsiteY2825" fmla="*/ 231934 h 514350"/>
                <a:gd name="connsiteX2826" fmla="*/ 657701 w 6400800"/>
                <a:gd name="connsiteY2826" fmla="*/ 210026 h 514350"/>
                <a:gd name="connsiteX2827" fmla="*/ 653891 w 6400800"/>
                <a:gd name="connsiteY2827" fmla="*/ 226219 h 514350"/>
                <a:gd name="connsiteX2828" fmla="*/ 638651 w 6400800"/>
                <a:gd name="connsiteY2828" fmla="*/ 191929 h 514350"/>
                <a:gd name="connsiteX2829" fmla="*/ 630079 w 6400800"/>
                <a:gd name="connsiteY2829" fmla="*/ 174784 h 514350"/>
                <a:gd name="connsiteX2830" fmla="*/ 627221 w 6400800"/>
                <a:gd name="connsiteY2830" fmla="*/ 169069 h 514350"/>
                <a:gd name="connsiteX2831" fmla="*/ 635794 w 6400800"/>
                <a:gd name="connsiteY2831" fmla="*/ 193834 h 514350"/>
                <a:gd name="connsiteX2832" fmla="*/ 649129 w 6400800"/>
                <a:gd name="connsiteY2832" fmla="*/ 240506 h 514350"/>
                <a:gd name="connsiteX2833" fmla="*/ 650081 w 6400800"/>
                <a:gd name="connsiteY2833" fmla="*/ 244316 h 514350"/>
                <a:gd name="connsiteX2834" fmla="*/ 647224 w 6400800"/>
                <a:gd name="connsiteY2834" fmla="*/ 262414 h 514350"/>
                <a:gd name="connsiteX2835" fmla="*/ 644366 w 6400800"/>
                <a:gd name="connsiteY2835" fmla="*/ 279559 h 514350"/>
                <a:gd name="connsiteX2836" fmla="*/ 642461 w 6400800"/>
                <a:gd name="connsiteY2836" fmla="*/ 298609 h 514350"/>
                <a:gd name="connsiteX2837" fmla="*/ 642461 w 6400800"/>
                <a:gd name="connsiteY2837" fmla="*/ 298609 h 514350"/>
                <a:gd name="connsiteX2838" fmla="*/ 642461 w 6400800"/>
                <a:gd name="connsiteY2838" fmla="*/ 294799 h 514350"/>
                <a:gd name="connsiteX2839" fmla="*/ 641509 w 6400800"/>
                <a:gd name="connsiteY2839" fmla="*/ 315754 h 514350"/>
                <a:gd name="connsiteX2840" fmla="*/ 641509 w 6400800"/>
                <a:gd name="connsiteY2840" fmla="*/ 317659 h 514350"/>
                <a:gd name="connsiteX2841" fmla="*/ 639604 w 6400800"/>
                <a:gd name="connsiteY2841" fmla="*/ 309086 h 514350"/>
                <a:gd name="connsiteX2842" fmla="*/ 640556 w 6400800"/>
                <a:gd name="connsiteY2842" fmla="*/ 304324 h 514350"/>
                <a:gd name="connsiteX2843" fmla="*/ 638651 w 6400800"/>
                <a:gd name="connsiteY2843" fmla="*/ 307181 h 514350"/>
                <a:gd name="connsiteX2844" fmla="*/ 632936 w 6400800"/>
                <a:gd name="connsiteY2844" fmla="*/ 284321 h 514350"/>
                <a:gd name="connsiteX2845" fmla="*/ 624364 w 6400800"/>
                <a:gd name="connsiteY2845" fmla="*/ 250031 h 514350"/>
                <a:gd name="connsiteX2846" fmla="*/ 617696 w 6400800"/>
                <a:gd name="connsiteY2846" fmla="*/ 223361 h 514350"/>
                <a:gd name="connsiteX2847" fmla="*/ 614839 w 6400800"/>
                <a:gd name="connsiteY2847" fmla="*/ 210979 h 514350"/>
                <a:gd name="connsiteX2848" fmla="*/ 615791 w 6400800"/>
                <a:gd name="connsiteY2848" fmla="*/ 190024 h 514350"/>
                <a:gd name="connsiteX2849" fmla="*/ 617696 w 6400800"/>
                <a:gd name="connsiteY2849" fmla="*/ 126206 h 514350"/>
                <a:gd name="connsiteX2850" fmla="*/ 607219 w 6400800"/>
                <a:gd name="connsiteY2850" fmla="*/ 187166 h 514350"/>
                <a:gd name="connsiteX2851" fmla="*/ 606266 w 6400800"/>
                <a:gd name="connsiteY2851" fmla="*/ 184309 h 514350"/>
                <a:gd name="connsiteX2852" fmla="*/ 606266 w 6400800"/>
                <a:gd name="connsiteY2852" fmla="*/ 189071 h 514350"/>
                <a:gd name="connsiteX2853" fmla="*/ 601504 w 6400800"/>
                <a:gd name="connsiteY2853" fmla="*/ 215741 h 514350"/>
                <a:gd name="connsiteX2854" fmla="*/ 599599 w 6400800"/>
                <a:gd name="connsiteY2854" fmla="*/ 210979 h 514350"/>
                <a:gd name="connsiteX2855" fmla="*/ 591026 w 6400800"/>
                <a:gd name="connsiteY2855" fmla="*/ 191929 h 514350"/>
                <a:gd name="connsiteX2856" fmla="*/ 595789 w 6400800"/>
                <a:gd name="connsiteY2856" fmla="*/ 212884 h 514350"/>
                <a:gd name="connsiteX2857" fmla="*/ 599599 w 6400800"/>
                <a:gd name="connsiteY2857" fmla="*/ 230029 h 514350"/>
                <a:gd name="connsiteX2858" fmla="*/ 595789 w 6400800"/>
                <a:gd name="connsiteY2858" fmla="*/ 251936 h 514350"/>
                <a:gd name="connsiteX2859" fmla="*/ 589121 w 6400800"/>
                <a:gd name="connsiteY2859" fmla="*/ 294799 h 514350"/>
                <a:gd name="connsiteX2860" fmla="*/ 582454 w 6400800"/>
                <a:gd name="connsiteY2860" fmla="*/ 284321 h 514350"/>
                <a:gd name="connsiteX2861" fmla="*/ 585311 w 6400800"/>
                <a:gd name="connsiteY2861" fmla="*/ 265271 h 514350"/>
                <a:gd name="connsiteX2862" fmla="*/ 588169 w 6400800"/>
                <a:gd name="connsiteY2862" fmla="*/ 244316 h 514350"/>
                <a:gd name="connsiteX2863" fmla="*/ 591026 w 6400800"/>
                <a:gd name="connsiteY2863" fmla="*/ 225266 h 514350"/>
                <a:gd name="connsiteX2864" fmla="*/ 584359 w 6400800"/>
                <a:gd name="connsiteY2864" fmla="*/ 243364 h 514350"/>
                <a:gd name="connsiteX2865" fmla="*/ 579596 w 6400800"/>
                <a:gd name="connsiteY2865" fmla="*/ 258604 h 514350"/>
                <a:gd name="connsiteX2866" fmla="*/ 577691 w 6400800"/>
                <a:gd name="connsiteY2866" fmla="*/ 231934 h 514350"/>
                <a:gd name="connsiteX2867" fmla="*/ 575786 w 6400800"/>
                <a:gd name="connsiteY2867" fmla="*/ 210979 h 514350"/>
                <a:gd name="connsiteX2868" fmla="*/ 573881 w 6400800"/>
                <a:gd name="connsiteY2868" fmla="*/ 230981 h 514350"/>
                <a:gd name="connsiteX2869" fmla="*/ 571024 w 6400800"/>
                <a:gd name="connsiteY2869" fmla="*/ 267176 h 514350"/>
                <a:gd name="connsiteX2870" fmla="*/ 571024 w 6400800"/>
                <a:gd name="connsiteY2870" fmla="*/ 267176 h 514350"/>
                <a:gd name="connsiteX2871" fmla="*/ 567214 w 6400800"/>
                <a:gd name="connsiteY2871" fmla="*/ 262414 h 514350"/>
                <a:gd name="connsiteX2872" fmla="*/ 552926 w 6400800"/>
                <a:gd name="connsiteY2872" fmla="*/ 219551 h 514350"/>
                <a:gd name="connsiteX2873" fmla="*/ 552926 w 6400800"/>
                <a:gd name="connsiteY2873" fmla="*/ 218599 h 514350"/>
                <a:gd name="connsiteX2874" fmla="*/ 555784 w 6400800"/>
                <a:gd name="connsiteY2874" fmla="*/ 189071 h 514350"/>
                <a:gd name="connsiteX2875" fmla="*/ 558641 w 6400800"/>
                <a:gd name="connsiteY2875" fmla="*/ 162401 h 514350"/>
                <a:gd name="connsiteX2876" fmla="*/ 561499 w 6400800"/>
                <a:gd name="connsiteY2876" fmla="*/ 141446 h 514350"/>
                <a:gd name="connsiteX2877" fmla="*/ 564356 w 6400800"/>
                <a:gd name="connsiteY2877" fmla="*/ 123349 h 514350"/>
                <a:gd name="connsiteX2878" fmla="*/ 557689 w 6400800"/>
                <a:gd name="connsiteY2878" fmla="*/ 140494 h 514350"/>
                <a:gd name="connsiteX2879" fmla="*/ 551021 w 6400800"/>
                <a:gd name="connsiteY2879" fmla="*/ 160496 h 514350"/>
                <a:gd name="connsiteX2880" fmla="*/ 544354 w 6400800"/>
                <a:gd name="connsiteY2880" fmla="*/ 187166 h 514350"/>
                <a:gd name="connsiteX2881" fmla="*/ 537686 w 6400800"/>
                <a:gd name="connsiteY2881" fmla="*/ 218599 h 514350"/>
                <a:gd name="connsiteX2882" fmla="*/ 535781 w 6400800"/>
                <a:gd name="connsiteY2882" fmla="*/ 231934 h 514350"/>
                <a:gd name="connsiteX2883" fmla="*/ 534829 w 6400800"/>
                <a:gd name="connsiteY2883" fmla="*/ 220504 h 514350"/>
                <a:gd name="connsiteX2884" fmla="*/ 532924 w 6400800"/>
                <a:gd name="connsiteY2884" fmla="*/ 205264 h 514350"/>
                <a:gd name="connsiteX2885" fmla="*/ 533876 w 6400800"/>
                <a:gd name="connsiteY2885" fmla="*/ 186214 h 514350"/>
                <a:gd name="connsiteX2886" fmla="*/ 534829 w 6400800"/>
                <a:gd name="connsiteY2886" fmla="*/ 166211 h 514350"/>
                <a:gd name="connsiteX2887" fmla="*/ 534829 w 6400800"/>
                <a:gd name="connsiteY2887" fmla="*/ 148114 h 514350"/>
                <a:gd name="connsiteX2888" fmla="*/ 534829 w 6400800"/>
                <a:gd name="connsiteY2888" fmla="*/ 118586 h 514350"/>
                <a:gd name="connsiteX2889" fmla="*/ 533876 w 6400800"/>
                <a:gd name="connsiteY2889" fmla="*/ 92869 h 514350"/>
                <a:gd name="connsiteX2890" fmla="*/ 531019 w 6400800"/>
                <a:gd name="connsiteY2890" fmla="*/ 118586 h 514350"/>
                <a:gd name="connsiteX2891" fmla="*/ 528161 w 6400800"/>
                <a:gd name="connsiteY2891" fmla="*/ 147161 h 514350"/>
                <a:gd name="connsiteX2892" fmla="*/ 526256 w 6400800"/>
                <a:gd name="connsiteY2892" fmla="*/ 165259 h 514350"/>
                <a:gd name="connsiteX2893" fmla="*/ 523399 w 6400800"/>
                <a:gd name="connsiteY2893" fmla="*/ 185261 h 514350"/>
                <a:gd name="connsiteX2894" fmla="*/ 521494 w 6400800"/>
                <a:gd name="connsiteY2894" fmla="*/ 197644 h 514350"/>
                <a:gd name="connsiteX2895" fmla="*/ 513874 w 6400800"/>
                <a:gd name="connsiteY2895" fmla="*/ 170021 h 514350"/>
                <a:gd name="connsiteX2896" fmla="*/ 506254 w 6400800"/>
                <a:gd name="connsiteY2896" fmla="*/ 144304 h 514350"/>
                <a:gd name="connsiteX2897" fmla="*/ 510064 w 6400800"/>
                <a:gd name="connsiteY2897" fmla="*/ 170974 h 514350"/>
                <a:gd name="connsiteX2898" fmla="*/ 517684 w 6400800"/>
                <a:gd name="connsiteY2898" fmla="*/ 222409 h 514350"/>
                <a:gd name="connsiteX2899" fmla="*/ 516731 w 6400800"/>
                <a:gd name="connsiteY2899" fmla="*/ 230029 h 514350"/>
                <a:gd name="connsiteX2900" fmla="*/ 512921 w 6400800"/>
                <a:gd name="connsiteY2900" fmla="*/ 251936 h 514350"/>
                <a:gd name="connsiteX2901" fmla="*/ 487204 w 6400800"/>
                <a:gd name="connsiteY2901" fmla="*/ 172879 h 514350"/>
                <a:gd name="connsiteX2902" fmla="*/ 485299 w 6400800"/>
                <a:gd name="connsiteY2902" fmla="*/ 164306 h 514350"/>
                <a:gd name="connsiteX2903" fmla="*/ 486251 w 6400800"/>
                <a:gd name="connsiteY2903" fmla="*/ 189071 h 514350"/>
                <a:gd name="connsiteX2904" fmla="*/ 488156 w 6400800"/>
                <a:gd name="connsiteY2904" fmla="*/ 217646 h 514350"/>
                <a:gd name="connsiteX2905" fmla="*/ 489109 w 6400800"/>
                <a:gd name="connsiteY2905" fmla="*/ 238601 h 514350"/>
                <a:gd name="connsiteX2906" fmla="*/ 486251 w 6400800"/>
                <a:gd name="connsiteY2906" fmla="*/ 223361 h 514350"/>
                <a:gd name="connsiteX2907" fmla="*/ 482441 w 6400800"/>
                <a:gd name="connsiteY2907" fmla="*/ 207169 h 514350"/>
                <a:gd name="connsiteX2908" fmla="*/ 478631 w 6400800"/>
                <a:gd name="connsiteY2908" fmla="*/ 192881 h 514350"/>
                <a:gd name="connsiteX2909" fmla="*/ 471964 w 6400800"/>
                <a:gd name="connsiteY2909" fmla="*/ 170021 h 514350"/>
                <a:gd name="connsiteX2910" fmla="*/ 465296 w 6400800"/>
                <a:gd name="connsiteY2910" fmla="*/ 150019 h 514350"/>
                <a:gd name="connsiteX2911" fmla="*/ 468154 w 6400800"/>
                <a:gd name="connsiteY2911" fmla="*/ 170021 h 514350"/>
                <a:gd name="connsiteX2912" fmla="*/ 471011 w 6400800"/>
                <a:gd name="connsiteY2912" fmla="*/ 193834 h 514350"/>
                <a:gd name="connsiteX2913" fmla="*/ 472916 w 6400800"/>
                <a:gd name="connsiteY2913" fmla="*/ 208121 h 514350"/>
                <a:gd name="connsiteX2914" fmla="*/ 474821 w 6400800"/>
                <a:gd name="connsiteY2914" fmla="*/ 224314 h 514350"/>
                <a:gd name="connsiteX2915" fmla="*/ 478631 w 6400800"/>
                <a:gd name="connsiteY2915" fmla="*/ 255746 h 514350"/>
                <a:gd name="connsiteX2916" fmla="*/ 474821 w 6400800"/>
                <a:gd name="connsiteY2916" fmla="*/ 240506 h 514350"/>
                <a:gd name="connsiteX2917" fmla="*/ 455771 w 6400800"/>
                <a:gd name="connsiteY2917" fmla="*/ 170974 h 514350"/>
                <a:gd name="connsiteX2918" fmla="*/ 447199 w 6400800"/>
                <a:gd name="connsiteY2918" fmla="*/ 145256 h 514350"/>
                <a:gd name="connsiteX2919" fmla="*/ 451961 w 6400800"/>
                <a:gd name="connsiteY2919" fmla="*/ 171926 h 514350"/>
                <a:gd name="connsiteX2920" fmla="*/ 457676 w 6400800"/>
                <a:gd name="connsiteY2920" fmla="*/ 202406 h 514350"/>
                <a:gd name="connsiteX2921" fmla="*/ 464344 w 6400800"/>
                <a:gd name="connsiteY2921" fmla="*/ 242411 h 514350"/>
                <a:gd name="connsiteX2922" fmla="*/ 471011 w 6400800"/>
                <a:gd name="connsiteY2922" fmla="*/ 282416 h 514350"/>
                <a:gd name="connsiteX2923" fmla="*/ 467201 w 6400800"/>
                <a:gd name="connsiteY2923" fmla="*/ 272891 h 514350"/>
                <a:gd name="connsiteX2924" fmla="*/ 459581 w 6400800"/>
                <a:gd name="connsiteY2924" fmla="*/ 255746 h 514350"/>
                <a:gd name="connsiteX2925" fmla="*/ 463391 w 6400800"/>
                <a:gd name="connsiteY2925" fmla="*/ 273844 h 514350"/>
                <a:gd name="connsiteX2926" fmla="*/ 468154 w 6400800"/>
                <a:gd name="connsiteY2926" fmla="*/ 293846 h 514350"/>
                <a:gd name="connsiteX2927" fmla="*/ 471011 w 6400800"/>
                <a:gd name="connsiteY2927" fmla="*/ 306229 h 514350"/>
                <a:gd name="connsiteX2928" fmla="*/ 473869 w 6400800"/>
                <a:gd name="connsiteY2928" fmla="*/ 320516 h 514350"/>
                <a:gd name="connsiteX2929" fmla="*/ 479584 w 6400800"/>
                <a:gd name="connsiteY2929" fmla="*/ 351949 h 514350"/>
                <a:gd name="connsiteX2930" fmla="*/ 479584 w 6400800"/>
                <a:gd name="connsiteY2930" fmla="*/ 353854 h 514350"/>
                <a:gd name="connsiteX2931" fmla="*/ 478631 w 6400800"/>
                <a:gd name="connsiteY2931" fmla="*/ 351949 h 514350"/>
                <a:gd name="connsiteX2932" fmla="*/ 471964 w 6400800"/>
                <a:gd name="connsiteY2932" fmla="*/ 338614 h 514350"/>
                <a:gd name="connsiteX2933" fmla="*/ 470059 w 6400800"/>
                <a:gd name="connsiteY2933" fmla="*/ 324326 h 514350"/>
                <a:gd name="connsiteX2934" fmla="*/ 462439 w 6400800"/>
                <a:gd name="connsiteY2934" fmla="*/ 280511 h 514350"/>
                <a:gd name="connsiteX2935" fmla="*/ 452914 w 6400800"/>
                <a:gd name="connsiteY2935" fmla="*/ 240506 h 514350"/>
                <a:gd name="connsiteX2936" fmla="*/ 441484 w 6400800"/>
                <a:gd name="connsiteY2936" fmla="*/ 205264 h 514350"/>
                <a:gd name="connsiteX2937" fmla="*/ 437674 w 6400800"/>
                <a:gd name="connsiteY2937" fmla="*/ 194786 h 514350"/>
                <a:gd name="connsiteX2938" fmla="*/ 440531 w 6400800"/>
                <a:gd name="connsiteY2938" fmla="*/ 167164 h 514350"/>
                <a:gd name="connsiteX2939" fmla="*/ 442436 w 6400800"/>
                <a:gd name="connsiteY2939" fmla="*/ 128111 h 514350"/>
                <a:gd name="connsiteX2940" fmla="*/ 441484 w 6400800"/>
                <a:gd name="connsiteY2940" fmla="*/ 94774 h 514350"/>
                <a:gd name="connsiteX2941" fmla="*/ 438626 w 6400800"/>
                <a:gd name="connsiteY2941" fmla="*/ 128111 h 514350"/>
                <a:gd name="connsiteX2942" fmla="*/ 433864 w 6400800"/>
                <a:gd name="connsiteY2942" fmla="*/ 166211 h 514350"/>
                <a:gd name="connsiteX2943" fmla="*/ 431959 w 6400800"/>
                <a:gd name="connsiteY2943" fmla="*/ 178594 h 514350"/>
                <a:gd name="connsiteX2944" fmla="*/ 431006 w 6400800"/>
                <a:gd name="connsiteY2944" fmla="*/ 175736 h 514350"/>
                <a:gd name="connsiteX2945" fmla="*/ 419576 w 6400800"/>
                <a:gd name="connsiteY2945" fmla="*/ 153829 h 514350"/>
                <a:gd name="connsiteX2946" fmla="*/ 408146 w 6400800"/>
                <a:gd name="connsiteY2946" fmla="*/ 135731 h 514350"/>
                <a:gd name="connsiteX2947" fmla="*/ 415766 w 6400800"/>
                <a:gd name="connsiteY2947" fmla="*/ 155734 h 514350"/>
                <a:gd name="connsiteX2948" fmla="*/ 423386 w 6400800"/>
                <a:gd name="connsiteY2948" fmla="*/ 178594 h 514350"/>
                <a:gd name="connsiteX2949" fmla="*/ 428149 w 6400800"/>
                <a:gd name="connsiteY2949" fmla="*/ 195739 h 514350"/>
                <a:gd name="connsiteX2950" fmla="*/ 424339 w 6400800"/>
                <a:gd name="connsiteY2950" fmla="*/ 214789 h 514350"/>
                <a:gd name="connsiteX2951" fmla="*/ 424339 w 6400800"/>
                <a:gd name="connsiteY2951" fmla="*/ 214789 h 514350"/>
                <a:gd name="connsiteX2952" fmla="*/ 415766 w 6400800"/>
                <a:gd name="connsiteY2952" fmla="*/ 202406 h 514350"/>
                <a:gd name="connsiteX2953" fmla="*/ 421481 w 6400800"/>
                <a:gd name="connsiteY2953" fmla="*/ 216694 h 514350"/>
                <a:gd name="connsiteX2954" fmla="*/ 423386 w 6400800"/>
                <a:gd name="connsiteY2954" fmla="*/ 223361 h 514350"/>
                <a:gd name="connsiteX2955" fmla="*/ 412909 w 6400800"/>
                <a:gd name="connsiteY2955" fmla="*/ 272891 h 514350"/>
                <a:gd name="connsiteX2956" fmla="*/ 405289 w 6400800"/>
                <a:gd name="connsiteY2956" fmla="*/ 253841 h 514350"/>
                <a:gd name="connsiteX2957" fmla="*/ 405289 w 6400800"/>
                <a:gd name="connsiteY2957" fmla="*/ 253841 h 514350"/>
                <a:gd name="connsiteX2958" fmla="*/ 404336 w 6400800"/>
                <a:gd name="connsiteY2958" fmla="*/ 210026 h 514350"/>
                <a:gd name="connsiteX2959" fmla="*/ 401479 w 6400800"/>
                <a:gd name="connsiteY2959" fmla="*/ 176689 h 514350"/>
                <a:gd name="connsiteX2960" fmla="*/ 396716 w 6400800"/>
                <a:gd name="connsiteY2960" fmla="*/ 148114 h 514350"/>
                <a:gd name="connsiteX2961" fmla="*/ 397669 w 6400800"/>
                <a:gd name="connsiteY2961" fmla="*/ 177641 h 514350"/>
                <a:gd name="connsiteX2962" fmla="*/ 396716 w 6400800"/>
                <a:gd name="connsiteY2962" fmla="*/ 206216 h 514350"/>
                <a:gd name="connsiteX2963" fmla="*/ 389096 w 6400800"/>
                <a:gd name="connsiteY2963" fmla="*/ 244316 h 514350"/>
                <a:gd name="connsiteX2964" fmla="*/ 381476 w 6400800"/>
                <a:gd name="connsiteY2964" fmla="*/ 219551 h 514350"/>
                <a:gd name="connsiteX2965" fmla="*/ 374809 w 6400800"/>
                <a:gd name="connsiteY2965" fmla="*/ 199549 h 514350"/>
                <a:gd name="connsiteX2966" fmla="*/ 372904 w 6400800"/>
                <a:gd name="connsiteY2966" fmla="*/ 194786 h 514350"/>
                <a:gd name="connsiteX2967" fmla="*/ 372904 w 6400800"/>
                <a:gd name="connsiteY2967" fmla="*/ 190976 h 514350"/>
                <a:gd name="connsiteX2968" fmla="*/ 370046 w 6400800"/>
                <a:gd name="connsiteY2968" fmla="*/ 177641 h 514350"/>
                <a:gd name="connsiteX2969" fmla="*/ 366236 w 6400800"/>
                <a:gd name="connsiteY2969" fmla="*/ 155734 h 514350"/>
                <a:gd name="connsiteX2970" fmla="*/ 364331 w 6400800"/>
                <a:gd name="connsiteY2970" fmla="*/ 148114 h 514350"/>
                <a:gd name="connsiteX2971" fmla="*/ 363379 w 6400800"/>
                <a:gd name="connsiteY2971" fmla="*/ 135731 h 514350"/>
                <a:gd name="connsiteX2972" fmla="*/ 363379 w 6400800"/>
                <a:gd name="connsiteY2972" fmla="*/ 140494 h 514350"/>
                <a:gd name="connsiteX2973" fmla="*/ 362426 w 6400800"/>
                <a:gd name="connsiteY2973" fmla="*/ 136684 h 514350"/>
                <a:gd name="connsiteX2974" fmla="*/ 362426 w 6400800"/>
                <a:gd name="connsiteY2974" fmla="*/ 151924 h 514350"/>
                <a:gd name="connsiteX2975" fmla="*/ 361474 w 6400800"/>
                <a:gd name="connsiteY2975" fmla="*/ 163354 h 514350"/>
                <a:gd name="connsiteX2976" fmla="*/ 357664 w 6400800"/>
                <a:gd name="connsiteY2976" fmla="*/ 151924 h 514350"/>
                <a:gd name="connsiteX2977" fmla="*/ 348139 w 6400800"/>
                <a:gd name="connsiteY2977" fmla="*/ 127159 h 514350"/>
                <a:gd name="connsiteX2978" fmla="*/ 353854 w 6400800"/>
                <a:gd name="connsiteY2978" fmla="*/ 153829 h 514350"/>
                <a:gd name="connsiteX2979" fmla="*/ 361474 w 6400800"/>
                <a:gd name="connsiteY2979" fmla="*/ 183356 h 514350"/>
                <a:gd name="connsiteX2980" fmla="*/ 361474 w 6400800"/>
                <a:gd name="connsiteY2980" fmla="*/ 192881 h 514350"/>
                <a:gd name="connsiteX2981" fmla="*/ 357664 w 6400800"/>
                <a:gd name="connsiteY2981" fmla="*/ 184309 h 514350"/>
                <a:gd name="connsiteX2982" fmla="*/ 360521 w 6400800"/>
                <a:gd name="connsiteY2982" fmla="*/ 198596 h 514350"/>
                <a:gd name="connsiteX2983" fmla="*/ 359569 w 6400800"/>
                <a:gd name="connsiteY2983" fmla="*/ 221456 h 514350"/>
                <a:gd name="connsiteX2984" fmla="*/ 355759 w 6400800"/>
                <a:gd name="connsiteY2984" fmla="*/ 208121 h 514350"/>
                <a:gd name="connsiteX2985" fmla="*/ 350996 w 6400800"/>
                <a:gd name="connsiteY2985" fmla="*/ 193834 h 514350"/>
                <a:gd name="connsiteX2986" fmla="*/ 351949 w 6400800"/>
                <a:gd name="connsiteY2986" fmla="*/ 208121 h 514350"/>
                <a:gd name="connsiteX2987" fmla="*/ 352901 w 6400800"/>
                <a:gd name="connsiteY2987" fmla="*/ 224314 h 514350"/>
                <a:gd name="connsiteX2988" fmla="*/ 353854 w 6400800"/>
                <a:gd name="connsiteY2988" fmla="*/ 246221 h 514350"/>
                <a:gd name="connsiteX2989" fmla="*/ 354806 w 6400800"/>
                <a:gd name="connsiteY2989" fmla="*/ 270986 h 514350"/>
                <a:gd name="connsiteX2990" fmla="*/ 355759 w 6400800"/>
                <a:gd name="connsiteY2990" fmla="*/ 299561 h 514350"/>
                <a:gd name="connsiteX2991" fmla="*/ 356711 w 6400800"/>
                <a:gd name="connsiteY2991" fmla="*/ 316706 h 514350"/>
                <a:gd name="connsiteX2992" fmla="*/ 346234 w 6400800"/>
                <a:gd name="connsiteY2992" fmla="*/ 298609 h 514350"/>
                <a:gd name="connsiteX2993" fmla="*/ 345281 w 6400800"/>
                <a:gd name="connsiteY2993" fmla="*/ 296704 h 514350"/>
                <a:gd name="connsiteX2994" fmla="*/ 345281 w 6400800"/>
                <a:gd name="connsiteY2994" fmla="*/ 291941 h 514350"/>
                <a:gd name="connsiteX2995" fmla="*/ 348139 w 6400800"/>
                <a:gd name="connsiteY2995" fmla="*/ 267176 h 514350"/>
                <a:gd name="connsiteX2996" fmla="*/ 350044 w 6400800"/>
                <a:gd name="connsiteY2996" fmla="*/ 246221 h 514350"/>
                <a:gd name="connsiteX2997" fmla="*/ 344329 w 6400800"/>
                <a:gd name="connsiteY2997" fmla="*/ 267176 h 514350"/>
                <a:gd name="connsiteX2998" fmla="*/ 339566 w 6400800"/>
                <a:gd name="connsiteY2998" fmla="*/ 287179 h 514350"/>
                <a:gd name="connsiteX2999" fmla="*/ 339566 w 6400800"/>
                <a:gd name="connsiteY2999" fmla="*/ 287179 h 514350"/>
                <a:gd name="connsiteX3000" fmla="*/ 339566 w 6400800"/>
                <a:gd name="connsiteY3000" fmla="*/ 288131 h 514350"/>
                <a:gd name="connsiteX3001" fmla="*/ 338614 w 6400800"/>
                <a:gd name="connsiteY3001" fmla="*/ 291941 h 514350"/>
                <a:gd name="connsiteX3002" fmla="*/ 337661 w 6400800"/>
                <a:gd name="connsiteY3002" fmla="*/ 297656 h 514350"/>
                <a:gd name="connsiteX3003" fmla="*/ 324326 w 6400800"/>
                <a:gd name="connsiteY3003" fmla="*/ 277654 h 514350"/>
                <a:gd name="connsiteX3004" fmla="*/ 310991 w 6400800"/>
                <a:gd name="connsiteY3004" fmla="*/ 233839 h 514350"/>
                <a:gd name="connsiteX3005" fmla="*/ 303371 w 6400800"/>
                <a:gd name="connsiteY3005" fmla="*/ 211931 h 514350"/>
                <a:gd name="connsiteX3006" fmla="*/ 306229 w 6400800"/>
                <a:gd name="connsiteY3006" fmla="*/ 196691 h 514350"/>
                <a:gd name="connsiteX3007" fmla="*/ 316706 w 6400800"/>
                <a:gd name="connsiteY3007" fmla="*/ 150971 h 514350"/>
                <a:gd name="connsiteX3008" fmla="*/ 326231 w 6400800"/>
                <a:gd name="connsiteY3008" fmla="*/ 115729 h 514350"/>
                <a:gd name="connsiteX3009" fmla="*/ 335756 w 6400800"/>
                <a:gd name="connsiteY3009" fmla="*/ 85249 h 514350"/>
                <a:gd name="connsiteX3010" fmla="*/ 323374 w 6400800"/>
                <a:gd name="connsiteY3010" fmla="*/ 113824 h 514350"/>
                <a:gd name="connsiteX3011" fmla="*/ 310991 w 6400800"/>
                <a:gd name="connsiteY3011" fmla="*/ 148114 h 514350"/>
                <a:gd name="connsiteX3012" fmla="*/ 303371 w 6400800"/>
                <a:gd name="connsiteY3012" fmla="*/ 169069 h 514350"/>
                <a:gd name="connsiteX3013" fmla="*/ 297656 w 6400800"/>
                <a:gd name="connsiteY3013" fmla="*/ 190024 h 514350"/>
                <a:gd name="connsiteX3014" fmla="*/ 287179 w 6400800"/>
                <a:gd name="connsiteY3014" fmla="*/ 159544 h 514350"/>
                <a:gd name="connsiteX3015" fmla="*/ 294799 w 6400800"/>
                <a:gd name="connsiteY3015" fmla="*/ 198596 h 514350"/>
                <a:gd name="connsiteX3016" fmla="*/ 283369 w 6400800"/>
                <a:gd name="connsiteY3016" fmla="*/ 247174 h 514350"/>
                <a:gd name="connsiteX3017" fmla="*/ 279559 w 6400800"/>
                <a:gd name="connsiteY3017" fmla="*/ 264319 h 514350"/>
                <a:gd name="connsiteX3018" fmla="*/ 276701 w 6400800"/>
                <a:gd name="connsiteY3018" fmla="*/ 253841 h 514350"/>
                <a:gd name="connsiteX3019" fmla="*/ 278606 w 6400800"/>
                <a:gd name="connsiteY3019" fmla="*/ 227171 h 514350"/>
                <a:gd name="connsiteX3020" fmla="*/ 284321 w 6400800"/>
                <a:gd name="connsiteY3020" fmla="*/ 166211 h 514350"/>
                <a:gd name="connsiteX3021" fmla="*/ 287179 w 6400800"/>
                <a:gd name="connsiteY3021" fmla="*/ 139541 h 514350"/>
                <a:gd name="connsiteX3022" fmla="*/ 290989 w 6400800"/>
                <a:gd name="connsiteY3022" fmla="*/ 115729 h 514350"/>
                <a:gd name="connsiteX3023" fmla="*/ 297656 w 6400800"/>
                <a:gd name="connsiteY3023" fmla="*/ 76676 h 514350"/>
                <a:gd name="connsiteX3024" fmla="*/ 304324 w 6400800"/>
                <a:gd name="connsiteY3024" fmla="*/ 42386 h 514350"/>
                <a:gd name="connsiteX3025" fmla="*/ 293846 w 6400800"/>
                <a:gd name="connsiteY3025" fmla="*/ 75724 h 514350"/>
                <a:gd name="connsiteX3026" fmla="*/ 283369 w 6400800"/>
                <a:gd name="connsiteY3026" fmla="*/ 114776 h 514350"/>
                <a:gd name="connsiteX3027" fmla="*/ 277654 w 6400800"/>
                <a:gd name="connsiteY3027" fmla="*/ 138589 h 514350"/>
                <a:gd name="connsiteX3028" fmla="*/ 272891 w 6400800"/>
                <a:gd name="connsiteY3028" fmla="*/ 165259 h 514350"/>
                <a:gd name="connsiteX3029" fmla="*/ 270034 w 6400800"/>
                <a:gd name="connsiteY3029" fmla="*/ 178594 h 514350"/>
                <a:gd name="connsiteX3030" fmla="*/ 261461 w 6400800"/>
                <a:gd name="connsiteY3030" fmla="*/ 196691 h 514350"/>
                <a:gd name="connsiteX3031" fmla="*/ 258604 w 6400800"/>
                <a:gd name="connsiteY3031" fmla="*/ 183356 h 514350"/>
                <a:gd name="connsiteX3032" fmla="*/ 253841 w 6400800"/>
                <a:gd name="connsiteY3032" fmla="*/ 161449 h 514350"/>
                <a:gd name="connsiteX3033" fmla="*/ 254794 w 6400800"/>
                <a:gd name="connsiteY3033" fmla="*/ 183356 h 514350"/>
                <a:gd name="connsiteX3034" fmla="*/ 256699 w 6400800"/>
                <a:gd name="connsiteY3034" fmla="*/ 207169 h 514350"/>
                <a:gd name="connsiteX3035" fmla="*/ 247174 w 6400800"/>
                <a:gd name="connsiteY3035" fmla="*/ 231934 h 514350"/>
                <a:gd name="connsiteX3036" fmla="*/ 245269 w 6400800"/>
                <a:gd name="connsiteY3036" fmla="*/ 236696 h 514350"/>
                <a:gd name="connsiteX3037" fmla="*/ 242411 w 6400800"/>
                <a:gd name="connsiteY3037" fmla="*/ 230029 h 514350"/>
                <a:gd name="connsiteX3038" fmla="*/ 244316 w 6400800"/>
                <a:gd name="connsiteY3038" fmla="*/ 240506 h 514350"/>
                <a:gd name="connsiteX3039" fmla="*/ 236696 w 6400800"/>
                <a:gd name="connsiteY3039" fmla="*/ 262414 h 514350"/>
                <a:gd name="connsiteX3040" fmla="*/ 226219 w 6400800"/>
                <a:gd name="connsiteY3040" fmla="*/ 227171 h 514350"/>
                <a:gd name="connsiteX3041" fmla="*/ 218599 w 6400800"/>
                <a:gd name="connsiteY3041" fmla="*/ 204311 h 514350"/>
                <a:gd name="connsiteX3042" fmla="*/ 210979 w 6400800"/>
                <a:gd name="connsiteY3042" fmla="*/ 184309 h 514350"/>
                <a:gd name="connsiteX3043" fmla="*/ 198596 w 6400800"/>
                <a:gd name="connsiteY3043" fmla="*/ 150971 h 514350"/>
                <a:gd name="connsiteX3044" fmla="*/ 187166 w 6400800"/>
                <a:gd name="connsiteY3044" fmla="*/ 122396 h 514350"/>
                <a:gd name="connsiteX3045" fmla="*/ 194786 w 6400800"/>
                <a:gd name="connsiteY3045" fmla="*/ 151924 h 514350"/>
                <a:gd name="connsiteX3046" fmla="*/ 204311 w 6400800"/>
                <a:gd name="connsiteY3046" fmla="*/ 186214 h 514350"/>
                <a:gd name="connsiteX3047" fmla="*/ 210026 w 6400800"/>
                <a:gd name="connsiteY3047" fmla="*/ 207169 h 514350"/>
                <a:gd name="connsiteX3048" fmla="*/ 215741 w 6400800"/>
                <a:gd name="connsiteY3048" fmla="*/ 230981 h 514350"/>
                <a:gd name="connsiteX3049" fmla="*/ 226219 w 6400800"/>
                <a:gd name="connsiteY3049" fmla="*/ 275749 h 514350"/>
                <a:gd name="connsiteX3050" fmla="*/ 218599 w 6400800"/>
                <a:gd name="connsiteY3050" fmla="*/ 295751 h 514350"/>
                <a:gd name="connsiteX3051" fmla="*/ 217646 w 6400800"/>
                <a:gd name="connsiteY3051" fmla="*/ 298609 h 514350"/>
                <a:gd name="connsiteX3052" fmla="*/ 214789 w 6400800"/>
                <a:gd name="connsiteY3052" fmla="*/ 266224 h 514350"/>
                <a:gd name="connsiteX3053" fmla="*/ 212884 w 6400800"/>
                <a:gd name="connsiteY3053" fmla="*/ 241459 h 514350"/>
                <a:gd name="connsiteX3054" fmla="*/ 210979 w 6400800"/>
                <a:gd name="connsiteY3054" fmla="*/ 266224 h 514350"/>
                <a:gd name="connsiteX3055" fmla="*/ 209074 w 6400800"/>
                <a:gd name="connsiteY3055" fmla="*/ 309086 h 514350"/>
                <a:gd name="connsiteX3056" fmla="*/ 196691 w 6400800"/>
                <a:gd name="connsiteY3056" fmla="*/ 287179 h 514350"/>
                <a:gd name="connsiteX3057" fmla="*/ 187166 w 6400800"/>
                <a:gd name="connsiteY3057" fmla="*/ 270034 h 514350"/>
                <a:gd name="connsiteX3058" fmla="*/ 177641 w 6400800"/>
                <a:gd name="connsiteY3058" fmla="*/ 255746 h 514350"/>
                <a:gd name="connsiteX3059" fmla="*/ 161449 w 6400800"/>
                <a:gd name="connsiteY3059" fmla="*/ 231934 h 514350"/>
                <a:gd name="connsiteX3060" fmla="*/ 156686 w 6400800"/>
                <a:gd name="connsiteY3060" fmla="*/ 225266 h 514350"/>
                <a:gd name="connsiteX3061" fmla="*/ 152876 w 6400800"/>
                <a:gd name="connsiteY3061" fmla="*/ 209074 h 514350"/>
                <a:gd name="connsiteX3062" fmla="*/ 152876 w 6400800"/>
                <a:gd name="connsiteY3062" fmla="*/ 219551 h 514350"/>
                <a:gd name="connsiteX3063" fmla="*/ 146209 w 6400800"/>
                <a:gd name="connsiteY3063" fmla="*/ 210979 h 514350"/>
                <a:gd name="connsiteX3064" fmla="*/ 152876 w 6400800"/>
                <a:gd name="connsiteY3064" fmla="*/ 224314 h 514350"/>
                <a:gd name="connsiteX3065" fmla="*/ 156686 w 6400800"/>
                <a:gd name="connsiteY3065" fmla="*/ 275749 h 514350"/>
                <a:gd name="connsiteX3066" fmla="*/ 148114 w 6400800"/>
                <a:gd name="connsiteY3066" fmla="*/ 263366 h 514350"/>
                <a:gd name="connsiteX3067" fmla="*/ 124301 w 6400800"/>
                <a:gd name="connsiteY3067" fmla="*/ 233839 h 514350"/>
                <a:gd name="connsiteX3068" fmla="*/ 104299 w 6400800"/>
                <a:gd name="connsiteY3068" fmla="*/ 212884 h 514350"/>
                <a:gd name="connsiteX3069" fmla="*/ 88106 w 6400800"/>
                <a:gd name="connsiteY3069" fmla="*/ 197644 h 514350"/>
                <a:gd name="connsiteX3070" fmla="*/ 103346 w 6400800"/>
                <a:gd name="connsiteY3070" fmla="*/ 217646 h 514350"/>
                <a:gd name="connsiteX3071" fmla="*/ 119539 w 6400800"/>
                <a:gd name="connsiteY3071" fmla="*/ 240506 h 514350"/>
                <a:gd name="connsiteX3072" fmla="*/ 139541 w 6400800"/>
                <a:gd name="connsiteY3072" fmla="*/ 271939 h 514350"/>
                <a:gd name="connsiteX3073" fmla="*/ 151924 w 6400800"/>
                <a:gd name="connsiteY3073" fmla="*/ 292894 h 514350"/>
                <a:gd name="connsiteX3074" fmla="*/ 151924 w 6400800"/>
                <a:gd name="connsiteY3074" fmla="*/ 297656 h 514350"/>
                <a:gd name="connsiteX3075" fmla="*/ 150971 w 6400800"/>
                <a:gd name="connsiteY3075" fmla="*/ 296704 h 514350"/>
                <a:gd name="connsiteX3076" fmla="*/ 136684 w 6400800"/>
                <a:gd name="connsiteY3076" fmla="*/ 282416 h 514350"/>
                <a:gd name="connsiteX3077" fmla="*/ 131921 w 6400800"/>
                <a:gd name="connsiteY3077" fmla="*/ 278606 h 514350"/>
                <a:gd name="connsiteX3078" fmla="*/ 132874 w 6400800"/>
                <a:gd name="connsiteY3078" fmla="*/ 274796 h 514350"/>
                <a:gd name="connsiteX3079" fmla="*/ 130969 w 6400800"/>
                <a:gd name="connsiteY3079" fmla="*/ 278606 h 514350"/>
                <a:gd name="connsiteX3080" fmla="*/ 122396 w 6400800"/>
                <a:gd name="connsiteY3080" fmla="*/ 270986 h 514350"/>
                <a:gd name="connsiteX3081" fmla="*/ 130016 w 6400800"/>
                <a:gd name="connsiteY3081" fmla="*/ 280511 h 514350"/>
                <a:gd name="connsiteX3082" fmla="*/ 123349 w 6400800"/>
                <a:gd name="connsiteY3082" fmla="*/ 293846 h 514350"/>
                <a:gd name="connsiteX3083" fmla="*/ 114776 w 6400800"/>
                <a:gd name="connsiteY3083" fmla="*/ 316706 h 514350"/>
                <a:gd name="connsiteX3084" fmla="*/ 112871 w 6400800"/>
                <a:gd name="connsiteY3084" fmla="*/ 321469 h 514350"/>
                <a:gd name="connsiteX3085" fmla="*/ 103346 w 6400800"/>
                <a:gd name="connsiteY3085" fmla="*/ 299561 h 514350"/>
                <a:gd name="connsiteX3086" fmla="*/ 86201 w 6400800"/>
                <a:gd name="connsiteY3086" fmla="*/ 262414 h 514350"/>
                <a:gd name="connsiteX3087" fmla="*/ 78581 w 6400800"/>
                <a:gd name="connsiteY3087" fmla="*/ 245269 h 514350"/>
                <a:gd name="connsiteX3088" fmla="*/ 70961 w 6400800"/>
                <a:gd name="connsiteY3088" fmla="*/ 230981 h 514350"/>
                <a:gd name="connsiteX3089" fmla="*/ 57626 w 6400800"/>
                <a:gd name="connsiteY3089" fmla="*/ 208121 h 514350"/>
                <a:gd name="connsiteX3090" fmla="*/ 46196 w 6400800"/>
                <a:gd name="connsiteY3090" fmla="*/ 188119 h 514350"/>
                <a:gd name="connsiteX3091" fmla="*/ 54769 w 6400800"/>
                <a:gd name="connsiteY3091" fmla="*/ 210026 h 514350"/>
                <a:gd name="connsiteX3092" fmla="*/ 64294 w 6400800"/>
                <a:gd name="connsiteY3092" fmla="*/ 234791 h 514350"/>
                <a:gd name="connsiteX3093" fmla="*/ 70009 w 6400800"/>
                <a:gd name="connsiteY3093" fmla="*/ 250031 h 514350"/>
                <a:gd name="connsiteX3094" fmla="*/ 75724 w 6400800"/>
                <a:gd name="connsiteY3094" fmla="*/ 266224 h 514350"/>
                <a:gd name="connsiteX3095" fmla="*/ 85249 w 6400800"/>
                <a:gd name="connsiteY3095" fmla="*/ 292894 h 514350"/>
                <a:gd name="connsiteX3096" fmla="*/ 79534 w 6400800"/>
                <a:gd name="connsiteY3096" fmla="*/ 284321 h 514350"/>
                <a:gd name="connsiteX3097" fmla="*/ 68104 w 6400800"/>
                <a:gd name="connsiteY3097" fmla="*/ 268129 h 514350"/>
                <a:gd name="connsiteX3098" fmla="*/ 57626 w 6400800"/>
                <a:gd name="connsiteY3098" fmla="*/ 253841 h 514350"/>
                <a:gd name="connsiteX3099" fmla="*/ 64294 w 6400800"/>
                <a:gd name="connsiteY3099" fmla="*/ 270034 h 514350"/>
                <a:gd name="connsiteX3100" fmla="*/ 71914 w 6400800"/>
                <a:gd name="connsiteY3100" fmla="*/ 288131 h 514350"/>
                <a:gd name="connsiteX3101" fmla="*/ 83344 w 6400800"/>
                <a:gd name="connsiteY3101" fmla="*/ 311944 h 514350"/>
                <a:gd name="connsiteX3102" fmla="*/ 90964 w 6400800"/>
                <a:gd name="connsiteY3102" fmla="*/ 330994 h 514350"/>
                <a:gd name="connsiteX3103" fmla="*/ 87154 w 6400800"/>
                <a:gd name="connsiteY3103" fmla="*/ 339566 h 514350"/>
                <a:gd name="connsiteX3104" fmla="*/ 81439 w 6400800"/>
                <a:gd name="connsiteY3104" fmla="*/ 352901 h 514350"/>
                <a:gd name="connsiteX3105" fmla="*/ 78581 w 6400800"/>
                <a:gd name="connsiteY3105" fmla="*/ 339566 h 514350"/>
                <a:gd name="connsiteX3106" fmla="*/ 70009 w 6400800"/>
                <a:gd name="connsiteY3106" fmla="*/ 301466 h 514350"/>
                <a:gd name="connsiteX3107" fmla="*/ 61436 w 6400800"/>
                <a:gd name="connsiteY3107" fmla="*/ 269081 h 514350"/>
                <a:gd name="connsiteX3108" fmla="*/ 53816 w 6400800"/>
                <a:gd name="connsiteY3108" fmla="*/ 244316 h 514350"/>
                <a:gd name="connsiteX3109" fmla="*/ 46196 w 6400800"/>
                <a:gd name="connsiteY3109" fmla="*/ 223361 h 514350"/>
                <a:gd name="connsiteX3110" fmla="*/ 50006 w 6400800"/>
                <a:gd name="connsiteY3110" fmla="*/ 245269 h 514350"/>
                <a:gd name="connsiteX3111" fmla="*/ 53816 w 6400800"/>
                <a:gd name="connsiteY3111" fmla="*/ 270034 h 514350"/>
                <a:gd name="connsiteX3112" fmla="*/ 58579 w 6400800"/>
                <a:gd name="connsiteY3112" fmla="*/ 302419 h 514350"/>
                <a:gd name="connsiteX3113" fmla="*/ 64294 w 6400800"/>
                <a:gd name="connsiteY3113" fmla="*/ 340519 h 514350"/>
                <a:gd name="connsiteX3114" fmla="*/ 69056 w 6400800"/>
                <a:gd name="connsiteY3114" fmla="*/ 381476 h 514350"/>
                <a:gd name="connsiteX3115" fmla="*/ 67151 w 6400800"/>
                <a:gd name="connsiteY3115" fmla="*/ 385286 h 514350"/>
                <a:gd name="connsiteX3116" fmla="*/ 60484 w 6400800"/>
                <a:gd name="connsiteY3116" fmla="*/ 405289 h 514350"/>
                <a:gd name="connsiteX3117" fmla="*/ 59531 w 6400800"/>
                <a:gd name="connsiteY3117" fmla="*/ 407194 h 514350"/>
                <a:gd name="connsiteX3118" fmla="*/ 56674 w 6400800"/>
                <a:gd name="connsiteY3118" fmla="*/ 407194 h 514350"/>
                <a:gd name="connsiteX3119" fmla="*/ 54769 w 6400800"/>
                <a:gd name="connsiteY3119" fmla="*/ 399574 h 514350"/>
                <a:gd name="connsiteX3120" fmla="*/ 46196 w 6400800"/>
                <a:gd name="connsiteY3120" fmla="*/ 364331 h 514350"/>
                <a:gd name="connsiteX3121" fmla="*/ 37624 w 6400800"/>
                <a:gd name="connsiteY3121" fmla="*/ 332899 h 514350"/>
                <a:gd name="connsiteX3122" fmla="*/ 21431 w 6400800"/>
                <a:gd name="connsiteY3122" fmla="*/ 287179 h 514350"/>
                <a:gd name="connsiteX3123" fmla="*/ 13811 w 6400800"/>
                <a:gd name="connsiteY3123" fmla="*/ 270034 h 514350"/>
                <a:gd name="connsiteX3124" fmla="*/ 17621 w 6400800"/>
                <a:gd name="connsiteY3124" fmla="*/ 288131 h 514350"/>
                <a:gd name="connsiteX3125" fmla="*/ 21431 w 6400800"/>
                <a:gd name="connsiteY3125" fmla="*/ 309086 h 514350"/>
                <a:gd name="connsiteX3126" fmla="*/ 26194 w 6400800"/>
                <a:gd name="connsiteY3126" fmla="*/ 335756 h 514350"/>
                <a:gd name="connsiteX3127" fmla="*/ 31909 w 6400800"/>
                <a:gd name="connsiteY3127" fmla="*/ 367189 h 514350"/>
                <a:gd name="connsiteX3128" fmla="*/ 39529 w 6400800"/>
                <a:gd name="connsiteY3128" fmla="*/ 402431 h 514350"/>
                <a:gd name="connsiteX3129" fmla="*/ 39529 w 6400800"/>
                <a:gd name="connsiteY3129" fmla="*/ 404336 h 514350"/>
                <a:gd name="connsiteX3130" fmla="*/ 7144 w 6400800"/>
                <a:gd name="connsiteY3130" fmla="*/ 399574 h 514350"/>
                <a:gd name="connsiteX3131" fmla="*/ 7144 w 6400800"/>
                <a:gd name="connsiteY3131" fmla="*/ 511016 h 514350"/>
                <a:gd name="connsiteX3132" fmla="*/ 6277451 w 6400800"/>
                <a:gd name="connsiteY3132" fmla="*/ 364331 h 514350"/>
                <a:gd name="connsiteX3133" fmla="*/ 6279356 w 6400800"/>
                <a:gd name="connsiteY3133" fmla="*/ 357664 h 514350"/>
                <a:gd name="connsiteX3134" fmla="*/ 6279356 w 6400800"/>
                <a:gd name="connsiteY3134" fmla="*/ 361474 h 514350"/>
                <a:gd name="connsiteX3135" fmla="*/ 6277451 w 6400800"/>
                <a:gd name="connsiteY3135" fmla="*/ 399574 h 514350"/>
                <a:gd name="connsiteX3136" fmla="*/ 6267926 w 6400800"/>
                <a:gd name="connsiteY3136" fmla="*/ 430054 h 514350"/>
                <a:gd name="connsiteX3137" fmla="*/ 6266021 w 6400800"/>
                <a:gd name="connsiteY3137" fmla="*/ 430054 h 514350"/>
                <a:gd name="connsiteX3138" fmla="*/ 6260306 w 6400800"/>
                <a:gd name="connsiteY3138" fmla="*/ 421481 h 514350"/>
                <a:gd name="connsiteX3139" fmla="*/ 6277451 w 6400800"/>
                <a:gd name="connsiteY3139" fmla="*/ 364331 h 514350"/>
                <a:gd name="connsiteX3140" fmla="*/ 6211729 w 6400800"/>
                <a:gd name="connsiteY3140" fmla="*/ 425291 h 514350"/>
                <a:gd name="connsiteX3141" fmla="*/ 6212681 w 6400800"/>
                <a:gd name="connsiteY3141" fmla="*/ 398621 h 514350"/>
                <a:gd name="connsiteX3142" fmla="*/ 6213634 w 6400800"/>
                <a:gd name="connsiteY3142" fmla="*/ 390049 h 514350"/>
                <a:gd name="connsiteX3143" fmla="*/ 6216492 w 6400800"/>
                <a:gd name="connsiteY3143" fmla="*/ 393859 h 514350"/>
                <a:gd name="connsiteX3144" fmla="*/ 6227921 w 6400800"/>
                <a:gd name="connsiteY3144" fmla="*/ 408146 h 514350"/>
                <a:gd name="connsiteX3145" fmla="*/ 6225064 w 6400800"/>
                <a:gd name="connsiteY3145" fmla="*/ 412909 h 514350"/>
                <a:gd name="connsiteX3146" fmla="*/ 6221254 w 6400800"/>
                <a:gd name="connsiteY3146" fmla="*/ 420529 h 514350"/>
                <a:gd name="connsiteX3147" fmla="*/ 6218396 w 6400800"/>
                <a:gd name="connsiteY3147" fmla="*/ 429101 h 514350"/>
                <a:gd name="connsiteX3148" fmla="*/ 6217444 w 6400800"/>
                <a:gd name="connsiteY3148" fmla="*/ 431006 h 514350"/>
                <a:gd name="connsiteX3149" fmla="*/ 6217444 w 6400800"/>
                <a:gd name="connsiteY3149" fmla="*/ 429101 h 514350"/>
                <a:gd name="connsiteX3150" fmla="*/ 6215539 w 6400800"/>
                <a:gd name="connsiteY3150" fmla="*/ 413861 h 514350"/>
                <a:gd name="connsiteX3151" fmla="*/ 6213634 w 6400800"/>
                <a:gd name="connsiteY3151" fmla="*/ 429101 h 514350"/>
                <a:gd name="connsiteX3152" fmla="*/ 6211729 w 6400800"/>
                <a:gd name="connsiteY3152" fmla="*/ 441484 h 514350"/>
                <a:gd name="connsiteX3153" fmla="*/ 6211729 w 6400800"/>
                <a:gd name="connsiteY3153" fmla="*/ 425291 h 514350"/>
                <a:gd name="connsiteX3154" fmla="*/ 6183154 w 6400800"/>
                <a:gd name="connsiteY3154" fmla="*/ 343376 h 514350"/>
                <a:gd name="connsiteX3155" fmla="*/ 6187917 w 6400800"/>
                <a:gd name="connsiteY3155" fmla="*/ 350996 h 514350"/>
                <a:gd name="connsiteX3156" fmla="*/ 6191726 w 6400800"/>
                <a:gd name="connsiteY3156" fmla="*/ 356711 h 514350"/>
                <a:gd name="connsiteX3157" fmla="*/ 6183154 w 6400800"/>
                <a:gd name="connsiteY3157" fmla="*/ 388144 h 514350"/>
                <a:gd name="connsiteX3158" fmla="*/ 6182201 w 6400800"/>
                <a:gd name="connsiteY3158" fmla="*/ 391954 h 514350"/>
                <a:gd name="connsiteX3159" fmla="*/ 6181249 w 6400800"/>
                <a:gd name="connsiteY3159" fmla="*/ 375761 h 514350"/>
                <a:gd name="connsiteX3160" fmla="*/ 6181249 w 6400800"/>
                <a:gd name="connsiteY3160" fmla="*/ 372904 h 514350"/>
                <a:gd name="connsiteX3161" fmla="*/ 6183154 w 6400800"/>
                <a:gd name="connsiteY3161" fmla="*/ 343376 h 514350"/>
                <a:gd name="connsiteX3162" fmla="*/ 6144101 w 6400800"/>
                <a:gd name="connsiteY3162" fmla="*/ 308134 h 514350"/>
                <a:gd name="connsiteX3163" fmla="*/ 6147912 w 6400800"/>
                <a:gd name="connsiteY3163" fmla="*/ 276701 h 514350"/>
                <a:gd name="connsiteX3164" fmla="*/ 6153626 w 6400800"/>
                <a:gd name="connsiteY3164" fmla="*/ 289084 h 514350"/>
                <a:gd name="connsiteX3165" fmla="*/ 6161246 w 6400800"/>
                <a:gd name="connsiteY3165" fmla="*/ 305276 h 514350"/>
                <a:gd name="connsiteX3166" fmla="*/ 6157437 w 6400800"/>
                <a:gd name="connsiteY3166" fmla="*/ 319564 h 514350"/>
                <a:gd name="connsiteX3167" fmla="*/ 6152674 w 6400800"/>
                <a:gd name="connsiteY3167" fmla="*/ 342424 h 514350"/>
                <a:gd name="connsiteX3168" fmla="*/ 6150769 w 6400800"/>
                <a:gd name="connsiteY3168" fmla="*/ 356711 h 514350"/>
                <a:gd name="connsiteX3169" fmla="*/ 6149817 w 6400800"/>
                <a:gd name="connsiteY3169" fmla="*/ 360521 h 514350"/>
                <a:gd name="connsiteX3170" fmla="*/ 6148864 w 6400800"/>
                <a:gd name="connsiteY3170" fmla="*/ 365284 h 514350"/>
                <a:gd name="connsiteX3171" fmla="*/ 6146006 w 6400800"/>
                <a:gd name="connsiteY3171" fmla="*/ 360521 h 514350"/>
                <a:gd name="connsiteX3172" fmla="*/ 6147912 w 6400800"/>
                <a:gd name="connsiteY3172" fmla="*/ 368141 h 514350"/>
                <a:gd name="connsiteX3173" fmla="*/ 6145054 w 6400800"/>
                <a:gd name="connsiteY3173" fmla="*/ 389096 h 514350"/>
                <a:gd name="connsiteX3174" fmla="*/ 6144101 w 6400800"/>
                <a:gd name="connsiteY3174" fmla="*/ 386239 h 514350"/>
                <a:gd name="connsiteX3175" fmla="*/ 6143149 w 6400800"/>
                <a:gd name="connsiteY3175" fmla="*/ 384334 h 514350"/>
                <a:gd name="connsiteX3176" fmla="*/ 6142196 w 6400800"/>
                <a:gd name="connsiteY3176" fmla="*/ 369094 h 514350"/>
                <a:gd name="connsiteX3177" fmla="*/ 6139339 w 6400800"/>
                <a:gd name="connsiteY3177" fmla="*/ 343376 h 514350"/>
                <a:gd name="connsiteX3178" fmla="*/ 6144101 w 6400800"/>
                <a:gd name="connsiteY3178" fmla="*/ 308134 h 514350"/>
                <a:gd name="connsiteX3179" fmla="*/ 6095524 w 6400800"/>
                <a:gd name="connsiteY3179" fmla="*/ 384334 h 514350"/>
                <a:gd name="connsiteX3180" fmla="*/ 6088856 w 6400800"/>
                <a:gd name="connsiteY3180" fmla="*/ 412909 h 514350"/>
                <a:gd name="connsiteX3181" fmla="*/ 6083142 w 6400800"/>
                <a:gd name="connsiteY3181" fmla="*/ 435769 h 514350"/>
                <a:gd name="connsiteX3182" fmla="*/ 6076474 w 6400800"/>
                <a:gd name="connsiteY3182" fmla="*/ 411956 h 514350"/>
                <a:gd name="connsiteX3183" fmla="*/ 6079331 w 6400800"/>
                <a:gd name="connsiteY3183" fmla="*/ 391001 h 514350"/>
                <a:gd name="connsiteX3184" fmla="*/ 6084094 w 6400800"/>
                <a:gd name="connsiteY3184" fmla="*/ 368141 h 514350"/>
                <a:gd name="connsiteX3185" fmla="*/ 6088856 w 6400800"/>
                <a:gd name="connsiteY3185" fmla="*/ 347186 h 514350"/>
                <a:gd name="connsiteX3186" fmla="*/ 6091714 w 6400800"/>
                <a:gd name="connsiteY3186" fmla="*/ 348139 h 514350"/>
                <a:gd name="connsiteX3187" fmla="*/ 6095524 w 6400800"/>
                <a:gd name="connsiteY3187" fmla="*/ 350996 h 514350"/>
                <a:gd name="connsiteX3188" fmla="*/ 6100287 w 6400800"/>
                <a:gd name="connsiteY3188" fmla="*/ 359569 h 514350"/>
                <a:gd name="connsiteX3189" fmla="*/ 6095524 w 6400800"/>
                <a:gd name="connsiteY3189" fmla="*/ 384334 h 514350"/>
                <a:gd name="connsiteX3190" fmla="*/ 6102192 w 6400800"/>
                <a:gd name="connsiteY3190" fmla="*/ 206216 h 514350"/>
                <a:gd name="connsiteX3191" fmla="*/ 6101239 w 6400800"/>
                <a:gd name="connsiteY3191" fmla="*/ 235744 h 514350"/>
                <a:gd name="connsiteX3192" fmla="*/ 6101239 w 6400800"/>
                <a:gd name="connsiteY3192" fmla="*/ 241459 h 514350"/>
                <a:gd name="connsiteX3193" fmla="*/ 6101239 w 6400800"/>
                <a:gd name="connsiteY3193" fmla="*/ 242411 h 514350"/>
                <a:gd name="connsiteX3194" fmla="*/ 6101239 w 6400800"/>
                <a:gd name="connsiteY3194" fmla="*/ 242411 h 514350"/>
                <a:gd name="connsiteX3195" fmla="*/ 6100287 w 6400800"/>
                <a:gd name="connsiteY3195" fmla="*/ 239554 h 514350"/>
                <a:gd name="connsiteX3196" fmla="*/ 6097429 w 6400800"/>
                <a:gd name="connsiteY3196" fmla="*/ 230981 h 514350"/>
                <a:gd name="connsiteX3197" fmla="*/ 6102192 w 6400800"/>
                <a:gd name="connsiteY3197" fmla="*/ 206216 h 514350"/>
                <a:gd name="connsiteX3198" fmla="*/ 6100287 w 6400800"/>
                <a:gd name="connsiteY3198" fmla="*/ 284321 h 514350"/>
                <a:gd name="connsiteX3199" fmla="*/ 6098381 w 6400800"/>
                <a:gd name="connsiteY3199" fmla="*/ 279559 h 514350"/>
                <a:gd name="connsiteX3200" fmla="*/ 6099334 w 6400800"/>
                <a:gd name="connsiteY3200" fmla="*/ 277654 h 514350"/>
                <a:gd name="connsiteX3201" fmla="*/ 6100287 w 6400800"/>
                <a:gd name="connsiteY3201" fmla="*/ 284321 h 514350"/>
                <a:gd name="connsiteX3202" fmla="*/ 6093619 w 6400800"/>
                <a:gd name="connsiteY3202" fmla="*/ 247174 h 514350"/>
                <a:gd name="connsiteX3203" fmla="*/ 6095524 w 6400800"/>
                <a:gd name="connsiteY3203" fmla="*/ 255746 h 514350"/>
                <a:gd name="connsiteX3204" fmla="*/ 6091714 w 6400800"/>
                <a:gd name="connsiteY3204" fmla="*/ 264319 h 514350"/>
                <a:gd name="connsiteX3205" fmla="*/ 6090762 w 6400800"/>
                <a:gd name="connsiteY3205" fmla="*/ 262414 h 514350"/>
                <a:gd name="connsiteX3206" fmla="*/ 6093619 w 6400800"/>
                <a:gd name="connsiteY3206" fmla="*/ 247174 h 514350"/>
                <a:gd name="connsiteX3207" fmla="*/ 6088856 w 6400800"/>
                <a:gd name="connsiteY3207" fmla="*/ 269081 h 514350"/>
                <a:gd name="connsiteX3208" fmla="*/ 6088856 w 6400800"/>
                <a:gd name="connsiteY3208" fmla="*/ 270034 h 514350"/>
                <a:gd name="connsiteX3209" fmla="*/ 6088856 w 6400800"/>
                <a:gd name="connsiteY3209" fmla="*/ 270034 h 514350"/>
                <a:gd name="connsiteX3210" fmla="*/ 6087904 w 6400800"/>
                <a:gd name="connsiteY3210" fmla="*/ 272891 h 514350"/>
                <a:gd name="connsiteX3211" fmla="*/ 6088856 w 6400800"/>
                <a:gd name="connsiteY3211" fmla="*/ 269081 h 514350"/>
                <a:gd name="connsiteX3212" fmla="*/ 6067901 w 6400800"/>
                <a:gd name="connsiteY3212" fmla="*/ 369094 h 514350"/>
                <a:gd name="connsiteX3213" fmla="*/ 6080284 w 6400800"/>
                <a:gd name="connsiteY3213" fmla="*/ 339566 h 514350"/>
                <a:gd name="connsiteX3214" fmla="*/ 6085046 w 6400800"/>
                <a:gd name="connsiteY3214" fmla="*/ 326231 h 514350"/>
                <a:gd name="connsiteX3215" fmla="*/ 6088856 w 6400800"/>
                <a:gd name="connsiteY3215" fmla="*/ 313849 h 514350"/>
                <a:gd name="connsiteX3216" fmla="*/ 6093619 w 6400800"/>
                <a:gd name="connsiteY3216" fmla="*/ 293846 h 514350"/>
                <a:gd name="connsiteX3217" fmla="*/ 6093619 w 6400800"/>
                <a:gd name="connsiteY3217" fmla="*/ 293846 h 514350"/>
                <a:gd name="connsiteX3218" fmla="*/ 6096476 w 6400800"/>
                <a:gd name="connsiteY3218" fmla="*/ 310991 h 514350"/>
                <a:gd name="connsiteX3219" fmla="*/ 6100287 w 6400800"/>
                <a:gd name="connsiteY3219" fmla="*/ 339566 h 514350"/>
                <a:gd name="connsiteX3220" fmla="*/ 6101239 w 6400800"/>
                <a:gd name="connsiteY3220" fmla="*/ 355759 h 514350"/>
                <a:gd name="connsiteX3221" fmla="*/ 6101239 w 6400800"/>
                <a:gd name="connsiteY3221" fmla="*/ 355759 h 514350"/>
                <a:gd name="connsiteX3222" fmla="*/ 6100287 w 6400800"/>
                <a:gd name="connsiteY3222" fmla="*/ 359569 h 514350"/>
                <a:gd name="connsiteX3223" fmla="*/ 6097429 w 6400800"/>
                <a:gd name="connsiteY3223" fmla="*/ 350044 h 514350"/>
                <a:gd name="connsiteX3224" fmla="*/ 6093619 w 6400800"/>
                <a:gd name="connsiteY3224" fmla="*/ 345281 h 514350"/>
                <a:gd name="connsiteX3225" fmla="*/ 6087904 w 6400800"/>
                <a:gd name="connsiteY3225" fmla="*/ 342424 h 514350"/>
                <a:gd name="connsiteX3226" fmla="*/ 6085999 w 6400800"/>
                <a:gd name="connsiteY3226" fmla="*/ 341471 h 514350"/>
                <a:gd name="connsiteX3227" fmla="*/ 6085046 w 6400800"/>
                <a:gd name="connsiteY3227" fmla="*/ 343376 h 514350"/>
                <a:gd name="connsiteX3228" fmla="*/ 6076474 w 6400800"/>
                <a:gd name="connsiteY3228" fmla="*/ 365284 h 514350"/>
                <a:gd name="connsiteX3229" fmla="*/ 6069806 w 6400800"/>
                <a:gd name="connsiteY3229" fmla="*/ 384334 h 514350"/>
                <a:gd name="connsiteX3230" fmla="*/ 6065996 w 6400800"/>
                <a:gd name="connsiteY3230" fmla="*/ 372904 h 514350"/>
                <a:gd name="connsiteX3231" fmla="*/ 6067901 w 6400800"/>
                <a:gd name="connsiteY3231" fmla="*/ 369094 h 514350"/>
                <a:gd name="connsiteX3232" fmla="*/ 6035517 w 6400800"/>
                <a:gd name="connsiteY3232" fmla="*/ 310039 h 514350"/>
                <a:gd name="connsiteX3233" fmla="*/ 6035517 w 6400800"/>
                <a:gd name="connsiteY3233" fmla="*/ 308134 h 514350"/>
                <a:gd name="connsiteX3234" fmla="*/ 6040279 w 6400800"/>
                <a:gd name="connsiteY3234" fmla="*/ 324326 h 514350"/>
                <a:gd name="connsiteX3235" fmla="*/ 6044089 w 6400800"/>
                <a:gd name="connsiteY3235" fmla="*/ 338614 h 514350"/>
                <a:gd name="connsiteX3236" fmla="*/ 6038374 w 6400800"/>
                <a:gd name="connsiteY3236" fmla="*/ 355759 h 514350"/>
                <a:gd name="connsiteX3237" fmla="*/ 6033612 w 6400800"/>
                <a:gd name="connsiteY3237" fmla="*/ 330041 h 514350"/>
                <a:gd name="connsiteX3238" fmla="*/ 6035517 w 6400800"/>
                <a:gd name="connsiteY3238" fmla="*/ 310039 h 514350"/>
                <a:gd name="connsiteX3239" fmla="*/ 6012656 w 6400800"/>
                <a:gd name="connsiteY3239" fmla="*/ 361474 h 514350"/>
                <a:gd name="connsiteX3240" fmla="*/ 6012656 w 6400800"/>
                <a:gd name="connsiteY3240" fmla="*/ 363379 h 514350"/>
                <a:gd name="connsiteX3241" fmla="*/ 6012656 w 6400800"/>
                <a:gd name="connsiteY3241" fmla="*/ 359569 h 514350"/>
                <a:gd name="connsiteX3242" fmla="*/ 6012656 w 6400800"/>
                <a:gd name="connsiteY3242" fmla="*/ 361474 h 514350"/>
                <a:gd name="connsiteX3243" fmla="*/ 6007894 w 6400800"/>
                <a:gd name="connsiteY3243" fmla="*/ 351949 h 514350"/>
                <a:gd name="connsiteX3244" fmla="*/ 6007894 w 6400800"/>
                <a:gd name="connsiteY3244" fmla="*/ 352901 h 514350"/>
                <a:gd name="connsiteX3245" fmla="*/ 6007894 w 6400800"/>
                <a:gd name="connsiteY3245" fmla="*/ 351949 h 514350"/>
                <a:gd name="connsiteX3246" fmla="*/ 6007894 w 6400800"/>
                <a:gd name="connsiteY3246" fmla="*/ 351949 h 514350"/>
                <a:gd name="connsiteX3247" fmla="*/ 5976462 w 6400800"/>
                <a:gd name="connsiteY3247" fmla="*/ 410051 h 514350"/>
                <a:gd name="connsiteX3248" fmla="*/ 5973604 w 6400800"/>
                <a:gd name="connsiteY3248" fmla="*/ 402431 h 514350"/>
                <a:gd name="connsiteX3249" fmla="*/ 5972651 w 6400800"/>
                <a:gd name="connsiteY3249" fmla="*/ 398621 h 514350"/>
                <a:gd name="connsiteX3250" fmla="*/ 5971699 w 6400800"/>
                <a:gd name="connsiteY3250" fmla="*/ 391001 h 514350"/>
                <a:gd name="connsiteX3251" fmla="*/ 5973604 w 6400800"/>
                <a:gd name="connsiteY3251" fmla="*/ 386239 h 514350"/>
                <a:gd name="connsiteX3252" fmla="*/ 5977414 w 6400800"/>
                <a:gd name="connsiteY3252" fmla="*/ 374809 h 514350"/>
                <a:gd name="connsiteX3253" fmla="*/ 5976462 w 6400800"/>
                <a:gd name="connsiteY3253" fmla="*/ 410051 h 514350"/>
                <a:gd name="connsiteX3254" fmla="*/ 5976462 w 6400800"/>
                <a:gd name="connsiteY3254" fmla="*/ 239554 h 514350"/>
                <a:gd name="connsiteX3255" fmla="*/ 5978367 w 6400800"/>
                <a:gd name="connsiteY3255" fmla="*/ 250031 h 514350"/>
                <a:gd name="connsiteX3256" fmla="*/ 5979319 w 6400800"/>
                <a:gd name="connsiteY3256" fmla="*/ 256699 h 514350"/>
                <a:gd name="connsiteX3257" fmla="*/ 5974556 w 6400800"/>
                <a:gd name="connsiteY3257" fmla="*/ 248126 h 514350"/>
                <a:gd name="connsiteX3258" fmla="*/ 5976462 w 6400800"/>
                <a:gd name="connsiteY3258" fmla="*/ 239554 h 514350"/>
                <a:gd name="connsiteX3259" fmla="*/ 5965984 w 6400800"/>
                <a:gd name="connsiteY3259" fmla="*/ 291941 h 514350"/>
                <a:gd name="connsiteX3260" fmla="*/ 5966937 w 6400800"/>
                <a:gd name="connsiteY3260" fmla="*/ 286226 h 514350"/>
                <a:gd name="connsiteX3261" fmla="*/ 5967889 w 6400800"/>
                <a:gd name="connsiteY3261" fmla="*/ 282416 h 514350"/>
                <a:gd name="connsiteX3262" fmla="*/ 5970746 w 6400800"/>
                <a:gd name="connsiteY3262" fmla="*/ 269081 h 514350"/>
                <a:gd name="connsiteX3263" fmla="*/ 5983129 w 6400800"/>
                <a:gd name="connsiteY3263" fmla="*/ 298609 h 514350"/>
                <a:gd name="connsiteX3264" fmla="*/ 5980271 w 6400800"/>
                <a:gd name="connsiteY3264" fmla="*/ 330994 h 514350"/>
                <a:gd name="connsiteX3265" fmla="*/ 5979319 w 6400800"/>
                <a:gd name="connsiteY3265" fmla="*/ 331946 h 514350"/>
                <a:gd name="connsiteX3266" fmla="*/ 5976462 w 6400800"/>
                <a:gd name="connsiteY3266" fmla="*/ 328136 h 514350"/>
                <a:gd name="connsiteX3267" fmla="*/ 5979319 w 6400800"/>
                <a:gd name="connsiteY3267" fmla="*/ 332899 h 514350"/>
                <a:gd name="connsiteX3268" fmla="*/ 5972651 w 6400800"/>
                <a:gd name="connsiteY3268" fmla="*/ 346234 h 514350"/>
                <a:gd name="connsiteX3269" fmla="*/ 5967889 w 6400800"/>
                <a:gd name="connsiteY3269" fmla="*/ 355759 h 514350"/>
                <a:gd name="connsiteX3270" fmla="*/ 5967889 w 6400800"/>
                <a:gd name="connsiteY3270" fmla="*/ 355759 h 514350"/>
                <a:gd name="connsiteX3271" fmla="*/ 5966937 w 6400800"/>
                <a:gd name="connsiteY3271" fmla="*/ 351949 h 514350"/>
                <a:gd name="connsiteX3272" fmla="*/ 5965031 w 6400800"/>
                <a:gd name="connsiteY3272" fmla="*/ 333851 h 514350"/>
                <a:gd name="connsiteX3273" fmla="*/ 5963126 w 6400800"/>
                <a:gd name="connsiteY3273" fmla="*/ 299561 h 514350"/>
                <a:gd name="connsiteX3274" fmla="*/ 5965984 w 6400800"/>
                <a:gd name="connsiteY3274" fmla="*/ 291941 h 514350"/>
                <a:gd name="connsiteX3275" fmla="*/ 5952649 w 6400800"/>
                <a:gd name="connsiteY3275" fmla="*/ 385286 h 514350"/>
                <a:gd name="connsiteX3276" fmla="*/ 5952649 w 6400800"/>
                <a:gd name="connsiteY3276" fmla="*/ 385286 h 514350"/>
                <a:gd name="connsiteX3277" fmla="*/ 5952649 w 6400800"/>
                <a:gd name="connsiteY3277" fmla="*/ 385286 h 514350"/>
                <a:gd name="connsiteX3278" fmla="*/ 5952649 w 6400800"/>
                <a:gd name="connsiteY3278" fmla="*/ 385286 h 514350"/>
                <a:gd name="connsiteX3279" fmla="*/ 5934551 w 6400800"/>
                <a:gd name="connsiteY3279" fmla="*/ 339566 h 514350"/>
                <a:gd name="connsiteX3280" fmla="*/ 5933599 w 6400800"/>
                <a:gd name="connsiteY3280" fmla="*/ 332899 h 514350"/>
                <a:gd name="connsiteX3281" fmla="*/ 5933599 w 6400800"/>
                <a:gd name="connsiteY3281" fmla="*/ 330994 h 514350"/>
                <a:gd name="connsiteX3282" fmla="*/ 5935504 w 6400800"/>
                <a:gd name="connsiteY3282" fmla="*/ 336709 h 514350"/>
                <a:gd name="connsiteX3283" fmla="*/ 5934551 w 6400800"/>
                <a:gd name="connsiteY3283" fmla="*/ 339566 h 514350"/>
                <a:gd name="connsiteX3284" fmla="*/ 5948839 w 6400800"/>
                <a:gd name="connsiteY3284" fmla="*/ 371951 h 514350"/>
                <a:gd name="connsiteX3285" fmla="*/ 5945981 w 6400800"/>
                <a:gd name="connsiteY3285" fmla="*/ 382429 h 514350"/>
                <a:gd name="connsiteX3286" fmla="*/ 5943124 w 6400800"/>
                <a:gd name="connsiteY3286" fmla="*/ 392906 h 514350"/>
                <a:gd name="connsiteX3287" fmla="*/ 5943124 w 6400800"/>
                <a:gd name="connsiteY3287" fmla="*/ 378619 h 514350"/>
                <a:gd name="connsiteX3288" fmla="*/ 5943124 w 6400800"/>
                <a:gd name="connsiteY3288" fmla="*/ 378619 h 514350"/>
                <a:gd name="connsiteX3289" fmla="*/ 5946934 w 6400800"/>
                <a:gd name="connsiteY3289" fmla="*/ 365284 h 514350"/>
                <a:gd name="connsiteX3290" fmla="*/ 5948839 w 6400800"/>
                <a:gd name="connsiteY3290" fmla="*/ 371951 h 514350"/>
                <a:gd name="connsiteX3291" fmla="*/ 5930742 w 6400800"/>
                <a:gd name="connsiteY3291" fmla="*/ 234791 h 514350"/>
                <a:gd name="connsiteX3292" fmla="*/ 5938362 w 6400800"/>
                <a:gd name="connsiteY3292" fmla="*/ 269081 h 514350"/>
                <a:gd name="connsiteX3293" fmla="*/ 5945029 w 6400800"/>
                <a:gd name="connsiteY3293" fmla="*/ 307181 h 514350"/>
                <a:gd name="connsiteX3294" fmla="*/ 5940267 w 6400800"/>
                <a:gd name="connsiteY3294" fmla="*/ 323374 h 514350"/>
                <a:gd name="connsiteX3295" fmla="*/ 5940267 w 6400800"/>
                <a:gd name="connsiteY3295" fmla="*/ 324326 h 514350"/>
                <a:gd name="connsiteX3296" fmla="*/ 5931694 w 6400800"/>
                <a:gd name="connsiteY3296" fmla="*/ 307181 h 514350"/>
                <a:gd name="connsiteX3297" fmla="*/ 5928837 w 6400800"/>
                <a:gd name="connsiteY3297" fmla="*/ 284321 h 514350"/>
                <a:gd name="connsiteX3298" fmla="*/ 5926931 w 6400800"/>
                <a:gd name="connsiteY3298" fmla="*/ 266224 h 514350"/>
                <a:gd name="connsiteX3299" fmla="*/ 5929789 w 6400800"/>
                <a:gd name="connsiteY3299" fmla="*/ 259556 h 514350"/>
                <a:gd name="connsiteX3300" fmla="*/ 5926931 w 6400800"/>
                <a:gd name="connsiteY3300" fmla="*/ 264319 h 514350"/>
                <a:gd name="connsiteX3301" fmla="*/ 5925026 w 6400800"/>
                <a:gd name="connsiteY3301" fmla="*/ 245269 h 514350"/>
                <a:gd name="connsiteX3302" fmla="*/ 5926931 w 6400800"/>
                <a:gd name="connsiteY3302" fmla="*/ 233839 h 514350"/>
                <a:gd name="connsiteX3303" fmla="*/ 5928837 w 6400800"/>
                <a:gd name="connsiteY3303" fmla="*/ 226219 h 514350"/>
                <a:gd name="connsiteX3304" fmla="*/ 5930742 w 6400800"/>
                <a:gd name="connsiteY3304" fmla="*/ 234791 h 514350"/>
                <a:gd name="connsiteX3305" fmla="*/ 5923121 w 6400800"/>
                <a:gd name="connsiteY3305" fmla="*/ 209074 h 514350"/>
                <a:gd name="connsiteX3306" fmla="*/ 5926931 w 6400800"/>
                <a:gd name="connsiteY3306" fmla="*/ 222409 h 514350"/>
                <a:gd name="connsiteX3307" fmla="*/ 5922169 w 6400800"/>
                <a:gd name="connsiteY3307" fmla="*/ 232886 h 514350"/>
                <a:gd name="connsiteX3308" fmla="*/ 5919312 w 6400800"/>
                <a:gd name="connsiteY3308" fmla="*/ 206216 h 514350"/>
                <a:gd name="connsiteX3309" fmla="*/ 5918359 w 6400800"/>
                <a:gd name="connsiteY3309" fmla="*/ 193834 h 514350"/>
                <a:gd name="connsiteX3310" fmla="*/ 5923121 w 6400800"/>
                <a:gd name="connsiteY3310" fmla="*/ 209074 h 514350"/>
                <a:gd name="connsiteX3311" fmla="*/ 5901214 w 6400800"/>
                <a:gd name="connsiteY3311" fmla="*/ 244316 h 514350"/>
                <a:gd name="connsiteX3312" fmla="*/ 5901214 w 6400800"/>
                <a:gd name="connsiteY3312" fmla="*/ 258604 h 514350"/>
                <a:gd name="connsiteX3313" fmla="*/ 5902167 w 6400800"/>
                <a:gd name="connsiteY3313" fmla="*/ 278606 h 514350"/>
                <a:gd name="connsiteX3314" fmla="*/ 5904071 w 6400800"/>
                <a:gd name="connsiteY3314" fmla="*/ 302419 h 514350"/>
                <a:gd name="connsiteX3315" fmla="*/ 5900262 w 6400800"/>
                <a:gd name="connsiteY3315" fmla="*/ 310039 h 514350"/>
                <a:gd name="connsiteX3316" fmla="*/ 5895499 w 6400800"/>
                <a:gd name="connsiteY3316" fmla="*/ 284321 h 514350"/>
                <a:gd name="connsiteX3317" fmla="*/ 5901214 w 6400800"/>
                <a:gd name="connsiteY3317" fmla="*/ 244316 h 514350"/>
                <a:gd name="connsiteX3318" fmla="*/ 5903119 w 6400800"/>
                <a:gd name="connsiteY3318" fmla="*/ 324326 h 514350"/>
                <a:gd name="connsiteX3319" fmla="*/ 5903119 w 6400800"/>
                <a:gd name="connsiteY3319" fmla="*/ 328136 h 514350"/>
                <a:gd name="connsiteX3320" fmla="*/ 5902167 w 6400800"/>
                <a:gd name="connsiteY3320" fmla="*/ 325279 h 514350"/>
                <a:gd name="connsiteX3321" fmla="*/ 5903119 w 6400800"/>
                <a:gd name="connsiteY3321" fmla="*/ 324326 h 514350"/>
                <a:gd name="connsiteX3322" fmla="*/ 5892642 w 6400800"/>
                <a:gd name="connsiteY3322" fmla="*/ 348139 h 514350"/>
                <a:gd name="connsiteX3323" fmla="*/ 5893594 w 6400800"/>
                <a:gd name="connsiteY3323" fmla="*/ 352901 h 514350"/>
                <a:gd name="connsiteX3324" fmla="*/ 5893594 w 6400800"/>
                <a:gd name="connsiteY3324" fmla="*/ 355759 h 514350"/>
                <a:gd name="connsiteX3325" fmla="*/ 5891689 w 6400800"/>
                <a:gd name="connsiteY3325" fmla="*/ 350996 h 514350"/>
                <a:gd name="connsiteX3326" fmla="*/ 5892642 w 6400800"/>
                <a:gd name="connsiteY3326" fmla="*/ 348139 h 514350"/>
                <a:gd name="connsiteX3327" fmla="*/ 5893594 w 6400800"/>
                <a:gd name="connsiteY3327" fmla="*/ 373856 h 514350"/>
                <a:gd name="connsiteX3328" fmla="*/ 5898356 w 6400800"/>
                <a:gd name="connsiteY3328" fmla="*/ 391954 h 514350"/>
                <a:gd name="connsiteX3329" fmla="*/ 5902167 w 6400800"/>
                <a:gd name="connsiteY3329" fmla="*/ 408146 h 514350"/>
                <a:gd name="connsiteX3330" fmla="*/ 5904071 w 6400800"/>
                <a:gd name="connsiteY3330" fmla="*/ 417671 h 514350"/>
                <a:gd name="connsiteX3331" fmla="*/ 5904071 w 6400800"/>
                <a:gd name="connsiteY3331" fmla="*/ 417671 h 514350"/>
                <a:gd name="connsiteX3332" fmla="*/ 5890737 w 6400800"/>
                <a:gd name="connsiteY3332" fmla="*/ 387191 h 514350"/>
                <a:gd name="connsiteX3333" fmla="*/ 5888831 w 6400800"/>
                <a:gd name="connsiteY3333" fmla="*/ 383381 h 514350"/>
                <a:gd name="connsiteX3334" fmla="*/ 5887879 w 6400800"/>
                <a:gd name="connsiteY3334" fmla="*/ 357664 h 514350"/>
                <a:gd name="connsiteX3335" fmla="*/ 5888831 w 6400800"/>
                <a:gd name="connsiteY3335" fmla="*/ 356711 h 514350"/>
                <a:gd name="connsiteX3336" fmla="*/ 5893594 w 6400800"/>
                <a:gd name="connsiteY3336" fmla="*/ 373856 h 514350"/>
                <a:gd name="connsiteX3337" fmla="*/ 5886926 w 6400800"/>
                <a:gd name="connsiteY3337" fmla="*/ 321469 h 514350"/>
                <a:gd name="connsiteX3338" fmla="*/ 5888831 w 6400800"/>
                <a:gd name="connsiteY3338" fmla="*/ 311944 h 514350"/>
                <a:gd name="connsiteX3339" fmla="*/ 5888831 w 6400800"/>
                <a:gd name="connsiteY3339" fmla="*/ 314801 h 514350"/>
                <a:gd name="connsiteX3340" fmla="*/ 5889784 w 6400800"/>
                <a:gd name="connsiteY3340" fmla="*/ 326231 h 514350"/>
                <a:gd name="connsiteX3341" fmla="*/ 5885974 w 6400800"/>
                <a:gd name="connsiteY3341" fmla="*/ 332899 h 514350"/>
                <a:gd name="connsiteX3342" fmla="*/ 5885974 w 6400800"/>
                <a:gd name="connsiteY3342" fmla="*/ 325279 h 514350"/>
                <a:gd name="connsiteX3343" fmla="*/ 5886926 w 6400800"/>
                <a:gd name="connsiteY3343" fmla="*/ 321469 h 514350"/>
                <a:gd name="connsiteX3344" fmla="*/ 5858351 w 6400800"/>
                <a:gd name="connsiteY3344" fmla="*/ 279559 h 514350"/>
                <a:gd name="connsiteX3345" fmla="*/ 5858351 w 6400800"/>
                <a:gd name="connsiteY3345" fmla="*/ 284321 h 514350"/>
                <a:gd name="connsiteX3346" fmla="*/ 5858351 w 6400800"/>
                <a:gd name="connsiteY3346" fmla="*/ 285274 h 514350"/>
                <a:gd name="connsiteX3347" fmla="*/ 5857399 w 6400800"/>
                <a:gd name="connsiteY3347" fmla="*/ 281464 h 514350"/>
                <a:gd name="connsiteX3348" fmla="*/ 5858351 w 6400800"/>
                <a:gd name="connsiteY3348" fmla="*/ 279559 h 514350"/>
                <a:gd name="connsiteX3349" fmla="*/ 5841206 w 6400800"/>
                <a:gd name="connsiteY3349" fmla="*/ 264319 h 514350"/>
                <a:gd name="connsiteX3350" fmla="*/ 5840254 w 6400800"/>
                <a:gd name="connsiteY3350" fmla="*/ 270034 h 514350"/>
                <a:gd name="connsiteX3351" fmla="*/ 5839301 w 6400800"/>
                <a:gd name="connsiteY3351" fmla="*/ 277654 h 514350"/>
                <a:gd name="connsiteX3352" fmla="*/ 5838349 w 6400800"/>
                <a:gd name="connsiteY3352" fmla="*/ 271939 h 514350"/>
                <a:gd name="connsiteX3353" fmla="*/ 5841206 w 6400800"/>
                <a:gd name="connsiteY3353" fmla="*/ 264319 h 514350"/>
                <a:gd name="connsiteX3354" fmla="*/ 5828824 w 6400800"/>
                <a:gd name="connsiteY3354" fmla="*/ 305276 h 514350"/>
                <a:gd name="connsiteX3355" fmla="*/ 5826919 w 6400800"/>
                <a:gd name="connsiteY3355" fmla="*/ 308134 h 514350"/>
                <a:gd name="connsiteX3356" fmla="*/ 5826919 w 6400800"/>
                <a:gd name="connsiteY3356" fmla="*/ 306229 h 514350"/>
                <a:gd name="connsiteX3357" fmla="*/ 5829776 w 6400800"/>
                <a:gd name="connsiteY3357" fmla="*/ 299561 h 514350"/>
                <a:gd name="connsiteX3358" fmla="*/ 5828824 w 6400800"/>
                <a:gd name="connsiteY3358" fmla="*/ 305276 h 514350"/>
                <a:gd name="connsiteX3359" fmla="*/ 5823109 w 6400800"/>
                <a:gd name="connsiteY3359" fmla="*/ 259556 h 514350"/>
                <a:gd name="connsiteX3360" fmla="*/ 5827871 w 6400800"/>
                <a:gd name="connsiteY3360" fmla="*/ 270986 h 514350"/>
                <a:gd name="connsiteX3361" fmla="*/ 5828824 w 6400800"/>
                <a:gd name="connsiteY3361" fmla="*/ 273844 h 514350"/>
                <a:gd name="connsiteX3362" fmla="*/ 5828824 w 6400800"/>
                <a:gd name="connsiteY3362" fmla="*/ 286226 h 514350"/>
                <a:gd name="connsiteX3363" fmla="*/ 5824062 w 6400800"/>
                <a:gd name="connsiteY3363" fmla="*/ 295751 h 514350"/>
                <a:gd name="connsiteX3364" fmla="*/ 5824062 w 6400800"/>
                <a:gd name="connsiteY3364" fmla="*/ 294799 h 514350"/>
                <a:gd name="connsiteX3365" fmla="*/ 5823109 w 6400800"/>
                <a:gd name="connsiteY3365" fmla="*/ 267176 h 514350"/>
                <a:gd name="connsiteX3366" fmla="*/ 5823109 w 6400800"/>
                <a:gd name="connsiteY3366" fmla="*/ 259556 h 514350"/>
                <a:gd name="connsiteX3367" fmla="*/ 5813584 w 6400800"/>
                <a:gd name="connsiteY3367" fmla="*/ 252889 h 514350"/>
                <a:gd name="connsiteX3368" fmla="*/ 5812631 w 6400800"/>
                <a:gd name="connsiteY3368" fmla="*/ 258604 h 514350"/>
                <a:gd name="connsiteX3369" fmla="*/ 5811679 w 6400800"/>
                <a:gd name="connsiteY3369" fmla="*/ 255746 h 514350"/>
                <a:gd name="connsiteX3370" fmla="*/ 5811679 w 6400800"/>
                <a:gd name="connsiteY3370" fmla="*/ 262414 h 514350"/>
                <a:gd name="connsiteX3371" fmla="*/ 5810726 w 6400800"/>
                <a:gd name="connsiteY3371" fmla="*/ 267176 h 514350"/>
                <a:gd name="connsiteX3372" fmla="*/ 5808821 w 6400800"/>
                <a:gd name="connsiteY3372" fmla="*/ 294799 h 514350"/>
                <a:gd name="connsiteX3373" fmla="*/ 5808821 w 6400800"/>
                <a:gd name="connsiteY3373" fmla="*/ 304324 h 514350"/>
                <a:gd name="connsiteX3374" fmla="*/ 5807869 w 6400800"/>
                <a:gd name="connsiteY3374" fmla="*/ 300514 h 514350"/>
                <a:gd name="connsiteX3375" fmla="*/ 5806917 w 6400800"/>
                <a:gd name="connsiteY3375" fmla="*/ 264319 h 514350"/>
                <a:gd name="connsiteX3376" fmla="*/ 5806917 w 6400800"/>
                <a:gd name="connsiteY3376" fmla="*/ 262414 h 514350"/>
                <a:gd name="connsiteX3377" fmla="*/ 5813584 w 6400800"/>
                <a:gd name="connsiteY3377" fmla="*/ 252889 h 514350"/>
                <a:gd name="connsiteX3378" fmla="*/ 5804059 w 6400800"/>
                <a:gd name="connsiteY3378" fmla="*/ 268129 h 514350"/>
                <a:gd name="connsiteX3379" fmla="*/ 5804059 w 6400800"/>
                <a:gd name="connsiteY3379" fmla="*/ 269081 h 514350"/>
                <a:gd name="connsiteX3380" fmla="*/ 5804059 w 6400800"/>
                <a:gd name="connsiteY3380" fmla="*/ 268129 h 514350"/>
                <a:gd name="connsiteX3381" fmla="*/ 5804059 w 6400800"/>
                <a:gd name="connsiteY3381" fmla="*/ 268129 h 514350"/>
                <a:gd name="connsiteX3382" fmla="*/ 5799296 w 6400800"/>
                <a:gd name="connsiteY3382" fmla="*/ 164306 h 514350"/>
                <a:gd name="connsiteX3383" fmla="*/ 5802154 w 6400800"/>
                <a:gd name="connsiteY3383" fmla="*/ 166211 h 514350"/>
                <a:gd name="connsiteX3384" fmla="*/ 5796439 w 6400800"/>
                <a:gd name="connsiteY3384" fmla="*/ 176689 h 514350"/>
                <a:gd name="connsiteX3385" fmla="*/ 5796439 w 6400800"/>
                <a:gd name="connsiteY3385" fmla="*/ 163354 h 514350"/>
                <a:gd name="connsiteX3386" fmla="*/ 5799296 w 6400800"/>
                <a:gd name="connsiteY3386" fmla="*/ 164306 h 514350"/>
                <a:gd name="connsiteX3387" fmla="*/ 5770721 w 6400800"/>
                <a:gd name="connsiteY3387" fmla="*/ 386239 h 514350"/>
                <a:gd name="connsiteX3388" fmla="*/ 5770721 w 6400800"/>
                <a:gd name="connsiteY3388" fmla="*/ 383381 h 514350"/>
                <a:gd name="connsiteX3389" fmla="*/ 5770721 w 6400800"/>
                <a:gd name="connsiteY3389" fmla="*/ 382429 h 514350"/>
                <a:gd name="connsiteX3390" fmla="*/ 5771674 w 6400800"/>
                <a:gd name="connsiteY3390" fmla="*/ 387191 h 514350"/>
                <a:gd name="connsiteX3391" fmla="*/ 5770721 w 6400800"/>
                <a:gd name="connsiteY3391" fmla="*/ 386239 h 514350"/>
                <a:gd name="connsiteX3392" fmla="*/ 5782151 w 6400800"/>
                <a:gd name="connsiteY3392" fmla="*/ 253841 h 514350"/>
                <a:gd name="connsiteX3393" fmla="*/ 5780246 w 6400800"/>
                <a:gd name="connsiteY3393" fmla="*/ 258604 h 514350"/>
                <a:gd name="connsiteX3394" fmla="*/ 5777389 w 6400800"/>
                <a:gd name="connsiteY3394" fmla="*/ 267176 h 514350"/>
                <a:gd name="connsiteX3395" fmla="*/ 5773579 w 6400800"/>
                <a:gd name="connsiteY3395" fmla="*/ 275749 h 514350"/>
                <a:gd name="connsiteX3396" fmla="*/ 5772626 w 6400800"/>
                <a:gd name="connsiteY3396" fmla="*/ 273844 h 514350"/>
                <a:gd name="connsiteX3397" fmla="*/ 5771674 w 6400800"/>
                <a:gd name="connsiteY3397" fmla="*/ 272891 h 514350"/>
                <a:gd name="connsiteX3398" fmla="*/ 5783104 w 6400800"/>
                <a:gd name="connsiteY3398" fmla="*/ 241459 h 514350"/>
                <a:gd name="connsiteX3399" fmla="*/ 5782151 w 6400800"/>
                <a:gd name="connsiteY3399" fmla="*/ 253841 h 514350"/>
                <a:gd name="connsiteX3400" fmla="*/ 5785962 w 6400800"/>
                <a:gd name="connsiteY3400" fmla="*/ 221456 h 514350"/>
                <a:gd name="connsiteX3401" fmla="*/ 5784056 w 6400800"/>
                <a:gd name="connsiteY3401" fmla="*/ 239554 h 514350"/>
                <a:gd name="connsiteX3402" fmla="*/ 5784056 w 6400800"/>
                <a:gd name="connsiteY3402" fmla="*/ 240506 h 514350"/>
                <a:gd name="connsiteX3403" fmla="*/ 5770721 w 6400800"/>
                <a:gd name="connsiteY3403" fmla="*/ 267176 h 514350"/>
                <a:gd name="connsiteX3404" fmla="*/ 5769769 w 6400800"/>
                <a:gd name="connsiteY3404" fmla="*/ 261461 h 514350"/>
                <a:gd name="connsiteX3405" fmla="*/ 5769769 w 6400800"/>
                <a:gd name="connsiteY3405" fmla="*/ 258604 h 514350"/>
                <a:gd name="connsiteX3406" fmla="*/ 5785962 w 6400800"/>
                <a:gd name="connsiteY3406" fmla="*/ 221456 h 514350"/>
                <a:gd name="connsiteX3407" fmla="*/ 5754529 w 6400800"/>
                <a:gd name="connsiteY3407" fmla="*/ 333851 h 514350"/>
                <a:gd name="connsiteX3408" fmla="*/ 5746909 w 6400800"/>
                <a:gd name="connsiteY3408" fmla="*/ 348139 h 514350"/>
                <a:gd name="connsiteX3409" fmla="*/ 5745956 w 6400800"/>
                <a:gd name="connsiteY3409" fmla="*/ 346234 h 514350"/>
                <a:gd name="connsiteX3410" fmla="*/ 5754529 w 6400800"/>
                <a:gd name="connsiteY3410" fmla="*/ 322421 h 514350"/>
                <a:gd name="connsiteX3411" fmla="*/ 5754529 w 6400800"/>
                <a:gd name="connsiteY3411" fmla="*/ 333851 h 514350"/>
                <a:gd name="connsiteX3412" fmla="*/ 5754529 w 6400800"/>
                <a:gd name="connsiteY3412" fmla="*/ 333851 h 514350"/>
                <a:gd name="connsiteX3413" fmla="*/ 5762149 w 6400800"/>
                <a:gd name="connsiteY3413" fmla="*/ 302419 h 514350"/>
                <a:gd name="connsiteX3414" fmla="*/ 5762149 w 6400800"/>
                <a:gd name="connsiteY3414" fmla="*/ 302419 h 514350"/>
                <a:gd name="connsiteX3415" fmla="*/ 5762149 w 6400800"/>
                <a:gd name="connsiteY3415" fmla="*/ 302419 h 514350"/>
                <a:gd name="connsiteX3416" fmla="*/ 5762149 w 6400800"/>
                <a:gd name="connsiteY3416" fmla="*/ 302419 h 514350"/>
                <a:gd name="connsiteX3417" fmla="*/ 5761196 w 6400800"/>
                <a:gd name="connsiteY3417" fmla="*/ 304324 h 514350"/>
                <a:gd name="connsiteX3418" fmla="*/ 5762149 w 6400800"/>
                <a:gd name="connsiteY3418" fmla="*/ 305276 h 514350"/>
                <a:gd name="connsiteX3419" fmla="*/ 5762149 w 6400800"/>
                <a:gd name="connsiteY3419" fmla="*/ 308134 h 514350"/>
                <a:gd name="connsiteX3420" fmla="*/ 5762149 w 6400800"/>
                <a:gd name="connsiteY3420" fmla="*/ 310039 h 514350"/>
                <a:gd name="connsiteX3421" fmla="*/ 5759292 w 6400800"/>
                <a:gd name="connsiteY3421" fmla="*/ 320516 h 514350"/>
                <a:gd name="connsiteX3422" fmla="*/ 5757387 w 6400800"/>
                <a:gd name="connsiteY3422" fmla="*/ 328136 h 514350"/>
                <a:gd name="connsiteX3423" fmla="*/ 5755481 w 6400800"/>
                <a:gd name="connsiteY3423" fmla="*/ 320516 h 514350"/>
                <a:gd name="connsiteX3424" fmla="*/ 5761196 w 6400800"/>
                <a:gd name="connsiteY3424" fmla="*/ 304324 h 514350"/>
                <a:gd name="connsiteX3425" fmla="*/ 5760244 w 6400800"/>
                <a:gd name="connsiteY3425" fmla="*/ 289084 h 514350"/>
                <a:gd name="connsiteX3426" fmla="*/ 5759292 w 6400800"/>
                <a:gd name="connsiteY3426" fmla="*/ 290989 h 514350"/>
                <a:gd name="connsiteX3427" fmla="*/ 5751671 w 6400800"/>
                <a:gd name="connsiteY3427" fmla="*/ 301466 h 514350"/>
                <a:gd name="connsiteX3428" fmla="*/ 5748814 w 6400800"/>
                <a:gd name="connsiteY3428" fmla="*/ 305276 h 514350"/>
                <a:gd name="connsiteX3429" fmla="*/ 5759292 w 6400800"/>
                <a:gd name="connsiteY3429" fmla="*/ 280511 h 514350"/>
                <a:gd name="connsiteX3430" fmla="*/ 5760244 w 6400800"/>
                <a:gd name="connsiteY3430" fmla="*/ 289084 h 514350"/>
                <a:gd name="connsiteX3431" fmla="*/ 5756434 w 6400800"/>
                <a:gd name="connsiteY3431" fmla="*/ 227171 h 514350"/>
                <a:gd name="connsiteX3432" fmla="*/ 5756434 w 6400800"/>
                <a:gd name="connsiteY3432" fmla="*/ 243364 h 514350"/>
                <a:gd name="connsiteX3433" fmla="*/ 5757387 w 6400800"/>
                <a:gd name="connsiteY3433" fmla="*/ 250984 h 514350"/>
                <a:gd name="connsiteX3434" fmla="*/ 5753576 w 6400800"/>
                <a:gd name="connsiteY3434" fmla="*/ 259556 h 514350"/>
                <a:gd name="connsiteX3435" fmla="*/ 5741194 w 6400800"/>
                <a:gd name="connsiteY3435" fmla="*/ 285274 h 514350"/>
                <a:gd name="connsiteX3436" fmla="*/ 5756434 w 6400800"/>
                <a:gd name="connsiteY3436" fmla="*/ 227171 h 514350"/>
                <a:gd name="connsiteX3437" fmla="*/ 5676424 w 6400800"/>
                <a:gd name="connsiteY3437" fmla="*/ 184309 h 514350"/>
                <a:gd name="connsiteX3438" fmla="*/ 5676424 w 6400800"/>
                <a:gd name="connsiteY3438" fmla="*/ 198596 h 514350"/>
                <a:gd name="connsiteX3439" fmla="*/ 5676424 w 6400800"/>
                <a:gd name="connsiteY3439" fmla="*/ 228124 h 514350"/>
                <a:gd name="connsiteX3440" fmla="*/ 5676424 w 6400800"/>
                <a:gd name="connsiteY3440" fmla="*/ 246221 h 514350"/>
                <a:gd name="connsiteX3441" fmla="*/ 5677376 w 6400800"/>
                <a:gd name="connsiteY3441" fmla="*/ 266224 h 514350"/>
                <a:gd name="connsiteX3442" fmla="*/ 5678329 w 6400800"/>
                <a:gd name="connsiteY3442" fmla="*/ 276701 h 514350"/>
                <a:gd name="connsiteX3443" fmla="*/ 5678329 w 6400800"/>
                <a:gd name="connsiteY3443" fmla="*/ 276701 h 514350"/>
                <a:gd name="connsiteX3444" fmla="*/ 5675471 w 6400800"/>
                <a:gd name="connsiteY3444" fmla="*/ 259556 h 514350"/>
                <a:gd name="connsiteX3445" fmla="*/ 5672614 w 6400800"/>
                <a:gd name="connsiteY3445" fmla="*/ 242411 h 514350"/>
                <a:gd name="connsiteX3446" fmla="*/ 5669756 w 6400800"/>
                <a:gd name="connsiteY3446" fmla="*/ 223361 h 514350"/>
                <a:gd name="connsiteX3447" fmla="*/ 5668804 w 6400800"/>
                <a:gd name="connsiteY3447" fmla="*/ 216694 h 514350"/>
                <a:gd name="connsiteX3448" fmla="*/ 5676424 w 6400800"/>
                <a:gd name="connsiteY3448" fmla="*/ 184309 h 514350"/>
                <a:gd name="connsiteX3449" fmla="*/ 5652612 w 6400800"/>
                <a:gd name="connsiteY3449" fmla="*/ 263366 h 514350"/>
                <a:gd name="connsiteX3450" fmla="*/ 5653564 w 6400800"/>
                <a:gd name="connsiteY3450" fmla="*/ 261461 h 514350"/>
                <a:gd name="connsiteX3451" fmla="*/ 5655469 w 6400800"/>
                <a:gd name="connsiteY3451" fmla="*/ 264319 h 514350"/>
                <a:gd name="connsiteX3452" fmla="*/ 5655469 w 6400800"/>
                <a:gd name="connsiteY3452" fmla="*/ 268129 h 514350"/>
                <a:gd name="connsiteX3453" fmla="*/ 5657374 w 6400800"/>
                <a:gd name="connsiteY3453" fmla="*/ 286226 h 514350"/>
                <a:gd name="connsiteX3454" fmla="*/ 5652612 w 6400800"/>
                <a:gd name="connsiteY3454" fmla="*/ 269081 h 514350"/>
                <a:gd name="connsiteX3455" fmla="*/ 5651659 w 6400800"/>
                <a:gd name="connsiteY3455" fmla="*/ 267176 h 514350"/>
                <a:gd name="connsiteX3456" fmla="*/ 5652612 w 6400800"/>
                <a:gd name="connsiteY3456" fmla="*/ 263366 h 514350"/>
                <a:gd name="connsiteX3457" fmla="*/ 5650706 w 6400800"/>
                <a:gd name="connsiteY3457" fmla="*/ 205264 h 514350"/>
                <a:gd name="connsiteX3458" fmla="*/ 5651659 w 6400800"/>
                <a:gd name="connsiteY3458" fmla="*/ 212884 h 514350"/>
                <a:gd name="connsiteX3459" fmla="*/ 5649754 w 6400800"/>
                <a:gd name="connsiteY3459" fmla="*/ 207169 h 514350"/>
                <a:gd name="connsiteX3460" fmla="*/ 5650706 w 6400800"/>
                <a:gd name="connsiteY3460" fmla="*/ 205264 h 514350"/>
                <a:gd name="connsiteX3461" fmla="*/ 5647849 w 6400800"/>
                <a:gd name="connsiteY3461" fmla="*/ 209074 h 514350"/>
                <a:gd name="connsiteX3462" fmla="*/ 5649754 w 6400800"/>
                <a:gd name="connsiteY3462" fmla="*/ 219551 h 514350"/>
                <a:gd name="connsiteX3463" fmla="*/ 5651659 w 6400800"/>
                <a:gd name="connsiteY3463" fmla="*/ 235744 h 514350"/>
                <a:gd name="connsiteX3464" fmla="*/ 5651659 w 6400800"/>
                <a:gd name="connsiteY3464" fmla="*/ 236696 h 514350"/>
                <a:gd name="connsiteX3465" fmla="*/ 5645944 w 6400800"/>
                <a:gd name="connsiteY3465" fmla="*/ 228124 h 514350"/>
                <a:gd name="connsiteX3466" fmla="*/ 5644039 w 6400800"/>
                <a:gd name="connsiteY3466" fmla="*/ 216694 h 514350"/>
                <a:gd name="connsiteX3467" fmla="*/ 5647849 w 6400800"/>
                <a:gd name="connsiteY3467" fmla="*/ 209074 h 514350"/>
                <a:gd name="connsiteX3468" fmla="*/ 5642134 w 6400800"/>
                <a:gd name="connsiteY3468" fmla="*/ 370046 h 514350"/>
                <a:gd name="connsiteX3469" fmla="*/ 5643087 w 6400800"/>
                <a:gd name="connsiteY3469" fmla="*/ 377666 h 514350"/>
                <a:gd name="connsiteX3470" fmla="*/ 5641181 w 6400800"/>
                <a:gd name="connsiteY3470" fmla="*/ 385286 h 514350"/>
                <a:gd name="connsiteX3471" fmla="*/ 5642134 w 6400800"/>
                <a:gd name="connsiteY3471" fmla="*/ 370046 h 514350"/>
                <a:gd name="connsiteX3472" fmla="*/ 5624037 w 6400800"/>
                <a:gd name="connsiteY3472" fmla="*/ 272891 h 514350"/>
                <a:gd name="connsiteX3473" fmla="*/ 5625942 w 6400800"/>
                <a:gd name="connsiteY3473" fmla="*/ 258604 h 514350"/>
                <a:gd name="connsiteX3474" fmla="*/ 5625942 w 6400800"/>
                <a:gd name="connsiteY3474" fmla="*/ 254794 h 514350"/>
                <a:gd name="connsiteX3475" fmla="*/ 5632609 w 6400800"/>
                <a:gd name="connsiteY3475" fmla="*/ 241459 h 514350"/>
                <a:gd name="connsiteX3476" fmla="*/ 5634514 w 6400800"/>
                <a:gd name="connsiteY3476" fmla="*/ 236696 h 514350"/>
                <a:gd name="connsiteX3477" fmla="*/ 5637371 w 6400800"/>
                <a:gd name="connsiteY3477" fmla="*/ 245269 h 514350"/>
                <a:gd name="connsiteX3478" fmla="*/ 5640229 w 6400800"/>
                <a:gd name="connsiteY3478" fmla="*/ 259556 h 514350"/>
                <a:gd name="connsiteX3479" fmla="*/ 5640229 w 6400800"/>
                <a:gd name="connsiteY3479" fmla="*/ 266224 h 514350"/>
                <a:gd name="connsiteX3480" fmla="*/ 5631656 w 6400800"/>
                <a:gd name="connsiteY3480" fmla="*/ 288131 h 514350"/>
                <a:gd name="connsiteX3481" fmla="*/ 5624037 w 6400800"/>
                <a:gd name="connsiteY3481" fmla="*/ 277654 h 514350"/>
                <a:gd name="connsiteX3482" fmla="*/ 5624037 w 6400800"/>
                <a:gd name="connsiteY3482" fmla="*/ 272891 h 514350"/>
                <a:gd name="connsiteX3483" fmla="*/ 5623084 w 6400800"/>
                <a:gd name="connsiteY3483" fmla="*/ 289084 h 514350"/>
                <a:gd name="connsiteX3484" fmla="*/ 5623084 w 6400800"/>
                <a:gd name="connsiteY3484" fmla="*/ 287179 h 514350"/>
                <a:gd name="connsiteX3485" fmla="*/ 5624989 w 6400800"/>
                <a:gd name="connsiteY3485" fmla="*/ 290989 h 514350"/>
                <a:gd name="connsiteX3486" fmla="*/ 5626894 w 6400800"/>
                <a:gd name="connsiteY3486" fmla="*/ 298609 h 514350"/>
                <a:gd name="connsiteX3487" fmla="*/ 5625942 w 6400800"/>
                <a:gd name="connsiteY3487" fmla="*/ 300514 h 514350"/>
                <a:gd name="connsiteX3488" fmla="*/ 5625942 w 6400800"/>
                <a:gd name="connsiteY3488" fmla="*/ 300514 h 514350"/>
                <a:gd name="connsiteX3489" fmla="*/ 5622131 w 6400800"/>
                <a:gd name="connsiteY3489" fmla="*/ 295751 h 514350"/>
                <a:gd name="connsiteX3490" fmla="*/ 5623084 w 6400800"/>
                <a:gd name="connsiteY3490" fmla="*/ 289084 h 514350"/>
                <a:gd name="connsiteX3491" fmla="*/ 5621179 w 6400800"/>
                <a:gd name="connsiteY3491" fmla="*/ 310991 h 514350"/>
                <a:gd name="connsiteX3492" fmla="*/ 5621179 w 6400800"/>
                <a:gd name="connsiteY3492" fmla="*/ 310991 h 514350"/>
                <a:gd name="connsiteX3493" fmla="*/ 5621179 w 6400800"/>
                <a:gd name="connsiteY3493" fmla="*/ 310991 h 514350"/>
                <a:gd name="connsiteX3494" fmla="*/ 5621179 w 6400800"/>
                <a:gd name="connsiteY3494" fmla="*/ 310991 h 514350"/>
                <a:gd name="connsiteX3495" fmla="*/ 5618321 w 6400800"/>
                <a:gd name="connsiteY3495" fmla="*/ 270034 h 514350"/>
                <a:gd name="connsiteX3496" fmla="*/ 5618321 w 6400800"/>
                <a:gd name="connsiteY3496" fmla="*/ 270034 h 514350"/>
                <a:gd name="connsiteX3497" fmla="*/ 5618321 w 6400800"/>
                <a:gd name="connsiteY3497" fmla="*/ 270034 h 514350"/>
                <a:gd name="connsiteX3498" fmla="*/ 5618321 w 6400800"/>
                <a:gd name="connsiteY3498" fmla="*/ 270034 h 514350"/>
                <a:gd name="connsiteX3499" fmla="*/ 5617369 w 6400800"/>
                <a:gd name="connsiteY3499" fmla="*/ 272891 h 514350"/>
                <a:gd name="connsiteX3500" fmla="*/ 5618321 w 6400800"/>
                <a:gd name="connsiteY3500" fmla="*/ 273844 h 514350"/>
                <a:gd name="connsiteX3501" fmla="*/ 5616417 w 6400800"/>
                <a:gd name="connsiteY3501" fmla="*/ 286226 h 514350"/>
                <a:gd name="connsiteX3502" fmla="*/ 5613559 w 6400800"/>
                <a:gd name="connsiteY3502" fmla="*/ 282416 h 514350"/>
                <a:gd name="connsiteX3503" fmla="*/ 5617369 w 6400800"/>
                <a:gd name="connsiteY3503" fmla="*/ 272891 h 514350"/>
                <a:gd name="connsiteX3504" fmla="*/ 5608796 w 6400800"/>
                <a:gd name="connsiteY3504" fmla="*/ 290989 h 514350"/>
                <a:gd name="connsiteX3505" fmla="*/ 5608796 w 6400800"/>
                <a:gd name="connsiteY3505" fmla="*/ 290989 h 514350"/>
                <a:gd name="connsiteX3506" fmla="*/ 5611654 w 6400800"/>
                <a:gd name="connsiteY3506" fmla="*/ 294799 h 514350"/>
                <a:gd name="connsiteX3507" fmla="*/ 5613559 w 6400800"/>
                <a:gd name="connsiteY3507" fmla="*/ 297656 h 514350"/>
                <a:gd name="connsiteX3508" fmla="*/ 5611654 w 6400800"/>
                <a:gd name="connsiteY3508" fmla="*/ 310991 h 514350"/>
                <a:gd name="connsiteX3509" fmla="*/ 5608796 w 6400800"/>
                <a:gd name="connsiteY3509" fmla="*/ 292894 h 514350"/>
                <a:gd name="connsiteX3510" fmla="*/ 5608796 w 6400800"/>
                <a:gd name="connsiteY3510" fmla="*/ 290989 h 514350"/>
                <a:gd name="connsiteX3511" fmla="*/ 5594509 w 6400800"/>
                <a:gd name="connsiteY3511" fmla="*/ 241459 h 514350"/>
                <a:gd name="connsiteX3512" fmla="*/ 5595462 w 6400800"/>
                <a:gd name="connsiteY3512" fmla="*/ 258604 h 514350"/>
                <a:gd name="connsiteX3513" fmla="*/ 5595462 w 6400800"/>
                <a:gd name="connsiteY3513" fmla="*/ 259556 h 514350"/>
                <a:gd name="connsiteX3514" fmla="*/ 5595462 w 6400800"/>
                <a:gd name="connsiteY3514" fmla="*/ 261461 h 514350"/>
                <a:gd name="connsiteX3515" fmla="*/ 5593556 w 6400800"/>
                <a:gd name="connsiteY3515" fmla="*/ 259556 h 514350"/>
                <a:gd name="connsiteX3516" fmla="*/ 5592604 w 6400800"/>
                <a:gd name="connsiteY3516" fmla="*/ 250031 h 514350"/>
                <a:gd name="connsiteX3517" fmla="*/ 5594509 w 6400800"/>
                <a:gd name="connsiteY3517" fmla="*/ 241459 h 514350"/>
                <a:gd name="connsiteX3518" fmla="*/ 5578317 w 6400800"/>
                <a:gd name="connsiteY3518" fmla="*/ 284321 h 514350"/>
                <a:gd name="connsiteX3519" fmla="*/ 5578317 w 6400800"/>
                <a:gd name="connsiteY3519" fmla="*/ 286226 h 514350"/>
                <a:gd name="connsiteX3520" fmla="*/ 5577364 w 6400800"/>
                <a:gd name="connsiteY3520" fmla="*/ 285274 h 514350"/>
                <a:gd name="connsiteX3521" fmla="*/ 5578317 w 6400800"/>
                <a:gd name="connsiteY3521" fmla="*/ 284321 h 514350"/>
                <a:gd name="connsiteX3522" fmla="*/ 5573554 w 6400800"/>
                <a:gd name="connsiteY3522" fmla="*/ 299561 h 514350"/>
                <a:gd name="connsiteX3523" fmla="*/ 5576412 w 6400800"/>
                <a:gd name="connsiteY3523" fmla="*/ 305276 h 514350"/>
                <a:gd name="connsiteX3524" fmla="*/ 5577364 w 6400800"/>
                <a:gd name="connsiteY3524" fmla="*/ 307181 h 514350"/>
                <a:gd name="connsiteX3525" fmla="*/ 5576412 w 6400800"/>
                <a:gd name="connsiteY3525" fmla="*/ 325279 h 514350"/>
                <a:gd name="connsiteX3526" fmla="*/ 5576412 w 6400800"/>
                <a:gd name="connsiteY3526" fmla="*/ 328136 h 514350"/>
                <a:gd name="connsiteX3527" fmla="*/ 5575459 w 6400800"/>
                <a:gd name="connsiteY3527" fmla="*/ 319564 h 514350"/>
                <a:gd name="connsiteX3528" fmla="*/ 5573554 w 6400800"/>
                <a:gd name="connsiteY3528" fmla="*/ 303371 h 514350"/>
                <a:gd name="connsiteX3529" fmla="*/ 5573554 w 6400800"/>
                <a:gd name="connsiteY3529" fmla="*/ 299561 h 514350"/>
                <a:gd name="connsiteX3530" fmla="*/ 5550694 w 6400800"/>
                <a:gd name="connsiteY3530" fmla="*/ 308134 h 514350"/>
                <a:gd name="connsiteX3531" fmla="*/ 5549742 w 6400800"/>
                <a:gd name="connsiteY3531" fmla="*/ 301466 h 514350"/>
                <a:gd name="connsiteX3532" fmla="*/ 5551646 w 6400800"/>
                <a:gd name="connsiteY3532" fmla="*/ 294799 h 514350"/>
                <a:gd name="connsiteX3533" fmla="*/ 5552599 w 6400800"/>
                <a:gd name="connsiteY3533" fmla="*/ 291941 h 514350"/>
                <a:gd name="connsiteX3534" fmla="*/ 5554504 w 6400800"/>
                <a:gd name="connsiteY3534" fmla="*/ 302419 h 514350"/>
                <a:gd name="connsiteX3535" fmla="*/ 5552599 w 6400800"/>
                <a:gd name="connsiteY3535" fmla="*/ 306229 h 514350"/>
                <a:gd name="connsiteX3536" fmla="*/ 5550694 w 6400800"/>
                <a:gd name="connsiteY3536" fmla="*/ 308134 h 514350"/>
                <a:gd name="connsiteX3537" fmla="*/ 5557362 w 6400800"/>
                <a:gd name="connsiteY3537" fmla="*/ 313849 h 514350"/>
                <a:gd name="connsiteX3538" fmla="*/ 5557362 w 6400800"/>
                <a:gd name="connsiteY3538" fmla="*/ 313849 h 514350"/>
                <a:gd name="connsiteX3539" fmla="*/ 5553551 w 6400800"/>
                <a:gd name="connsiteY3539" fmla="*/ 318611 h 514350"/>
                <a:gd name="connsiteX3540" fmla="*/ 5556409 w 6400800"/>
                <a:gd name="connsiteY3540" fmla="*/ 310039 h 514350"/>
                <a:gd name="connsiteX3541" fmla="*/ 5557362 w 6400800"/>
                <a:gd name="connsiteY3541" fmla="*/ 313849 h 514350"/>
                <a:gd name="connsiteX3542" fmla="*/ 5557362 w 6400800"/>
                <a:gd name="connsiteY3542" fmla="*/ 313849 h 514350"/>
                <a:gd name="connsiteX3543" fmla="*/ 5561171 w 6400800"/>
                <a:gd name="connsiteY3543" fmla="*/ 359569 h 514350"/>
                <a:gd name="connsiteX3544" fmla="*/ 5561171 w 6400800"/>
                <a:gd name="connsiteY3544" fmla="*/ 361474 h 514350"/>
                <a:gd name="connsiteX3545" fmla="*/ 5560219 w 6400800"/>
                <a:gd name="connsiteY3545" fmla="*/ 360521 h 514350"/>
                <a:gd name="connsiteX3546" fmla="*/ 5558314 w 6400800"/>
                <a:gd name="connsiteY3546" fmla="*/ 350996 h 514350"/>
                <a:gd name="connsiteX3547" fmla="*/ 5560219 w 6400800"/>
                <a:gd name="connsiteY3547" fmla="*/ 342424 h 514350"/>
                <a:gd name="connsiteX3548" fmla="*/ 5561171 w 6400800"/>
                <a:gd name="connsiteY3548" fmla="*/ 359569 h 514350"/>
                <a:gd name="connsiteX3549" fmla="*/ 5559267 w 6400800"/>
                <a:gd name="connsiteY3549" fmla="*/ 303371 h 514350"/>
                <a:gd name="connsiteX3550" fmla="*/ 5559267 w 6400800"/>
                <a:gd name="connsiteY3550" fmla="*/ 303371 h 514350"/>
                <a:gd name="connsiteX3551" fmla="*/ 5559267 w 6400800"/>
                <a:gd name="connsiteY3551" fmla="*/ 303371 h 514350"/>
                <a:gd name="connsiteX3552" fmla="*/ 5559267 w 6400800"/>
                <a:gd name="connsiteY3552" fmla="*/ 303371 h 514350"/>
                <a:gd name="connsiteX3553" fmla="*/ 5557362 w 6400800"/>
                <a:gd name="connsiteY3553" fmla="*/ 277654 h 514350"/>
                <a:gd name="connsiteX3554" fmla="*/ 5558314 w 6400800"/>
                <a:gd name="connsiteY3554" fmla="*/ 283369 h 514350"/>
                <a:gd name="connsiteX3555" fmla="*/ 5559267 w 6400800"/>
                <a:gd name="connsiteY3555" fmla="*/ 293846 h 514350"/>
                <a:gd name="connsiteX3556" fmla="*/ 5557362 w 6400800"/>
                <a:gd name="connsiteY3556" fmla="*/ 296704 h 514350"/>
                <a:gd name="connsiteX3557" fmla="*/ 5554504 w 6400800"/>
                <a:gd name="connsiteY3557" fmla="*/ 287179 h 514350"/>
                <a:gd name="connsiteX3558" fmla="*/ 5557362 w 6400800"/>
                <a:gd name="connsiteY3558" fmla="*/ 277654 h 514350"/>
                <a:gd name="connsiteX3559" fmla="*/ 5553551 w 6400800"/>
                <a:gd name="connsiteY3559" fmla="*/ 252889 h 514350"/>
                <a:gd name="connsiteX3560" fmla="*/ 5553551 w 6400800"/>
                <a:gd name="connsiteY3560" fmla="*/ 252889 h 514350"/>
                <a:gd name="connsiteX3561" fmla="*/ 5553551 w 6400800"/>
                <a:gd name="connsiteY3561" fmla="*/ 253841 h 514350"/>
                <a:gd name="connsiteX3562" fmla="*/ 5555456 w 6400800"/>
                <a:gd name="connsiteY3562" fmla="*/ 268129 h 514350"/>
                <a:gd name="connsiteX3563" fmla="*/ 5555456 w 6400800"/>
                <a:gd name="connsiteY3563" fmla="*/ 270986 h 514350"/>
                <a:gd name="connsiteX3564" fmla="*/ 5552599 w 6400800"/>
                <a:gd name="connsiteY3564" fmla="*/ 275749 h 514350"/>
                <a:gd name="connsiteX3565" fmla="*/ 5549742 w 6400800"/>
                <a:gd name="connsiteY3565" fmla="*/ 280511 h 514350"/>
                <a:gd name="connsiteX3566" fmla="*/ 5549742 w 6400800"/>
                <a:gd name="connsiteY3566" fmla="*/ 280511 h 514350"/>
                <a:gd name="connsiteX3567" fmla="*/ 5549742 w 6400800"/>
                <a:gd name="connsiteY3567" fmla="*/ 280511 h 514350"/>
                <a:gd name="connsiteX3568" fmla="*/ 5545931 w 6400800"/>
                <a:gd name="connsiteY3568" fmla="*/ 286226 h 514350"/>
                <a:gd name="connsiteX3569" fmla="*/ 5544979 w 6400800"/>
                <a:gd name="connsiteY3569" fmla="*/ 281464 h 514350"/>
                <a:gd name="connsiteX3570" fmla="*/ 5546884 w 6400800"/>
                <a:gd name="connsiteY3570" fmla="*/ 275749 h 514350"/>
                <a:gd name="connsiteX3571" fmla="*/ 5549742 w 6400800"/>
                <a:gd name="connsiteY3571" fmla="*/ 261461 h 514350"/>
                <a:gd name="connsiteX3572" fmla="*/ 5553551 w 6400800"/>
                <a:gd name="connsiteY3572" fmla="*/ 252889 h 514350"/>
                <a:gd name="connsiteX3573" fmla="*/ 5548789 w 6400800"/>
                <a:gd name="connsiteY3573" fmla="*/ 226219 h 514350"/>
                <a:gd name="connsiteX3574" fmla="*/ 5549742 w 6400800"/>
                <a:gd name="connsiteY3574" fmla="*/ 230029 h 514350"/>
                <a:gd name="connsiteX3575" fmla="*/ 5550694 w 6400800"/>
                <a:gd name="connsiteY3575" fmla="*/ 234791 h 514350"/>
                <a:gd name="connsiteX3576" fmla="*/ 5547837 w 6400800"/>
                <a:gd name="connsiteY3576" fmla="*/ 230029 h 514350"/>
                <a:gd name="connsiteX3577" fmla="*/ 5548789 w 6400800"/>
                <a:gd name="connsiteY3577" fmla="*/ 226219 h 514350"/>
                <a:gd name="connsiteX3578" fmla="*/ 5546884 w 6400800"/>
                <a:gd name="connsiteY3578" fmla="*/ 235744 h 514350"/>
                <a:gd name="connsiteX3579" fmla="*/ 5550694 w 6400800"/>
                <a:gd name="connsiteY3579" fmla="*/ 244316 h 514350"/>
                <a:gd name="connsiteX3580" fmla="*/ 5544979 w 6400800"/>
                <a:gd name="connsiteY3580" fmla="*/ 259556 h 514350"/>
                <a:gd name="connsiteX3581" fmla="*/ 5544026 w 6400800"/>
                <a:gd name="connsiteY3581" fmla="*/ 262414 h 514350"/>
                <a:gd name="connsiteX3582" fmla="*/ 5543074 w 6400800"/>
                <a:gd name="connsiteY3582" fmla="*/ 257651 h 514350"/>
                <a:gd name="connsiteX3583" fmla="*/ 5542121 w 6400800"/>
                <a:gd name="connsiteY3583" fmla="*/ 254794 h 514350"/>
                <a:gd name="connsiteX3584" fmla="*/ 5546884 w 6400800"/>
                <a:gd name="connsiteY3584" fmla="*/ 235744 h 514350"/>
                <a:gd name="connsiteX3585" fmla="*/ 5540217 w 6400800"/>
                <a:gd name="connsiteY3585" fmla="*/ 218599 h 514350"/>
                <a:gd name="connsiteX3586" fmla="*/ 5539264 w 6400800"/>
                <a:gd name="connsiteY3586" fmla="*/ 220504 h 514350"/>
                <a:gd name="connsiteX3587" fmla="*/ 5538312 w 6400800"/>
                <a:gd name="connsiteY3587" fmla="*/ 223361 h 514350"/>
                <a:gd name="connsiteX3588" fmla="*/ 5536406 w 6400800"/>
                <a:gd name="connsiteY3588" fmla="*/ 210026 h 514350"/>
                <a:gd name="connsiteX3589" fmla="*/ 5540217 w 6400800"/>
                <a:gd name="connsiteY3589" fmla="*/ 218599 h 514350"/>
                <a:gd name="connsiteX3590" fmla="*/ 5507831 w 6400800"/>
                <a:gd name="connsiteY3590" fmla="*/ 312896 h 514350"/>
                <a:gd name="connsiteX3591" fmla="*/ 5507831 w 6400800"/>
                <a:gd name="connsiteY3591" fmla="*/ 312896 h 514350"/>
                <a:gd name="connsiteX3592" fmla="*/ 5507831 w 6400800"/>
                <a:gd name="connsiteY3592" fmla="*/ 313849 h 514350"/>
                <a:gd name="connsiteX3593" fmla="*/ 5507831 w 6400800"/>
                <a:gd name="connsiteY3593" fmla="*/ 312896 h 514350"/>
                <a:gd name="connsiteX3594" fmla="*/ 5481162 w 6400800"/>
                <a:gd name="connsiteY3594" fmla="*/ 326231 h 514350"/>
                <a:gd name="connsiteX3595" fmla="*/ 5480209 w 6400800"/>
                <a:gd name="connsiteY3595" fmla="*/ 330994 h 514350"/>
                <a:gd name="connsiteX3596" fmla="*/ 5479256 w 6400800"/>
                <a:gd name="connsiteY3596" fmla="*/ 324326 h 514350"/>
                <a:gd name="connsiteX3597" fmla="*/ 5479256 w 6400800"/>
                <a:gd name="connsiteY3597" fmla="*/ 322421 h 514350"/>
                <a:gd name="connsiteX3598" fmla="*/ 5478304 w 6400800"/>
                <a:gd name="connsiteY3598" fmla="*/ 311944 h 514350"/>
                <a:gd name="connsiteX3599" fmla="*/ 5482114 w 6400800"/>
                <a:gd name="connsiteY3599" fmla="*/ 325279 h 514350"/>
                <a:gd name="connsiteX3600" fmla="*/ 5481162 w 6400800"/>
                <a:gd name="connsiteY3600" fmla="*/ 326231 h 514350"/>
                <a:gd name="connsiteX3601" fmla="*/ 5493544 w 6400800"/>
                <a:gd name="connsiteY3601" fmla="*/ 339566 h 514350"/>
                <a:gd name="connsiteX3602" fmla="*/ 5493544 w 6400800"/>
                <a:gd name="connsiteY3602" fmla="*/ 339566 h 514350"/>
                <a:gd name="connsiteX3603" fmla="*/ 5493544 w 6400800"/>
                <a:gd name="connsiteY3603" fmla="*/ 339566 h 514350"/>
                <a:gd name="connsiteX3604" fmla="*/ 5493544 w 6400800"/>
                <a:gd name="connsiteY3604" fmla="*/ 339566 h 514350"/>
                <a:gd name="connsiteX3605" fmla="*/ 5488781 w 6400800"/>
                <a:gd name="connsiteY3605" fmla="*/ 261461 h 514350"/>
                <a:gd name="connsiteX3606" fmla="*/ 5488781 w 6400800"/>
                <a:gd name="connsiteY3606" fmla="*/ 261461 h 514350"/>
                <a:gd name="connsiteX3607" fmla="*/ 5490687 w 6400800"/>
                <a:gd name="connsiteY3607" fmla="*/ 267176 h 514350"/>
                <a:gd name="connsiteX3608" fmla="*/ 5487829 w 6400800"/>
                <a:gd name="connsiteY3608" fmla="*/ 264319 h 514350"/>
                <a:gd name="connsiteX3609" fmla="*/ 5488781 w 6400800"/>
                <a:gd name="connsiteY3609" fmla="*/ 261461 h 514350"/>
                <a:gd name="connsiteX3610" fmla="*/ 5483067 w 6400800"/>
                <a:gd name="connsiteY3610" fmla="*/ 280511 h 514350"/>
                <a:gd name="connsiteX3611" fmla="*/ 5484971 w 6400800"/>
                <a:gd name="connsiteY3611" fmla="*/ 272891 h 514350"/>
                <a:gd name="connsiteX3612" fmla="*/ 5496401 w 6400800"/>
                <a:gd name="connsiteY3612" fmla="*/ 291941 h 514350"/>
                <a:gd name="connsiteX3613" fmla="*/ 5500212 w 6400800"/>
                <a:gd name="connsiteY3613" fmla="*/ 297656 h 514350"/>
                <a:gd name="connsiteX3614" fmla="*/ 5497354 w 6400800"/>
                <a:gd name="connsiteY3614" fmla="*/ 307181 h 514350"/>
                <a:gd name="connsiteX3615" fmla="*/ 5496401 w 6400800"/>
                <a:gd name="connsiteY3615" fmla="*/ 310991 h 514350"/>
                <a:gd name="connsiteX3616" fmla="*/ 5493544 w 6400800"/>
                <a:gd name="connsiteY3616" fmla="*/ 307181 h 514350"/>
                <a:gd name="connsiteX3617" fmla="*/ 5495449 w 6400800"/>
                <a:gd name="connsiteY3617" fmla="*/ 311944 h 514350"/>
                <a:gd name="connsiteX3618" fmla="*/ 5494496 w 6400800"/>
                <a:gd name="connsiteY3618" fmla="*/ 319564 h 514350"/>
                <a:gd name="connsiteX3619" fmla="*/ 5492592 w 6400800"/>
                <a:gd name="connsiteY3619" fmla="*/ 330041 h 514350"/>
                <a:gd name="connsiteX3620" fmla="*/ 5488781 w 6400800"/>
                <a:gd name="connsiteY3620" fmla="*/ 333851 h 514350"/>
                <a:gd name="connsiteX3621" fmla="*/ 5485924 w 6400800"/>
                <a:gd name="connsiteY3621" fmla="*/ 327184 h 514350"/>
                <a:gd name="connsiteX3622" fmla="*/ 5487829 w 6400800"/>
                <a:gd name="connsiteY3622" fmla="*/ 312896 h 514350"/>
                <a:gd name="connsiteX3623" fmla="*/ 5489734 w 6400800"/>
                <a:gd name="connsiteY3623" fmla="*/ 299561 h 514350"/>
                <a:gd name="connsiteX3624" fmla="*/ 5484019 w 6400800"/>
                <a:gd name="connsiteY3624" fmla="*/ 311944 h 514350"/>
                <a:gd name="connsiteX3625" fmla="*/ 5483067 w 6400800"/>
                <a:gd name="connsiteY3625" fmla="*/ 313849 h 514350"/>
                <a:gd name="connsiteX3626" fmla="*/ 5483067 w 6400800"/>
                <a:gd name="connsiteY3626" fmla="*/ 312896 h 514350"/>
                <a:gd name="connsiteX3627" fmla="*/ 5478304 w 6400800"/>
                <a:gd name="connsiteY3627" fmla="*/ 292894 h 514350"/>
                <a:gd name="connsiteX3628" fmla="*/ 5479256 w 6400800"/>
                <a:gd name="connsiteY3628" fmla="*/ 309086 h 514350"/>
                <a:gd name="connsiteX3629" fmla="*/ 5479256 w 6400800"/>
                <a:gd name="connsiteY3629" fmla="*/ 308134 h 514350"/>
                <a:gd name="connsiteX3630" fmla="*/ 5476399 w 6400800"/>
                <a:gd name="connsiteY3630" fmla="*/ 300514 h 514350"/>
                <a:gd name="connsiteX3631" fmla="*/ 5483067 w 6400800"/>
                <a:gd name="connsiteY3631" fmla="*/ 280511 h 514350"/>
                <a:gd name="connsiteX3632" fmla="*/ 5472589 w 6400800"/>
                <a:gd name="connsiteY3632" fmla="*/ 254794 h 514350"/>
                <a:gd name="connsiteX3633" fmla="*/ 5475446 w 6400800"/>
                <a:gd name="connsiteY3633" fmla="*/ 258604 h 514350"/>
                <a:gd name="connsiteX3634" fmla="*/ 5471637 w 6400800"/>
                <a:gd name="connsiteY3634" fmla="*/ 268129 h 514350"/>
                <a:gd name="connsiteX3635" fmla="*/ 5468779 w 6400800"/>
                <a:gd name="connsiteY3635" fmla="*/ 249079 h 514350"/>
                <a:gd name="connsiteX3636" fmla="*/ 5472589 w 6400800"/>
                <a:gd name="connsiteY3636" fmla="*/ 254794 h 514350"/>
                <a:gd name="connsiteX3637" fmla="*/ 5452587 w 6400800"/>
                <a:gd name="connsiteY3637" fmla="*/ 208121 h 514350"/>
                <a:gd name="connsiteX3638" fmla="*/ 5452587 w 6400800"/>
                <a:gd name="connsiteY3638" fmla="*/ 210026 h 514350"/>
                <a:gd name="connsiteX3639" fmla="*/ 5454492 w 6400800"/>
                <a:gd name="connsiteY3639" fmla="*/ 225266 h 514350"/>
                <a:gd name="connsiteX3640" fmla="*/ 5454492 w 6400800"/>
                <a:gd name="connsiteY3640" fmla="*/ 228124 h 514350"/>
                <a:gd name="connsiteX3641" fmla="*/ 5450681 w 6400800"/>
                <a:gd name="connsiteY3641" fmla="*/ 225266 h 514350"/>
                <a:gd name="connsiteX3642" fmla="*/ 5452587 w 6400800"/>
                <a:gd name="connsiteY3642" fmla="*/ 208121 h 514350"/>
                <a:gd name="connsiteX3643" fmla="*/ 5449729 w 6400800"/>
                <a:gd name="connsiteY3643" fmla="*/ 250031 h 514350"/>
                <a:gd name="connsiteX3644" fmla="*/ 5451634 w 6400800"/>
                <a:gd name="connsiteY3644" fmla="*/ 228124 h 514350"/>
                <a:gd name="connsiteX3645" fmla="*/ 5453539 w 6400800"/>
                <a:gd name="connsiteY3645" fmla="*/ 230029 h 514350"/>
                <a:gd name="connsiteX3646" fmla="*/ 5455444 w 6400800"/>
                <a:gd name="connsiteY3646" fmla="*/ 232886 h 514350"/>
                <a:gd name="connsiteX3647" fmla="*/ 5456396 w 6400800"/>
                <a:gd name="connsiteY3647" fmla="*/ 243364 h 514350"/>
                <a:gd name="connsiteX3648" fmla="*/ 5459254 w 6400800"/>
                <a:gd name="connsiteY3648" fmla="*/ 282416 h 514350"/>
                <a:gd name="connsiteX3649" fmla="*/ 5460206 w 6400800"/>
                <a:gd name="connsiteY3649" fmla="*/ 299561 h 514350"/>
                <a:gd name="connsiteX3650" fmla="*/ 5455444 w 6400800"/>
                <a:gd name="connsiteY3650" fmla="*/ 313849 h 514350"/>
                <a:gd name="connsiteX3651" fmla="*/ 5447824 w 6400800"/>
                <a:gd name="connsiteY3651" fmla="*/ 280511 h 514350"/>
                <a:gd name="connsiteX3652" fmla="*/ 5446871 w 6400800"/>
                <a:gd name="connsiteY3652" fmla="*/ 276701 h 514350"/>
                <a:gd name="connsiteX3653" fmla="*/ 5449729 w 6400800"/>
                <a:gd name="connsiteY3653" fmla="*/ 250031 h 514350"/>
                <a:gd name="connsiteX3654" fmla="*/ 5443062 w 6400800"/>
                <a:gd name="connsiteY3654" fmla="*/ 327184 h 514350"/>
                <a:gd name="connsiteX3655" fmla="*/ 5445919 w 6400800"/>
                <a:gd name="connsiteY3655" fmla="*/ 343376 h 514350"/>
                <a:gd name="connsiteX3656" fmla="*/ 5443062 w 6400800"/>
                <a:gd name="connsiteY3656" fmla="*/ 334804 h 514350"/>
                <a:gd name="connsiteX3657" fmla="*/ 5443062 w 6400800"/>
                <a:gd name="connsiteY3657" fmla="*/ 327184 h 514350"/>
                <a:gd name="connsiteX3658" fmla="*/ 5417344 w 6400800"/>
                <a:gd name="connsiteY3658" fmla="*/ 318611 h 514350"/>
                <a:gd name="connsiteX3659" fmla="*/ 5419249 w 6400800"/>
                <a:gd name="connsiteY3659" fmla="*/ 312896 h 514350"/>
                <a:gd name="connsiteX3660" fmla="*/ 5421154 w 6400800"/>
                <a:gd name="connsiteY3660" fmla="*/ 320516 h 514350"/>
                <a:gd name="connsiteX3661" fmla="*/ 5421154 w 6400800"/>
                <a:gd name="connsiteY3661" fmla="*/ 321469 h 514350"/>
                <a:gd name="connsiteX3662" fmla="*/ 5421154 w 6400800"/>
                <a:gd name="connsiteY3662" fmla="*/ 320516 h 514350"/>
                <a:gd name="connsiteX3663" fmla="*/ 5421154 w 6400800"/>
                <a:gd name="connsiteY3663" fmla="*/ 322421 h 514350"/>
                <a:gd name="connsiteX3664" fmla="*/ 5418296 w 6400800"/>
                <a:gd name="connsiteY3664" fmla="*/ 331946 h 514350"/>
                <a:gd name="connsiteX3665" fmla="*/ 5417344 w 6400800"/>
                <a:gd name="connsiteY3665" fmla="*/ 329089 h 514350"/>
                <a:gd name="connsiteX3666" fmla="*/ 5417344 w 6400800"/>
                <a:gd name="connsiteY3666" fmla="*/ 318611 h 514350"/>
                <a:gd name="connsiteX3667" fmla="*/ 5416392 w 6400800"/>
                <a:gd name="connsiteY3667" fmla="*/ 334804 h 514350"/>
                <a:gd name="connsiteX3668" fmla="*/ 5417344 w 6400800"/>
                <a:gd name="connsiteY3668" fmla="*/ 335756 h 514350"/>
                <a:gd name="connsiteX3669" fmla="*/ 5416392 w 6400800"/>
                <a:gd name="connsiteY3669" fmla="*/ 337661 h 514350"/>
                <a:gd name="connsiteX3670" fmla="*/ 5416392 w 6400800"/>
                <a:gd name="connsiteY3670" fmla="*/ 334804 h 514350"/>
                <a:gd name="connsiteX3671" fmla="*/ 5405914 w 6400800"/>
                <a:gd name="connsiteY3671" fmla="*/ 325279 h 514350"/>
                <a:gd name="connsiteX3672" fmla="*/ 5407819 w 6400800"/>
                <a:gd name="connsiteY3672" fmla="*/ 271939 h 514350"/>
                <a:gd name="connsiteX3673" fmla="*/ 5407819 w 6400800"/>
                <a:gd name="connsiteY3673" fmla="*/ 267176 h 514350"/>
                <a:gd name="connsiteX3674" fmla="*/ 5414487 w 6400800"/>
                <a:gd name="connsiteY3674" fmla="*/ 292894 h 514350"/>
                <a:gd name="connsiteX3675" fmla="*/ 5414487 w 6400800"/>
                <a:gd name="connsiteY3675" fmla="*/ 293846 h 514350"/>
                <a:gd name="connsiteX3676" fmla="*/ 5411629 w 6400800"/>
                <a:gd name="connsiteY3676" fmla="*/ 303371 h 514350"/>
                <a:gd name="connsiteX3677" fmla="*/ 5404962 w 6400800"/>
                <a:gd name="connsiteY3677" fmla="*/ 331946 h 514350"/>
                <a:gd name="connsiteX3678" fmla="*/ 5404962 w 6400800"/>
                <a:gd name="connsiteY3678" fmla="*/ 332899 h 514350"/>
                <a:gd name="connsiteX3679" fmla="*/ 5405914 w 6400800"/>
                <a:gd name="connsiteY3679" fmla="*/ 325279 h 514350"/>
                <a:gd name="connsiteX3680" fmla="*/ 5384006 w 6400800"/>
                <a:gd name="connsiteY3680" fmla="*/ 310991 h 514350"/>
                <a:gd name="connsiteX3681" fmla="*/ 5386864 w 6400800"/>
                <a:gd name="connsiteY3681" fmla="*/ 334804 h 514350"/>
                <a:gd name="connsiteX3682" fmla="*/ 5384959 w 6400800"/>
                <a:gd name="connsiteY3682" fmla="*/ 341471 h 514350"/>
                <a:gd name="connsiteX3683" fmla="*/ 5382101 w 6400800"/>
                <a:gd name="connsiteY3683" fmla="*/ 325279 h 514350"/>
                <a:gd name="connsiteX3684" fmla="*/ 5378292 w 6400800"/>
                <a:gd name="connsiteY3684" fmla="*/ 305276 h 514350"/>
                <a:gd name="connsiteX3685" fmla="*/ 5381149 w 6400800"/>
                <a:gd name="connsiteY3685" fmla="*/ 294799 h 514350"/>
                <a:gd name="connsiteX3686" fmla="*/ 5384006 w 6400800"/>
                <a:gd name="connsiteY3686" fmla="*/ 310991 h 514350"/>
                <a:gd name="connsiteX3687" fmla="*/ 5379244 w 6400800"/>
                <a:gd name="connsiteY3687" fmla="*/ 274796 h 514350"/>
                <a:gd name="connsiteX3688" fmla="*/ 5379244 w 6400800"/>
                <a:gd name="connsiteY3688" fmla="*/ 271939 h 514350"/>
                <a:gd name="connsiteX3689" fmla="*/ 5381149 w 6400800"/>
                <a:gd name="connsiteY3689" fmla="*/ 284321 h 514350"/>
                <a:gd name="connsiteX3690" fmla="*/ 5380196 w 6400800"/>
                <a:gd name="connsiteY3690" fmla="*/ 285274 h 514350"/>
                <a:gd name="connsiteX3691" fmla="*/ 5378292 w 6400800"/>
                <a:gd name="connsiteY3691" fmla="*/ 290036 h 514350"/>
                <a:gd name="connsiteX3692" fmla="*/ 5379244 w 6400800"/>
                <a:gd name="connsiteY3692" fmla="*/ 274796 h 514350"/>
                <a:gd name="connsiteX3693" fmla="*/ 5332571 w 6400800"/>
                <a:gd name="connsiteY3693" fmla="*/ 321469 h 514350"/>
                <a:gd name="connsiteX3694" fmla="*/ 5338287 w 6400800"/>
                <a:gd name="connsiteY3694" fmla="*/ 309086 h 514350"/>
                <a:gd name="connsiteX3695" fmla="*/ 5338287 w 6400800"/>
                <a:gd name="connsiteY3695" fmla="*/ 310039 h 514350"/>
                <a:gd name="connsiteX3696" fmla="*/ 5326856 w 6400800"/>
                <a:gd name="connsiteY3696" fmla="*/ 351949 h 514350"/>
                <a:gd name="connsiteX3697" fmla="*/ 5323999 w 6400800"/>
                <a:gd name="connsiteY3697" fmla="*/ 336709 h 514350"/>
                <a:gd name="connsiteX3698" fmla="*/ 5332571 w 6400800"/>
                <a:gd name="connsiteY3698" fmla="*/ 321469 h 514350"/>
                <a:gd name="connsiteX3699" fmla="*/ 5319237 w 6400800"/>
                <a:gd name="connsiteY3699" fmla="*/ 350996 h 514350"/>
                <a:gd name="connsiteX3700" fmla="*/ 5323046 w 6400800"/>
                <a:gd name="connsiteY3700" fmla="*/ 342424 h 514350"/>
                <a:gd name="connsiteX3701" fmla="*/ 5322094 w 6400800"/>
                <a:gd name="connsiteY3701" fmla="*/ 371951 h 514350"/>
                <a:gd name="connsiteX3702" fmla="*/ 5319237 w 6400800"/>
                <a:gd name="connsiteY3702" fmla="*/ 362426 h 514350"/>
                <a:gd name="connsiteX3703" fmla="*/ 5319237 w 6400800"/>
                <a:gd name="connsiteY3703" fmla="*/ 350996 h 514350"/>
                <a:gd name="connsiteX3704" fmla="*/ 5316379 w 6400800"/>
                <a:gd name="connsiteY3704" fmla="*/ 392906 h 514350"/>
                <a:gd name="connsiteX3705" fmla="*/ 5317331 w 6400800"/>
                <a:gd name="connsiteY3705" fmla="*/ 382429 h 514350"/>
                <a:gd name="connsiteX3706" fmla="*/ 5318284 w 6400800"/>
                <a:gd name="connsiteY3706" fmla="*/ 390049 h 514350"/>
                <a:gd name="connsiteX3707" fmla="*/ 5315426 w 6400800"/>
                <a:gd name="connsiteY3707" fmla="*/ 399574 h 514350"/>
                <a:gd name="connsiteX3708" fmla="*/ 5316379 w 6400800"/>
                <a:gd name="connsiteY3708" fmla="*/ 392906 h 514350"/>
                <a:gd name="connsiteX3709" fmla="*/ 5285899 w 6400800"/>
                <a:gd name="connsiteY3709" fmla="*/ 293846 h 514350"/>
                <a:gd name="connsiteX3710" fmla="*/ 5286851 w 6400800"/>
                <a:gd name="connsiteY3710" fmla="*/ 298609 h 514350"/>
                <a:gd name="connsiteX3711" fmla="*/ 5283994 w 6400800"/>
                <a:gd name="connsiteY3711" fmla="*/ 302419 h 514350"/>
                <a:gd name="connsiteX3712" fmla="*/ 5285899 w 6400800"/>
                <a:gd name="connsiteY3712" fmla="*/ 293846 h 514350"/>
                <a:gd name="connsiteX3713" fmla="*/ 5279231 w 6400800"/>
                <a:gd name="connsiteY3713" fmla="*/ 319564 h 514350"/>
                <a:gd name="connsiteX3714" fmla="*/ 5282089 w 6400800"/>
                <a:gd name="connsiteY3714" fmla="*/ 311944 h 514350"/>
                <a:gd name="connsiteX3715" fmla="*/ 5287804 w 6400800"/>
                <a:gd name="connsiteY3715" fmla="*/ 302419 h 514350"/>
                <a:gd name="connsiteX3716" fmla="*/ 5288756 w 6400800"/>
                <a:gd name="connsiteY3716" fmla="*/ 309086 h 514350"/>
                <a:gd name="connsiteX3717" fmla="*/ 5292567 w 6400800"/>
                <a:gd name="connsiteY3717" fmla="*/ 340519 h 514350"/>
                <a:gd name="connsiteX3718" fmla="*/ 5287804 w 6400800"/>
                <a:gd name="connsiteY3718" fmla="*/ 363379 h 514350"/>
                <a:gd name="connsiteX3719" fmla="*/ 5287804 w 6400800"/>
                <a:gd name="connsiteY3719" fmla="*/ 351949 h 514350"/>
                <a:gd name="connsiteX3720" fmla="*/ 5287804 w 6400800"/>
                <a:gd name="connsiteY3720" fmla="*/ 335756 h 514350"/>
                <a:gd name="connsiteX3721" fmla="*/ 5283994 w 6400800"/>
                <a:gd name="connsiteY3721" fmla="*/ 350996 h 514350"/>
                <a:gd name="connsiteX3722" fmla="*/ 5280184 w 6400800"/>
                <a:gd name="connsiteY3722" fmla="*/ 369094 h 514350"/>
                <a:gd name="connsiteX3723" fmla="*/ 5280184 w 6400800"/>
                <a:gd name="connsiteY3723" fmla="*/ 370046 h 514350"/>
                <a:gd name="connsiteX3724" fmla="*/ 5277326 w 6400800"/>
                <a:gd name="connsiteY3724" fmla="*/ 350044 h 514350"/>
                <a:gd name="connsiteX3725" fmla="*/ 5275421 w 6400800"/>
                <a:gd name="connsiteY3725" fmla="*/ 335756 h 514350"/>
                <a:gd name="connsiteX3726" fmla="*/ 5279231 w 6400800"/>
                <a:gd name="connsiteY3726" fmla="*/ 319564 h 514350"/>
                <a:gd name="connsiteX3727" fmla="*/ 5236369 w 6400800"/>
                <a:gd name="connsiteY3727" fmla="*/ 318611 h 514350"/>
                <a:gd name="connsiteX3728" fmla="*/ 5235417 w 6400800"/>
                <a:gd name="connsiteY3728" fmla="*/ 320516 h 514350"/>
                <a:gd name="connsiteX3729" fmla="*/ 5230654 w 6400800"/>
                <a:gd name="connsiteY3729" fmla="*/ 311944 h 514350"/>
                <a:gd name="connsiteX3730" fmla="*/ 5230654 w 6400800"/>
                <a:gd name="connsiteY3730" fmla="*/ 310991 h 514350"/>
                <a:gd name="connsiteX3731" fmla="*/ 5239226 w 6400800"/>
                <a:gd name="connsiteY3731" fmla="*/ 295751 h 514350"/>
                <a:gd name="connsiteX3732" fmla="*/ 5236369 w 6400800"/>
                <a:gd name="connsiteY3732" fmla="*/ 318611 h 514350"/>
                <a:gd name="connsiteX3733" fmla="*/ 5230654 w 6400800"/>
                <a:gd name="connsiteY3733" fmla="*/ 281464 h 514350"/>
                <a:gd name="connsiteX3734" fmla="*/ 5237321 w 6400800"/>
                <a:gd name="connsiteY3734" fmla="*/ 265271 h 514350"/>
                <a:gd name="connsiteX3735" fmla="*/ 5243989 w 6400800"/>
                <a:gd name="connsiteY3735" fmla="*/ 251936 h 514350"/>
                <a:gd name="connsiteX3736" fmla="*/ 5242084 w 6400800"/>
                <a:gd name="connsiteY3736" fmla="*/ 264319 h 514350"/>
                <a:gd name="connsiteX3737" fmla="*/ 5240179 w 6400800"/>
                <a:gd name="connsiteY3737" fmla="*/ 283369 h 514350"/>
                <a:gd name="connsiteX3738" fmla="*/ 5228749 w 6400800"/>
                <a:gd name="connsiteY3738" fmla="*/ 299561 h 514350"/>
                <a:gd name="connsiteX3739" fmla="*/ 5227796 w 6400800"/>
                <a:gd name="connsiteY3739" fmla="*/ 290036 h 514350"/>
                <a:gd name="connsiteX3740" fmla="*/ 5230654 w 6400800"/>
                <a:gd name="connsiteY3740" fmla="*/ 281464 h 514350"/>
                <a:gd name="connsiteX3741" fmla="*/ 5211604 w 6400800"/>
                <a:gd name="connsiteY3741" fmla="*/ 344329 h 514350"/>
                <a:gd name="connsiteX3742" fmla="*/ 5213509 w 6400800"/>
                <a:gd name="connsiteY3742" fmla="*/ 341471 h 514350"/>
                <a:gd name="connsiteX3743" fmla="*/ 5213509 w 6400800"/>
                <a:gd name="connsiteY3743" fmla="*/ 341471 h 514350"/>
                <a:gd name="connsiteX3744" fmla="*/ 5213509 w 6400800"/>
                <a:gd name="connsiteY3744" fmla="*/ 342424 h 514350"/>
                <a:gd name="connsiteX3745" fmla="*/ 5211604 w 6400800"/>
                <a:gd name="connsiteY3745" fmla="*/ 344329 h 514350"/>
                <a:gd name="connsiteX3746" fmla="*/ 5211604 w 6400800"/>
                <a:gd name="connsiteY3746" fmla="*/ 344329 h 514350"/>
                <a:gd name="connsiteX3747" fmla="*/ 5214462 w 6400800"/>
                <a:gd name="connsiteY3747" fmla="*/ 343376 h 514350"/>
                <a:gd name="connsiteX3748" fmla="*/ 5216367 w 6400800"/>
                <a:gd name="connsiteY3748" fmla="*/ 348139 h 514350"/>
                <a:gd name="connsiteX3749" fmla="*/ 5213509 w 6400800"/>
                <a:gd name="connsiteY3749" fmla="*/ 352901 h 514350"/>
                <a:gd name="connsiteX3750" fmla="*/ 5212556 w 6400800"/>
                <a:gd name="connsiteY3750" fmla="*/ 350996 h 514350"/>
                <a:gd name="connsiteX3751" fmla="*/ 5212556 w 6400800"/>
                <a:gd name="connsiteY3751" fmla="*/ 349091 h 514350"/>
                <a:gd name="connsiteX3752" fmla="*/ 5214462 w 6400800"/>
                <a:gd name="connsiteY3752" fmla="*/ 343376 h 514350"/>
                <a:gd name="connsiteX3753" fmla="*/ 5214462 w 6400800"/>
                <a:gd name="connsiteY3753" fmla="*/ 343376 h 514350"/>
                <a:gd name="connsiteX3754" fmla="*/ 5211604 w 6400800"/>
                <a:gd name="connsiteY3754" fmla="*/ 290989 h 514350"/>
                <a:gd name="connsiteX3755" fmla="*/ 5211604 w 6400800"/>
                <a:gd name="connsiteY3755" fmla="*/ 290989 h 514350"/>
                <a:gd name="connsiteX3756" fmla="*/ 5213509 w 6400800"/>
                <a:gd name="connsiteY3756" fmla="*/ 296704 h 514350"/>
                <a:gd name="connsiteX3757" fmla="*/ 5210651 w 6400800"/>
                <a:gd name="connsiteY3757" fmla="*/ 302419 h 514350"/>
                <a:gd name="connsiteX3758" fmla="*/ 5211604 w 6400800"/>
                <a:gd name="connsiteY3758" fmla="*/ 290989 h 514350"/>
                <a:gd name="connsiteX3759" fmla="*/ 5189696 w 6400800"/>
                <a:gd name="connsiteY3759" fmla="*/ 260509 h 514350"/>
                <a:gd name="connsiteX3760" fmla="*/ 5189696 w 6400800"/>
                <a:gd name="connsiteY3760" fmla="*/ 264319 h 514350"/>
                <a:gd name="connsiteX3761" fmla="*/ 5186839 w 6400800"/>
                <a:gd name="connsiteY3761" fmla="*/ 258604 h 514350"/>
                <a:gd name="connsiteX3762" fmla="*/ 5187792 w 6400800"/>
                <a:gd name="connsiteY3762" fmla="*/ 257651 h 514350"/>
                <a:gd name="connsiteX3763" fmla="*/ 5189696 w 6400800"/>
                <a:gd name="connsiteY3763" fmla="*/ 253841 h 514350"/>
                <a:gd name="connsiteX3764" fmla="*/ 5189696 w 6400800"/>
                <a:gd name="connsiteY3764" fmla="*/ 260509 h 514350"/>
                <a:gd name="connsiteX3765" fmla="*/ 5178267 w 6400800"/>
                <a:gd name="connsiteY3765" fmla="*/ 230981 h 514350"/>
                <a:gd name="connsiteX3766" fmla="*/ 5186839 w 6400800"/>
                <a:gd name="connsiteY3766" fmla="*/ 213836 h 514350"/>
                <a:gd name="connsiteX3767" fmla="*/ 5188744 w 6400800"/>
                <a:gd name="connsiteY3767" fmla="*/ 210026 h 514350"/>
                <a:gd name="connsiteX3768" fmla="*/ 5188744 w 6400800"/>
                <a:gd name="connsiteY3768" fmla="*/ 219551 h 514350"/>
                <a:gd name="connsiteX3769" fmla="*/ 5188744 w 6400800"/>
                <a:gd name="connsiteY3769" fmla="*/ 254794 h 514350"/>
                <a:gd name="connsiteX3770" fmla="*/ 5185887 w 6400800"/>
                <a:gd name="connsiteY3770" fmla="*/ 258604 h 514350"/>
                <a:gd name="connsiteX3771" fmla="*/ 5185887 w 6400800"/>
                <a:gd name="connsiteY3771" fmla="*/ 258604 h 514350"/>
                <a:gd name="connsiteX3772" fmla="*/ 5178267 w 6400800"/>
                <a:gd name="connsiteY3772" fmla="*/ 243364 h 514350"/>
                <a:gd name="connsiteX3773" fmla="*/ 5175409 w 6400800"/>
                <a:gd name="connsiteY3773" fmla="*/ 238601 h 514350"/>
                <a:gd name="connsiteX3774" fmla="*/ 5178267 w 6400800"/>
                <a:gd name="connsiteY3774" fmla="*/ 230981 h 514350"/>
                <a:gd name="connsiteX3775" fmla="*/ 5168742 w 6400800"/>
                <a:gd name="connsiteY3775" fmla="*/ 238601 h 514350"/>
                <a:gd name="connsiteX3776" fmla="*/ 5168742 w 6400800"/>
                <a:gd name="connsiteY3776" fmla="*/ 238601 h 514350"/>
                <a:gd name="connsiteX3777" fmla="*/ 5168742 w 6400800"/>
                <a:gd name="connsiteY3777" fmla="*/ 238601 h 514350"/>
                <a:gd name="connsiteX3778" fmla="*/ 5168742 w 6400800"/>
                <a:gd name="connsiteY3778" fmla="*/ 238601 h 514350"/>
                <a:gd name="connsiteX3779" fmla="*/ 5166837 w 6400800"/>
                <a:gd name="connsiteY3779" fmla="*/ 280511 h 514350"/>
                <a:gd name="connsiteX3780" fmla="*/ 5167789 w 6400800"/>
                <a:gd name="connsiteY3780" fmla="*/ 259556 h 514350"/>
                <a:gd name="connsiteX3781" fmla="*/ 5167789 w 6400800"/>
                <a:gd name="connsiteY3781" fmla="*/ 259556 h 514350"/>
                <a:gd name="connsiteX3782" fmla="*/ 5171599 w 6400800"/>
                <a:gd name="connsiteY3782" fmla="*/ 248126 h 514350"/>
                <a:gd name="connsiteX3783" fmla="*/ 5177314 w 6400800"/>
                <a:gd name="connsiteY3783" fmla="*/ 263366 h 514350"/>
                <a:gd name="connsiteX3784" fmla="*/ 5179219 w 6400800"/>
                <a:gd name="connsiteY3784" fmla="*/ 267176 h 514350"/>
                <a:gd name="connsiteX3785" fmla="*/ 5176362 w 6400800"/>
                <a:gd name="connsiteY3785" fmla="*/ 271939 h 514350"/>
                <a:gd name="connsiteX3786" fmla="*/ 5166837 w 6400800"/>
                <a:gd name="connsiteY3786" fmla="*/ 287179 h 514350"/>
                <a:gd name="connsiteX3787" fmla="*/ 5166837 w 6400800"/>
                <a:gd name="connsiteY3787" fmla="*/ 280511 h 514350"/>
                <a:gd name="connsiteX3788" fmla="*/ 5166837 w 6400800"/>
                <a:gd name="connsiteY3788" fmla="*/ 307181 h 514350"/>
                <a:gd name="connsiteX3789" fmla="*/ 5170646 w 6400800"/>
                <a:gd name="connsiteY3789" fmla="*/ 296704 h 514350"/>
                <a:gd name="connsiteX3790" fmla="*/ 5171599 w 6400800"/>
                <a:gd name="connsiteY3790" fmla="*/ 293846 h 514350"/>
                <a:gd name="connsiteX3791" fmla="*/ 5176362 w 6400800"/>
                <a:gd name="connsiteY3791" fmla="*/ 289084 h 514350"/>
                <a:gd name="connsiteX3792" fmla="*/ 5181124 w 6400800"/>
                <a:gd name="connsiteY3792" fmla="*/ 284321 h 514350"/>
                <a:gd name="connsiteX3793" fmla="*/ 5175409 w 6400800"/>
                <a:gd name="connsiteY3793" fmla="*/ 288131 h 514350"/>
                <a:gd name="connsiteX3794" fmla="*/ 5172551 w 6400800"/>
                <a:gd name="connsiteY3794" fmla="*/ 290036 h 514350"/>
                <a:gd name="connsiteX3795" fmla="*/ 5179219 w 6400800"/>
                <a:gd name="connsiteY3795" fmla="*/ 272891 h 514350"/>
                <a:gd name="connsiteX3796" fmla="*/ 5180171 w 6400800"/>
                <a:gd name="connsiteY3796" fmla="*/ 270034 h 514350"/>
                <a:gd name="connsiteX3797" fmla="*/ 5184934 w 6400800"/>
                <a:gd name="connsiteY3797" fmla="*/ 280511 h 514350"/>
                <a:gd name="connsiteX3798" fmla="*/ 5190649 w 6400800"/>
                <a:gd name="connsiteY3798" fmla="*/ 292894 h 514350"/>
                <a:gd name="connsiteX3799" fmla="*/ 5190649 w 6400800"/>
                <a:gd name="connsiteY3799" fmla="*/ 298609 h 514350"/>
                <a:gd name="connsiteX3800" fmla="*/ 5192554 w 6400800"/>
                <a:gd name="connsiteY3800" fmla="*/ 330041 h 514350"/>
                <a:gd name="connsiteX3801" fmla="*/ 5192554 w 6400800"/>
                <a:gd name="connsiteY3801" fmla="*/ 335756 h 514350"/>
                <a:gd name="connsiteX3802" fmla="*/ 5192554 w 6400800"/>
                <a:gd name="connsiteY3802" fmla="*/ 336709 h 514350"/>
                <a:gd name="connsiteX3803" fmla="*/ 5191601 w 6400800"/>
                <a:gd name="connsiteY3803" fmla="*/ 338614 h 514350"/>
                <a:gd name="connsiteX3804" fmla="*/ 5187792 w 6400800"/>
                <a:gd name="connsiteY3804" fmla="*/ 348139 h 514350"/>
                <a:gd name="connsiteX3805" fmla="*/ 5183981 w 6400800"/>
                <a:gd name="connsiteY3805" fmla="*/ 309086 h 514350"/>
                <a:gd name="connsiteX3806" fmla="*/ 5177314 w 6400800"/>
                <a:gd name="connsiteY3806" fmla="*/ 348139 h 514350"/>
                <a:gd name="connsiteX3807" fmla="*/ 5176362 w 6400800"/>
                <a:gd name="connsiteY3807" fmla="*/ 354806 h 514350"/>
                <a:gd name="connsiteX3808" fmla="*/ 5174456 w 6400800"/>
                <a:gd name="connsiteY3808" fmla="*/ 349091 h 514350"/>
                <a:gd name="connsiteX3809" fmla="*/ 5171599 w 6400800"/>
                <a:gd name="connsiteY3809" fmla="*/ 341471 h 514350"/>
                <a:gd name="connsiteX3810" fmla="*/ 5173504 w 6400800"/>
                <a:gd name="connsiteY3810" fmla="*/ 328136 h 514350"/>
                <a:gd name="connsiteX3811" fmla="*/ 5169694 w 6400800"/>
                <a:gd name="connsiteY3811" fmla="*/ 338614 h 514350"/>
                <a:gd name="connsiteX3812" fmla="*/ 5167789 w 6400800"/>
                <a:gd name="connsiteY3812" fmla="*/ 334804 h 514350"/>
                <a:gd name="connsiteX3813" fmla="*/ 5165884 w 6400800"/>
                <a:gd name="connsiteY3813" fmla="*/ 312896 h 514350"/>
                <a:gd name="connsiteX3814" fmla="*/ 5166837 w 6400800"/>
                <a:gd name="connsiteY3814" fmla="*/ 307181 h 514350"/>
                <a:gd name="connsiteX3815" fmla="*/ 5161121 w 6400800"/>
                <a:gd name="connsiteY3815" fmla="*/ 218599 h 514350"/>
                <a:gd name="connsiteX3816" fmla="*/ 5164931 w 6400800"/>
                <a:gd name="connsiteY3816" fmla="*/ 229076 h 514350"/>
                <a:gd name="connsiteX3817" fmla="*/ 5161121 w 6400800"/>
                <a:gd name="connsiteY3817" fmla="*/ 248126 h 514350"/>
                <a:gd name="connsiteX3818" fmla="*/ 5157312 w 6400800"/>
                <a:gd name="connsiteY3818" fmla="*/ 206216 h 514350"/>
                <a:gd name="connsiteX3819" fmla="*/ 5161121 w 6400800"/>
                <a:gd name="connsiteY3819" fmla="*/ 218599 h 514350"/>
                <a:gd name="connsiteX3820" fmla="*/ 5148739 w 6400800"/>
                <a:gd name="connsiteY3820" fmla="*/ 256699 h 514350"/>
                <a:gd name="connsiteX3821" fmla="*/ 5149692 w 6400800"/>
                <a:gd name="connsiteY3821" fmla="*/ 255746 h 514350"/>
                <a:gd name="connsiteX3822" fmla="*/ 5149692 w 6400800"/>
                <a:gd name="connsiteY3822" fmla="*/ 283369 h 514350"/>
                <a:gd name="connsiteX3823" fmla="*/ 5149692 w 6400800"/>
                <a:gd name="connsiteY3823" fmla="*/ 284321 h 514350"/>
                <a:gd name="connsiteX3824" fmla="*/ 5143024 w 6400800"/>
                <a:gd name="connsiteY3824" fmla="*/ 263366 h 514350"/>
                <a:gd name="connsiteX3825" fmla="*/ 5148739 w 6400800"/>
                <a:gd name="connsiteY3825" fmla="*/ 256699 h 514350"/>
                <a:gd name="connsiteX3826" fmla="*/ 5087779 w 6400800"/>
                <a:gd name="connsiteY3826" fmla="*/ 317659 h 514350"/>
                <a:gd name="connsiteX3827" fmla="*/ 5087779 w 6400800"/>
                <a:gd name="connsiteY3827" fmla="*/ 315754 h 514350"/>
                <a:gd name="connsiteX3828" fmla="*/ 5087779 w 6400800"/>
                <a:gd name="connsiteY3828" fmla="*/ 317659 h 514350"/>
                <a:gd name="connsiteX3829" fmla="*/ 5087779 w 6400800"/>
                <a:gd name="connsiteY3829" fmla="*/ 317659 h 514350"/>
                <a:gd name="connsiteX3830" fmla="*/ 5122069 w 6400800"/>
                <a:gd name="connsiteY3830" fmla="*/ 298609 h 514350"/>
                <a:gd name="connsiteX3831" fmla="*/ 5128737 w 6400800"/>
                <a:gd name="connsiteY3831" fmla="*/ 287179 h 514350"/>
                <a:gd name="connsiteX3832" fmla="*/ 5124926 w 6400800"/>
                <a:gd name="connsiteY3832" fmla="*/ 327184 h 514350"/>
                <a:gd name="connsiteX3833" fmla="*/ 5121117 w 6400800"/>
                <a:gd name="connsiteY3833" fmla="*/ 318611 h 514350"/>
                <a:gd name="connsiteX3834" fmla="*/ 5117306 w 6400800"/>
                <a:gd name="connsiteY3834" fmla="*/ 308134 h 514350"/>
                <a:gd name="connsiteX3835" fmla="*/ 5122069 w 6400800"/>
                <a:gd name="connsiteY3835" fmla="*/ 298609 h 514350"/>
                <a:gd name="connsiteX3836" fmla="*/ 5110639 w 6400800"/>
                <a:gd name="connsiteY3836" fmla="*/ 321469 h 514350"/>
                <a:gd name="connsiteX3837" fmla="*/ 5110639 w 6400800"/>
                <a:gd name="connsiteY3837" fmla="*/ 321469 h 514350"/>
                <a:gd name="connsiteX3838" fmla="*/ 5118259 w 6400800"/>
                <a:gd name="connsiteY3838" fmla="*/ 344329 h 514350"/>
                <a:gd name="connsiteX3839" fmla="*/ 5116354 w 6400800"/>
                <a:gd name="connsiteY3839" fmla="*/ 347186 h 514350"/>
                <a:gd name="connsiteX3840" fmla="*/ 5114449 w 6400800"/>
                <a:gd name="connsiteY3840" fmla="*/ 349091 h 514350"/>
                <a:gd name="connsiteX3841" fmla="*/ 5110639 w 6400800"/>
                <a:gd name="connsiteY3841" fmla="*/ 335756 h 514350"/>
                <a:gd name="connsiteX3842" fmla="*/ 5107781 w 6400800"/>
                <a:gd name="connsiteY3842" fmla="*/ 327184 h 514350"/>
                <a:gd name="connsiteX3843" fmla="*/ 5110639 w 6400800"/>
                <a:gd name="connsiteY3843" fmla="*/ 321469 h 514350"/>
                <a:gd name="connsiteX3844" fmla="*/ 5105876 w 6400800"/>
                <a:gd name="connsiteY3844" fmla="*/ 308134 h 514350"/>
                <a:gd name="connsiteX3845" fmla="*/ 5103019 w 6400800"/>
                <a:gd name="connsiteY3845" fmla="*/ 311944 h 514350"/>
                <a:gd name="connsiteX3846" fmla="*/ 5101114 w 6400800"/>
                <a:gd name="connsiteY3846" fmla="*/ 306229 h 514350"/>
                <a:gd name="connsiteX3847" fmla="*/ 5101114 w 6400800"/>
                <a:gd name="connsiteY3847" fmla="*/ 304324 h 514350"/>
                <a:gd name="connsiteX3848" fmla="*/ 5101114 w 6400800"/>
                <a:gd name="connsiteY3848" fmla="*/ 305276 h 514350"/>
                <a:gd name="connsiteX3849" fmla="*/ 5096351 w 6400800"/>
                <a:gd name="connsiteY3849" fmla="*/ 288131 h 514350"/>
                <a:gd name="connsiteX3850" fmla="*/ 5097304 w 6400800"/>
                <a:gd name="connsiteY3850" fmla="*/ 281464 h 514350"/>
                <a:gd name="connsiteX3851" fmla="*/ 5105876 w 6400800"/>
                <a:gd name="connsiteY3851" fmla="*/ 308134 h 514350"/>
                <a:gd name="connsiteX3852" fmla="*/ 5097304 w 6400800"/>
                <a:gd name="connsiteY3852" fmla="*/ 282416 h 514350"/>
                <a:gd name="connsiteX3853" fmla="*/ 5095399 w 6400800"/>
                <a:gd name="connsiteY3853" fmla="*/ 286226 h 514350"/>
                <a:gd name="connsiteX3854" fmla="*/ 5093494 w 6400800"/>
                <a:gd name="connsiteY3854" fmla="*/ 279559 h 514350"/>
                <a:gd name="connsiteX3855" fmla="*/ 5087779 w 6400800"/>
                <a:gd name="connsiteY3855" fmla="*/ 258604 h 514350"/>
                <a:gd name="connsiteX3856" fmla="*/ 5089684 w 6400800"/>
                <a:gd name="connsiteY3856" fmla="*/ 257651 h 514350"/>
                <a:gd name="connsiteX3857" fmla="*/ 5097304 w 6400800"/>
                <a:gd name="connsiteY3857" fmla="*/ 282416 h 514350"/>
                <a:gd name="connsiteX3858" fmla="*/ 5080159 w 6400800"/>
                <a:gd name="connsiteY3858" fmla="*/ 224314 h 514350"/>
                <a:gd name="connsiteX3859" fmla="*/ 5089684 w 6400800"/>
                <a:gd name="connsiteY3859" fmla="*/ 254794 h 514350"/>
                <a:gd name="connsiteX3860" fmla="*/ 5087779 w 6400800"/>
                <a:gd name="connsiteY3860" fmla="*/ 254794 h 514350"/>
                <a:gd name="connsiteX3861" fmla="*/ 5081112 w 6400800"/>
                <a:gd name="connsiteY3861" fmla="*/ 228124 h 514350"/>
                <a:gd name="connsiteX3862" fmla="*/ 5080159 w 6400800"/>
                <a:gd name="connsiteY3862" fmla="*/ 224314 h 514350"/>
                <a:gd name="connsiteX3863" fmla="*/ 5080159 w 6400800"/>
                <a:gd name="connsiteY3863" fmla="*/ 224314 h 514350"/>
                <a:gd name="connsiteX3864" fmla="*/ 5076349 w 6400800"/>
                <a:gd name="connsiteY3864" fmla="*/ 272891 h 514350"/>
                <a:gd name="connsiteX3865" fmla="*/ 5076349 w 6400800"/>
                <a:gd name="connsiteY3865" fmla="*/ 268129 h 514350"/>
                <a:gd name="connsiteX3866" fmla="*/ 5079206 w 6400800"/>
                <a:gd name="connsiteY3866" fmla="*/ 283369 h 514350"/>
                <a:gd name="connsiteX3867" fmla="*/ 5083017 w 6400800"/>
                <a:gd name="connsiteY3867" fmla="*/ 301466 h 514350"/>
                <a:gd name="connsiteX3868" fmla="*/ 5083017 w 6400800"/>
                <a:gd name="connsiteY3868" fmla="*/ 304324 h 514350"/>
                <a:gd name="connsiteX3869" fmla="*/ 5082064 w 6400800"/>
                <a:gd name="connsiteY3869" fmla="*/ 311944 h 514350"/>
                <a:gd name="connsiteX3870" fmla="*/ 5073492 w 6400800"/>
                <a:gd name="connsiteY3870" fmla="*/ 292894 h 514350"/>
                <a:gd name="connsiteX3871" fmla="*/ 5076349 w 6400800"/>
                <a:gd name="connsiteY3871" fmla="*/ 272891 h 514350"/>
                <a:gd name="connsiteX3872" fmla="*/ 5066824 w 6400800"/>
                <a:gd name="connsiteY3872" fmla="*/ 377666 h 514350"/>
                <a:gd name="connsiteX3873" fmla="*/ 5066824 w 6400800"/>
                <a:gd name="connsiteY3873" fmla="*/ 380524 h 514350"/>
                <a:gd name="connsiteX3874" fmla="*/ 5066824 w 6400800"/>
                <a:gd name="connsiteY3874" fmla="*/ 383381 h 514350"/>
                <a:gd name="connsiteX3875" fmla="*/ 5065871 w 6400800"/>
                <a:gd name="connsiteY3875" fmla="*/ 384334 h 514350"/>
                <a:gd name="connsiteX3876" fmla="*/ 5064919 w 6400800"/>
                <a:gd name="connsiteY3876" fmla="*/ 381476 h 514350"/>
                <a:gd name="connsiteX3877" fmla="*/ 5066824 w 6400800"/>
                <a:gd name="connsiteY3877" fmla="*/ 377666 h 514350"/>
                <a:gd name="connsiteX3878" fmla="*/ 5057299 w 6400800"/>
                <a:gd name="connsiteY3878" fmla="*/ 303371 h 514350"/>
                <a:gd name="connsiteX3879" fmla="*/ 5051584 w 6400800"/>
                <a:gd name="connsiteY3879" fmla="*/ 294799 h 514350"/>
                <a:gd name="connsiteX3880" fmla="*/ 5052537 w 6400800"/>
                <a:gd name="connsiteY3880" fmla="*/ 290989 h 514350"/>
                <a:gd name="connsiteX3881" fmla="*/ 5055394 w 6400800"/>
                <a:gd name="connsiteY3881" fmla="*/ 287179 h 514350"/>
                <a:gd name="connsiteX3882" fmla="*/ 5057299 w 6400800"/>
                <a:gd name="connsiteY3882" fmla="*/ 303371 h 514350"/>
                <a:gd name="connsiteX3883" fmla="*/ 5050631 w 6400800"/>
                <a:gd name="connsiteY3883" fmla="*/ 252889 h 514350"/>
                <a:gd name="connsiteX3884" fmla="*/ 5052537 w 6400800"/>
                <a:gd name="connsiteY3884" fmla="*/ 258604 h 514350"/>
                <a:gd name="connsiteX3885" fmla="*/ 5053489 w 6400800"/>
                <a:gd name="connsiteY3885" fmla="*/ 260509 h 514350"/>
                <a:gd name="connsiteX3886" fmla="*/ 5054442 w 6400800"/>
                <a:gd name="connsiteY3886" fmla="*/ 268129 h 514350"/>
                <a:gd name="connsiteX3887" fmla="*/ 5052537 w 6400800"/>
                <a:gd name="connsiteY3887" fmla="*/ 273844 h 514350"/>
                <a:gd name="connsiteX3888" fmla="*/ 5051584 w 6400800"/>
                <a:gd name="connsiteY3888" fmla="*/ 276701 h 514350"/>
                <a:gd name="connsiteX3889" fmla="*/ 5048726 w 6400800"/>
                <a:gd name="connsiteY3889" fmla="*/ 279559 h 514350"/>
                <a:gd name="connsiteX3890" fmla="*/ 5048726 w 6400800"/>
                <a:gd name="connsiteY3890" fmla="*/ 278606 h 514350"/>
                <a:gd name="connsiteX3891" fmla="*/ 5048726 w 6400800"/>
                <a:gd name="connsiteY3891" fmla="*/ 274796 h 514350"/>
                <a:gd name="connsiteX3892" fmla="*/ 5049679 w 6400800"/>
                <a:gd name="connsiteY3892" fmla="*/ 268129 h 514350"/>
                <a:gd name="connsiteX3893" fmla="*/ 5050631 w 6400800"/>
                <a:gd name="connsiteY3893" fmla="*/ 262414 h 514350"/>
                <a:gd name="connsiteX3894" fmla="*/ 5048726 w 6400800"/>
                <a:gd name="connsiteY3894" fmla="*/ 268129 h 514350"/>
                <a:gd name="connsiteX3895" fmla="*/ 5048726 w 6400800"/>
                <a:gd name="connsiteY3895" fmla="*/ 269081 h 514350"/>
                <a:gd name="connsiteX3896" fmla="*/ 5048726 w 6400800"/>
                <a:gd name="connsiteY3896" fmla="*/ 266224 h 514350"/>
                <a:gd name="connsiteX3897" fmla="*/ 5050631 w 6400800"/>
                <a:gd name="connsiteY3897" fmla="*/ 252889 h 514350"/>
                <a:gd name="connsiteX3898" fmla="*/ 5020151 w 6400800"/>
                <a:gd name="connsiteY3898" fmla="*/ 390049 h 514350"/>
                <a:gd name="connsiteX3899" fmla="*/ 5014437 w 6400800"/>
                <a:gd name="connsiteY3899" fmla="*/ 376714 h 514350"/>
                <a:gd name="connsiteX3900" fmla="*/ 5014437 w 6400800"/>
                <a:gd name="connsiteY3900" fmla="*/ 375761 h 514350"/>
                <a:gd name="connsiteX3901" fmla="*/ 5022056 w 6400800"/>
                <a:gd name="connsiteY3901" fmla="*/ 347186 h 514350"/>
                <a:gd name="connsiteX3902" fmla="*/ 5022056 w 6400800"/>
                <a:gd name="connsiteY3902" fmla="*/ 348139 h 514350"/>
                <a:gd name="connsiteX3903" fmla="*/ 5022056 w 6400800"/>
                <a:gd name="connsiteY3903" fmla="*/ 363379 h 514350"/>
                <a:gd name="connsiteX3904" fmla="*/ 5023009 w 6400800"/>
                <a:gd name="connsiteY3904" fmla="*/ 379571 h 514350"/>
                <a:gd name="connsiteX3905" fmla="*/ 5023962 w 6400800"/>
                <a:gd name="connsiteY3905" fmla="*/ 386239 h 514350"/>
                <a:gd name="connsiteX3906" fmla="*/ 5020151 w 6400800"/>
                <a:gd name="connsiteY3906" fmla="*/ 390049 h 514350"/>
                <a:gd name="connsiteX3907" fmla="*/ 5024914 w 6400800"/>
                <a:gd name="connsiteY3907" fmla="*/ 400526 h 514350"/>
                <a:gd name="connsiteX3908" fmla="*/ 5024914 w 6400800"/>
                <a:gd name="connsiteY3908" fmla="*/ 400526 h 514350"/>
                <a:gd name="connsiteX3909" fmla="*/ 5024914 w 6400800"/>
                <a:gd name="connsiteY3909" fmla="*/ 400526 h 514350"/>
                <a:gd name="connsiteX3910" fmla="*/ 5024914 w 6400800"/>
                <a:gd name="connsiteY3910" fmla="*/ 400526 h 514350"/>
                <a:gd name="connsiteX3911" fmla="*/ 5035392 w 6400800"/>
                <a:gd name="connsiteY3911" fmla="*/ 314801 h 514350"/>
                <a:gd name="connsiteX3912" fmla="*/ 5035392 w 6400800"/>
                <a:gd name="connsiteY3912" fmla="*/ 317659 h 514350"/>
                <a:gd name="connsiteX3913" fmla="*/ 5031581 w 6400800"/>
                <a:gd name="connsiteY3913" fmla="*/ 353854 h 514350"/>
                <a:gd name="connsiteX3914" fmla="*/ 5031581 w 6400800"/>
                <a:gd name="connsiteY3914" fmla="*/ 353854 h 514350"/>
                <a:gd name="connsiteX3915" fmla="*/ 5031581 w 6400800"/>
                <a:gd name="connsiteY3915" fmla="*/ 354806 h 514350"/>
                <a:gd name="connsiteX3916" fmla="*/ 5030629 w 6400800"/>
                <a:gd name="connsiteY3916" fmla="*/ 347186 h 514350"/>
                <a:gd name="connsiteX3917" fmla="*/ 5027771 w 6400800"/>
                <a:gd name="connsiteY3917" fmla="*/ 329089 h 514350"/>
                <a:gd name="connsiteX3918" fmla="*/ 5028724 w 6400800"/>
                <a:gd name="connsiteY3918" fmla="*/ 325279 h 514350"/>
                <a:gd name="connsiteX3919" fmla="*/ 5032534 w 6400800"/>
                <a:gd name="connsiteY3919" fmla="*/ 319564 h 514350"/>
                <a:gd name="connsiteX3920" fmla="*/ 5035392 w 6400800"/>
                <a:gd name="connsiteY3920" fmla="*/ 314801 h 514350"/>
                <a:gd name="connsiteX3921" fmla="*/ 5006817 w 6400800"/>
                <a:gd name="connsiteY3921" fmla="*/ 242411 h 514350"/>
                <a:gd name="connsiteX3922" fmla="*/ 5019199 w 6400800"/>
                <a:gd name="connsiteY3922" fmla="*/ 259556 h 514350"/>
                <a:gd name="connsiteX3923" fmla="*/ 5025867 w 6400800"/>
                <a:gd name="connsiteY3923" fmla="*/ 270034 h 514350"/>
                <a:gd name="connsiteX3924" fmla="*/ 5021104 w 6400800"/>
                <a:gd name="connsiteY3924" fmla="*/ 263366 h 514350"/>
                <a:gd name="connsiteX3925" fmla="*/ 5014437 w 6400800"/>
                <a:gd name="connsiteY3925" fmla="*/ 255746 h 514350"/>
                <a:gd name="connsiteX3926" fmla="*/ 5004912 w 6400800"/>
                <a:gd name="connsiteY3926" fmla="*/ 245269 h 514350"/>
                <a:gd name="connsiteX3927" fmla="*/ 5006817 w 6400800"/>
                <a:gd name="connsiteY3927" fmla="*/ 242411 h 514350"/>
                <a:gd name="connsiteX3928" fmla="*/ 5004912 w 6400800"/>
                <a:gd name="connsiteY3928" fmla="*/ 242411 h 514350"/>
                <a:gd name="connsiteX3929" fmla="*/ 5004912 w 6400800"/>
                <a:gd name="connsiteY3929" fmla="*/ 238601 h 514350"/>
                <a:gd name="connsiteX3930" fmla="*/ 5006817 w 6400800"/>
                <a:gd name="connsiteY3930" fmla="*/ 241459 h 514350"/>
                <a:gd name="connsiteX3931" fmla="*/ 5004912 w 6400800"/>
                <a:gd name="connsiteY3931" fmla="*/ 244316 h 514350"/>
                <a:gd name="connsiteX3932" fmla="*/ 5004912 w 6400800"/>
                <a:gd name="connsiteY3932" fmla="*/ 243364 h 514350"/>
                <a:gd name="connsiteX3933" fmla="*/ 5004912 w 6400800"/>
                <a:gd name="connsiteY3933" fmla="*/ 242411 h 514350"/>
                <a:gd name="connsiteX3934" fmla="*/ 4999196 w 6400800"/>
                <a:gd name="connsiteY3934" fmla="*/ 303371 h 514350"/>
                <a:gd name="connsiteX3935" fmla="*/ 5003006 w 6400800"/>
                <a:gd name="connsiteY3935" fmla="*/ 252889 h 514350"/>
                <a:gd name="connsiteX3936" fmla="*/ 5008721 w 6400800"/>
                <a:gd name="connsiteY3936" fmla="*/ 260509 h 514350"/>
                <a:gd name="connsiteX3937" fmla="*/ 5014437 w 6400800"/>
                <a:gd name="connsiteY3937" fmla="*/ 268129 h 514350"/>
                <a:gd name="connsiteX3938" fmla="*/ 5020151 w 6400800"/>
                <a:gd name="connsiteY3938" fmla="*/ 276701 h 514350"/>
                <a:gd name="connsiteX3939" fmla="*/ 5029676 w 6400800"/>
                <a:gd name="connsiteY3939" fmla="*/ 292894 h 514350"/>
                <a:gd name="connsiteX3940" fmla="*/ 5029676 w 6400800"/>
                <a:gd name="connsiteY3940" fmla="*/ 293846 h 514350"/>
                <a:gd name="connsiteX3941" fmla="*/ 5025867 w 6400800"/>
                <a:gd name="connsiteY3941" fmla="*/ 302419 h 514350"/>
                <a:gd name="connsiteX3942" fmla="*/ 5023009 w 6400800"/>
                <a:gd name="connsiteY3942" fmla="*/ 305276 h 514350"/>
                <a:gd name="connsiteX3943" fmla="*/ 5022056 w 6400800"/>
                <a:gd name="connsiteY3943" fmla="*/ 301466 h 514350"/>
                <a:gd name="connsiteX3944" fmla="*/ 5022056 w 6400800"/>
                <a:gd name="connsiteY3944" fmla="*/ 306229 h 514350"/>
                <a:gd name="connsiteX3945" fmla="*/ 5019199 w 6400800"/>
                <a:gd name="connsiteY3945" fmla="*/ 309086 h 514350"/>
                <a:gd name="connsiteX3946" fmla="*/ 5012531 w 6400800"/>
                <a:gd name="connsiteY3946" fmla="*/ 318611 h 514350"/>
                <a:gd name="connsiteX3947" fmla="*/ 5013484 w 6400800"/>
                <a:gd name="connsiteY3947" fmla="*/ 311944 h 514350"/>
                <a:gd name="connsiteX3948" fmla="*/ 5017294 w 6400800"/>
                <a:gd name="connsiteY3948" fmla="*/ 294799 h 514350"/>
                <a:gd name="connsiteX3949" fmla="*/ 5020151 w 6400800"/>
                <a:gd name="connsiteY3949" fmla="*/ 279559 h 514350"/>
                <a:gd name="connsiteX3950" fmla="*/ 5013484 w 6400800"/>
                <a:gd name="connsiteY3950" fmla="*/ 293846 h 514350"/>
                <a:gd name="connsiteX3951" fmla="*/ 5006817 w 6400800"/>
                <a:gd name="connsiteY3951" fmla="*/ 310039 h 514350"/>
                <a:gd name="connsiteX3952" fmla="*/ 4999196 w 6400800"/>
                <a:gd name="connsiteY3952" fmla="*/ 331946 h 514350"/>
                <a:gd name="connsiteX3953" fmla="*/ 4999196 w 6400800"/>
                <a:gd name="connsiteY3953" fmla="*/ 332899 h 514350"/>
                <a:gd name="connsiteX3954" fmla="*/ 4997292 w 6400800"/>
                <a:gd name="connsiteY3954" fmla="*/ 327184 h 514350"/>
                <a:gd name="connsiteX3955" fmla="*/ 4999196 w 6400800"/>
                <a:gd name="connsiteY3955" fmla="*/ 303371 h 514350"/>
                <a:gd name="connsiteX3956" fmla="*/ 4968717 w 6400800"/>
                <a:gd name="connsiteY3956" fmla="*/ 208121 h 514350"/>
                <a:gd name="connsiteX3957" fmla="*/ 4967764 w 6400800"/>
                <a:gd name="connsiteY3957" fmla="*/ 212884 h 514350"/>
                <a:gd name="connsiteX3958" fmla="*/ 4966812 w 6400800"/>
                <a:gd name="connsiteY3958" fmla="*/ 217646 h 514350"/>
                <a:gd name="connsiteX3959" fmla="*/ 4966812 w 6400800"/>
                <a:gd name="connsiteY3959" fmla="*/ 215741 h 514350"/>
                <a:gd name="connsiteX3960" fmla="*/ 4968717 w 6400800"/>
                <a:gd name="connsiteY3960" fmla="*/ 208121 h 514350"/>
                <a:gd name="connsiteX3961" fmla="*/ 4960144 w 6400800"/>
                <a:gd name="connsiteY3961" fmla="*/ 364331 h 514350"/>
                <a:gd name="connsiteX3962" fmla="*/ 4961096 w 6400800"/>
                <a:gd name="connsiteY3962" fmla="*/ 381476 h 514350"/>
                <a:gd name="connsiteX3963" fmla="*/ 4958239 w 6400800"/>
                <a:gd name="connsiteY3963" fmla="*/ 391001 h 514350"/>
                <a:gd name="connsiteX3964" fmla="*/ 4957287 w 6400800"/>
                <a:gd name="connsiteY3964" fmla="*/ 386239 h 514350"/>
                <a:gd name="connsiteX3965" fmla="*/ 4957287 w 6400800"/>
                <a:gd name="connsiteY3965" fmla="*/ 380524 h 514350"/>
                <a:gd name="connsiteX3966" fmla="*/ 4956334 w 6400800"/>
                <a:gd name="connsiteY3966" fmla="*/ 356711 h 514350"/>
                <a:gd name="connsiteX3967" fmla="*/ 4956334 w 6400800"/>
                <a:gd name="connsiteY3967" fmla="*/ 351949 h 514350"/>
                <a:gd name="connsiteX3968" fmla="*/ 4958239 w 6400800"/>
                <a:gd name="connsiteY3968" fmla="*/ 348139 h 514350"/>
                <a:gd name="connsiteX3969" fmla="*/ 4960144 w 6400800"/>
                <a:gd name="connsiteY3969" fmla="*/ 364331 h 514350"/>
                <a:gd name="connsiteX3970" fmla="*/ 4957287 w 6400800"/>
                <a:gd name="connsiteY3970" fmla="*/ 256699 h 514350"/>
                <a:gd name="connsiteX3971" fmla="*/ 4957287 w 6400800"/>
                <a:gd name="connsiteY3971" fmla="*/ 258604 h 514350"/>
                <a:gd name="connsiteX3972" fmla="*/ 4957287 w 6400800"/>
                <a:gd name="connsiteY3972" fmla="*/ 259556 h 514350"/>
                <a:gd name="connsiteX3973" fmla="*/ 4955381 w 6400800"/>
                <a:gd name="connsiteY3973" fmla="*/ 267176 h 514350"/>
                <a:gd name="connsiteX3974" fmla="*/ 4954429 w 6400800"/>
                <a:gd name="connsiteY3974" fmla="*/ 265271 h 514350"/>
                <a:gd name="connsiteX3975" fmla="*/ 4957287 w 6400800"/>
                <a:gd name="connsiteY3975" fmla="*/ 256699 h 514350"/>
                <a:gd name="connsiteX3976" fmla="*/ 4954429 w 6400800"/>
                <a:gd name="connsiteY3976" fmla="*/ 268129 h 514350"/>
                <a:gd name="connsiteX3977" fmla="*/ 4955381 w 6400800"/>
                <a:gd name="connsiteY3977" fmla="*/ 270986 h 514350"/>
                <a:gd name="connsiteX3978" fmla="*/ 4951571 w 6400800"/>
                <a:gd name="connsiteY3978" fmla="*/ 290036 h 514350"/>
                <a:gd name="connsiteX3979" fmla="*/ 4944904 w 6400800"/>
                <a:gd name="connsiteY3979" fmla="*/ 316706 h 514350"/>
                <a:gd name="connsiteX3980" fmla="*/ 4943951 w 6400800"/>
                <a:gd name="connsiteY3980" fmla="*/ 310991 h 514350"/>
                <a:gd name="connsiteX3981" fmla="*/ 4943951 w 6400800"/>
                <a:gd name="connsiteY3981" fmla="*/ 320516 h 514350"/>
                <a:gd name="connsiteX3982" fmla="*/ 4940142 w 6400800"/>
                <a:gd name="connsiteY3982" fmla="*/ 336709 h 514350"/>
                <a:gd name="connsiteX3983" fmla="*/ 4940142 w 6400800"/>
                <a:gd name="connsiteY3983" fmla="*/ 335756 h 514350"/>
                <a:gd name="connsiteX3984" fmla="*/ 4938237 w 6400800"/>
                <a:gd name="connsiteY3984" fmla="*/ 325279 h 514350"/>
                <a:gd name="connsiteX3985" fmla="*/ 4954429 w 6400800"/>
                <a:gd name="connsiteY3985" fmla="*/ 268129 h 514350"/>
                <a:gd name="connsiteX3986" fmla="*/ 4922044 w 6400800"/>
                <a:gd name="connsiteY3986" fmla="*/ 378619 h 514350"/>
                <a:gd name="connsiteX3987" fmla="*/ 4922044 w 6400800"/>
                <a:gd name="connsiteY3987" fmla="*/ 378619 h 514350"/>
                <a:gd name="connsiteX3988" fmla="*/ 4922044 w 6400800"/>
                <a:gd name="connsiteY3988" fmla="*/ 378619 h 514350"/>
                <a:gd name="connsiteX3989" fmla="*/ 4922044 w 6400800"/>
                <a:gd name="connsiteY3989" fmla="*/ 378619 h 514350"/>
                <a:gd name="connsiteX3990" fmla="*/ 4908709 w 6400800"/>
                <a:gd name="connsiteY3990" fmla="*/ 307181 h 514350"/>
                <a:gd name="connsiteX3991" fmla="*/ 4915376 w 6400800"/>
                <a:gd name="connsiteY3991" fmla="*/ 326231 h 514350"/>
                <a:gd name="connsiteX3992" fmla="*/ 4909662 w 6400800"/>
                <a:gd name="connsiteY3992" fmla="*/ 338614 h 514350"/>
                <a:gd name="connsiteX3993" fmla="*/ 4906804 w 6400800"/>
                <a:gd name="connsiteY3993" fmla="*/ 308134 h 514350"/>
                <a:gd name="connsiteX3994" fmla="*/ 4906804 w 6400800"/>
                <a:gd name="connsiteY3994" fmla="*/ 305276 h 514350"/>
                <a:gd name="connsiteX3995" fmla="*/ 4905851 w 6400800"/>
                <a:gd name="connsiteY3995" fmla="*/ 307181 h 514350"/>
                <a:gd name="connsiteX3996" fmla="*/ 4904899 w 6400800"/>
                <a:gd name="connsiteY3996" fmla="*/ 297656 h 514350"/>
                <a:gd name="connsiteX3997" fmla="*/ 4908709 w 6400800"/>
                <a:gd name="connsiteY3997" fmla="*/ 307181 h 514350"/>
                <a:gd name="connsiteX3998" fmla="*/ 4897279 w 6400800"/>
                <a:gd name="connsiteY3998" fmla="*/ 351949 h 514350"/>
                <a:gd name="connsiteX3999" fmla="*/ 4896326 w 6400800"/>
                <a:gd name="connsiteY3999" fmla="*/ 365284 h 514350"/>
                <a:gd name="connsiteX4000" fmla="*/ 4895374 w 6400800"/>
                <a:gd name="connsiteY4000" fmla="*/ 368141 h 514350"/>
                <a:gd name="connsiteX4001" fmla="*/ 4894421 w 6400800"/>
                <a:gd name="connsiteY4001" fmla="*/ 357664 h 514350"/>
                <a:gd name="connsiteX4002" fmla="*/ 4892517 w 6400800"/>
                <a:gd name="connsiteY4002" fmla="*/ 341471 h 514350"/>
                <a:gd name="connsiteX4003" fmla="*/ 4897279 w 6400800"/>
                <a:gd name="connsiteY4003" fmla="*/ 351949 h 514350"/>
                <a:gd name="connsiteX4004" fmla="*/ 4822984 w 6400800"/>
                <a:gd name="connsiteY4004" fmla="*/ 387191 h 514350"/>
                <a:gd name="connsiteX4005" fmla="*/ 4822984 w 6400800"/>
                <a:gd name="connsiteY4005" fmla="*/ 385286 h 514350"/>
                <a:gd name="connsiteX4006" fmla="*/ 4822984 w 6400800"/>
                <a:gd name="connsiteY4006" fmla="*/ 387191 h 514350"/>
                <a:gd name="connsiteX4007" fmla="*/ 4822984 w 6400800"/>
                <a:gd name="connsiteY4007" fmla="*/ 387191 h 514350"/>
                <a:gd name="connsiteX4008" fmla="*/ 4842987 w 6400800"/>
                <a:gd name="connsiteY4008" fmla="*/ 338614 h 514350"/>
                <a:gd name="connsiteX4009" fmla="*/ 4842987 w 6400800"/>
                <a:gd name="connsiteY4009" fmla="*/ 356711 h 514350"/>
                <a:gd name="connsiteX4010" fmla="*/ 4842987 w 6400800"/>
                <a:gd name="connsiteY4010" fmla="*/ 360521 h 514350"/>
                <a:gd name="connsiteX4011" fmla="*/ 4840129 w 6400800"/>
                <a:gd name="connsiteY4011" fmla="*/ 382429 h 514350"/>
                <a:gd name="connsiteX4012" fmla="*/ 4838224 w 6400800"/>
                <a:gd name="connsiteY4012" fmla="*/ 390049 h 514350"/>
                <a:gd name="connsiteX4013" fmla="*/ 4826794 w 6400800"/>
                <a:gd name="connsiteY4013" fmla="*/ 387191 h 514350"/>
                <a:gd name="connsiteX4014" fmla="*/ 4824889 w 6400800"/>
                <a:gd name="connsiteY4014" fmla="*/ 379571 h 514350"/>
                <a:gd name="connsiteX4015" fmla="*/ 4827747 w 6400800"/>
                <a:gd name="connsiteY4015" fmla="*/ 370999 h 514350"/>
                <a:gd name="connsiteX4016" fmla="*/ 4838224 w 6400800"/>
                <a:gd name="connsiteY4016" fmla="*/ 346234 h 514350"/>
                <a:gd name="connsiteX4017" fmla="*/ 4843939 w 6400800"/>
                <a:gd name="connsiteY4017" fmla="*/ 336709 h 514350"/>
                <a:gd name="connsiteX4018" fmla="*/ 4842987 w 6400800"/>
                <a:gd name="connsiteY4018" fmla="*/ 338614 h 514350"/>
                <a:gd name="connsiteX4019" fmla="*/ 4842987 w 6400800"/>
                <a:gd name="connsiteY4019" fmla="*/ 338614 h 514350"/>
                <a:gd name="connsiteX4020" fmla="*/ 4843939 w 6400800"/>
                <a:gd name="connsiteY4020" fmla="*/ 329089 h 514350"/>
                <a:gd name="connsiteX4021" fmla="*/ 4843939 w 6400800"/>
                <a:gd name="connsiteY4021" fmla="*/ 329089 h 514350"/>
                <a:gd name="connsiteX4022" fmla="*/ 4836319 w 6400800"/>
                <a:gd name="connsiteY4022" fmla="*/ 318611 h 514350"/>
                <a:gd name="connsiteX4023" fmla="*/ 4836319 w 6400800"/>
                <a:gd name="connsiteY4023" fmla="*/ 318611 h 514350"/>
                <a:gd name="connsiteX4024" fmla="*/ 4839176 w 6400800"/>
                <a:gd name="connsiteY4024" fmla="*/ 314801 h 514350"/>
                <a:gd name="connsiteX4025" fmla="*/ 4842987 w 6400800"/>
                <a:gd name="connsiteY4025" fmla="*/ 321469 h 514350"/>
                <a:gd name="connsiteX4026" fmla="*/ 4843939 w 6400800"/>
                <a:gd name="connsiteY4026" fmla="*/ 323374 h 514350"/>
                <a:gd name="connsiteX4027" fmla="*/ 4843939 w 6400800"/>
                <a:gd name="connsiteY4027" fmla="*/ 329089 h 514350"/>
                <a:gd name="connsiteX4028" fmla="*/ 4845844 w 6400800"/>
                <a:gd name="connsiteY4028" fmla="*/ 296704 h 514350"/>
                <a:gd name="connsiteX4029" fmla="*/ 4844891 w 6400800"/>
                <a:gd name="connsiteY4029" fmla="*/ 316706 h 514350"/>
                <a:gd name="connsiteX4030" fmla="*/ 4840129 w 6400800"/>
                <a:gd name="connsiteY4030" fmla="*/ 310039 h 514350"/>
                <a:gd name="connsiteX4031" fmla="*/ 4837272 w 6400800"/>
                <a:gd name="connsiteY4031" fmla="*/ 306229 h 514350"/>
                <a:gd name="connsiteX4032" fmla="*/ 4845844 w 6400800"/>
                <a:gd name="connsiteY4032" fmla="*/ 290989 h 514350"/>
                <a:gd name="connsiteX4033" fmla="*/ 4847749 w 6400800"/>
                <a:gd name="connsiteY4033" fmla="*/ 288131 h 514350"/>
                <a:gd name="connsiteX4034" fmla="*/ 4845844 w 6400800"/>
                <a:gd name="connsiteY4034" fmla="*/ 296704 h 514350"/>
                <a:gd name="connsiteX4035" fmla="*/ 4869656 w 6400800"/>
                <a:gd name="connsiteY4035" fmla="*/ 325279 h 514350"/>
                <a:gd name="connsiteX4036" fmla="*/ 4869656 w 6400800"/>
                <a:gd name="connsiteY4036" fmla="*/ 327184 h 514350"/>
                <a:gd name="connsiteX4037" fmla="*/ 4869656 w 6400800"/>
                <a:gd name="connsiteY4037" fmla="*/ 325279 h 514350"/>
                <a:gd name="connsiteX4038" fmla="*/ 4869656 w 6400800"/>
                <a:gd name="connsiteY4038" fmla="*/ 318611 h 514350"/>
                <a:gd name="connsiteX4039" fmla="*/ 4869656 w 6400800"/>
                <a:gd name="connsiteY4039" fmla="*/ 325279 h 514350"/>
                <a:gd name="connsiteX4040" fmla="*/ 4854416 w 6400800"/>
                <a:gd name="connsiteY4040" fmla="*/ 276701 h 514350"/>
                <a:gd name="connsiteX4041" fmla="*/ 4868704 w 6400800"/>
                <a:gd name="connsiteY4041" fmla="*/ 256699 h 514350"/>
                <a:gd name="connsiteX4042" fmla="*/ 4871562 w 6400800"/>
                <a:gd name="connsiteY4042" fmla="*/ 252889 h 514350"/>
                <a:gd name="connsiteX4043" fmla="*/ 4871562 w 6400800"/>
                <a:gd name="connsiteY4043" fmla="*/ 259556 h 514350"/>
                <a:gd name="connsiteX4044" fmla="*/ 4861084 w 6400800"/>
                <a:gd name="connsiteY4044" fmla="*/ 296704 h 514350"/>
                <a:gd name="connsiteX4045" fmla="*/ 4860131 w 6400800"/>
                <a:gd name="connsiteY4045" fmla="*/ 300514 h 514350"/>
                <a:gd name="connsiteX4046" fmla="*/ 4853464 w 6400800"/>
                <a:gd name="connsiteY4046" fmla="*/ 278606 h 514350"/>
                <a:gd name="connsiteX4047" fmla="*/ 4854416 w 6400800"/>
                <a:gd name="connsiteY4047" fmla="*/ 276701 h 514350"/>
                <a:gd name="connsiteX4048" fmla="*/ 4854416 w 6400800"/>
                <a:gd name="connsiteY4048" fmla="*/ 276701 h 514350"/>
                <a:gd name="connsiteX4049" fmla="*/ 4850606 w 6400800"/>
                <a:gd name="connsiteY4049" fmla="*/ 281464 h 514350"/>
                <a:gd name="connsiteX4050" fmla="*/ 4857274 w 6400800"/>
                <a:gd name="connsiteY4050" fmla="*/ 316706 h 514350"/>
                <a:gd name="connsiteX4051" fmla="*/ 4854416 w 6400800"/>
                <a:gd name="connsiteY4051" fmla="*/ 330041 h 514350"/>
                <a:gd name="connsiteX4052" fmla="*/ 4852512 w 6400800"/>
                <a:gd name="connsiteY4052" fmla="*/ 326231 h 514350"/>
                <a:gd name="connsiteX4053" fmla="*/ 4852512 w 6400800"/>
                <a:gd name="connsiteY4053" fmla="*/ 322421 h 514350"/>
                <a:gd name="connsiteX4054" fmla="*/ 4850606 w 6400800"/>
                <a:gd name="connsiteY4054" fmla="*/ 295751 h 514350"/>
                <a:gd name="connsiteX4055" fmla="*/ 4849654 w 6400800"/>
                <a:gd name="connsiteY4055" fmla="*/ 284321 h 514350"/>
                <a:gd name="connsiteX4056" fmla="*/ 4850606 w 6400800"/>
                <a:gd name="connsiteY4056" fmla="*/ 281464 h 514350"/>
                <a:gd name="connsiteX4057" fmla="*/ 4838224 w 6400800"/>
                <a:gd name="connsiteY4057" fmla="*/ 290036 h 514350"/>
                <a:gd name="connsiteX4058" fmla="*/ 4845844 w 6400800"/>
                <a:gd name="connsiteY4058" fmla="*/ 272891 h 514350"/>
                <a:gd name="connsiteX4059" fmla="*/ 4848701 w 6400800"/>
                <a:gd name="connsiteY4059" fmla="*/ 265271 h 514350"/>
                <a:gd name="connsiteX4060" fmla="*/ 4849654 w 6400800"/>
                <a:gd name="connsiteY4060" fmla="*/ 275749 h 514350"/>
                <a:gd name="connsiteX4061" fmla="*/ 4847749 w 6400800"/>
                <a:gd name="connsiteY4061" fmla="*/ 277654 h 514350"/>
                <a:gd name="connsiteX4062" fmla="*/ 4847749 w 6400800"/>
                <a:gd name="connsiteY4062" fmla="*/ 273844 h 514350"/>
                <a:gd name="connsiteX4063" fmla="*/ 4847749 w 6400800"/>
                <a:gd name="connsiteY4063" fmla="*/ 278606 h 514350"/>
                <a:gd name="connsiteX4064" fmla="*/ 4841081 w 6400800"/>
                <a:gd name="connsiteY4064" fmla="*/ 288131 h 514350"/>
                <a:gd name="connsiteX4065" fmla="*/ 4836319 w 6400800"/>
                <a:gd name="connsiteY4065" fmla="*/ 294799 h 514350"/>
                <a:gd name="connsiteX4066" fmla="*/ 4838224 w 6400800"/>
                <a:gd name="connsiteY4066" fmla="*/ 290036 h 514350"/>
                <a:gd name="connsiteX4067" fmla="*/ 4835366 w 6400800"/>
                <a:gd name="connsiteY4067" fmla="*/ 309086 h 514350"/>
                <a:gd name="connsiteX4068" fmla="*/ 4836319 w 6400800"/>
                <a:gd name="connsiteY4068" fmla="*/ 308134 h 514350"/>
                <a:gd name="connsiteX4069" fmla="*/ 4838224 w 6400800"/>
                <a:gd name="connsiteY4069" fmla="*/ 311944 h 514350"/>
                <a:gd name="connsiteX4070" fmla="*/ 4839176 w 6400800"/>
                <a:gd name="connsiteY4070" fmla="*/ 313849 h 514350"/>
                <a:gd name="connsiteX4071" fmla="*/ 4835366 w 6400800"/>
                <a:gd name="connsiteY4071" fmla="*/ 317659 h 514350"/>
                <a:gd name="connsiteX4072" fmla="*/ 4835366 w 6400800"/>
                <a:gd name="connsiteY4072" fmla="*/ 317659 h 514350"/>
                <a:gd name="connsiteX4073" fmla="*/ 4834414 w 6400800"/>
                <a:gd name="connsiteY4073" fmla="*/ 316706 h 514350"/>
                <a:gd name="connsiteX4074" fmla="*/ 4832509 w 6400800"/>
                <a:gd name="connsiteY4074" fmla="*/ 314801 h 514350"/>
                <a:gd name="connsiteX4075" fmla="*/ 4835366 w 6400800"/>
                <a:gd name="connsiteY4075" fmla="*/ 309086 h 514350"/>
                <a:gd name="connsiteX4076" fmla="*/ 4830604 w 6400800"/>
                <a:gd name="connsiteY4076" fmla="*/ 319564 h 514350"/>
                <a:gd name="connsiteX4077" fmla="*/ 4832509 w 6400800"/>
                <a:gd name="connsiteY4077" fmla="*/ 314801 h 514350"/>
                <a:gd name="connsiteX4078" fmla="*/ 4833462 w 6400800"/>
                <a:gd name="connsiteY4078" fmla="*/ 316706 h 514350"/>
                <a:gd name="connsiteX4079" fmla="*/ 4834414 w 6400800"/>
                <a:gd name="connsiteY4079" fmla="*/ 318611 h 514350"/>
                <a:gd name="connsiteX4080" fmla="*/ 4828699 w 6400800"/>
                <a:gd name="connsiteY4080" fmla="*/ 324326 h 514350"/>
                <a:gd name="connsiteX4081" fmla="*/ 4830604 w 6400800"/>
                <a:gd name="connsiteY4081" fmla="*/ 319564 h 514350"/>
                <a:gd name="connsiteX4082" fmla="*/ 4817269 w 6400800"/>
                <a:gd name="connsiteY4082" fmla="*/ 364331 h 514350"/>
                <a:gd name="connsiteX4083" fmla="*/ 4817269 w 6400800"/>
                <a:gd name="connsiteY4083" fmla="*/ 356711 h 514350"/>
                <a:gd name="connsiteX4084" fmla="*/ 4824889 w 6400800"/>
                <a:gd name="connsiteY4084" fmla="*/ 335756 h 514350"/>
                <a:gd name="connsiteX4085" fmla="*/ 4825841 w 6400800"/>
                <a:gd name="connsiteY4085" fmla="*/ 334804 h 514350"/>
                <a:gd name="connsiteX4086" fmla="*/ 4835366 w 6400800"/>
                <a:gd name="connsiteY4086" fmla="*/ 319564 h 514350"/>
                <a:gd name="connsiteX4087" fmla="*/ 4837272 w 6400800"/>
                <a:gd name="connsiteY4087" fmla="*/ 322421 h 514350"/>
                <a:gd name="connsiteX4088" fmla="*/ 4841081 w 6400800"/>
                <a:gd name="connsiteY4088" fmla="*/ 330994 h 514350"/>
                <a:gd name="connsiteX4089" fmla="*/ 4842987 w 6400800"/>
                <a:gd name="connsiteY4089" fmla="*/ 335756 h 514350"/>
                <a:gd name="connsiteX4090" fmla="*/ 4835366 w 6400800"/>
                <a:gd name="connsiteY4090" fmla="*/ 345281 h 514350"/>
                <a:gd name="connsiteX4091" fmla="*/ 4822984 w 6400800"/>
                <a:gd name="connsiteY4091" fmla="*/ 366236 h 514350"/>
                <a:gd name="connsiteX4092" fmla="*/ 4820126 w 6400800"/>
                <a:gd name="connsiteY4092" fmla="*/ 369094 h 514350"/>
                <a:gd name="connsiteX4093" fmla="*/ 4817269 w 6400800"/>
                <a:gd name="connsiteY4093" fmla="*/ 371951 h 514350"/>
                <a:gd name="connsiteX4094" fmla="*/ 4817269 w 6400800"/>
                <a:gd name="connsiteY4094" fmla="*/ 364331 h 514350"/>
                <a:gd name="connsiteX4095" fmla="*/ 4816316 w 6400800"/>
                <a:gd name="connsiteY4095" fmla="*/ 376714 h 514350"/>
                <a:gd name="connsiteX4096" fmla="*/ 4820126 w 6400800"/>
                <a:gd name="connsiteY4096" fmla="*/ 370046 h 514350"/>
                <a:gd name="connsiteX4097" fmla="*/ 4820126 w 6400800"/>
                <a:gd name="connsiteY4097" fmla="*/ 370046 h 514350"/>
                <a:gd name="connsiteX4098" fmla="*/ 4820126 w 6400800"/>
                <a:gd name="connsiteY4098" fmla="*/ 370046 h 514350"/>
                <a:gd name="connsiteX4099" fmla="*/ 4816316 w 6400800"/>
                <a:gd name="connsiteY4099" fmla="*/ 378619 h 514350"/>
                <a:gd name="connsiteX4100" fmla="*/ 4816316 w 6400800"/>
                <a:gd name="connsiteY4100" fmla="*/ 376714 h 514350"/>
                <a:gd name="connsiteX4101" fmla="*/ 4762024 w 6400800"/>
                <a:gd name="connsiteY4101" fmla="*/ 305276 h 514350"/>
                <a:gd name="connsiteX4102" fmla="*/ 4763929 w 6400800"/>
                <a:gd name="connsiteY4102" fmla="*/ 322421 h 514350"/>
                <a:gd name="connsiteX4103" fmla="*/ 4760119 w 6400800"/>
                <a:gd name="connsiteY4103" fmla="*/ 309086 h 514350"/>
                <a:gd name="connsiteX4104" fmla="*/ 4762024 w 6400800"/>
                <a:gd name="connsiteY4104" fmla="*/ 300514 h 514350"/>
                <a:gd name="connsiteX4105" fmla="*/ 4762024 w 6400800"/>
                <a:gd name="connsiteY4105" fmla="*/ 305276 h 514350"/>
                <a:gd name="connsiteX4106" fmla="*/ 4755356 w 6400800"/>
                <a:gd name="connsiteY4106" fmla="*/ 279559 h 514350"/>
                <a:gd name="connsiteX4107" fmla="*/ 4760119 w 6400800"/>
                <a:gd name="connsiteY4107" fmla="*/ 294799 h 514350"/>
                <a:gd name="connsiteX4108" fmla="*/ 4761072 w 6400800"/>
                <a:gd name="connsiteY4108" fmla="*/ 297656 h 514350"/>
                <a:gd name="connsiteX4109" fmla="*/ 4758214 w 6400800"/>
                <a:gd name="connsiteY4109" fmla="*/ 304324 h 514350"/>
                <a:gd name="connsiteX4110" fmla="*/ 4754404 w 6400800"/>
                <a:gd name="connsiteY4110" fmla="*/ 292894 h 514350"/>
                <a:gd name="connsiteX4111" fmla="*/ 4755356 w 6400800"/>
                <a:gd name="connsiteY4111" fmla="*/ 279559 h 514350"/>
                <a:gd name="connsiteX4112" fmla="*/ 4759166 w 6400800"/>
                <a:gd name="connsiteY4112" fmla="*/ 342424 h 514350"/>
                <a:gd name="connsiteX4113" fmla="*/ 4755356 w 6400800"/>
                <a:gd name="connsiteY4113" fmla="*/ 331946 h 514350"/>
                <a:gd name="connsiteX4114" fmla="*/ 4756309 w 6400800"/>
                <a:gd name="connsiteY4114" fmla="*/ 326231 h 514350"/>
                <a:gd name="connsiteX4115" fmla="*/ 4759166 w 6400800"/>
                <a:gd name="connsiteY4115" fmla="*/ 342424 h 514350"/>
                <a:gd name="connsiteX4116" fmla="*/ 4753451 w 6400800"/>
                <a:gd name="connsiteY4116" fmla="*/ 312896 h 514350"/>
                <a:gd name="connsiteX4117" fmla="*/ 4754404 w 6400800"/>
                <a:gd name="connsiteY4117" fmla="*/ 315754 h 514350"/>
                <a:gd name="connsiteX4118" fmla="*/ 4753451 w 6400800"/>
                <a:gd name="connsiteY4118" fmla="*/ 317659 h 514350"/>
                <a:gd name="connsiteX4119" fmla="*/ 4753451 w 6400800"/>
                <a:gd name="connsiteY4119" fmla="*/ 312896 h 514350"/>
                <a:gd name="connsiteX4120" fmla="*/ 4755356 w 6400800"/>
                <a:gd name="connsiteY4120" fmla="*/ 373856 h 514350"/>
                <a:gd name="connsiteX4121" fmla="*/ 4756309 w 6400800"/>
                <a:gd name="connsiteY4121" fmla="*/ 375761 h 514350"/>
                <a:gd name="connsiteX4122" fmla="*/ 4754404 w 6400800"/>
                <a:gd name="connsiteY4122" fmla="*/ 379571 h 514350"/>
                <a:gd name="connsiteX4123" fmla="*/ 4752499 w 6400800"/>
                <a:gd name="connsiteY4123" fmla="*/ 379571 h 514350"/>
                <a:gd name="connsiteX4124" fmla="*/ 4755356 w 6400800"/>
                <a:gd name="connsiteY4124" fmla="*/ 373856 h 514350"/>
                <a:gd name="connsiteX4125" fmla="*/ 4748689 w 6400800"/>
                <a:gd name="connsiteY4125" fmla="*/ 291941 h 514350"/>
                <a:gd name="connsiteX4126" fmla="*/ 4746784 w 6400800"/>
                <a:gd name="connsiteY4126" fmla="*/ 303371 h 514350"/>
                <a:gd name="connsiteX4127" fmla="*/ 4746784 w 6400800"/>
                <a:gd name="connsiteY4127" fmla="*/ 303371 h 514350"/>
                <a:gd name="connsiteX4128" fmla="*/ 4746784 w 6400800"/>
                <a:gd name="connsiteY4128" fmla="*/ 299561 h 514350"/>
                <a:gd name="connsiteX4129" fmla="*/ 4748689 w 6400800"/>
                <a:gd name="connsiteY4129" fmla="*/ 291941 h 514350"/>
                <a:gd name="connsiteX4130" fmla="*/ 4738212 w 6400800"/>
                <a:gd name="connsiteY4130" fmla="*/ 327184 h 514350"/>
                <a:gd name="connsiteX4131" fmla="*/ 4737259 w 6400800"/>
                <a:gd name="connsiteY4131" fmla="*/ 341471 h 514350"/>
                <a:gd name="connsiteX4132" fmla="*/ 4736306 w 6400800"/>
                <a:gd name="connsiteY4132" fmla="*/ 336709 h 514350"/>
                <a:gd name="connsiteX4133" fmla="*/ 4738212 w 6400800"/>
                <a:gd name="connsiteY4133" fmla="*/ 327184 h 514350"/>
                <a:gd name="connsiteX4134" fmla="*/ 4720114 w 6400800"/>
                <a:gd name="connsiteY4134" fmla="*/ 261461 h 514350"/>
                <a:gd name="connsiteX4135" fmla="*/ 4720114 w 6400800"/>
                <a:gd name="connsiteY4135" fmla="*/ 261461 h 514350"/>
                <a:gd name="connsiteX4136" fmla="*/ 4729639 w 6400800"/>
                <a:gd name="connsiteY4136" fmla="*/ 290989 h 514350"/>
                <a:gd name="connsiteX4137" fmla="*/ 4731544 w 6400800"/>
                <a:gd name="connsiteY4137" fmla="*/ 296704 h 514350"/>
                <a:gd name="connsiteX4138" fmla="*/ 4727734 w 6400800"/>
                <a:gd name="connsiteY4138" fmla="*/ 308134 h 514350"/>
                <a:gd name="connsiteX4139" fmla="*/ 4723924 w 6400800"/>
                <a:gd name="connsiteY4139" fmla="*/ 295751 h 514350"/>
                <a:gd name="connsiteX4140" fmla="*/ 4718209 w 6400800"/>
                <a:gd name="connsiteY4140" fmla="*/ 276701 h 514350"/>
                <a:gd name="connsiteX4141" fmla="*/ 4720114 w 6400800"/>
                <a:gd name="connsiteY4141" fmla="*/ 261461 h 514350"/>
                <a:gd name="connsiteX4142" fmla="*/ 4709637 w 6400800"/>
                <a:gd name="connsiteY4142" fmla="*/ 324326 h 514350"/>
                <a:gd name="connsiteX4143" fmla="*/ 4713447 w 6400800"/>
                <a:gd name="connsiteY4143" fmla="*/ 301466 h 514350"/>
                <a:gd name="connsiteX4144" fmla="*/ 4719162 w 6400800"/>
                <a:gd name="connsiteY4144" fmla="*/ 331946 h 514350"/>
                <a:gd name="connsiteX4145" fmla="*/ 4715351 w 6400800"/>
                <a:gd name="connsiteY4145" fmla="*/ 343376 h 514350"/>
                <a:gd name="connsiteX4146" fmla="*/ 4715351 w 6400800"/>
                <a:gd name="connsiteY4146" fmla="*/ 343376 h 514350"/>
                <a:gd name="connsiteX4147" fmla="*/ 4707731 w 6400800"/>
                <a:gd name="connsiteY4147" fmla="*/ 332899 h 514350"/>
                <a:gd name="connsiteX4148" fmla="*/ 4709637 w 6400800"/>
                <a:gd name="connsiteY4148" fmla="*/ 324326 h 514350"/>
                <a:gd name="connsiteX4149" fmla="*/ 4703922 w 6400800"/>
                <a:gd name="connsiteY4149" fmla="*/ 355759 h 514350"/>
                <a:gd name="connsiteX4150" fmla="*/ 4705826 w 6400800"/>
                <a:gd name="connsiteY4150" fmla="*/ 360521 h 514350"/>
                <a:gd name="connsiteX4151" fmla="*/ 4708684 w 6400800"/>
                <a:gd name="connsiteY4151" fmla="*/ 369094 h 514350"/>
                <a:gd name="connsiteX4152" fmla="*/ 4704874 w 6400800"/>
                <a:gd name="connsiteY4152" fmla="*/ 377666 h 514350"/>
                <a:gd name="connsiteX4153" fmla="*/ 4704874 w 6400800"/>
                <a:gd name="connsiteY4153" fmla="*/ 376714 h 514350"/>
                <a:gd name="connsiteX4154" fmla="*/ 4702016 w 6400800"/>
                <a:gd name="connsiteY4154" fmla="*/ 371951 h 514350"/>
                <a:gd name="connsiteX4155" fmla="*/ 4703922 w 6400800"/>
                <a:gd name="connsiteY4155" fmla="*/ 355759 h 514350"/>
                <a:gd name="connsiteX4156" fmla="*/ 4682966 w 6400800"/>
                <a:gd name="connsiteY4156" fmla="*/ 380524 h 514350"/>
                <a:gd name="connsiteX4157" fmla="*/ 4680109 w 6400800"/>
                <a:gd name="connsiteY4157" fmla="*/ 392906 h 514350"/>
                <a:gd name="connsiteX4158" fmla="*/ 4676299 w 6400800"/>
                <a:gd name="connsiteY4158" fmla="*/ 393859 h 514350"/>
                <a:gd name="connsiteX4159" fmla="*/ 4675347 w 6400800"/>
                <a:gd name="connsiteY4159" fmla="*/ 388144 h 514350"/>
                <a:gd name="connsiteX4160" fmla="*/ 4682966 w 6400800"/>
                <a:gd name="connsiteY4160" fmla="*/ 378619 h 514350"/>
                <a:gd name="connsiteX4161" fmla="*/ 4682966 w 6400800"/>
                <a:gd name="connsiteY4161" fmla="*/ 380524 h 514350"/>
                <a:gd name="connsiteX4162" fmla="*/ 4672489 w 6400800"/>
                <a:gd name="connsiteY4162" fmla="*/ 361474 h 514350"/>
                <a:gd name="connsiteX4163" fmla="*/ 4679156 w 6400800"/>
                <a:gd name="connsiteY4163" fmla="*/ 373856 h 514350"/>
                <a:gd name="connsiteX4164" fmla="*/ 4672489 w 6400800"/>
                <a:gd name="connsiteY4164" fmla="*/ 379571 h 514350"/>
                <a:gd name="connsiteX4165" fmla="*/ 4671537 w 6400800"/>
                <a:gd name="connsiteY4165" fmla="*/ 376714 h 514350"/>
                <a:gd name="connsiteX4166" fmla="*/ 4670584 w 6400800"/>
                <a:gd name="connsiteY4166" fmla="*/ 370999 h 514350"/>
                <a:gd name="connsiteX4167" fmla="*/ 4672489 w 6400800"/>
                <a:gd name="connsiteY4167" fmla="*/ 361474 h 514350"/>
                <a:gd name="connsiteX4168" fmla="*/ 4661059 w 6400800"/>
                <a:gd name="connsiteY4168" fmla="*/ 265271 h 514350"/>
                <a:gd name="connsiteX4169" fmla="*/ 4663916 w 6400800"/>
                <a:gd name="connsiteY4169" fmla="*/ 252889 h 514350"/>
                <a:gd name="connsiteX4170" fmla="*/ 4669631 w 6400800"/>
                <a:gd name="connsiteY4170" fmla="*/ 237649 h 514350"/>
                <a:gd name="connsiteX4171" fmla="*/ 4669631 w 6400800"/>
                <a:gd name="connsiteY4171" fmla="*/ 242411 h 514350"/>
                <a:gd name="connsiteX4172" fmla="*/ 4661059 w 6400800"/>
                <a:gd name="connsiteY4172" fmla="*/ 269081 h 514350"/>
                <a:gd name="connsiteX4173" fmla="*/ 4661059 w 6400800"/>
                <a:gd name="connsiteY4173" fmla="*/ 265271 h 514350"/>
                <a:gd name="connsiteX4174" fmla="*/ 4645819 w 6400800"/>
                <a:gd name="connsiteY4174" fmla="*/ 278606 h 514350"/>
                <a:gd name="connsiteX4175" fmla="*/ 4648676 w 6400800"/>
                <a:gd name="connsiteY4175" fmla="*/ 260509 h 514350"/>
                <a:gd name="connsiteX4176" fmla="*/ 4650581 w 6400800"/>
                <a:gd name="connsiteY4176" fmla="*/ 250984 h 514350"/>
                <a:gd name="connsiteX4177" fmla="*/ 4650581 w 6400800"/>
                <a:gd name="connsiteY4177" fmla="*/ 251936 h 514350"/>
                <a:gd name="connsiteX4178" fmla="*/ 4652487 w 6400800"/>
                <a:gd name="connsiteY4178" fmla="*/ 265271 h 514350"/>
                <a:gd name="connsiteX4179" fmla="*/ 4652487 w 6400800"/>
                <a:gd name="connsiteY4179" fmla="*/ 270034 h 514350"/>
                <a:gd name="connsiteX4180" fmla="*/ 4650581 w 6400800"/>
                <a:gd name="connsiteY4180" fmla="*/ 278606 h 514350"/>
                <a:gd name="connsiteX4181" fmla="*/ 4648676 w 6400800"/>
                <a:gd name="connsiteY4181" fmla="*/ 290989 h 514350"/>
                <a:gd name="connsiteX4182" fmla="*/ 4645819 w 6400800"/>
                <a:gd name="connsiteY4182" fmla="*/ 278606 h 514350"/>
                <a:gd name="connsiteX4183" fmla="*/ 4645819 w 6400800"/>
                <a:gd name="connsiteY4183" fmla="*/ 278606 h 514350"/>
                <a:gd name="connsiteX4184" fmla="*/ 4642962 w 6400800"/>
                <a:gd name="connsiteY4184" fmla="*/ 293846 h 514350"/>
                <a:gd name="connsiteX4185" fmla="*/ 4644866 w 6400800"/>
                <a:gd name="connsiteY4185" fmla="*/ 302419 h 514350"/>
                <a:gd name="connsiteX4186" fmla="*/ 4645819 w 6400800"/>
                <a:gd name="connsiteY4186" fmla="*/ 309086 h 514350"/>
                <a:gd name="connsiteX4187" fmla="*/ 4645819 w 6400800"/>
                <a:gd name="connsiteY4187" fmla="*/ 309086 h 514350"/>
                <a:gd name="connsiteX4188" fmla="*/ 4642962 w 6400800"/>
                <a:gd name="connsiteY4188" fmla="*/ 306229 h 514350"/>
                <a:gd name="connsiteX4189" fmla="*/ 4642009 w 6400800"/>
                <a:gd name="connsiteY4189" fmla="*/ 299561 h 514350"/>
                <a:gd name="connsiteX4190" fmla="*/ 4642962 w 6400800"/>
                <a:gd name="connsiteY4190" fmla="*/ 293846 h 514350"/>
                <a:gd name="connsiteX4191" fmla="*/ 4595337 w 6400800"/>
                <a:gd name="connsiteY4191" fmla="*/ 280511 h 514350"/>
                <a:gd name="connsiteX4192" fmla="*/ 4598194 w 6400800"/>
                <a:gd name="connsiteY4192" fmla="*/ 293846 h 514350"/>
                <a:gd name="connsiteX4193" fmla="*/ 4598194 w 6400800"/>
                <a:gd name="connsiteY4193" fmla="*/ 300514 h 514350"/>
                <a:gd name="connsiteX4194" fmla="*/ 4598194 w 6400800"/>
                <a:gd name="connsiteY4194" fmla="*/ 311944 h 514350"/>
                <a:gd name="connsiteX4195" fmla="*/ 4596289 w 6400800"/>
                <a:gd name="connsiteY4195" fmla="*/ 319564 h 514350"/>
                <a:gd name="connsiteX4196" fmla="*/ 4593431 w 6400800"/>
                <a:gd name="connsiteY4196" fmla="*/ 311944 h 514350"/>
                <a:gd name="connsiteX4197" fmla="*/ 4593431 w 6400800"/>
                <a:gd name="connsiteY4197" fmla="*/ 305276 h 514350"/>
                <a:gd name="connsiteX4198" fmla="*/ 4593431 w 6400800"/>
                <a:gd name="connsiteY4198" fmla="*/ 286226 h 514350"/>
                <a:gd name="connsiteX4199" fmla="*/ 4595337 w 6400800"/>
                <a:gd name="connsiteY4199" fmla="*/ 280511 h 514350"/>
                <a:gd name="connsiteX4200" fmla="*/ 4595337 w 6400800"/>
                <a:gd name="connsiteY4200" fmla="*/ 280511 h 514350"/>
                <a:gd name="connsiteX4201" fmla="*/ 4595337 w 6400800"/>
                <a:gd name="connsiteY4201" fmla="*/ 277654 h 514350"/>
                <a:gd name="connsiteX4202" fmla="*/ 4593431 w 6400800"/>
                <a:gd name="connsiteY4202" fmla="*/ 279559 h 514350"/>
                <a:gd name="connsiteX4203" fmla="*/ 4592479 w 6400800"/>
                <a:gd name="connsiteY4203" fmla="*/ 280511 h 514350"/>
                <a:gd name="connsiteX4204" fmla="*/ 4592479 w 6400800"/>
                <a:gd name="connsiteY4204" fmla="*/ 263366 h 514350"/>
                <a:gd name="connsiteX4205" fmla="*/ 4595337 w 6400800"/>
                <a:gd name="connsiteY4205" fmla="*/ 277654 h 514350"/>
                <a:gd name="connsiteX4206" fmla="*/ 4576287 w 6400800"/>
                <a:gd name="connsiteY4206" fmla="*/ 253841 h 514350"/>
                <a:gd name="connsiteX4207" fmla="*/ 4575334 w 6400800"/>
                <a:gd name="connsiteY4207" fmla="*/ 273844 h 514350"/>
                <a:gd name="connsiteX4208" fmla="*/ 4569619 w 6400800"/>
                <a:gd name="connsiteY4208" fmla="*/ 262414 h 514350"/>
                <a:gd name="connsiteX4209" fmla="*/ 4576287 w 6400800"/>
                <a:gd name="connsiteY4209" fmla="*/ 253841 h 514350"/>
                <a:gd name="connsiteX4210" fmla="*/ 4566762 w 6400800"/>
                <a:gd name="connsiteY4210" fmla="*/ 268129 h 514350"/>
                <a:gd name="connsiteX4211" fmla="*/ 4566762 w 6400800"/>
                <a:gd name="connsiteY4211" fmla="*/ 268129 h 514350"/>
                <a:gd name="connsiteX4212" fmla="*/ 4571524 w 6400800"/>
                <a:gd name="connsiteY4212" fmla="*/ 284321 h 514350"/>
                <a:gd name="connsiteX4213" fmla="*/ 4574381 w 6400800"/>
                <a:gd name="connsiteY4213" fmla="*/ 296704 h 514350"/>
                <a:gd name="connsiteX4214" fmla="*/ 4574381 w 6400800"/>
                <a:gd name="connsiteY4214" fmla="*/ 301466 h 514350"/>
                <a:gd name="connsiteX4215" fmla="*/ 4568666 w 6400800"/>
                <a:gd name="connsiteY4215" fmla="*/ 289084 h 514350"/>
                <a:gd name="connsiteX4216" fmla="*/ 4574381 w 6400800"/>
                <a:gd name="connsiteY4216" fmla="*/ 309086 h 514350"/>
                <a:gd name="connsiteX4217" fmla="*/ 4571524 w 6400800"/>
                <a:gd name="connsiteY4217" fmla="*/ 314801 h 514350"/>
                <a:gd name="connsiteX4218" fmla="*/ 4571524 w 6400800"/>
                <a:gd name="connsiteY4218" fmla="*/ 315754 h 514350"/>
                <a:gd name="connsiteX4219" fmla="*/ 4564856 w 6400800"/>
                <a:gd name="connsiteY4219" fmla="*/ 271939 h 514350"/>
                <a:gd name="connsiteX4220" fmla="*/ 4566762 w 6400800"/>
                <a:gd name="connsiteY4220" fmla="*/ 268129 h 514350"/>
                <a:gd name="connsiteX4221" fmla="*/ 4560094 w 6400800"/>
                <a:gd name="connsiteY4221" fmla="*/ 254794 h 514350"/>
                <a:gd name="connsiteX4222" fmla="*/ 4562951 w 6400800"/>
                <a:gd name="connsiteY4222" fmla="*/ 260509 h 514350"/>
                <a:gd name="connsiteX4223" fmla="*/ 4561047 w 6400800"/>
                <a:gd name="connsiteY4223" fmla="*/ 263366 h 514350"/>
                <a:gd name="connsiteX4224" fmla="*/ 4557237 w 6400800"/>
                <a:gd name="connsiteY4224" fmla="*/ 268129 h 514350"/>
                <a:gd name="connsiteX4225" fmla="*/ 4560094 w 6400800"/>
                <a:gd name="connsiteY4225" fmla="*/ 254794 h 514350"/>
                <a:gd name="connsiteX4226" fmla="*/ 4548664 w 6400800"/>
                <a:gd name="connsiteY4226" fmla="*/ 317659 h 514350"/>
                <a:gd name="connsiteX4227" fmla="*/ 4557237 w 6400800"/>
                <a:gd name="connsiteY4227" fmla="*/ 290036 h 514350"/>
                <a:gd name="connsiteX4228" fmla="*/ 4562951 w 6400800"/>
                <a:gd name="connsiteY4228" fmla="*/ 275749 h 514350"/>
                <a:gd name="connsiteX4229" fmla="*/ 4560094 w 6400800"/>
                <a:gd name="connsiteY4229" fmla="*/ 318611 h 514350"/>
                <a:gd name="connsiteX4230" fmla="*/ 4555331 w 6400800"/>
                <a:gd name="connsiteY4230" fmla="*/ 310991 h 514350"/>
                <a:gd name="connsiteX4231" fmla="*/ 4560094 w 6400800"/>
                <a:gd name="connsiteY4231" fmla="*/ 321469 h 514350"/>
                <a:gd name="connsiteX4232" fmla="*/ 4560094 w 6400800"/>
                <a:gd name="connsiteY4232" fmla="*/ 321469 h 514350"/>
                <a:gd name="connsiteX4233" fmla="*/ 4559141 w 6400800"/>
                <a:gd name="connsiteY4233" fmla="*/ 342424 h 514350"/>
                <a:gd name="connsiteX4234" fmla="*/ 4555331 w 6400800"/>
                <a:gd name="connsiteY4234" fmla="*/ 352901 h 514350"/>
                <a:gd name="connsiteX4235" fmla="*/ 4552474 w 6400800"/>
                <a:gd name="connsiteY4235" fmla="*/ 361474 h 514350"/>
                <a:gd name="connsiteX4236" fmla="*/ 4547712 w 6400800"/>
                <a:gd name="connsiteY4236" fmla="*/ 343376 h 514350"/>
                <a:gd name="connsiteX4237" fmla="*/ 4547712 w 6400800"/>
                <a:gd name="connsiteY4237" fmla="*/ 328136 h 514350"/>
                <a:gd name="connsiteX4238" fmla="*/ 4545806 w 6400800"/>
                <a:gd name="connsiteY4238" fmla="*/ 338614 h 514350"/>
                <a:gd name="connsiteX4239" fmla="*/ 4545806 w 6400800"/>
                <a:gd name="connsiteY4239" fmla="*/ 337661 h 514350"/>
                <a:gd name="connsiteX4240" fmla="*/ 4544854 w 6400800"/>
                <a:gd name="connsiteY4240" fmla="*/ 335756 h 514350"/>
                <a:gd name="connsiteX4241" fmla="*/ 4548664 w 6400800"/>
                <a:gd name="connsiteY4241" fmla="*/ 317659 h 514350"/>
                <a:gd name="connsiteX4242" fmla="*/ 4457224 w 6400800"/>
                <a:gd name="connsiteY4242" fmla="*/ 306229 h 514350"/>
                <a:gd name="connsiteX4243" fmla="*/ 4457224 w 6400800"/>
                <a:gd name="connsiteY4243" fmla="*/ 306229 h 514350"/>
                <a:gd name="connsiteX4244" fmla="*/ 4457224 w 6400800"/>
                <a:gd name="connsiteY4244" fmla="*/ 304324 h 514350"/>
                <a:gd name="connsiteX4245" fmla="*/ 4457224 w 6400800"/>
                <a:gd name="connsiteY4245" fmla="*/ 306229 h 514350"/>
                <a:gd name="connsiteX4246" fmla="*/ 4478179 w 6400800"/>
                <a:gd name="connsiteY4246" fmla="*/ 359569 h 514350"/>
                <a:gd name="connsiteX4247" fmla="*/ 4476274 w 6400800"/>
                <a:gd name="connsiteY4247" fmla="*/ 339566 h 514350"/>
                <a:gd name="connsiteX4248" fmla="*/ 4476274 w 6400800"/>
                <a:gd name="connsiteY4248" fmla="*/ 336709 h 514350"/>
                <a:gd name="connsiteX4249" fmla="*/ 4483894 w 6400800"/>
                <a:gd name="connsiteY4249" fmla="*/ 347186 h 514350"/>
                <a:gd name="connsiteX4250" fmla="*/ 4478179 w 6400800"/>
                <a:gd name="connsiteY4250" fmla="*/ 359569 h 514350"/>
                <a:gd name="connsiteX4251" fmla="*/ 4497229 w 6400800"/>
                <a:gd name="connsiteY4251" fmla="*/ 371951 h 514350"/>
                <a:gd name="connsiteX4252" fmla="*/ 4497229 w 6400800"/>
                <a:gd name="connsiteY4252" fmla="*/ 367189 h 514350"/>
                <a:gd name="connsiteX4253" fmla="*/ 4498181 w 6400800"/>
                <a:gd name="connsiteY4253" fmla="*/ 370046 h 514350"/>
                <a:gd name="connsiteX4254" fmla="*/ 4497229 w 6400800"/>
                <a:gd name="connsiteY4254" fmla="*/ 371951 h 514350"/>
                <a:gd name="connsiteX4255" fmla="*/ 4504849 w 6400800"/>
                <a:gd name="connsiteY4255" fmla="*/ 322421 h 514350"/>
                <a:gd name="connsiteX4256" fmla="*/ 4504849 w 6400800"/>
                <a:gd name="connsiteY4256" fmla="*/ 330994 h 514350"/>
                <a:gd name="connsiteX4257" fmla="*/ 4501991 w 6400800"/>
                <a:gd name="connsiteY4257" fmla="*/ 341471 h 514350"/>
                <a:gd name="connsiteX4258" fmla="*/ 4501039 w 6400800"/>
                <a:gd name="connsiteY4258" fmla="*/ 348139 h 514350"/>
                <a:gd name="connsiteX4259" fmla="*/ 4499134 w 6400800"/>
                <a:gd name="connsiteY4259" fmla="*/ 345281 h 514350"/>
                <a:gd name="connsiteX4260" fmla="*/ 4498181 w 6400800"/>
                <a:gd name="connsiteY4260" fmla="*/ 342424 h 514350"/>
                <a:gd name="connsiteX4261" fmla="*/ 4501991 w 6400800"/>
                <a:gd name="connsiteY4261" fmla="*/ 326231 h 514350"/>
                <a:gd name="connsiteX4262" fmla="*/ 4506754 w 6400800"/>
                <a:gd name="connsiteY4262" fmla="*/ 310991 h 514350"/>
                <a:gd name="connsiteX4263" fmla="*/ 4504849 w 6400800"/>
                <a:gd name="connsiteY4263" fmla="*/ 322421 h 514350"/>
                <a:gd name="connsiteX4264" fmla="*/ 4462939 w 6400800"/>
                <a:gd name="connsiteY4264" fmla="*/ 250984 h 514350"/>
                <a:gd name="connsiteX4265" fmla="*/ 4470559 w 6400800"/>
                <a:gd name="connsiteY4265" fmla="*/ 226219 h 514350"/>
                <a:gd name="connsiteX4266" fmla="*/ 4474369 w 6400800"/>
                <a:gd name="connsiteY4266" fmla="*/ 231934 h 514350"/>
                <a:gd name="connsiteX4267" fmla="*/ 4479131 w 6400800"/>
                <a:gd name="connsiteY4267" fmla="*/ 238601 h 514350"/>
                <a:gd name="connsiteX4268" fmla="*/ 4483894 w 6400800"/>
                <a:gd name="connsiteY4268" fmla="*/ 248126 h 514350"/>
                <a:gd name="connsiteX4269" fmla="*/ 4489609 w 6400800"/>
                <a:gd name="connsiteY4269" fmla="*/ 260509 h 514350"/>
                <a:gd name="connsiteX4270" fmla="*/ 4495324 w 6400800"/>
                <a:gd name="connsiteY4270" fmla="*/ 275749 h 514350"/>
                <a:gd name="connsiteX4271" fmla="*/ 4501039 w 6400800"/>
                <a:gd name="connsiteY4271" fmla="*/ 293846 h 514350"/>
                <a:gd name="connsiteX4272" fmla="*/ 4503897 w 6400800"/>
                <a:gd name="connsiteY4272" fmla="*/ 303371 h 514350"/>
                <a:gd name="connsiteX4273" fmla="*/ 4497229 w 6400800"/>
                <a:gd name="connsiteY4273" fmla="*/ 317659 h 514350"/>
                <a:gd name="connsiteX4274" fmla="*/ 4493419 w 6400800"/>
                <a:gd name="connsiteY4274" fmla="*/ 326231 h 514350"/>
                <a:gd name="connsiteX4275" fmla="*/ 4488656 w 6400800"/>
                <a:gd name="connsiteY4275" fmla="*/ 280511 h 514350"/>
                <a:gd name="connsiteX4276" fmla="*/ 4487704 w 6400800"/>
                <a:gd name="connsiteY4276" fmla="*/ 319564 h 514350"/>
                <a:gd name="connsiteX4277" fmla="*/ 4483894 w 6400800"/>
                <a:gd name="connsiteY4277" fmla="*/ 311944 h 514350"/>
                <a:gd name="connsiteX4278" fmla="*/ 4473416 w 6400800"/>
                <a:gd name="connsiteY4278" fmla="*/ 289084 h 514350"/>
                <a:gd name="connsiteX4279" fmla="*/ 4481037 w 6400800"/>
                <a:gd name="connsiteY4279" fmla="*/ 312896 h 514350"/>
                <a:gd name="connsiteX4280" fmla="*/ 4486751 w 6400800"/>
                <a:gd name="connsiteY4280" fmla="*/ 330041 h 514350"/>
                <a:gd name="connsiteX4281" fmla="*/ 4484847 w 6400800"/>
                <a:gd name="connsiteY4281" fmla="*/ 328136 h 514350"/>
                <a:gd name="connsiteX4282" fmla="*/ 4475322 w 6400800"/>
                <a:gd name="connsiteY4282" fmla="*/ 318611 h 514350"/>
                <a:gd name="connsiteX4283" fmla="*/ 4473416 w 6400800"/>
                <a:gd name="connsiteY4283" fmla="*/ 304324 h 514350"/>
                <a:gd name="connsiteX4284" fmla="*/ 4468654 w 6400800"/>
                <a:gd name="connsiteY4284" fmla="*/ 278606 h 514350"/>
                <a:gd name="connsiteX4285" fmla="*/ 4477226 w 6400800"/>
                <a:gd name="connsiteY4285" fmla="*/ 256699 h 514350"/>
                <a:gd name="connsiteX4286" fmla="*/ 4466749 w 6400800"/>
                <a:gd name="connsiteY4286" fmla="*/ 273844 h 514350"/>
                <a:gd name="connsiteX4287" fmla="*/ 4462939 w 6400800"/>
                <a:gd name="connsiteY4287" fmla="*/ 258604 h 514350"/>
                <a:gd name="connsiteX4288" fmla="*/ 4462939 w 6400800"/>
                <a:gd name="connsiteY4288" fmla="*/ 256699 h 514350"/>
                <a:gd name="connsiteX4289" fmla="*/ 4462939 w 6400800"/>
                <a:gd name="connsiteY4289" fmla="*/ 250984 h 514350"/>
                <a:gd name="connsiteX4290" fmla="*/ 4461034 w 6400800"/>
                <a:gd name="connsiteY4290" fmla="*/ 255746 h 514350"/>
                <a:gd name="connsiteX4291" fmla="*/ 4461034 w 6400800"/>
                <a:gd name="connsiteY4291" fmla="*/ 255746 h 514350"/>
                <a:gd name="connsiteX4292" fmla="*/ 4461034 w 6400800"/>
                <a:gd name="connsiteY4292" fmla="*/ 255746 h 514350"/>
                <a:gd name="connsiteX4293" fmla="*/ 4461034 w 6400800"/>
                <a:gd name="connsiteY4293" fmla="*/ 255746 h 514350"/>
                <a:gd name="connsiteX4294" fmla="*/ 4455319 w 6400800"/>
                <a:gd name="connsiteY4294" fmla="*/ 274796 h 514350"/>
                <a:gd name="connsiteX4295" fmla="*/ 4457224 w 6400800"/>
                <a:gd name="connsiteY4295" fmla="*/ 268129 h 514350"/>
                <a:gd name="connsiteX4296" fmla="*/ 4457224 w 6400800"/>
                <a:gd name="connsiteY4296" fmla="*/ 273844 h 514350"/>
                <a:gd name="connsiteX4297" fmla="*/ 4458176 w 6400800"/>
                <a:gd name="connsiteY4297" fmla="*/ 284321 h 514350"/>
                <a:gd name="connsiteX4298" fmla="*/ 4454366 w 6400800"/>
                <a:gd name="connsiteY4298" fmla="*/ 292894 h 514350"/>
                <a:gd name="connsiteX4299" fmla="*/ 4455319 w 6400800"/>
                <a:gd name="connsiteY4299" fmla="*/ 274796 h 514350"/>
                <a:gd name="connsiteX4300" fmla="*/ 4449604 w 6400800"/>
                <a:gd name="connsiteY4300" fmla="*/ 361474 h 514350"/>
                <a:gd name="connsiteX4301" fmla="*/ 4451509 w 6400800"/>
                <a:gd name="connsiteY4301" fmla="*/ 339566 h 514350"/>
                <a:gd name="connsiteX4302" fmla="*/ 4453414 w 6400800"/>
                <a:gd name="connsiteY4302" fmla="*/ 343376 h 514350"/>
                <a:gd name="connsiteX4303" fmla="*/ 4453414 w 6400800"/>
                <a:gd name="connsiteY4303" fmla="*/ 344329 h 514350"/>
                <a:gd name="connsiteX4304" fmla="*/ 4453414 w 6400800"/>
                <a:gd name="connsiteY4304" fmla="*/ 344329 h 514350"/>
                <a:gd name="connsiteX4305" fmla="*/ 4451509 w 6400800"/>
                <a:gd name="connsiteY4305" fmla="*/ 366236 h 514350"/>
                <a:gd name="connsiteX4306" fmla="*/ 4448651 w 6400800"/>
                <a:gd name="connsiteY4306" fmla="*/ 388144 h 514350"/>
                <a:gd name="connsiteX4307" fmla="*/ 4446747 w 6400800"/>
                <a:gd name="connsiteY4307" fmla="*/ 386239 h 514350"/>
                <a:gd name="connsiteX4308" fmla="*/ 4449604 w 6400800"/>
                <a:gd name="connsiteY4308" fmla="*/ 361474 h 514350"/>
                <a:gd name="connsiteX4309" fmla="*/ 4386739 w 6400800"/>
                <a:gd name="connsiteY4309" fmla="*/ 331946 h 514350"/>
                <a:gd name="connsiteX4310" fmla="*/ 4390549 w 6400800"/>
                <a:gd name="connsiteY4310" fmla="*/ 335756 h 514350"/>
                <a:gd name="connsiteX4311" fmla="*/ 4390549 w 6400800"/>
                <a:gd name="connsiteY4311" fmla="*/ 342424 h 514350"/>
                <a:gd name="connsiteX4312" fmla="*/ 4386739 w 6400800"/>
                <a:gd name="connsiteY4312" fmla="*/ 347186 h 514350"/>
                <a:gd name="connsiteX4313" fmla="*/ 4386739 w 6400800"/>
                <a:gd name="connsiteY4313" fmla="*/ 331946 h 514350"/>
                <a:gd name="connsiteX4314" fmla="*/ 4389597 w 6400800"/>
                <a:gd name="connsiteY4314" fmla="*/ 376714 h 514350"/>
                <a:gd name="connsiteX4315" fmla="*/ 4388644 w 6400800"/>
                <a:gd name="connsiteY4315" fmla="*/ 375761 h 514350"/>
                <a:gd name="connsiteX4316" fmla="*/ 4387691 w 6400800"/>
                <a:gd name="connsiteY4316" fmla="*/ 370046 h 514350"/>
                <a:gd name="connsiteX4317" fmla="*/ 4387691 w 6400800"/>
                <a:gd name="connsiteY4317" fmla="*/ 360521 h 514350"/>
                <a:gd name="connsiteX4318" fmla="*/ 4387691 w 6400800"/>
                <a:gd name="connsiteY4318" fmla="*/ 351949 h 514350"/>
                <a:gd name="connsiteX4319" fmla="*/ 4391501 w 6400800"/>
                <a:gd name="connsiteY4319" fmla="*/ 345281 h 514350"/>
                <a:gd name="connsiteX4320" fmla="*/ 4391501 w 6400800"/>
                <a:gd name="connsiteY4320" fmla="*/ 349091 h 514350"/>
                <a:gd name="connsiteX4321" fmla="*/ 4392454 w 6400800"/>
                <a:gd name="connsiteY4321" fmla="*/ 370046 h 514350"/>
                <a:gd name="connsiteX4322" fmla="*/ 4389597 w 6400800"/>
                <a:gd name="connsiteY4322" fmla="*/ 376714 h 514350"/>
                <a:gd name="connsiteX4323" fmla="*/ 4424839 w 6400800"/>
                <a:gd name="connsiteY4323" fmla="*/ 351949 h 514350"/>
                <a:gd name="connsiteX4324" fmla="*/ 4424839 w 6400800"/>
                <a:gd name="connsiteY4324" fmla="*/ 354806 h 514350"/>
                <a:gd name="connsiteX4325" fmla="*/ 4422934 w 6400800"/>
                <a:gd name="connsiteY4325" fmla="*/ 356711 h 514350"/>
                <a:gd name="connsiteX4326" fmla="*/ 4424839 w 6400800"/>
                <a:gd name="connsiteY4326" fmla="*/ 351949 h 514350"/>
                <a:gd name="connsiteX4327" fmla="*/ 4415314 w 6400800"/>
                <a:gd name="connsiteY4327" fmla="*/ 411004 h 514350"/>
                <a:gd name="connsiteX4328" fmla="*/ 4415314 w 6400800"/>
                <a:gd name="connsiteY4328" fmla="*/ 411956 h 514350"/>
                <a:gd name="connsiteX4329" fmla="*/ 4412456 w 6400800"/>
                <a:gd name="connsiteY4329" fmla="*/ 409099 h 514350"/>
                <a:gd name="connsiteX4330" fmla="*/ 4411504 w 6400800"/>
                <a:gd name="connsiteY4330" fmla="*/ 385286 h 514350"/>
                <a:gd name="connsiteX4331" fmla="*/ 4420076 w 6400800"/>
                <a:gd name="connsiteY4331" fmla="*/ 372904 h 514350"/>
                <a:gd name="connsiteX4332" fmla="*/ 4421029 w 6400800"/>
                <a:gd name="connsiteY4332" fmla="*/ 374809 h 514350"/>
                <a:gd name="connsiteX4333" fmla="*/ 4415314 w 6400800"/>
                <a:gd name="connsiteY4333" fmla="*/ 411004 h 514350"/>
                <a:gd name="connsiteX4334" fmla="*/ 4410551 w 6400800"/>
                <a:gd name="connsiteY4334" fmla="*/ 254794 h 514350"/>
                <a:gd name="connsiteX4335" fmla="*/ 4421029 w 6400800"/>
                <a:gd name="connsiteY4335" fmla="*/ 273844 h 514350"/>
                <a:gd name="connsiteX4336" fmla="*/ 4415314 w 6400800"/>
                <a:gd name="connsiteY4336" fmla="*/ 293846 h 514350"/>
                <a:gd name="connsiteX4337" fmla="*/ 4408647 w 6400800"/>
                <a:gd name="connsiteY4337" fmla="*/ 316706 h 514350"/>
                <a:gd name="connsiteX4338" fmla="*/ 4406741 w 6400800"/>
                <a:gd name="connsiteY4338" fmla="*/ 297656 h 514350"/>
                <a:gd name="connsiteX4339" fmla="*/ 4402931 w 6400800"/>
                <a:gd name="connsiteY4339" fmla="*/ 331946 h 514350"/>
                <a:gd name="connsiteX4340" fmla="*/ 4401026 w 6400800"/>
                <a:gd name="connsiteY4340" fmla="*/ 337661 h 514350"/>
                <a:gd name="connsiteX4341" fmla="*/ 4400074 w 6400800"/>
                <a:gd name="connsiteY4341" fmla="*/ 336709 h 514350"/>
                <a:gd name="connsiteX4342" fmla="*/ 4388644 w 6400800"/>
                <a:gd name="connsiteY4342" fmla="*/ 270034 h 514350"/>
                <a:gd name="connsiteX4343" fmla="*/ 4389597 w 6400800"/>
                <a:gd name="connsiteY4343" fmla="*/ 328136 h 514350"/>
                <a:gd name="connsiteX4344" fmla="*/ 4386739 w 6400800"/>
                <a:gd name="connsiteY4344" fmla="*/ 325279 h 514350"/>
                <a:gd name="connsiteX4345" fmla="*/ 4386739 w 6400800"/>
                <a:gd name="connsiteY4345" fmla="*/ 323374 h 514350"/>
                <a:gd name="connsiteX4346" fmla="*/ 4387691 w 6400800"/>
                <a:gd name="connsiteY4346" fmla="*/ 290989 h 514350"/>
                <a:gd name="connsiteX4347" fmla="*/ 4389597 w 6400800"/>
                <a:gd name="connsiteY4347" fmla="*/ 263366 h 514350"/>
                <a:gd name="connsiteX4348" fmla="*/ 4391501 w 6400800"/>
                <a:gd name="connsiteY4348" fmla="*/ 242411 h 514350"/>
                <a:gd name="connsiteX4349" fmla="*/ 4393406 w 6400800"/>
                <a:gd name="connsiteY4349" fmla="*/ 225266 h 514350"/>
                <a:gd name="connsiteX4350" fmla="*/ 4410551 w 6400800"/>
                <a:gd name="connsiteY4350" fmla="*/ 254794 h 514350"/>
                <a:gd name="connsiteX4351" fmla="*/ 4389597 w 6400800"/>
                <a:gd name="connsiteY4351" fmla="*/ 217646 h 514350"/>
                <a:gd name="connsiteX4352" fmla="*/ 4393406 w 6400800"/>
                <a:gd name="connsiteY4352" fmla="*/ 224314 h 514350"/>
                <a:gd name="connsiteX4353" fmla="*/ 4387691 w 6400800"/>
                <a:gd name="connsiteY4353" fmla="*/ 240506 h 514350"/>
                <a:gd name="connsiteX4354" fmla="*/ 4381976 w 6400800"/>
                <a:gd name="connsiteY4354" fmla="*/ 260509 h 514350"/>
                <a:gd name="connsiteX4355" fmla="*/ 4381976 w 6400800"/>
                <a:gd name="connsiteY4355" fmla="*/ 256699 h 514350"/>
                <a:gd name="connsiteX4356" fmla="*/ 4389597 w 6400800"/>
                <a:gd name="connsiteY4356" fmla="*/ 217646 h 514350"/>
                <a:gd name="connsiteX4357" fmla="*/ 4374356 w 6400800"/>
                <a:gd name="connsiteY4357" fmla="*/ 291941 h 514350"/>
                <a:gd name="connsiteX4358" fmla="*/ 4374356 w 6400800"/>
                <a:gd name="connsiteY4358" fmla="*/ 292894 h 514350"/>
                <a:gd name="connsiteX4359" fmla="*/ 4374356 w 6400800"/>
                <a:gd name="connsiteY4359" fmla="*/ 291941 h 514350"/>
                <a:gd name="connsiteX4360" fmla="*/ 4374356 w 6400800"/>
                <a:gd name="connsiteY4360" fmla="*/ 291941 h 514350"/>
                <a:gd name="connsiteX4361" fmla="*/ 4360069 w 6400800"/>
                <a:gd name="connsiteY4361" fmla="*/ 282416 h 514350"/>
                <a:gd name="connsiteX4362" fmla="*/ 4360069 w 6400800"/>
                <a:gd name="connsiteY4362" fmla="*/ 290036 h 514350"/>
                <a:gd name="connsiteX4363" fmla="*/ 4359116 w 6400800"/>
                <a:gd name="connsiteY4363" fmla="*/ 288131 h 514350"/>
                <a:gd name="connsiteX4364" fmla="*/ 4360069 w 6400800"/>
                <a:gd name="connsiteY4364" fmla="*/ 282416 h 514350"/>
                <a:gd name="connsiteX4365" fmla="*/ 4313397 w 6400800"/>
                <a:gd name="connsiteY4365" fmla="*/ 387191 h 514350"/>
                <a:gd name="connsiteX4366" fmla="*/ 4311491 w 6400800"/>
                <a:gd name="connsiteY4366" fmla="*/ 391001 h 514350"/>
                <a:gd name="connsiteX4367" fmla="*/ 4313397 w 6400800"/>
                <a:gd name="connsiteY4367" fmla="*/ 387191 h 514350"/>
                <a:gd name="connsiteX4368" fmla="*/ 4313397 w 6400800"/>
                <a:gd name="connsiteY4368" fmla="*/ 387191 h 514350"/>
                <a:gd name="connsiteX4369" fmla="*/ 4311491 w 6400800"/>
                <a:gd name="connsiteY4369" fmla="*/ 351949 h 514350"/>
                <a:gd name="connsiteX4370" fmla="*/ 4312444 w 6400800"/>
                <a:gd name="connsiteY4370" fmla="*/ 365284 h 514350"/>
                <a:gd name="connsiteX4371" fmla="*/ 4311491 w 6400800"/>
                <a:gd name="connsiteY4371" fmla="*/ 363379 h 514350"/>
                <a:gd name="connsiteX4372" fmla="*/ 4311491 w 6400800"/>
                <a:gd name="connsiteY4372" fmla="*/ 351949 h 514350"/>
                <a:gd name="connsiteX4373" fmla="*/ 4247674 w 6400800"/>
                <a:gd name="connsiteY4373" fmla="*/ 313849 h 514350"/>
                <a:gd name="connsiteX4374" fmla="*/ 4247674 w 6400800"/>
                <a:gd name="connsiteY4374" fmla="*/ 311944 h 514350"/>
                <a:gd name="connsiteX4375" fmla="*/ 4247674 w 6400800"/>
                <a:gd name="connsiteY4375" fmla="*/ 313849 h 514350"/>
                <a:gd name="connsiteX4376" fmla="*/ 4246722 w 6400800"/>
                <a:gd name="connsiteY4376" fmla="*/ 324326 h 514350"/>
                <a:gd name="connsiteX4377" fmla="*/ 4246722 w 6400800"/>
                <a:gd name="connsiteY4377" fmla="*/ 322421 h 514350"/>
                <a:gd name="connsiteX4378" fmla="*/ 4247674 w 6400800"/>
                <a:gd name="connsiteY4378" fmla="*/ 313849 h 514350"/>
                <a:gd name="connsiteX4379" fmla="*/ 4181951 w 6400800"/>
                <a:gd name="connsiteY4379" fmla="*/ 367189 h 514350"/>
                <a:gd name="connsiteX4380" fmla="*/ 4182904 w 6400800"/>
                <a:gd name="connsiteY4380" fmla="*/ 324326 h 514350"/>
                <a:gd name="connsiteX4381" fmla="*/ 4183856 w 6400800"/>
                <a:gd name="connsiteY4381" fmla="*/ 330041 h 514350"/>
                <a:gd name="connsiteX4382" fmla="*/ 4185761 w 6400800"/>
                <a:gd name="connsiteY4382" fmla="*/ 340519 h 514350"/>
                <a:gd name="connsiteX4383" fmla="*/ 4185761 w 6400800"/>
                <a:gd name="connsiteY4383" fmla="*/ 342424 h 514350"/>
                <a:gd name="connsiteX4384" fmla="*/ 4183856 w 6400800"/>
                <a:gd name="connsiteY4384" fmla="*/ 338614 h 514350"/>
                <a:gd name="connsiteX4385" fmla="*/ 4187666 w 6400800"/>
                <a:gd name="connsiteY4385" fmla="*/ 357664 h 514350"/>
                <a:gd name="connsiteX4386" fmla="*/ 4189571 w 6400800"/>
                <a:gd name="connsiteY4386" fmla="*/ 365284 h 514350"/>
                <a:gd name="connsiteX4387" fmla="*/ 4191476 w 6400800"/>
                <a:gd name="connsiteY4387" fmla="*/ 373856 h 514350"/>
                <a:gd name="connsiteX4388" fmla="*/ 4190524 w 6400800"/>
                <a:gd name="connsiteY4388" fmla="*/ 386239 h 514350"/>
                <a:gd name="connsiteX4389" fmla="*/ 4190524 w 6400800"/>
                <a:gd name="connsiteY4389" fmla="*/ 391954 h 514350"/>
                <a:gd name="connsiteX4390" fmla="*/ 4181951 w 6400800"/>
                <a:gd name="connsiteY4390" fmla="*/ 367189 h 514350"/>
                <a:gd name="connsiteX4391" fmla="*/ 4181951 w 6400800"/>
                <a:gd name="connsiteY4391" fmla="*/ 367189 h 514350"/>
                <a:gd name="connsiteX4392" fmla="*/ 4161949 w 6400800"/>
                <a:gd name="connsiteY4392" fmla="*/ 401479 h 514350"/>
                <a:gd name="connsiteX4393" fmla="*/ 4161949 w 6400800"/>
                <a:gd name="connsiteY4393" fmla="*/ 399574 h 514350"/>
                <a:gd name="connsiteX4394" fmla="*/ 4161949 w 6400800"/>
                <a:gd name="connsiteY4394" fmla="*/ 399574 h 514350"/>
                <a:gd name="connsiteX4395" fmla="*/ 4161949 w 6400800"/>
                <a:gd name="connsiteY4395" fmla="*/ 401479 h 514350"/>
                <a:gd name="connsiteX4396" fmla="*/ 4160044 w 6400800"/>
                <a:gd name="connsiteY4396" fmla="*/ 306229 h 514350"/>
                <a:gd name="connsiteX4397" fmla="*/ 4160996 w 6400800"/>
                <a:gd name="connsiteY4397" fmla="*/ 292894 h 514350"/>
                <a:gd name="connsiteX4398" fmla="*/ 4163854 w 6400800"/>
                <a:gd name="connsiteY4398" fmla="*/ 282416 h 514350"/>
                <a:gd name="connsiteX4399" fmla="*/ 4162901 w 6400800"/>
                <a:gd name="connsiteY4399" fmla="*/ 313849 h 514350"/>
                <a:gd name="connsiteX4400" fmla="*/ 4160044 w 6400800"/>
                <a:gd name="connsiteY4400" fmla="*/ 306229 h 514350"/>
                <a:gd name="connsiteX4401" fmla="*/ 4160044 w 6400800"/>
                <a:gd name="connsiteY4401" fmla="*/ 306229 h 514350"/>
                <a:gd name="connsiteX4402" fmla="*/ 4128611 w 6400800"/>
                <a:gd name="connsiteY4402" fmla="*/ 354806 h 514350"/>
                <a:gd name="connsiteX4403" fmla="*/ 4127659 w 6400800"/>
                <a:gd name="connsiteY4403" fmla="*/ 343376 h 514350"/>
                <a:gd name="connsiteX4404" fmla="*/ 4128611 w 6400800"/>
                <a:gd name="connsiteY4404" fmla="*/ 350044 h 514350"/>
                <a:gd name="connsiteX4405" fmla="*/ 4130516 w 6400800"/>
                <a:gd name="connsiteY4405" fmla="*/ 365284 h 514350"/>
                <a:gd name="connsiteX4406" fmla="*/ 4128611 w 6400800"/>
                <a:gd name="connsiteY4406" fmla="*/ 354806 h 514350"/>
                <a:gd name="connsiteX4407" fmla="*/ 4124801 w 6400800"/>
                <a:gd name="connsiteY4407" fmla="*/ 255746 h 514350"/>
                <a:gd name="connsiteX4408" fmla="*/ 4124801 w 6400800"/>
                <a:gd name="connsiteY4408" fmla="*/ 248126 h 514350"/>
                <a:gd name="connsiteX4409" fmla="*/ 4140041 w 6400800"/>
                <a:gd name="connsiteY4409" fmla="*/ 303371 h 514350"/>
                <a:gd name="connsiteX4410" fmla="*/ 4140994 w 6400800"/>
                <a:gd name="connsiteY4410" fmla="*/ 307181 h 514350"/>
                <a:gd name="connsiteX4411" fmla="*/ 4140994 w 6400800"/>
                <a:gd name="connsiteY4411" fmla="*/ 321469 h 514350"/>
                <a:gd name="connsiteX4412" fmla="*/ 4133374 w 6400800"/>
                <a:gd name="connsiteY4412" fmla="*/ 305276 h 514350"/>
                <a:gd name="connsiteX4413" fmla="*/ 4135279 w 6400800"/>
                <a:gd name="connsiteY4413" fmla="*/ 312896 h 514350"/>
                <a:gd name="connsiteX4414" fmla="*/ 4127659 w 6400800"/>
                <a:gd name="connsiteY4414" fmla="*/ 300514 h 514350"/>
                <a:gd name="connsiteX4415" fmla="*/ 4123849 w 6400800"/>
                <a:gd name="connsiteY4415" fmla="*/ 284321 h 514350"/>
                <a:gd name="connsiteX4416" fmla="*/ 4124801 w 6400800"/>
                <a:gd name="connsiteY4416" fmla="*/ 255746 h 514350"/>
                <a:gd name="connsiteX4417" fmla="*/ 4095274 w 6400800"/>
                <a:gd name="connsiteY4417" fmla="*/ 395764 h 514350"/>
                <a:gd name="connsiteX4418" fmla="*/ 4095274 w 6400800"/>
                <a:gd name="connsiteY4418" fmla="*/ 395764 h 514350"/>
                <a:gd name="connsiteX4419" fmla="*/ 4095274 w 6400800"/>
                <a:gd name="connsiteY4419" fmla="*/ 394811 h 514350"/>
                <a:gd name="connsiteX4420" fmla="*/ 4095274 w 6400800"/>
                <a:gd name="connsiteY4420" fmla="*/ 395764 h 514350"/>
                <a:gd name="connsiteX4421" fmla="*/ 4093369 w 6400800"/>
                <a:gd name="connsiteY4421" fmla="*/ 386239 h 514350"/>
                <a:gd name="connsiteX4422" fmla="*/ 4093369 w 6400800"/>
                <a:gd name="connsiteY4422" fmla="*/ 376714 h 514350"/>
                <a:gd name="connsiteX4423" fmla="*/ 4096226 w 6400800"/>
                <a:gd name="connsiteY4423" fmla="*/ 382429 h 514350"/>
                <a:gd name="connsiteX4424" fmla="*/ 4093369 w 6400800"/>
                <a:gd name="connsiteY4424" fmla="*/ 386239 h 514350"/>
                <a:gd name="connsiteX4425" fmla="*/ 4097179 w 6400800"/>
                <a:gd name="connsiteY4425" fmla="*/ 342424 h 514350"/>
                <a:gd name="connsiteX4426" fmla="*/ 4099084 w 6400800"/>
                <a:gd name="connsiteY4426" fmla="*/ 334804 h 514350"/>
                <a:gd name="connsiteX4427" fmla="*/ 4099084 w 6400800"/>
                <a:gd name="connsiteY4427" fmla="*/ 337661 h 514350"/>
                <a:gd name="connsiteX4428" fmla="*/ 4097179 w 6400800"/>
                <a:gd name="connsiteY4428" fmla="*/ 342424 h 514350"/>
                <a:gd name="connsiteX4429" fmla="*/ 4100989 w 6400800"/>
                <a:gd name="connsiteY4429" fmla="*/ 353854 h 514350"/>
                <a:gd name="connsiteX4430" fmla="*/ 4100989 w 6400800"/>
                <a:gd name="connsiteY4430" fmla="*/ 351949 h 514350"/>
                <a:gd name="connsiteX4431" fmla="*/ 4100989 w 6400800"/>
                <a:gd name="connsiteY4431" fmla="*/ 351949 h 514350"/>
                <a:gd name="connsiteX4432" fmla="*/ 4100989 w 6400800"/>
                <a:gd name="connsiteY4432" fmla="*/ 353854 h 514350"/>
                <a:gd name="connsiteX4433" fmla="*/ 4100989 w 6400800"/>
                <a:gd name="connsiteY4433" fmla="*/ 353854 h 514350"/>
                <a:gd name="connsiteX4434" fmla="*/ 4115276 w 6400800"/>
                <a:gd name="connsiteY4434" fmla="*/ 322421 h 514350"/>
                <a:gd name="connsiteX4435" fmla="*/ 4114324 w 6400800"/>
                <a:gd name="connsiteY4435" fmla="*/ 350996 h 514350"/>
                <a:gd name="connsiteX4436" fmla="*/ 4111466 w 6400800"/>
                <a:gd name="connsiteY4436" fmla="*/ 327184 h 514350"/>
                <a:gd name="connsiteX4437" fmla="*/ 4108609 w 6400800"/>
                <a:gd name="connsiteY4437" fmla="*/ 342424 h 514350"/>
                <a:gd name="connsiteX4438" fmla="*/ 4107656 w 6400800"/>
                <a:gd name="connsiteY4438" fmla="*/ 341471 h 514350"/>
                <a:gd name="connsiteX4439" fmla="*/ 4106704 w 6400800"/>
                <a:gd name="connsiteY4439" fmla="*/ 336709 h 514350"/>
                <a:gd name="connsiteX4440" fmla="*/ 4113371 w 6400800"/>
                <a:gd name="connsiteY4440" fmla="*/ 322421 h 514350"/>
                <a:gd name="connsiteX4441" fmla="*/ 4115276 w 6400800"/>
                <a:gd name="connsiteY4441" fmla="*/ 318611 h 514350"/>
                <a:gd name="connsiteX4442" fmla="*/ 4115276 w 6400800"/>
                <a:gd name="connsiteY4442" fmla="*/ 322421 h 514350"/>
                <a:gd name="connsiteX4443" fmla="*/ 4109561 w 6400800"/>
                <a:gd name="connsiteY4443" fmla="*/ 295751 h 514350"/>
                <a:gd name="connsiteX4444" fmla="*/ 4116229 w 6400800"/>
                <a:gd name="connsiteY4444" fmla="*/ 308134 h 514350"/>
                <a:gd name="connsiteX4445" fmla="*/ 4116229 w 6400800"/>
                <a:gd name="connsiteY4445" fmla="*/ 311944 h 514350"/>
                <a:gd name="connsiteX4446" fmla="*/ 4110514 w 6400800"/>
                <a:gd name="connsiteY4446" fmla="*/ 320516 h 514350"/>
                <a:gd name="connsiteX4447" fmla="*/ 4104799 w 6400800"/>
                <a:gd name="connsiteY4447" fmla="*/ 329089 h 514350"/>
                <a:gd name="connsiteX4448" fmla="*/ 4102894 w 6400800"/>
                <a:gd name="connsiteY4448" fmla="*/ 322421 h 514350"/>
                <a:gd name="connsiteX4449" fmla="*/ 4109561 w 6400800"/>
                <a:gd name="connsiteY4449" fmla="*/ 295751 h 514350"/>
                <a:gd name="connsiteX4450" fmla="*/ 4092416 w 6400800"/>
                <a:gd name="connsiteY4450" fmla="*/ 294799 h 514350"/>
                <a:gd name="connsiteX4451" fmla="*/ 4094321 w 6400800"/>
                <a:gd name="connsiteY4451" fmla="*/ 265271 h 514350"/>
                <a:gd name="connsiteX4452" fmla="*/ 4098131 w 6400800"/>
                <a:gd name="connsiteY4452" fmla="*/ 272891 h 514350"/>
                <a:gd name="connsiteX4453" fmla="*/ 4106704 w 6400800"/>
                <a:gd name="connsiteY4453" fmla="*/ 290989 h 514350"/>
                <a:gd name="connsiteX4454" fmla="*/ 4098131 w 6400800"/>
                <a:gd name="connsiteY4454" fmla="*/ 311944 h 514350"/>
                <a:gd name="connsiteX4455" fmla="*/ 4096226 w 6400800"/>
                <a:gd name="connsiteY4455" fmla="*/ 306229 h 514350"/>
                <a:gd name="connsiteX4456" fmla="*/ 4097179 w 6400800"/>
                <a:gd name="connsiteY4456" fmla="*/ 315754 h 514350"/>
                <a:gd name="connsiteX4457" fmla="*/ 4092416 w 6400800"/>
                <a:gd name="connsiteY4457" fmla="*/ 329089 h 514350"/>
                <a:gd name="connsiteX4458" fmla="*/ 4091464 w 6400800"/>
                <a:gd name="connsiteY4458" fmla="*/ 325279 h 514350"/>
                <a:gd name="connsiteX4459" fmla="*/ 4090511 w 6400800"/>
                <a:gd name="connsiteY4459" fmla="*/ 321469 h 514350"/>
                <a:gd name="connsiteX4460" fmla="*/ 4092416 w 6400800"/>
                <a:gd name="connsiteY4460" fmla="*/ 294799 h 514350"/>
                <a:gd name="connsiteX4461" fmla="*/ 4085749 w 6400800"/>
                <a:gd name="connsiteY4461" fmla="*/ 244316 h 514350"/>
                <a:gd name="connsiteX4462" fmla="*/ 4085749 w 6400800"/>
                <a:gd name="connsiteY4462" fmla="*/ 244316 h 514350"/>
                <a:gd name="connsiteX4463" fmla="*/ 4084796 w 6400800"/>
                <a:gd name="connsiteY4463" fmla="*/ 250031 h 514350"/>
                <a:gd name="connsiteX4464" fmla="*/ 4085749 w 6400800"/>
                <a:gd name="connsiteY4464" fmla="*/ 244316 h 514350"/>
                <a:gd name="connsiteX4465" fmla="*/ 4043839 w 6400800"/>
                <a:gd name="connsiteY4465" fmla="*/ 279559 h 514350"/>
                <a:gd name="connsiteX4466" fmla="*/ 4043839 w 6400800"/>
                <a:gd name="connsiteY4466" fmla="*/ 279559 h 514350"/>
                <a:gd name="connsiteX4467" fmla="*/ 4044791 w 6400800"/>
                <a:gd name="connsiteY4467" fmla="*/ 283369 h 514350"/>
                <a:gd name="connsiteX4468" fmla="*/ 4043839 w 6400800"/>
                <a:gd name="connsiteY4468" fmla="*/ 281464 h 514350"/>
                <a:gd name="connsiteX4469" fmla="*/ 4044791 w 6400800"/>
                <a:gd name="connsiteY4469" fmla="*/ 286226 h 514350"/>
                <a:gd name="connsiteX4470" fmla="*/ 4044791 w 6400800"/>
                <a:gd name="connsiteY4470" fmla="*/ 290036 h 514350"/>
                <a:gd name="connsiteX4471" fmla="*/ 4042886 w 6400800"/>
                <a:gd name="connsiteY4471" fmla="*/ 284321 h 514350"/>
                <a:gd name="connsiteX4472" fmla="*/ 4043839 w 6400800"/>
                <a:gd name="connsiteY4472" fmla="*/ 279559 h 514350"/>
                <a:gd name="connsiteX4473" fmla="*/ 4044791 w 6400800"/>
                <a:gd name="connsiteY4473" fmla="*/ 333851 h 514350"/>
                <a:gd name="connsiteX4474" fmla="*/ 4044791 w 6400800"/>
                <a:gd name="connsiteY4474" fmla="*/ 333851 h 514350"/>
                <a:gd name="connsiteX4475" fmla="*/ 4044791 w 6400800"/>
                <a:gd name="connsiteY4475" fmla="*/ 339566 h 514350"/>
                <a:gd name="connsiteX4476" fmla="*/ 4042886 w 6400800"/>
                <a:gd name="connsiteY4476" fmla="*/ 337661 h 514350"/>
                <a:gd name="connsiteX4477" fmla="*/ 4044791 w 6400800"/>
                <a:gd name="connsiteY4477" fmla="*/ 333851 h 514350"/>
                <a:gd name="connsiteX4478" fmla="*/ 4039076 w 6400800"/>
                <a:gd name="connsiteY4478" fmla="*/ 271939 h 514350"/>
                <a:gd name="connsiteX4479" fmla="*/ 4039076 w 6400800"/>
                <a:gd name="connsiteY4479" fmla="*/ 273844 h 514350"/>
                <a:gd name="connsiteX4480" fmla="*/ 4038124 w 6400800"/>
                <a:gd name="connsiteY4480" fmla="*/ 270034 h 514350"/>
                <a:gd name="connsiteX4481" fmla="*/ 4036219 w 6400800"/>
                <a:gd name="connsiteY4481" fmla="*/ 265271 h 514350"/>
                <a:gd name="connsiteX4482" fmla="*/ 4039076 w 6400800"/>
                <a:gd name="connsiteY4482" fmla="*/ 271939 h 514350"/>
                <a:gd name="connsiteX4483" fmla="*/ 4033361 w 6400800"/>
                <a:gd name="connsiteY4483" fmla="*/ 358616 h 514350"/>
                <a:gd name="connsiteX4484" fmla="*/ 4034314 w 6400800"/>
                <a:gd name="connsiteY4484" fmla="*/ 351949 h 514350"/>
                <a:gd name="connsiteX4485" fmla="*/ 4038124 w 6400800"/>
                <a:gd name="connsiteY4485" fmla="*/ 345281 h 514350"/>
                <a:gd name="connsiteX4486" fmla="*/ 4043839 w 6400800"/>
                <a:gd name="connsiteY4486" fmla="*/ 351949 h 514350"/>
                <a:gd name="connsiteX4487" fmla="*/ 4040981 w 6400800"/>
                <a:gd name="connsiteY4487" fmla="*/ 391954 h 514350"/>
                <a:gd name="connsiteX4488" fmla="*/ 4035266 w 6400800"/>
                <a:gd name="connsiteY4488" fmla="*/ 413861 h 514350"/>
                <a:gd name="connsiteX4489" fmla="*/ 4029551 w 6400800"/>
                <a:gd name="connsiteY4489" fmla="*/ 395764 h 514350"/>
                <a:gd name="connsiteX4490" fmla="*/ 4027646 w 6400800"/>
                <a:gd name="connsiteY4490" fmla="*/ 388144 h 514350"/>
                <a:gd name="connsiteX4491" fmla="*/ 4033361 w 6400800"/>
                <a:gd name="connsiteY4491" fmla="*/ 358616 h 514350"/>
                <a:gd name="connsiteX4492" fmla="*/ 4020026 w 6400800"/>
                <a:gd name="connsiteY4492" fmla="*/ 324326 h 514350"/>
                <a:gd name="connsiteX4493" fmla="*/ 4021931 w 6400800"/>
                <a:gd name="connsiteY4493" fmla="*/ 326231 h 514350"/>
                <a:gd name="connsiteX4494" fmla="*/ 4019074 w 6400800"/>
                <a:gd name="connsiteY4494" fmla="*/ 334804 h 514350"/>
                <a:gd name="connsiteX4495" fmla="*/ 4017169 w 6400800"/>
                <a:gd name="connsiteY4495" fmla="*/ 341471 h 514350"/>
                <a:gd name="connsiteX4496" fmla="*/ 4016216 w 6400800"/>
                <a:gd name="connsiteY4496" fmla="*/ 342424 h 514350"/>
                <a:gd name="connsiteX4497" fmla="*/ 4015264 w 6400800"/>
                <a:gd name="connsiteY4497" fmla="*/ 344329 h 514350"/>
                <a:gd name="connsiteX4498" fmla="*/ 4011454 w 6400800"/>
                <a:gd name="connsiteY4498" fmla="*/ 315754 h 514350"/>
                <a:gd name="connsiteX4499" fmla="*/ 4020026 w 6400800"/>
                <a:gd name="connsiteY4499" fmla="*/ 324326 h 514350"/>
                <a:gd name="connsiteX4500" fmla="*/ 3999071 w 6400800"/>
                <a:gd name="connsiteY4500" fmla="*/ 282416 h 514350"/>
                <a:gd name="connsiteX4501" fmla="*/ 3999071 w 6400800"/>
                <a:gd name="connsiteY4501" fmla="*/ 282416 h 514350"/>
                <a:gd name="connsiteX4502" fmla="*/ 4000024 w 6400800"/>
                <a:gd name="connsiteY4502" fmla="*/ 310991 h 514350"/>
                <a:gd name="connsiteX4503" fmla="*/ 4000024 w 6400800"/>
                <a:gd name="connsiteY4503" fmla="*/ 316706 h 514350"/>
                <a:gd name="connsiteX4504" fmla="*/ 3999071 w 6400800"/>
                <a:gd name="connsiteY4504" fmla="*/ 325279 h 514350"/>
                <a:gd name="connsiteX4505" fmla="*/ 3999071 w 6400800"/>
                <a:gd name="connsiteY4505" fmla="*/ 327184 h 514350"/>
                <a:gd name="connsiteX4506" fmla="*/ 3998119 w 6400800"/>
                <a:gd name="connsiteY4506" fmla="*/ 324326 h 514350"/>
                <a:gd name="connsiteX4507" fmla="*/ 3997166 w 6400800"/>
                <a:gd name="connsiteY4507" fmla="*/ 314801 h 514350"/>
                <a:gd name="connsiteX4508" fmla="*/ 3996214 w 6400800"/>
                <a:gd name="connsiteY4508" fmla="*/ 286226 h 514350"/>
                <a:gd name="connsiteX4509" fmla="*/ 3999071 w 6400800"/>
                <a:gd name="connsiteY4509" fmla="*/ 282416 h 514350"/>
                <a:gd name="connsiteX4510" fmla="*/ 3983831 w 6400800"/>
                <a:gd name="connsiteY4510" fmla="*/ 405289 h 514350"/>
                <a:gd name="connsiteX4511" fmla="*/ 3980021 w 6400800"/>
                <a:gd name="connsiteY4511" fmla="*/ 412909 h 514350"/>
                <a:gd name="connsiteX4512" fmla="*/ 3980021 w 6400800"/>
                <a:gd name="connsiteY4512" fmla="*/ 412909 h 514350"/>
                <a:gd name="connsiteX4513" fmla="*/ 3982879 w 6400800"/>
                <a:gd name="connsiteY4513" fmla="*/ 402431 h 514350"/>
                <a:gd name="connsiteX4514" fmla="*/ 3983831 w 6400800"/>
                <a:gd name="connsiteY4514" fmla="*/ 405289 h 514350"/>
                <a:gd name="connsiteX4515" fmla="*/ 3980974 w 6400800"/>
                <a:gd name="connsiteY4515" fmla="*/ 395764 h 514350"/>
                <a:gd name="connsiteX4516" fmla="*/ 3982879 w 6400800"/>
                <a:gd name="connsiteY4516" fmla="*/ 401479 h 514350"/>
                <a:gd name="connsiteX4517" fmla="*/ 3979069 w 6400800"/>
                <a:gd name="connsiteY4517" fmla="*/ 407194 h 514350"/>
                <a:gd name="connsiteX4518" fmla="*/ 3979069 w 6400800"/>
                <a:gd name="connsiteY4518" fmla="*/ 406241 h 514350"/>
                <a:gd name="connsiteX4519" fmla="*/ 3980974 w 6400800"/>
                <a:gd name="connsiteY4519" fmla="*/ 395764 h 514350"/>
                <a:gd name="connsiteX4520" fmla="*/ 3976211 w 6400800"/>
                <a:gd name="connsiteY4520" fmla="*/ 378619 h 514350"/>
                <a:gd name="connsiteX4521" fmla="*/ 3976211 w 6400800"/>
                <a:gd name="connsiteY4521" fmla="*/ 378619 h 514350"/>
                <a:gd name="connsiteX4522" fmla="*/ 3976211 w 6400800"/>
                <a:gd name="connsiteY4522" fmla="*/ 380524 h 514350"/>
                <a:gd name="connsiteX4523" fmla="*/ 3976211 w 6400800"/>
                <a:gd name="connsiteY4523" fmla="*/ 378619 h 514350"/>
                <a:gd name="connsiteX4524" fmla="*/ 3948589 w 6400800"/>
                <a:gd name="connsiteY4524" fmla="*/ 255746 h 514350"/>
                <a:gd name="connsiteX4525" fmla="*/ 3946684 w 6400800"/>
                <a:gd name="connsiteY4525" fmla="*/ 277654 h 514350"/>
                <a:gd name="connsiteX4526" fmla="*/ 3945731 w 6400800"/>
                <a:gd name="connsiteY4526" fmla="*/ 285274 h 514350"/>
                <a:gd name="connsiteX4527" fmla="*/ 3943826 w 6400800"/>
                <a:gd name="connsiteY4527" fmla="*/ 266224 h 514350"/>
                <a:gd name="connsiteX4528" fmla="*/ 3940016 w 6400800"/>
                <a:gd name="connsiteY4528" fmla="*/ 240506 h 514350"/>
                <a:gd name="connsiteX4529" fmla="*/ 3940016 w 6400800"/>
                <a:gd name="connsiteY4529" fmla="*/ 239554 h 514350"/>
                <a:gd name="connsiteX4530" fmla="*/ 3940016 w 6400800"/>
                <a:gd name="connsiteY4530" fmla="*/ 236696 h 514350"/>
                <a:gd name="connsiteX4531" fmla="*/ 3942874 w 6400800"/>
                <a:gd name="connsiteY4531" fmla="*/ 240506 h 514350"/>
                <a:gd name="connsiteX4532" fmla="*/ 3947636 w 6400800"/>
                <a:gd name="connsiteY4532" fmla="*/ 248126 h 514350"/>
                <a:gd name="connsiteX4533" fmla="*/ 3948589 w 6400800"/>
                <a:gd name="connsiteY4533" fmla="*/ 255746 h 514350"/>
                <a:gd name="connsiteX4534" fmla="*/ 3943826 w 6400800"/>
                <a:gd name="connsiteY4534" fmla="*/ 205264 h 514350"/>
                <a:gd name="connsiteX4535" fmla="*/ 3943826 w 6400800"/>
                <a:gd name="connsiteY4535" fmla="*/ 210979 h 514350"/>
                <a:gd name="connsiteX4536" fmla="*/ 3945731 w 6400800"/>
                <a:gd name="connsiteY4536" fmla="*/ 230981 h 514350"/>
                <a:gd name="connsiteX4537" fmla="*/ 3946684 w 6400800"/>
                <a:gd name="connsiteY4537" fmla="*/ 236696 h 514350"/>
                <a:gd name="connsiteX4538" fmla="*/ 3939064 w 6400800"/>
                <a:gd name="connsiteY4538" fmla="*/ 228124 h 514350"/>
                <a:gd name="connsiteX4539" fmla="*/ 3937159 w 6400800"/>
                <a:gd name="connsiteY4539" fmla="*/ 215741 h 514350"/>
                <a:gd name="connsiteX4540" fmla="*/ 3943826 w 6400800"/>
                <a:gd name="connsiteY4540" fmla="*/ 205264 h 514350"/>
                <a:gd name="connsiteX4541" fmla="*/ 3866674 w 6400800"/>
                <a:gd name="connsiteY4541" fmla="*/ 369094 h 514350"/>
                <a:gd name="connsiteX4542" fmla="*/ 3867626 w 6400800"/>
                <a:gd name="connsiteY4542" fmla="*/ 368141 h 514350"/>
                <a:gd name="connsiteX4543" fmla="*/ 3867626 w 6400800"/>
                <a:gd name="connsiteY4543" fmla="*/ 370999 h 514350"/>
                <a:gd name="connsiteX4544" fmla="*/ 3866674 w 6400800"/>
                <a:gd name="connsiteY4544" fmla="*/ 369094 h 514350"/>
                <a:gd name="connsiteX4545" fmla="*/ 3886676 w 6400800"/>
                <a:gd name="connsiteY4545" fmla="*/ 354806 h 514350"/>
                <a:gd name="connsiteX4546" fmla="*/ 3882866 w 6400800"/>
                <a:gd name="connsiteY4546" fmla="*/ 348139 h 514350"/>
                <a:gd name="connsiteX4547" fmla="*/ 3881914 w 6400800"/>
                <a:gd name="connsiteY4547" fmla="*/ 338614 h 514350"/>
                <a:gd name="connsiteX4548" fmla="*/ 3886676 w 6400800"/>
                <a:gd name="connsiteY4548" fmla="*/ 354806 h 514350"/>
                <a:gd name="connsiteX4549" fmla="*/ 3887629 w 6400800"/>
                <a:gd name="connsiteY4549" fmla="*/ 356711 h 514350"/>
                <a:gd name="connsiteX4550" fmla="*/ 3886676 w 6400800"/>
                <a:gd name="connsiteY4550" fmla="*/ 354806 h 514350"/>
                <a:gd name="connsiteX4551" fmla="*/ 3897154 w 6400800"/>
                <a:gd name="connsiteY4551" fmla="*/ 278606 h 514350"/>
                <a:gd name="connsiteX4552" fmla="*/ 3901916 w 6400800"/>
                <a:gd name="connsiteY4552" fmla="*/ 270986 h 514350"/>
                <a:gd name="connsiteX4553" fmla="*/ 3901916 w 6400800"/>
                <a:gd name="connsiteY4553" fmla="*/ 270986 h 514350"/>
                <a:gd name="connsiteX4554" fmla="*/ 3897154 w 6400800"/>
                <a:gd name="connsiteY4554" fmla="*/ 278606 h 514350"/>
                <a:gd name="connsiteX4555" fmla="*/ 3897154 w 6400800"/>
                <a:gd name="connsiteY4555" fmla="*/ 278606 h 514350"/>
                <a:gd name="connsiteX4556" fmla="*/ 3900011 w 6400800"/>
                <a:gd name="connsiteY4556" fmla="*/ 291941 h 514350"/>
                <a:gd name="connsiteX4557" fmla="*/ 3901916 w 6400800"/>
                <a:gd name="connsiteY4557" fmla="*/ 288131 h 514350"/>
                <a:gd name="connsiteX4558" fmla="*/ 3902869 w 6400800"/>
                <a:gd name="connsiteY4558" fmla="*/ 286226 h 514350"/>
                <a:gd name="connsiteX4559" fmla="*/ 3903821 w 6400800"/>
                <a:gd name="connsiteY4559" fmla="*/ 297656 h 514350"/>
                <a:gd name="connsiteX4560" fmla="*/ 3902869 w 6400800"/>
                <a:gd name="connsiteY4560" fmla="*/ 301466 h 514350"/>
                <a:gd name="connsiteX4561" fmla="*/ 3901916 w 6400800"/>
                <a:gd name="connsiteY4561" fmla="*/ 298609 h 514350"/>
                <a:gd name="connsiteX4562" fmla="*/ 3900011 w 6400800"/>
                <a:gd name="connsiteY4562" fmla="*/ 291941 h 514350"/>
                <a:gd name="connsiteX4563" fmla="*/ 3903821 w 6400800"/>
                <a:gd name="connsiteY4563" fmla="*/ 431006 h 514350"/>
                <a:gd name="connsiteX4564" fmla="*/ 3902869 w 6400800"/>
                <a:gd name="connsiteY4564" fmla="*/ 431959 h 514350"/>
                <a:gd name="connsiteX4565" fmla="*/ 3901916 w 6400800"/>
                <a:gd name="connsiteY4565" fmla="*/ 431959 h 514350"/>
                <a:gd name="connsiteX4566" fmla="*/ 3903821 w 6400800"/>
                <a:gd name="connsiteY4566" fmla="*/ 426244 h 514350"/>
                <a:gd name="connsiteX4567" fmla="*/ 3904774 w 6400800"/>
                <a:gd name="connsiteY4567" fmla="*/ 428149 h 514350"/>
                <a:gd name="connsiteX4568" fmla="*/ 3903821 w 6400800"/>
                <a:gd name="connsiteY4568" fmla="*/ 431006 h 514350"/>
                <a:gd name="connsiteX4569" fmla="*/ 3925729 w 6400800"/>
                <a:gd name="connsiteY4569" fmla="*/ 309086 h 514350"/>
                <a:gd name="connsiteX4570" fmla="*/ 3922871 w 6400800"/>
                <a:gd name="connsiteY4570" fmla="*/ 297656 h 514350"/>
                <a:gd name="connsiteX4571" fmla="*/ 3923824 w 6400800"/>
                <a:gd name="connsiteY4571" fmla="*/ 308134 h 514350"/>
                <a:gd name="connsiteX4572" fmla="*/ 3919061 w 6400800"/>
                <a:gd name="connsiteY4572" fmla="*/ 291941 h 514350"/>
                <a:gd name="connsiteX4573" fmla="*/ 3922871 w 6400800"/>
                <a:gd name="connsiteY4573" fmla="*/ 317659 h 514350"/>
                <a:gd name="connsiteX4574" fmla="*/ 3923824 w 6400800"/>
                <a:gd name="connsiteY4574" fmla="*/ 325279 h 514350"/>
                <a:gd name="connsiteX4575" fmla="*/ 3921919 w 6400800"/>
                <a:gd name="connsiteY4575" fmla="*/ 334804 h 514350"/>
                <a:gd name="connsiteX4576" fmla="*/ 3921919 w 6400800"/>
                <a:gd name="connsiteY4576" fmla="*/ 335756 h 514350"/>
                <a:gd name="connsiteX4577" fmla="*/ 3920966 w 6400800"/>
                <a:gd name="connsiteY4577" fmla="*/ 330041 h 514350"/>
                <a:gd name="connsiteX4578" fmla="*/ 3915251 w 6400800"/>
                <a:gd name="connsiteY4578" fmla="*/ 301466 h 514350"/>
                <a:gd name="connsiteX4579" fmla="*/ 3911441 w 6400800"/>
                <a:gd name="connsiteY4579" fmla="*/ 281464 h 514350"/>
                <a:gd name="connsiteX4580" fmla="*/ 3912394 w 6400800"/>
                <a:gd name="connsiteY4580" fmla="*/ 264319 h 514350"/>
                <a:gd name="connsiteX4581" fmla="*/ 3912394 w 6400800"/>
                <a:gd name="connsiteY4581" fmla="*/ 263366 h 514350"/>
                <a:gd name="connsiteX4582" fmla="*/ 3919061 w 6400800"/>
                <a:gd name="connsiteY4582" fmla="*/ 270986 h 514350"/>
                <a:gd name="connsiteX4583" fmla="*/ 3923824 w 6400800"/>
                <a:gd name="connsiteY4583" fmla="*/ 277654 h 514350"/>
                <a:gd name="connsiteX4584" fmla="*/ 3924776 w 6400800"/>
                <a:gd name="connsiteY4584" fmla="*/ 284321 h 514350"/>
                <a:gd name="connsiteX4585" fmla="*/ 3921919 w 6400800"/>
                <a:gd name="connsiteY4585" fmla="*/ 277654 h 514350"/>
                <a:gd name="connsiteX4586" fmla="*/ 3926681 w 6400800"/>
                <a:gd name="connsiteY4586" fmla="*/ 296704 h 514350"/>
                <a:gd name="connsiteX4587" fmla="*/ 3927634 w 6400800"/>
                <a:gd name="connsiteY4587" fmla="*/ 304324 h 514350"/>
                <a:gd name="connsiteX4588" fmla="*/ 3927634 w 6400800"/>
                <a:gd name="connsiteY4588" fmla="*/ 305276 h 514350"/>
                <a:gd name="connsiteX4589" fmla="*/ 3925729 w 6400800"/>
                <a:gd name="connsiteY4589" fmla="*/ 309086 h 514350"/>
                <a:gd name="connsiteX4590" fmla="*/ 3929539 w 6400800"/>
                <a:gd name="connsiteY4590" fmla="*/ 287179 h 514350"/>
                <a:gd name="connsiteX4591" fmla="*/ 3928586 w 6400800"/>
                <a:gd name="connsiteY4591" fmla="*/ 292894 h 514350"/>
                <a:gd name="connsiteX4592" fmla="*/ 3927634 w 6400800"/>
                <a:gd name="connsiteY4592" fmla="*/ 290036 h 514350"/>
                <a:gd name="connsiteX4593" fmla="*/ 3923824 w 6400800"/>
                <a:gd name="connsiteY4593" fmla="*/ 275749 h 514350"/>
                <a:gd name="connsiteX4594" fmla="*/ 3927634 w 6400800"/>
                <a:gd name="connsiteY4594" fmla="*/ 281464 h 514350"/>
                <a:gd name="connsiteX4595" fmla="*/ 3929539 w 6400800"/>
                <a:gd name="connsiteY4595" fmla="*/ 284321 h 514350"/>
                <a:gd name="connsiteX4596" fmla="*/ 3929539 w 6400800"/>
                <a:gd name="connsiteY4596" fmla="*/ 287179 h 514350"/>
                <a:gd name="connsiteX4597" fmla="*/ 3926681 w 6400800"/>
                <a:gd name="connsiteY4597" fmla="*/ 242411 h 514350"/>
                <a:gd name="connsiteX4598" fmla="*/ 3928586 w 6400800"/>
                <a:gd name="connsiteY4598" fmla="*/ 270986 h 514350"/>
                <a:gd name="connsiteX4599" fmla="*/ 3921919 w 6400800"/>
                <a:gd name="connsiteY4599" fmla="*/ 265271 h 514350"/>
                <a:gd name="connsiteX4600" fmla="*/ 3913346 w 6400800"/>
                <a:gd name="connsiteY4600" fmla="*/ 257651 h 514350"/>
                <a:gd name="connsiteX4601" fmla="*/ 3917156 w 6400800"/>
                <a:gd name="connsiteY4601" fmla="*/ 246221 h 514350"/>
                <a:gd name="connsiteX4602" fmla="*/ 3925729 w 6400800"/>
                <a:gd name="connsiteY4602" fmla="*/ 232886 h 514350"/>
                <a:gd name="connsiteX4603" fmla="*/ 3926681 w 6400800"/>
                <a:gd name="connsiteY4603" fmla="*/ 242411 h 514350"/>
                <a:gd name="connsiteX4604" fmla="*/ 3900964 w 6400800"/>
                <a:gd name="connsiteY4604" fmla="*/ 168116 h 514350"/>
                <a:gd name="connsiteX4605" fmla="*/ 3914299 w 6400800"/>
                <a:gd name="connsiteY4605" fmla="*/ 147161 h 514350"/>
                <a:gd name="connsiteX4606" fmla="*/ 3915251 w 6400800"/>
                <a:gd name="connsiteY4606" fmla="*/ 156686 h 514350"/>
                <a:gd name="connsiteX4607" fmla="*/ 3920966 w 6400800"/>
                <a:gd name="connsiteY4607" fmla="*/ 196691 h 514350"/>
                <a:gd name="connsiteX4608" fmla="*/ 3922871 w 6400800"/>
                <a:gd name="connsiteY4608" fmla="*/ 213836 h 514350"/>
                <a:gd name="connsiteX4609" fmla="*/ 3920014 w 6400800"/>
                <a:gd name="connsiteY4609" fmla="*/ 210979 h 514350"/>
                <a:gd name="connsiteX4610" fmla="*/ 3923824 w 6400800"/>
                <a:gd name="connsiteY4610" fmla="*/ 214789 h 514350"/>
                <a:gd name="connsiteX4611" fmla="*/ 3924776 w 6400800"/>
                <a:gd name="connsiteY4611" fmla="*/ 226219 h 514350"/>
                <a:gd name="connsiteX4612" fmla="*/ 3906679 w 6400800"/>
                <a:gd name="connsiteY4612" fmla="*/ 249079 h 514350"/>
                <a:gd name="connsiteX4613" fmla="*/ 3904774 w 6400800"/>
                <a:gd name="connsiteY4613" fmla="*/ 251936 h 514350"/>
                <a:gd name="connsiteX4614" fmla="*/ 3902869 w 6400800"/>
                <a:gd name="connsiteY4614" fmla="*/ 250984 h 514350"/>
                <a:gd name="connsiteX4615" fmla="*/ 3900964 w 6400800"/>
                <a:gd name="connsiteY4615" fmla="*/ 242411 h 514350"/>
                <a:gd name="connsiteX4616" fmla="*/ 3900964 w 6400800"/>
                <a:gd name="connsiteY4616" fmla="*/ 249079 h 514350"/>
                <a:gd name="connsiteX4617" fmla="*/ 3897154 w 6400800"/>
                <a:gd name="connsiteY4617" fmla="*/ 247174 h 514350"/>
                <a:gd name="connsiteX4618" fmla="*/ 3891439 w 6400800"/>
                <a:gd name="connsiteY4618" fmla="*/ 243364 h 514350"/>
                <a:gd name="connsiteX4619" fmla="*/ 3896201 w 6400800"/>
                <a:gd name="connsiteY4619" fmla="*/ 248126 h 514350"/>
                <a:gd name="connsiteX4620" fmla="*/ 3900964 w 6400800"/>
                <a:gd name="connsiteY4620" fmla="*/ 251936 h 514350"/>
                <a:gd name="connsiteX4621" fmla="*/ 3900964 w 6400800"/>
                <a:gd name="connsiteY4621" fmla="*/ 256699 h 514350"/>
                <a:gd name="connsiteX4622" fmla="*/ 3894296 w 6400800"/>
                <a:gd name="connsiteY4622" fmla="*/ 266224 h 514350"/>
                <a:gd name="connsiteX4623" fmla="*/ 3890486 w 6400800"/>
                <a:gd name="connsiteY4623" fmla="*/ 250984 h 514350"/>
                <a:gd name="connsiteX4624" fmla="*/ 3880009 w 6400800"/>
                <a:gd name="connsiteY4624" fmla="*/ 210026 h 514350"/>
                <a:gd name="connsiteX4625" fmla="*/ 3879056 w 6400800"/>
                <a:gd name="connsiteY4625" fmla="*/ 206216 h 514350"/>
                <a:gd name="connsiteX4626" fmla="*/ 3900964 w 6400800"/>
                <a:gd name="connsiteY4626" fmla="*/ 168116 h 514350"/>
                <a:gd name="connsiteX4627" fmla="*/ 3873341 w 6400800"/>
                <a:gd name="connsiteY4627" fmla="*/ 214789 h 514350"/>
                <a:gd name="connsiteX4628" fmla="*/ 3879056 w 6400800"/>
                <a:gd name="connsiteY4628" fmla="*/ 251936 h 514350"/>
                <a:gd name="connsiteX4629" fmla="*/ 3883819 w 6400800"/>
                <a:gd name="connsiteY4629" fmla="*/ 280511 h 514350"/>
                <a:gd name="connsiteX4630" fmla="*/ 3882866 w 6400800"/>
                <a:gd name="connsiteY4630" fmla="*/ 282416 h 514350"/>
                <a:gd name="connsiteX4631" fmla="*/ 3875246 w 6400800"/>
                <a:gd name="connsiteY4631" fmla="*/ 259556 h 514350"/>
                <a:gd name="connsiteX4632" fmla="*/ 3865721 w 6400800"/>
                <a:gd name="connsiteY4632" fmla="*/ 234791 h 514350"/>
                <a:gd name="connsiteX4633" fmla="*/ 3864769 w 6400800"/>
                <a:gd name="connsiteY4633" fmla="*/ 231934 h 514350"/>
                <a:gd name="connsiteX4634" fmla="*/ 3873341 w 6400800"/>
                <a:gd name="connsiteY4634" fmla="*/ 214789 h 514350"/>
                <a:gd name="connsiteX4635" fmla="*/ 3864769 w 6400800"/>
                <a:gd name="connsiteY4635" fmla="*/ 341471 h 514350"/>
                <a:gd name="connsiteX4636" fmla="*/ 3862864 w 6400800"/>
                <a:gd name="connsiteY4636" fmla="*/ 345281 h 514350"/>
                <a:gd name="connsiteX4637" fmla="*/ 3864769 w 6400800"/>
                <a:gd name="connsiteY4637" fmla="*/ 341471 h 514350"/>
                <a:gd name="connsiteX4638" fmla="*/ 3864769 w 6400800"/>
                <a:gd name="connsiteY4638" fmla="*/ 341471 h 514350"/>
                <a:gd name="connsiteX4639" fmla="*/ 3854291 w 6400800"/>
                <a:gd name="connsiteY4639" fmla="*/ 211931 h 514350"/>
                <a:gd name="connsiteX4640" fmla="*/ 3856196 w 6400800"/>
                <a:gd name="connsiteY4640" fmla="*/ 201454 h 514350"/>
                <a:gd name="connsiteX4641" fmla="*/ 3857149 w 6400800"/>
                <a:gd name="connsiteY4641" fmla="*/ 220504 h 514350"/>
                <a:gd name="connsiteX4642" fmla="*/ 3854291 w 6400800"/>
                <a:gd name="connsiteY4642" fmla="*/ 226219 h 514350"/>
                <a:gd name="connsiteX4643" fmla="*/ 3854291 w 6400800"/>
                <a:gd name="connsiteY4643" fmla="*/ 211931 h 514350"/>
                <a:gd name="connsiteX4644" fmla="*/ 3849529 w 6400800"/>
                <a:gd name="connsiteY4644" fmla="*/ 262414 h 514350"/>
                <a:gd name="connsiteX4645" fmla="*/ 3849529 w 6400800"/>
                <a:gd name="connsiteY4645" fmla="*/ 257651 h 514350"/>
                <a:gd name="connsiteX4646" fmla="*/ 3850481 w 6400800"/>
                <a:gd name="connsiteY4646" fmla="*/ 256699 h 514350"/>
                <a:gd name="connsiteX4647" fmla="*/ 3859054 w 6400800"/>
                <a:gd name="connsiteY4647" fmla="*/ 278606 h 514350"/>
                <a:gd name="connsiteX4648" fmla="*/ 3860006 w 6400800"/>
                <a:gd name="connsiteY4648" fmla="*/ 280511 h 514350"/>
                <a:gd name="connsiteX4649" fmla="*/ 3862864 w 6400800"/>
                <a:gd name="connsiteY4649" fmla="*/ 313849 h 514350"/>
                <a:gd name="connsiteX4650" fmla="*/ 3862864 w 6400800"/>
                <a:gd name="connsiteY4650" fmla="*/ 313849 h 514350"/>
                <a:gd name="connsiteX4651" fmla="*/ 3847624 w 6400800"/>
                <a:gd name="connsiteY4651" fmla="*/ 291941 h 514350"/>
                <a:gd name="connsiteX4652" fmla="*/ 3849529 w 6400800"/>
                <a:gd name="connsiteY4652" fmla="*/ 262414 h 514350"/>
                <a:gd name="connsiteX4653" fmla="*/ 3846671 w 6400800"/>
                <a:gd name="connsiteY4653" fmla="*/ 308134 h 514350"/>
                <a:gd name="connsiteX4654" fmla="*/ 3855244 w 6400800"/>
                <a:gd name="connsiteY4654" fmla="*/ 323374 h 514350"/>
                <a:gd name="connsiteX4655" fmla="*/ 3856196 w 6400800"/>
                <a:gd name="connsiteY4655" fmla="*/ 325279 h 514350"/>
                <a:gd name="connsiteX4656" fmla="*/ 3855244 w 6400800"/>
                <a:gd name="connsiteY4656" fmla="*/ 327184 h 514350"/>
                <a:gd name="connsiteX4657" fmla="*/ 3849529 w 6400800"/>
                <a:gd name="connsiteY4657" fmla="*/ 336709 h 514350"/>
                <a:gd name="connsiteX4658" fmla="*/ 3845719 w 6400800"/>
                <a:gd name="connsiteY4658" fmla="*/ 330041 h 514350"/>
                <a:gd name="connsiteX4659" fmla="*/ 3846671 w 6400800"/>
                <a:gd name="connsiteY4659" fmla="*/ 308134 h 514350"/>
                <a:gd name="connsiteX4660" fmla="*/ 3843814 w 6400800"/>
                <a:gd name="connsiteY4660" fmla="*/ 415766 h 514350"/>
                <a:gd name="connsiteX4661" fmla="*/ 3846671 w 6400800"/>
                <a:gd name="connsiteY4661" fmla="*/ 410051 h 514350"/>
                <a:gd name="connsiteX4662" fmla="*/ 3847624 w 6400800"/>
                <a:gd name="connsiteY4662" fmla="*/ 416719 h 514350"/>
                <a:gd name="connsiteX4663" fmla="*/ 3847624 w 6400800"/>
                <a:gd name="connsiteY4663" fmla="*/ 419576 h 514350"/>
                <a:gd name="connsiteX4664" fmla="*/ 3846671 w 6400800"/>
                <a:gd name="connsiteY4664" fmla="*/ 422434 h 514350"/>
                <a:gd name="connsiteX4665" fmla="*/ 3844766 w 6400800"/>
                <a:gd name="connsiteY4665" fmla="*/ 426244 h 514350"/>
                <a:gd name="connsiteX4666" fmla="*/ 3842861 w 6400800"/>
                <a:gd name="connsiteY4666" fmla="*/ 426244 h 514350"/>
                <a:gd name="connsiteX4667" fmla="*/ 3843814 w 6400800"/>
                <a:gd name="connsiteY4667" fmla="*/ 415766 h 514350"/>
                <a:gd name="connsiteX4668" fmla="*/ 3830479 w 6400800"/>
                <a:gd name="connsiteY4668" fmla="*/ 297656 h 514350"/>
                <a:gd name="connsiteX4669" fmla="*/ 3830479 w 6400800"/>
                <a:gd name="connsiteY4669" fmla="*/ 299561 h 514350"/>
                <a:gd name="connsiteX4670" fmla="*/ 3830479 w 6400800"/>
                <a:gd name="connsiteY4670" fmla="*/ 301466 h 514350"/>
                <a:gd name="connsiteX4671" fmla="*/ 3829526 w 6400800"/>
                <a:gd name="connsiteY4671" fmla="*/ 307181 h 514350"/>
                <a:gd name="connsiteX4672" fmla="*/ 3827621 w 6400800"/>
                <a:gd name="connsiteY4672" fmla="*/ 304324 h 514350"/>
                <a:gd name="connsiteX4673" fmla="*/ 3830479 w 6400800"/>
                <a:gd name="connsiteY4673" fmla="*/ 297656 h 514350"/>
                <a:gd name="connsiteX4674" fmla="*/ 3826669 w 6400800"/>
                <a:gd name="connsiteY4674" fmla="*/ 305276 h 514350"/>
                <a:gd name="connsiteX4675" fmla="*/ 3828574 w 6400800"/>
                <a:gd name="connsiteY4675" fmla="*/ 310039 h 514350"/>
                <a:gd name="connsiteX4676" fmla="*/ 3827621 w 6400800"/>
                <a:gd name="connsiteY4676" fmla="*/ 314801 h 514350"/>
                <a:gd name="connsiteX4677" fmla="*/ 3823811 w 6400800"/>
                <a:gd name="connsiteY4677" fmla="*/ 309086 h 514350"/>
                <a:gd name="connsiteX4678" fmla="*/ 3826669 w 6400800"/>
                <a:gd name="connsiteY4678" fmla="*/ 305276 h 514350"/>
                <a:gd name="connsiteX4679" fmla="*/ 3820001 w 6400800"/>
                <a:gd name="connsiteY4679" fmla="*/ 319564 h 514350"/>
                <a:gd name="connsiteX4680" fmla="*/ 3826669 w 6400800"/>
                <a:gd name="connsiteY4680" fmla="*/ 332899 h 514350"/>
                <a:gd name="connsiteX4681" fmla="*/ 3827621 w 6400800"/>
                <a:gd name="connsiteY4681" fmla="*/ 333851 h 514350"/>
                <a:gd name="connsiteX4682" fmla="*/ 3826669 w 6400800"/>
                <a:gd name="connsiteY4682" fmla="*/ 343376 h 514350"/>
                <a:gd name="connsiteX4683" fmla="*/ 3824764 w 6400800"/>
                <a:gd name="connsiteY4683" fmla="*/ 377666 h 514350"/>
                <a:gd name="connsiteX4684" fmla="*/ 3820954 w 6400800"/>
                <a:gd name="connsiteY4684" fmla="*/ 364331 h 514350"/>
                <a:gd name="connsiteX4685" fmla="*/ 3820001 w 6400800"/>
                <a:gd name="connsiteY4685" fmla="*/ 352901 h 514350"/>
                <a:gd name="connsiteX4686" fmla="*/ 3818096 w 6400800"/>
                <a:gd name="connsiteY4686" fmla="*/ 336709 h 514350"/>
                <a:gd name="connsiteX4687" fmla="*/ 3821906 w 6400800"/>
                <a:gd name="connsiteY4687" fmla="*/ 332899 h 514350"/>
                <a:gd name="connsiteX4688" fmla="*/ 3818096 w 6400800"/>
                <a:gd name="connsiteY4688" fmla="*/ 335756 h 514350"/>
                <a:gd name="connsiteX4689" fmla="*/ 3817144 w 6400800"/>
                <a:gd name="connsiteY4689" fmla="*/ 326231 h 514350"/>
                <a:gd name="connsiteX4690" fmla="*/ 3820001 w 6400800"/>
                <a:gd name="connsiteY4690" fmla="*/ 319564 h 514350"/>
                <a:gd name="connsiteX4691" fmla="*/ 3788569 w 6400800"/>
                <a:gd name="connsiteY4691" fmla="*/ 264319 h 514350"/>
                <a:gd name="connsiteX4692" fmla="*/ 3792379 w 6400800"/>
                <a:gd name="connsiteY4692" fmla="*/ 270986 h 514350"/>
                <a:gd name="connsiteX4693" fmla="*/ 3800951 w 6400800"/>
                <a:gd name="connsiteY4693" fmla="*/ 285274 h 514350"/>
                <a:gd name="connsiteX4694" fmla="*/ 3800951 w 6400800"/>
                <a:gd name="connsiteY4694" fmla="*/ 287179 h 514350"/>
                <a:gd name="connsiteX4695" fmla="*/ 3800951 w 6400800"/>
                <a:gd name="connsiteY4695" fmla="*/ 298609 h 514350"/>
                <a:gd name="connsiteX4696" fmla="*/ 3800951 w 6400800"/>
                <a:gd name="connsiteY4696" fmla="*/ 300514 h 514350"/>
                <a:gd name="connsiteX4697" fmla="*/ 3797141 w 6400800"/>
                <a:gd name="connsiteY4697" fmla="*/ 287179 h 514350"/>
                <a:gd name="connsiteX4698" fmla="*/ 3796189 w 6400800"/>
                <a:gd name="connsiteY4698" fmla="*/ 285274 h 514350"/>
                <a:gd name="connsiteX4699" fmla="*/ 3796189 w 6400800"/>
                <a:gd name="connsiteY4699" fmla="*/ 280511 h 514350"/>
                <a:gd name="connsiteX4700" fmla="*/ 3795236 w 6400800"/>
                <a:gd name="connsiteY4700" fmla="*/ 283369 h 514350"/>
                <a:gd name="connsiteX4701" fmla="*/ 3791426 w 6400800"/>
                <a:gd name="connsiteY4701" fmla="*/ 271939 h 514350"/>
                <a:gd name="connsiteX4702" fmla="*/ 3788569 w 6400800"/>
                <a:gd name="connsiteY4702" fmla="*/ 264319 h 514350"/>
                <a:gd name="connsiteX4703" fmla="*/ 3748564 w 6400800"/>
                <a:gd name="connsiteY4703" fmla="*/ 364331 h 514350"/>
                <a:gd name="connsiteX4704" fmla="*/ 3748564 w 6400800"/>
                <a:gd name="connsiteY4704" fmla="*/ 351949 h 514350"/>
                <a:gd name="connsiteX4705" fmla="*/ 3750469 w 6400800"/>
                <a:gd name="connsiteY4705" fmla="*/ 358616 h 514350"/>
                <a:gd name="connsiteX4706" fmla="*/ 3748564 w 6400800"/>
                <a:gd name="connsiteY4706" fmla="*/ 364331 h 514350"/>
                <a:gd name="connsiteX4707" fmla="*/ 3762851 w 6400800"/>
                <a:gd name="connsiteY4707" fmla="*/ 399574 h 514350"/>
                <a:gd name="connsiteX4708" fmla="*/ 3759994 w 6400800"/>
                <a:gd name="connsiteY4708" fmla="*/ 405289 h 514350"/>
                <a:gd name="connsiteX4709" fmla="*/ 3760946 w 6400800"/>
                <a:gd name="connsiteY4709" fmla="*/ 391954 h 514350"/>
                <a:gd name="connsiteX4710" fmla="*/ 3760946 w 6400800"/>
                <a:gd name="connsiteY4710" fmla="*/ 391001 h 514350"/>
                <a:gd name="connsiteX4711" fmla="*/ 3762851 w 6400800"/>
                <a:gd name="connsiteY4711" fmla="*/ 396716 h 514350"/>
                <a:gd name="connsiteX4712" fmla="*/ 3762851 w 6400800"/>
                <a:gd name="connsiteY4712" fmla="*/ 399574 h 514350"/>
                <a:gd name="connsiteX4713" fmla="*/ 3770471 w 6400800"/>
                <a:gd name="connsiteY4713" fmla="*/ 290036 h 514350"/>
                <a:gd name="connsiteX4714" fmla="*/ 3775234 w 6400800"/>
                <a:gd name="connsiteY4714" fmla="*/ 309086 h 514350"/>
                <a:gd name="connsiteX4715" fmla="*/ 3771424 w 6400800"/>
                <a:gd name="connsiteY4715" fmla="*/ 301466 h 514350"/>
                <a:gd name="connsiteX4716" fmla="*/ 3770471 w 6400800"/>
                <a:gd name="connsiteY4716" fmla="*/ 299561 h 514350"/>
                <a:gd name="connsiteX4717" fmla="*/ 3770471 w 6400800"/>
                <a:gd name="connsiteY4717" fmla="*/ 290989 h 514350"/>
                <a:gd name="connsiteX4718" fmla="*/ 3770471 w 6400800"/>
                <a:gd name="connsiteY4718" fmla="*/ 290036 h 514350"/>
                <a:gd name="connsiteX4719" fmla="*/ 3769519 w 6400800"/>
                <a:gd name="connsiteY4719" fmla="*/ 370046 h 514350"/>
                <a:gd name="connsiteX4720" fmla="*/ 3770471 w 6400800"/>
                <a:gd name="connsiteY4720" fmla="*/ 372904 h 514350"/>
                <a:gd name="connsiteX4721" fmla="*/ 3767614 w 6400800"/>
                <a:gd name="connsiteY4721" fmla="*/ 366236 h 514350"/>
                <a:gd name="connsiteX4722" fmla="*/ 3767614 w 6400800"/>
                <a:gd name="connsiteY4722" fmla="*/ 359569 h 514350"/>
                <a:gd name="connsiteX4723" fmla="*/ 3766661 w 6400800"/>
                <a:gd name="connsiteY4723" fmla="*/ 364331 h 514350"/>
                <a:gd name="connsiteX4724" fmla="*/ 3764756 w 6400800"/>
                <a:gd name="connsiteY4724" fmla="*/ 360521 h 514350"/>
                <a:gd name="connsiteX4725" fmla="*/ 3764756 w 6400800"/>
                <a:gd name="connsiteY4725" fmla="*/ 357664 h 514350"/>
                <a:gd name="connsiteX4726" fmla="*/ 3765709 w 6400800"/>
                <a:gd name="connsiteY4726" fmla="*/ 351949 h 514350"/>
                <a:gd name="connsiteX4727" fmla="*/ 3769519 w 6400800"/>
                <a:gd name="connsiteY4727" fmla="*/ 370046 h 514350"/>
                <a:gd name="connsiteX4728" fmla="*/ 3753326 w 6400800"/>
                <a:gd name="connsiteY4728" fmla="*/ 250031 h 514350"/>
                <a:gd name="connsiteX4729" fmla="*/ 3755231 w 6400800"/>
                <a:gd name="connsiteY4729" fmla="*/ 236696 h 514350"/>
                <a:gd name="connsiteX4730" fmla="*/ 3756184 w 6400800"/>
                <a:gd name="connsiteY4730" fmla="*/ 232886 h 514350"/>
                <a:gd name="connsiteX4731" fmla="*/ 3758089 w 6400800"/>
                <a:gd name="connsiteY4731" fmla="*/ 230029 h 514350"/>
                <a:gd name="connsiteX4732" fmla="*/ 3759994 w 6400800"/>
                <a:gd name="connsiteY4732" fmla="*/ 237649 h 514350"/>
                <a:gd name="connsiteX4733" fmla="*/ 3769519 w 6400800"/>
                <a:gd name="connsiteY4733" fmla="*/ 281464 h 514350"/>
                <a:gd name="connsiteX4734" fmla="*/ 3767614 w 6400800"/>
                <a:gd name="connsiteY4734" fmla="*/ 290036 h 514350"/>
                <a:gd name="connsiteX4735" fmla="*/ 3767614 w 6400800"/>
                <a:gd name="connsiteY4735" fmla="*/ 290989 h 514350"/>
                <a:gd name="connsiteX4736" fmla="*/ 3752374 w 6400800"/>
                <a:gd name="connsiteY4736" fmla="*/ 261461 h 514350"/>
                <a:gd name="connsiteX4737" fmla="*/ 3753326 w 6400800"/>
                <a:gd name="connsiteY4737" fmla="*/ 250031 h 514350"/>
                <a:gd name="connsiteX4738" fmla="*/ 3748564 w 6400800"/>
                <a:gd name="connsiteY4738" fmla="*/ 296704 h 514350"/>
                <a:gd name="connsiteX4739" fmla="*/ 3748564 w 6400800"/>
                <a:gd name="connsiteY4739" fmla="*/ 296704 h 514350"/>
                <a:gd name="connsiteX4740" fmla="*/ 3756184 w 6400800"/>
                <a:gd name="connsiteY4740" fmla="*/ 313849 h 514350"/>
                <a:gd name="connsiteX4741" fmla="*/ 3757136 w 6400800"/>
                <a:gd name="connsiteY4741" fmla="*/ 316706 h 514350"/>
                <a:gd name="connsiteX4742" fmla="*/ 3759041 w 6400800"/>
                <a:gd name="connsiteY4742" fmla="*/ 323374 h 514350"/>
                <a:gd name="connsiteX4743" fmla="*/ 3757136 w 6400800"/>
                <a:gd name="connsiteY4743" fmla="*/ 330041 h 514350"/>
                <a:gd name="connsiteX4744" fmla="*/ 3754279 w 6400800"/>
                <a:gd name="connsiteY4744" fmla="*/ 341471 h 514350"/>
                <a:gd name="connsiteX4745" fmla="*/ 3750469 w 6400800"/>
                <a:gd name="connsiteY4745" fmla="*/ 335756 h 514350"/>
                <a:gd name="connsiteX4746" fmla="*/ 3747611 w 6400800"/>
                <a:gd name="connsiteY4746" fmla="*/ 331946 h 514350"/>
                <a:gd name="connsiteX4747" fmla="*/ 3748564 w 6400800"/>
                <a:gd name="connsiteY4747" fmla="*/ 296704 h 514350"/>
                <a:gd name="connsiteX4748" fmla="*/ 3738086 w 6400800"/>
                <a:gd name="connsiteY4748" fmla="*/ 273844 h 514350"/>
                <a:gd name="connsiteX4749" fmla="*/ 3738086 w 6400800"/>
                <a:gd name="connsiteY4749" fmla="*/ 273844 h 514350"/>
                <a:gd name="connsiteX4750" fmla="*/ 3738086 w 6400800"/>
                <a:gd name="connsiteY4750" fmla="*/ 274796 h 514350"/>
                <a:gd name="connsiteX4751" fmla="*/ 3738086 w 6400800"/>
                <a:gd name="connsiteY4751" fmla="*/ 273844 h 514350"/>
                <a:gd name="connsiteX4752" fmla="*/ 3689509 w 6400800"/>
                <a:gd name="connsiteY4752" fmla="*/ 326231 h 514350"/>
                <a:gd name="connsiteX4753" fmla="*/ 3686651 w 6400800"/>
                <a:gd name="connsiteY4753" fmla="*/ 331946 h 514350"/>
                <a:gd name="connsiteX4754" fmla="*/ 3685699 w 6400800"/>
                <a:gd name="connsiteY4754" fmla="*/ 330994 h 514350"/>
                <a:gd name="connsiteX4755" fmla="*/ 3685699 w 6400800"/>
                <a:gd name="connsiteY4755" fmla="*/ 322421 h 514350"/>
                <a:gd name="connsiteX4756" fmla="*/ 3685699 w 6400800"/>
                <a:gd name="connsiteY4756" fmla="*/ 313849 h 514350"/>
                <a:gd name="connsiteX4757" fmla="*/ 3689509 w 6400800"/>
                <a:gd name="connsiteY4757" fmla="*/ 325279 h 514350"/>
                <a:gd name="connsiteX4758" fmla="*/ 3689509 w 6400800"/>
                <a:gd name="connsiteY4758" fmla="*/ 326231 h 514350"/>
                <a:gd name="connsiteX4759" fmla="*/ 3716179 w 6400800"/>
                <a:gd name="connsiteY4759" fmla="*/ 211931 h 514350"/>
                <a:gd name="connsiteX4760" fmla="*/ 3720941 w 6400800"/>
                <a:gd name="connsiteY4760" fmla="*/ 221456 h 514350"/>
                <a:gd name="connsiteX4761" fmla="*/ 3719036 w 6400800"/>
                <a:gd name="connsiteY4761" fmla="*/ 230029 h 514350"/>
                <a:gd name="connsiteX4762" fmla="*/ 3718084 w 6400800"/>
                <a:gd name="connsiteY4762" fmla="*/ 233839 h 514350"/>
                <a:gd name="connsiteX4763" fmla="*/ 3713321 w 6400800"/>
                <a:gd name="connsiteY4763" fmla="*/ 228124 h 514350"/>
                <a:gd name="connsiteX4764" fmla="*/ 3717131 w 6400800"/>
                <a:gd name="connsiteY4764" fmla="*/ 235744 h 514350"/>
                <a:gd name="connsiteX4765" fmla="*/ 3714274 w 6400800"/>
                <a:gd name="connsiteY4765" fmla="*/ 253841 h 514350"/>
                <a:gd name="connsiteX4766" fmla="*/ 3714274 w 6400800"/>
                <a:gd name="connsiteY4766" fmla="*/ 250984 h 514350"/>
                <a:gd name="connsiteX4767" fmla="*/ 3713321 w 6400800"/>
                <a:gd name="connsiteY4767" fmla="*/ 238601 h 514350"/>
                <a:gd name="connsiteX4768" fmla="*/ 3713321 w 6400800"/>
                <a:gd name="connsiteY4768" fmla="*/ 227171 h 514350"/>
                <a:gd name="connsiteX4769" fmla="*/ 3712369 w 6400800"/>
                <a:gd name="connsiteY4769" fmla="*/ 208121 h 514350"/>
                <a:gd name="connsiteX4770" fmla="*/ 3712369 w 6400800"/>
                <a:gd name="connsiteY4770" fmla="*/ 205264 h 514350"/>
                <a:gd name="connsiteX4771" fmla="*/ 3716179 w 6400800"/>
                <a:gd name="connsiteY4771" fmla="*/ 211931 h 514350"/>
                <a:gd name="connsiteX4772" fmla="*/ 3679984 w 6400800"/>
                <a:gd name="connsiteY4772" fmla="*/ 236696 h 514350"/>
                <a:gd name="connsiteX4773" fmla="*/ 3684746 w 6400800"/>
                <a:gd name="connsiteY4773" fmla="*/ 196691 h 514350"/>
                <a:gd name="connsiteX4774" fmla="*/ 3687604 w 6400800"/>
                <a:gd name="connsiteY4774" fmla="*/ 166211 h 514350"/>
                <a:gd name="connsiteX4775" fmla="*/ 3688556 w 6400800"/>
                <a:gd name="connsiteY4775" fmla="*/ 154781 h 514350"/>
                <a:gd name="connsiteX4776" fmla="*/ 3699034 w 6400800"/>
                <a:gd name="connsiteY4776" fmla="*/ 178594 h 514350"/>
                <a:gd name="connsiteX4777" fmla="*/ 3708559 w 6400800"/>
                <a:gd name="connsiteY4777" fmla="*/ 199549 h 514350"/>
                <a:gd name="connsiteX4778" fmla="*/ 3707606 w 6400800"/>
                <a:gd name="connsiteY4778" fmla="*/ 207169 h 514350"/>
                <a:gd name="connsiteX4779" fmla="*/ 3704749 w 6400800"/>
                <a:gd name="connsiteY4779" fmla="*/ 226219 h 514350"/>
                <a:gd name="connsiteX4780" fmla="*/ 3702844 w 6400800"/>
                <a:gd name="connsiteY4780" fmla="*/ 237649 h 514350"/>
                <a:gd name="connsiteX4781" fmla="*/ 3701891 w 6400800"/>
                <a:gd name="connsiteY4781" fmla="*/ 250984 h 514350"/>
                <a:gd name="connsiteX4782" fmla="*/ 3700939 w 6400800"/>
                <a:gd name="connsiteY4782" fmla="*/ 280511 h 514350"/>
                <a:gd name="connsiteX4783" fmla="*/ 3700939 w 6400800"/>
                <a:gd name="connsiteY4783" fmla="*/ 300514 h 514350"/>
                <a:gd name="connsiteX4784" fmla="*/ 3697129 w 6400800"/>
                <a:gd name="connsiteY4784" fmla="*/ 290036 h 514350"/>
                <a:gd name="connsiteX4785" fmla="*/ 3699034 w 6400800"/>
                <a:gd name="connsiteY4785" fmla="*/ 308134 h 514350"/>
                <a:gd name="connsiteX4786" fmla="*/ 3690461 w 6400800"/>
                <a:gd name="connsiteY4786" fmla="*/ 322421 h 514350"/>
                <a:gd name="connsiteX4787" fmla="*/ 3683794 w 6400800"/>
                <a:gd name="connsiteY4787" fmla="*/ 310991 h 514350"/>
                <a:gd name="connsiteX4788" fmla="*/ 3683794 w 6400800"/>
                <a:gd name="connsiteY4788" fmla="*/ 302419 h 514350"/>
                <a:gd name="connsiteX4789" fmla="*/ 3682841 w 6400800"/>
                <a:gd name="connsiteY4789" fmla="*/ 308134 h 514350"/>
                <a:gd name="connsiteX4790" fmla="*/ 3679031 w 6400800"/>
                <a:gd name="connsiteY4790" fmla="*/ 302419 h 514350"/>
                <a:gd name="connsiteX4791" fmla="*/ 3681889 w 6400800"/>
                <a:gd name="connsiteY4791" fmla="*/ 310991 h 514350"/>
                <a:gd name="connsiteX4792" fmla="*/ 3679984 w 6400800"/>
                <a:gd name="connsiteY4792" fmla="*/ 323374 h 514350"/>
                <a:gd name="connsiteX4793" fmla="*/ 3672364 w 6400800"/>
                <a:gd name="connsiteY4793" fmla="*/ 307181 h 514350"/>
                <a:gd name="connsiteX4794" fmla="*/ 3677126 w 6400800"/>
                <a:gd name="connsiteY4794" fmla="*/ 289084 h 514350"/>
                <a:gd name="connsiteX4795" fmla="*/ 3681889 w 6400800"/>
                <a:gd name="connsiteY4795" fmla="*/ 272891 h 514350"/>
                <a:gd name="connsiteX4796" fmla="*/ 3686651 w 6400800"/>
                <a:gd name="connsiteY4796" fmla="*/ 260509 h 514350"/>
                <a:gd name="connsiteX4797" fmla="*/ 3692366 w 6400800"/>
                <a:gd name="connsiteY4797" fmla="*/ 250031 h 514350"/>
                <a:gd name="connsiteX4798" fmla="*/ 3683794 w 6400800"/>
                <a:gd name="connsiteY4798" fmla="*/ 258604 h 514350"/>
                <a:gd name="connsiteX4799" fmla="*/ 3675221 w 6400800"/>
                <a:gd name="connsiteY4799" fmla="*/ 270034 h 514350"/>
                <a:gd name="connsiteX4800" fmla="*/ 3671411 w 6400800"/>
                <a:gd name="connsiteY4800" fmla="*/ 275749 h 514350"/>
                <a:gd name="connsiteX4801" fmla="*/ 3679984 w 6400800"/>
                <a:gd name="connsiteY4801" fmla="*/ 236696 h 514350"/>
                <a:gd name="connsiteX4802" fmla="*/ 3678079 w 6400800"/>
                <a:gd name="connsiteY4802" fmla="*/ 342424 h 514350"/>
                <a:gd name="connsiteX4803" fmla="*/ 3677126 w 6400800"/>
                <a:gd name="connsiteY4803" fmla="*/ 349091 h 514350"/>
                <a:gd name="connsiteX4804" fmla="*/ 3676174 w 6400800"/>
                <a:gd name="connsiteY4804" fmla="*/ 343376 h 514350"/>
                <a:gd name="connsiteX4805" fmla="*/ 3674269 w 6400800"/>
                <a:gd name="connsiteY4805" fmla="*/ 335756 h 514350"/>
                <a:gd name="connsiteX4806" fmla="*/ 3678079 w 6400800"/>
                <a:gd name="connsiteY4806" fmla="*/ 342424 h 514350"/>
                <a:gd name="connsiteX4807" fmla="*/ 3664744 w 6400800"/>
                <a:gd name="connsiteY4807" fmla="*/ 355759 h 514350"/>
                <a:gd name="connsiteX4808" fmla="*/ 3664744 w 6400800"/>
                <a:gd name="connsiteY4808" fmla="*/ 362426 h 514350"/>
                <a:gd name="connsiteX4809" fmla="*/ 3663791 w 6400800"/>
                <a:gd name="connsiteY4809" fmla="*/ 371951 h 514350"/>
                <a:gd name="connsiteX4810" fmla="*/ 3663791 w 6400800"/>
                <a:gd name="connsiteY4810" fmla="*/ 371951 h 514350"/>
                <a:gd name="connsiteX4811" fmla="*/ 3662839 w 6400800"/>
                <a:gd name="connsiteY4811" fmla="*/ 367189 h 514350"/>
                <a:gd name="connsiteX4812" fmla="*/ 3662839 w 6400800"/>
                <a:gd name="connsiteY4812" fmla="*/ 366236 h 514350"/>
                <a:gd name="connsiteX4813" fmla="*/ 3664744 w 6400800"/>
                <a:gd name="connsiteY4813" fmla="*/ 355759 h 514350"/>
                <a:gd name="connsiteX4814" fmla="*/ 3603784 w 6400800"/>
                <a:gd name="connsiteY4814" fmla="*/ 369094 h 514350"/>
                <a:gd name="connsiteX4815" fmla="*/ 3602831 w 6400800"/>
                <a:gd name="connsiteY4815" fmla="*/ 363379 h 514350"/>
                <a:gd name="connsiteX4816" fmla="*/ 3605689 w 6400800"/>
                <a:gd name="connsiteY4816" fmla="*/ 352901 h 514350"/>
                <a:gd name="connsiteX4817" fmla="*/ 3606641 w 6400800"/>
                <a:gd name="connsiteY4817" fmla="*/ 350044 h 514350"/>
                <a:gd name="connsiteX4818" fmla="*/ 3607594 w 6400800"/>
                <a:gd name="connsiteY4818" fmla="*/ 352901 h 514350"/>
                <a:gd name="connsiteX4819" fmla="*/ 3607594 w 6400800"/>
                <a:gd name="connsiteY4819" fmla="*/ 353854 h 514350"/>
                <a:gd name="connsiteX4820" fmla="*/ 3603784 w 6400800"/>
                <a:gd name="connsiteY4820" fmla="*/ 369094 h 514350"/>
                <a:gd name="connsiteX4821" fmla="*/ 3612356 w 6400800"/>
                <a:gd name="connsiteY4821" fmla="*/ 329089 h 514350"/>
                <a:gd name="connsiteX4822" fmla="*/ 3611404 w 6400800"/>
                <a:gd name="connsiteY4822" fmla="*/ 327184 h 514350"/>
                <a:gd name="connsiteX4823" fmla="*/ 3610451 w 6400800"/>
                <a:gd name="connsiteY4823" fmla="*/ 321469 h 514350"/>
                <a:gd name="connsiteX4824" fmla="*/ 3613309 w 6400800"/>
                <a:gd name="connsiteY4824" fmla="*/ 324326 h 514350"/>
                <a:gd name="connsiteX4825" fmla="*/ 3612356 w 6400800"/>
                <a:gd name="connsiteY4825" fmla="*/ 329089 h 514350"/>
                <a:gd name="connsiteX4826" fmla="*/ 3633311 w 6400800"/>
                <a:gd name="connsiteY4826" fmla="*/ 366236 h 514350"/>
                <a:gd name="connsiteX4827" fmla="*/ 3629501 w 6400800"/>
                <a:gd name="connsiteY4827" fmla="*/ 358616 h 514350"/>
                <a:gd name="connsiteX4828" fmla="*/ 3629501 w 6400800"/>
                <a:gd name="connsiteY4828" fmla="*/ 354806 h 514350"/>
                <a:gd name="connsiteX4829" fmla="*/ 3633311 w 6400800"/>
                <a:gd name="connsiteY4829" fmla="*/ 366236 h 514350"/>
                <a:gd name="connsiteX4830" fmla="*/ 3633311 w 6400800"/>
                <a:gd name="connsiteY4830" fmla="*/ 366236 h 514350"/>
                <a:gd name="connsiteX4831" fmla="*/ 3633311 w 6400800"/>
                <a:gd name="connsiteY4831" fmla="*/ 366236 h 514350"/>
                <a:gd name="connsiteX4832" fmla="*/ 3632359 w 6400800"/>
                <a:gd name="connsiteY4832" fmla="*/ 331946 h 514350"/>
                <a:gd name="connsiteX4833" fmla="*/ 3635216 w 6400800"/>
                <a:gd name="connsiteY4833" fmla="*/ 348139 h 514350"/>
                <a:gd name="connsiteX4834" fmla="*/ 3631406 w 6400800"/>
                <a:gd name="connsiteY4834" fmla="*/ 341471 h 514350"/>
                <a:gd name="connsiteX4835" fmla="*/ 3632359 w 6400800"/>
                <a:gd name="connsiteY4835" fmla="*/ 331946 h 514350"/>
                <a:gd name="connsiteX4836" fmla="*/ 3618071 w 6400800"/>
                <a:gd name="connsiteY4836" fmla="*/ 270034 h 514350"/>
                <a:gd name="connsiteX4837" fmla="*/ 3628549 w 6400800"/>
                <a:gd name="connsiteY4837" fmla="*/ 246221 h 514350"/>
                <a:gd name="connsiteX4838" fmla="*/ 3630454 w 6400800"/>
                <a:gd name="connsiteY4838" fmla="*/ 242411 h 514350"/>
                <a:gd name="connsiteX4839" fmla="*/ 3625691 w 6400800"/>
                <a:gd name="connsiteY4839" fmla="*/ 265271 h 514350"/>
                <a:gd name="connsiteX4840" fmla="*/ 3618071 w 6400800"/>
                <a:gd name="connsiteY4840" fmla="*/ 271939 h 514350"/>
                <a:gd name="connsiteX4841" fmla="*/ 3618071 w 6400800"/>
                <a:gd name="connsiteY4841" fmla="*/ 270034 h 514350"/>
                <a:gd name="connsiteX4842" fmla="*/ 3601879 w 6400800"/>
                <a:gd name="connsiteY4842" fmla="*/ 310039 h 514350"/>
                <a:gd name="connsiteX4843" fmla="*/ 3606641 w 6400800"/>
                <a:gd name="connsiteY4843" fmla="*/ 298609 h 514350"/>
                <a:gd name="connsiteX4844" fmla="*/ 3615214 w 6400800"/>
                <a:gd name="connsiteY4844" fmla="*/ 278606 h 514350"/>
                <a:gd name="connsiteX4845" fmla="*/ 3619976 w 6400800"/>
                <a:gd name="connsiteY4845" fmla="*/ 271939 h 514350"/>
                <a:gd name="connsiteX4846" fmla="*/ 3625691 w 6400800"/>
                <a:gd name="connsiteY4846" fmla="*/ 266224 h 514350"/>
                <a:gd name="connsiteX4847" fmla="*/ 3624739 w 6400800"/>
                <a:gd name="connsiteY4847" fmla="*/ 270986 h 514350"/>
                <a:gd name="connsiteX4848" fmla="*/ 3617119 w 6400800"/>
                <a:gd name="connsiteY4848" fmla="*/ 309086 h 514350"/>
                <a:gd name="connsiteX4849" fmla="*/ 3614261 w 6400800"/>
                <a:gd name="connsiteY4849" fmla="*/ 322421 h 514350"/>
                <a:gd name="connsiteX4850" fmla="*/ 3611404 w 6400800"/>
                <a:gd name="connsiteY4850" fmla="*/ 320516 h 514350"/>
                <a:gd name="connsiteX4851" fmla="*/ 3609499 w 6400800"/>
                <a:gd name="connsiteY4851" fmla="*/ 298609 h 514350"/>
                <a:gd name="connsiteX4852" fmla="*/ 3608546 w 6400800"/>
                <a:gd name="connsiteY4852" fmla="*/ 318611 h 514350"/>
                <a:gd name="connsiteX4853" fmla="*/ 3606641 w 6400800"/>
                <a:gd name="connsiteY4853" fmla="*/ 317659 h 514350"/>
                <a:gd name="connsiteX4854" fmla="*/ 3608546 w 6400800"/>
                <a:gd name="connsiteY4854" fmla="*/ 319564 h 514350"/>
                <a:gd name="connsiteX4855" fmla="*/ 3608546 w 6400800"/>
                <a:gd name="connsiteY4855" fmla="*/ 322421 h 514350"/>
                <a:gd name="connsiteX4856" fmla="*/ 3602831 w 6400800"/>
                <a:gd name="connsiteY4856" fmla="*/ 312896 h 514350"/>
                <a:gd name="connsiteX4857" fmla="*/ 3601879 w 6400800"/>
                <a:gd name="connsiteY4857" fmla="*/ 310039 h 514350"/>
                <a:gd name="connsiteX4858" fmla="*/ 3600926 w 6400800"/>
                <a:gd name="connsiteY4858" fmla="*/ 335756 h 514350"/>
                <a:gd name="connsiteX4859" fmla="*/ 3604736 w 6400800"/>
                <a:gd name="connsiteY4859" fmla="*/ 346234 h 514350"/>
                <a:gd name="connsiteX4860" fmla="*/ 3601879 w 6400800"/>
                <a:gd name="connsiteY4860" fmla="*/ 351949 h 514350"/>
                <a:gd name="connsiteX4861" fmla="*/ 3600926 w 6400800"/>
                <a:gd name="connsiteY4861" fmla="*/ 352901 h 514350"/>
                <a:gd name="connsiteX4862" fmla="*/ 3599974 w 6400800"/>
                <a:gd name="connsiteY4862" fmla="*/ 345281 h 514350"/>
                <a:gd name="connsiteX4863" fmla="*/ 3600926 w 6400800"/>
                <a:gd name="connsiteY4863" fmla="*/ 335756 h 514350"/>
                <a:gd name="connsiteX4864" fmla="*/ 3556159 w 6400800"/>
                <a:gd name="connsiteY4864" fmla="*/ 342424 h 514350"/>
                <a:gd name="connsiteX4865" fmla="*/ 3557111 w 6400800"/>
                <a:gd name="connsiteY4865" fmla="*/ 324326 h 514350"/>
                <a:gd name="connsiteX4866" fmla="*/ 3558064 w 6400800"/>
                <a:gd name="connsiteY4866" fmla="*/ 328136 h 514350"/>
                <a:gd name="connsiteX4867" fmla="*/ 3559016 w 6400800"/>
                <a:gd name="connsiteY4867" fmla="*/ 333851 h 514350"/>
                <a:gd name="connsiteX4868" fmla="*/ 3559016 w 6400800"/>
                <a:gd name="connsiteY4868" fmla="*/ 334804 h 514350"/>
                <a:gd name="connsiteX4869" fmla="*/ 3556159 w 6400800"/>
                <a:gd name="connsiteY4869" fmla="*/ 342424 h 514350"/>
                <a:gd name="connsiteX4870" fmla="*/ 3559969 w 6400800"/>
                <a:gd name="connsiteY4870" fmla="*/ 279559 h 514350"/>
                <a:gd name="connsiteX4871" fmla="*/ 3559016 w 6400800"/>
                <a:gd name="connsiteY4871" fmla="*/ 274796 h 514350"/>
                <a:gd name="connsiteX4872" fmla="*/ 3561874 w 6400800"/>
                <a:gd name="connsiteY4872" fmla="*/ 276701 h 514350"/>
                <a:gd name="connsiteX4873" fmla="*/ 3566636 w 6400800"/>
                <a:gd name="connsiteY4873" fmla="*/ 280511 h 514350"/>
                <a:gd name="connsiteX4874" fmla="*/ 3562826 w 6400800"/>
                <a:gd name="connsiteY4874" fmla="*/ 287179 h 514350"/>
                <a:gd name="connsiteX4875" fmla="*/ 3559969 w 6400800"/>
                <a:gd name="connsiteY4875" fmla="*/ 279559 h 514350"/>
                <a:gd name="connsiteX4876" fmla="*/ 3571399 w 6400800"/>
                <a:gd name="connsiteY4876" fmla="*/ 287179 h 514350"/>
                <a:gd name="connsiteX4877" fmla="*/ 3571399 w 6400800"/>
                <a:gd name="connsiteY4877" fmla="*/ 311944 h 514350"/>
                <a:gd name="connsiteX4878" fmla="*/ 3569494 w 6400800"/>
                <a:gd name="connsiteY4878" fmla="*/ 314801 h 514350"/>
                <a:gd name="connsiteX4879" fmla="*/ 3562826 w 6400800"/>
                <a:gd name="connsiteY4879" fmla="*/ 292894 h 514350"/>
                <a:gd name="connsiteX4880" fmla="*/ 3566636 w 6400800"/>
                <a:gd name="connsiteY4880" fmla="*/ 282416 h 514350"/>
                <a:gd name="connsiteX4881" fmla="*/ 3571399 w 6400800"/>
                <a:gd name="connsiteY4881" fmla="*/ 287179 h 514350"/>
                <a:gd name="connsiteX4882" fmla="*/ 3571399 w 6400800"/>
                <a:gd name="connsiteY4882" fmla="*/ 287179 h 514350"/>
                <a:gd name="connsiteX4883" fmla="*/ 3571399 w 6400800"/>
                <a:gd name="connsiteY4883" fmla="*/ 281464 h 514350"/>
                <a:gd name="connsiteX4884" fmla="*/ 3568541 w 6400800"/>
                <a:gd name="connsiteY4884" fmla="*/ 279559 h 514350"/>
                <a:gd name="connsiteX4885" fmla="*/ 3568541 w 6400800"/>
                <a:gd name="connsiteY4885" fmla="*/ 279559 h 514350"/>
                <a:gd name="connsiteX4886" fmla="*/ 3571399 w 6400800"/>
                <a:gd name="connsiteY4886" fmla="*/ 273844 h 514350"/>
                <a:gd name="connsiteX4887" fmla="*/ 3571399 w 6400800"/>
                <a:gd name="connsiteY4887" fmla="*/ 281464 h 514350"/>
                <a:gd name="connsiteX4888" fmla="*/ 3567589 w 6400800"/>
                <a:gd name="connsiteY4888" fmla="*/ 250031 h 514350"/>
                <a:gd name="connsiteX4889" fmla="*/ 3570446 w 6400800"/>
                <a:gd name="connsiteY4889" fmla="*/ 265271 h 514350"/>
                <a:gd name="connsiteX4890" fmla="*/ 3571399 w 6400800"/>
                <a:gd name="connsiteY4890" fmla="*/ 271939 h 514350"/>
                <a:gd name="connsiteX4891" fmla="*/ 3571399 w 6400800"/>
                <a:gd name="connsiteY4891" fmla="*/ 272891 h 514350"/>
                <a:gd name="connsiteX4892" fmla="*/ 3567589 w 6400800"/>
                <a:gd name="connsiteY4892" fmla="*/ 277654 h 514350"/>
                <a:gd name="connsiteX4893" fmla="*/ 3567589 w 6400800"/>
                <a:gd name="connsiteY4893" fmla="*/ 277654 h 514350"/>
                <a:gd name="connsiteX4894" fmla="*/ 3561874 w 6400800"/>
                <a:gd name="connsiteY4894" fmla="*/ 274796 h 514350"/>
                <a:gd name="connsiteX4895" fmla="*/ 3558064 w 6400800"/>
                <a:gd name="connsiteY4895" fmla="*/ 272891 h 514350"/>
                <a:gd name="connsiteX4896" fmla="*/ 3554254 w 6400800"/>
                <a:gd name="connsiteY4896" fmla="*/ 260509 h 514350"/>
                <a:gd name="connsiteX4897" fmla="*/ 3556159 w 6400800"/>
                <a:gd name="connsiteY4897" fmla="*/ 257651 h 514350"/>
                <a:gd name="connsiteX4898" fmla="*/ 3566636 w 6400800"/>
                <a:gd name="connsiteY4898" fmla="*/ 243364 h 514350"/>
                <a:gd name="connsiteX4899" fmla="*/ 3567589 w 6400800"/>
                <a:gd name="connsiteY4899" fmla="*/ 250031 h 514350"/>
                <a:gd name="connsiteX4900" fmla="*/ 3561874 w 6400800"/>
                <a:gd name="connsiteY4900" fmla="*/ 229076 h 514350"/>
                <a:gd name="connsiteX4901" fmla="*/ 3562826 w 6400800"/>
                <a:gd name="connsiteY4901" fmla="*/ 227171 h 514350"/>
                <a:gd name="connsiteX4902" fmla="*/ 3564731 w 6400800"/>
                <a:gd name="connsiteY4902" fmla="*/ 235744 h 514350"/>
                <a:gd name="connsiteX4903" fmla="*/ 3565684 w 6400800"/>
                <a:gd name="connsiteY4903" fmla="*/ 238601 h 514350"/>
                <a:gd name="connsiteX4904" fmla="*/ 3552349 w 6400800"/>
                <a:gd name="connsiteY4904" fmla="*/ 251936 h 514350"/>
                <a:gd name="connsiteX4905" fmla="*/ 3551396 w 6400800"/>
                <a:gd name="connsiteY4905" fmla="*/ 247174 h 514350"/>
                <a:gd name="connsiteX4906" fmla="*/ 3561874 w 6400800"/>
                <a:gd name="connsiteY4906" fmla="*/ 229076 h 514350"/>
                <a:gd name="connsiteX4907" fmla="*/ 3551396 w 6400800"/>
                <a:gd name="connsiteY4907" fmla="*/ 293846 h 514350"/>
                <a:gd name="connsiteX4908" fmla="*/ 3554254 w 6400800"/>
                <a:gd name="connsiteY4908" fmla="*/ 307181 h 514350"/>
                <a:gd name="connsiteX4909" fmla="*/ 3550444 w 6400800"/>
                <a:gd name="connsiteY4909" fmla="*/ 321469 h 514350"/>
                <a:gd name="connsiteX4910" fmla="*/ 3547586 w 6400800"/>
                <a:gd name="connsiteY4910" fmla="*/ 333851 h 514350"/>
                <a:gd name="connsiteX4911" fmla="*/ 3546634 w 6400800"/>
                <a:gd name="connsiteY4911" fmla="*/ 331946 h 514350"/>
                <a:gd name="connsiteX4912" fmla="*/ 3543776 w 6400800"/>
                <a:gd name="connsiteY4912" fmla="*/ 327184 h 514350"/>
                <a:gd name="connsiteX4913" fmla="*/ 3544729 w 6400800"/>
                <a:gd name="connsiteY4913" fmla="*/ 306229 h 514350"/>
                <a:gd name="connsiteX4914" fmla="*/ 3547586 w 6400800"/>
                <a:gd name="connsiteY4914" fmla="*/ 286226 h 514350"/>
                <a:gd name="connsiteX4915" fmla="*/ 3548539 w 6400800"/>
                <a:gd name="connsiteY4915" fmla="*/ 276701 h 514350"/>
                <a:gd name="connsiteX4916" fmla="*/ 3551396 w 6400800"/>
                <a:gd name="connsiteY4916" fmla="*/ 293846 h 514350"/>
                <a:gd name="connsiteX4917" fmla="*/ 3543776 w 6400800"/>
                <a:gd name="connsiteY4917" fmla="*/ 191929 h 514350"/>
                <a:gd name="connsiteX4918" fmla="*/ 3549491 w 6400800"/>
                <a:gd name="connsiteY4918" fmla="*/ 180499 h 514350"/>
                <a:gd name="connsiteX4919" fmla="*/ 3548539 w 6400800"/>
                <a:gd name="connsiteY4919" fmla="*/ 185261 h 514350"/>
                <a:gd name="connsiteX4920" fmla="*/ 3544729 w 6400800"/>
                <a:gd name="connsiteY4920" fmla="*/ 211931 h 514350"/>
                <a:gd name="connsiteX4921" fmla="*/ 3543776 w 6400800"/>
                <a:gd name="connsiteY4921" fmla="*/ 217646 h 514350"/>
                <a:gd name="connsiteX4922" fmla="*/ 3539014 w 6400800"/>
                <a:gd name="connsiteY4922" fmla="*/ 200501 h 514350"/>
                <a:gd name="connsiteX4923" fmla="*/ 3543776 w 6400800"/>
                <a:gd name="connsiteY4923" fmla="*/ 191929 h 514350"/>
                <a:gd name="connsiteX4924" fmla="*/ 3530441 w 6400800"/>
                <a:gd name="connsiteY4924" fmla="*/ 217646 h 514350"/>
                <a:gd name="connsiteX4925" fmla="*/ 3539014 w 6400800"/>
                <a:gd name="connsiteY4925" fmla="*/ 201454 h 514350"/>
                <a:gd name="connsiteX4926" fmla="*/ 3540919 w 6400800"/>
                <a:gd name="connsiteY4926" fmla="*/ 217646 h 514350"/>
                <a:gd name="connsiteX4927" fmla="*/ 3542824 w 6400800"/>
                <a:gd name="connsiteY4927" fmla="*/ 231934 h 514350"/>
                <a:gd name="connsiteX4928" fmla="*/ 3540919 w 6400800"/>
                <a:gd name="connsiteY4928" fmla="*/ 240506 h 514350"/>
                <a:gd name="connsiteX4929" fmla="*/ 3528536 w 6400800"/>
                <a:gd name="connsiteY4929" fmla="*/ 259556 h 514350"/>
                <a:gd name="connsiteX4930" fmla="*/ 3528536 w 6400800"/>
                <a:gd name="connsiteY4930" fmla="*/ 257651 h 514350"/>
                <a:gd name="connsiteX4931" fmla="*/ 3527584 w 6400800"/>
                <a:gd name="connsiteY4931" fmla="*/ 240506 h 514350"/>
                <a:gd name="connsiteX4932" fmla="*/ 3526631 w 6400800"/>
                <a:gd name="connsiteY4932" fmla="*/ 229076 h 514350"/>
                <a:gd name="connsiteX4933" fmla="*/ 3530441 w 6400800"/>
                <a:gd name="connsiteY4933" fmla="*/ 217646 h 514350"/>
                <a:gd name="connsiteX4934" fmla="*/ 3490436 w 6400800"/>
                <a:gd name="connsiteY4934" fmla="*/ 321469 h 514350"/>
                <a:gd name="connsiteX4935" fmla="*/ 3490436 w 6400800"/>
                <a:gd name="connsiteY4935" fmla="*/ 317659 h 514350"/>
                <a:gd name="connsiteX4936" fmla="*/ 3491389 w 6400800"/>
                <a:gd name="connsiteY4936" fmla="*/ 319564 h 514350"/>
                <a:gd name="connsiteX4937" fmla="*/ 3490436 w 6400800"/>
                <a:gd name="connsiteY4937" fmla="*/ 321469 h 514350"/>
                <a:gd name="connsiteX4938" fmla="*/ 3514249 w 6400800"/>
                <a:gd name="connsiteY4938" fmla="*/ 250984 h 514350"/>
                <a:gd name="connsiteX4939" fmla="*/ 3516154 w 6400800"/>
                <a:gd name="connsiteY4939" fmla="*/ 246221 h 514350"/>
                <a:gd name="connsiteX4940" fmla="*/ 3515201 w 6400800"/>
                <a:gd name="connsiteY4940" fmla="*/ 257651 h 514350"/>
                <a:gd name="connsiteX4941" fmla="*/ 3514249 w 6400800"/>
                <a:gd name="connsiteY4941" fmla="*/ 270986 h 514350"/>
                <a:gd name="connsiteX4942" fmla="*/ 3509486 w 6400800"/>
                <a:gd name="connsiteY4942" fmla="*/ 259556 h 514350"/>
                <a:gd name="connsiteX4943" fmla="*/ 3514249 w 6400800"/>
                <a:gd name="connsiteY4943" fmla="*/ 250984 h 514350"/>
                <a:gd name="connsiteX4944" fmla="*/ 3504724 w 6400800"/>
                <a:gd name="connsiteY4944" fmla="*/ 271939 h 514350"/>
                <a:gd name="connsiteX4945" fmla="*/ 3505676 w 6400800"/>
                <a:gd name="connsiteY4945" fmla="*/ 274796 h 514350"/>
                <a:gd name="connsiteX4946" fmla="*/ 3509486 w 6400800"/>
                <a:gd name="connsiteY4946" fmla="*/ 288131 h 514350"/>
                <a:gd name="connsiteX4947" fmla="*/ 3505676 w 6400800"/>
                <a:gd name="connsiteY4947" fmla="*/ 293846 h 514350"/>
                <a:gd name="connsiteX4948" fmla="*/ 3504724 w 6400800"/>
                <a:gd name="connsiteY4948" fmla="*/ 282416 h 514350"/>
                <a:gd name="connsiteX4949" fmla="*/ 3504724 w 6400800"/>
                <a:gd name="connsiteY4949" fmla="*/ 271939 h 514350"/>
                <a:gd name="connsiteX4950" fmla="*/ 3504724 w 6400800"/>
                <a:gd name="connsiteY4950" fmla="*/ 271939 h 514350"/>
                <a:gd name="connsiteX4951" fmla="*/ 3501866 w 6400800"/>
                <a:gd name="connsiteY4951" fmla="*/ 398621 h 514350"/>
                <a:gd name="connsiteX4952" fmla="*/ 3495199 w 6400800"/>
                <a:gd name="connsiteY4952" fmla="*/ 371951 h 514350"/>
                <a:gd name="connsiteX4953" fmla="*/ 3494246 w 6400800"/>
                <a:gd name="connsiteY4953" fmla="*/ 369094 h 514350"/>
                <a:gd name="connsiteX4954" fmla="*/ 3499961 w 6400800"/>
                <a:gd name="connsiteY4954" fmla="*/ 357664 h 514350"/>
                <a:gd name="connsiteX4955" fmla="*/ 3501866 w 6400800"/>
                <a:gd name="connsiteY4955" fmla="*/ 398621 h 514350"/>
                <a:gd name="connsiteX4956" fmla="*/ 3496151 w 6400800"/>
                <a:gd name="connsiteY4956" fmla="*/ 290036 h 514350"/>
                <a:gd name="connsiteX4957" fmla="*/ 3499009 w 6400800"/>
                <a:gd name="connsiteY4957" fmla="*/ 284321 h 514350"/>
                <a:gd name="connsiteX4958" fmla="*/ 3499009 w 6400800"/>
                <a:gd name="connsiteY4958" fmla="*/ 295751 h 514350"/>
                <a:gd name="connsiteX4959" fmla="*/ 3496151 w 6400800"/>
                <a:gd name="connsiteY4959" fmla="*/ 290036 h 514350"/>
                <a:gd name="connsiteX4960" fmla="*/ 3496151 w 6400800"/>
                <a:gd name="connsiteY4960" fmla="*/ 252889 h 514350"/>
                <a:gd name="connsiteX4961" fmla="*/ 3496151 w 6400800"/>
                <a:gd name="connsiteY4961" fmla="*/ 247174 h 514350"/>
                <a:gd name="connsiteX4962" fmla="*/ 3499009 w 6400800"/>
                <a:gd name="connsiteY4962" fmla="*/ 254794 h 514350"/>
                <a:gd name="connsiteX4963" fmla="*/ 3495199 w 6400800"/>
                <a:gd name="connsiteY4963" fmla="*/ 261461 h 514350"/>
                <a:gd name="connsiteX4964" fmla="*/ 3496151 w 6400800"/>
                <a:gd name="connsiteY4964" fmla="*/ 252889 h 514350"/>
                <a:gd name="connsiteX4965" fmla="*/ 3481864 w 6400800"/>
                <a:gd name="connsiteY4965" fmla="*/ 205264 h 514350"/>
                <a:gd name="connsiteX4966" fmla="*/ 3491389 w 6400800"/>
                <a:gd name="connsiteY4966" fmla="*/ 230029 h 514350"/>
                <a:gd name="connsiteX4967" fmla="*/ 3495199 w 6400800"/>
                <a:gd name="connsiteY4967" fmla="*/ 243364 h 514350"/>
                <a:gd name="connsiteX4968" fmla="*/ 3492341 w 6400800"/>
                <a:gd name="connsiteY4968" fmla="*/ 251936 h 514350"/>
                <a:gd name="connsiteX4969" fmla="*/ 3487579 w 6400800"/>
                <a:gd name="connsiteY4969" fmla="*/ 268129 h 514350"/>
                <a:gd name="connsiteX4970" fmla="*/ 3486626 w 6400800"/>
                <a:gd name="connsiteY4970" fmla="*/ 270034 h 514350"/>
                <a:gd name="connsiteX4971" fmla="*/ 3479959 w 6400800"/>
                <a:gd name="connsiteY4971" fmla="*/ 255746 h 514350"/>
                <a:gd name="connsiteX4972" fmla="*/ 3479959 w 6400800"/>
                <a:gd name="connsiteY4972" fmla="*/ 228124 h 514350"/>
                <a:gd name="connsiteX4973" fmla="*/ 3479959 w 6400800"/>
                <a:gd name="connsiteY4973" fmla="*/ 213836 h 514350"/>
                <a:gd name="connsiteX4974" fmla="*/ 3481864 w 6400800"/>
                <a:gd name="connsiteY4974" fmla="*/ 205264 h 514350"/>
                <a:gd name="connsiteX4975" fmla="*/ 3473291 w 6400800"/>
                <a:gd name="connsiteY4975" fmla="*/ 241459 h 514350"/>
                <a:gd name="connsiteX4976" fmla="*/ 3475196 w 6400800"/>
                <a:gd name="connsiteY4976" fmla="*/ 234791 h 514350"/>
                <a:gd name="connsiteX4977" fmla="*/ 3473291 w 6400800"/>
                <a:gd name="connsiteY4977" fmla="*/ 241459 h 514350"/>
                <a:gd name="connsiteX4978" fmla="*/ 3473291 w 6400800"/>
                <a:gd name="connsiteY4978" fmla="*/ 241459 h 514350"/>
                <a:gd name="connsiteX4979" fmla="*/ 3473291 w 6400800"/>
                <a:gd name="connsiteY4979" fmla="*/ 241459 h 514350"/>
                <a:gd name="connsiteX4980" fmla="*/ 3468529 w 6400800"/>
                <a:gd name="connsiteY4980" fmla="*/ 260509 h 514350"/>
                <a:gd name="connsiteX4981" fmla="*/ 3469481 w 6400800"/>
                <a:gd name="connsiteY4981" fmla="*/ 263366 h 514350"/>
                <a:gd name="connsiteX4982" fmla="*/ 3468529 w 6400800"/>
                <a:gd name="connsiteY4982" fmla="*/ 270986 h 514350"/>
                <a:gd name="connsiteX4983" fmla="*/ 3465671 w 6400800"/>
                <a:gd name="connsiteY4983" fmla="*/ 300514 h 514350"/>
                <a:gd name="connsiteX4984" fmla="*/ 3464719 w 6400800"/>
                <a:gd name="connsiteY4984" fmla="*/ 318611 h 514350"/>
                <a:gd name="connsiteX4985" fmla="*/ 3463766 w 6400800"/>
                <a:gd name="connsiteY4985" fmla="*/ 321469 h 514350"/>
                <a:gd name="connsiteX4986" fmla="*/ 3459956 w 6400800"/>
                <a:gd name="connsiteY4986" fmla="*/ 307181 h 514350"/>
                <a:gd name="connsiteX4987" fmla="*/ 3459956 w 6400800"/>
                <a:gd name="connsiteY4987" fmla="*/ 306229 h 514350"/>
                <a:gd name="connsiteX4988" fmla="*/ 3460909 w 6400800"/>
                <a:gd name="connsiteY4988" fmla="*/ 300514 h 514350"/>
                <a:gd name="connsiteX4989" fmla="*/ 3468529 w 6400800"/>
                <a:gd name="connsiteY4989" fmla="*/ 260509 h 514350"/>
                <a:gd name="connsiteX4990" fmla="*/ 3451384 w 6400800"/>
                <a:gd name="connsiteY4990" fmla="*/ 237649 h 514350"/>
                <a:gd name="connsiteX4991" fmla="*/ 3451384 w 6400800"/>
                <a:gd name="connsiteY4991" fmla="*/ 221456 h 514350"/>
                <a:gd name="connsiteX4992" fmla="*/ 3451384 w 6400800"/>
                <a:gd name="connsiteY4992" fmla="*/ 222409 h 514350"/>
                <a:gd name="connsiteX4993" fmla="*/ 3458051 w 6400800"/>
                <a:gd name="connsiteY4993" fmla="*/ 237649 h 514350"/>
                <a:gd name="connsiteX4994" fmla="*/ 3458051 w 6400800"/>
                <a:gd name="connsiteY4994" fmla="*/ 238601 h 514350"/>
                <a:gd name="connsiteX4995" fmla="*/ 3450431 w 6400800"/>
                <a:gd name="connsiteY4995" fmla="*/ 267176 h 514350"/>
                <a:gd name="connsiteX4996" fmla="*/ 3450431 w 6400800"/>
                <a:gd name="connsiteY4996" fmla="*/ 267176 h 514350"/>
                <a:gd name="connsiteX4997" fmla="*/ 3451384 w 6400800"/>
                <a:gd name="connsiteY4997" fmla="*/ 237649 h 514350"/>
                <a:gd name="connsiteX4998" fmla="*/ 3405664 w 6400800"/>
                <a:gd name="connsiteY4998" fmla="*/ 273844 h 514350"/>
                <a:gd name="connsiteX4999" fmla="*/ 3406616 w 6400800"/>
                <a:gd name="connsiteY4999" fmla="*/ 258604 h 514350"/>
                <a:gd name="connsiteX5000" fmla="*/ 3406616 w 6400800"/>
                <a:gd name="connsiteY5000" fmla="*/ 245269 h 514350"/>
                <a:gd name="connsiteX5001" fmla="*/ 3409474 w 6400800"/>
                <a:gd name="connsiteY5001" fmla="*/ 259556 h 514350"/>
                <a:gd name="connsiteX5002" fmla="*/ 3405664 w 6400800"/>
                <a:gd name="connsiteY5002" fmla="*/ 273844 h 514350"/>
                <a:gd name="connsiteX5003" fmla="*/ 3416141 w 6400800"/>
                <a:gd name="connsiteY5003" fmla="*/ 335756 h 514350"/>
                <a:gd name="connsiteX5004" fmla="*/ 3416141 w 6400800"/>
                <a:gd name="connsiteY5004" fmla="*/ 353854 h 514350"/>
                <a:gd name="connsiteX5005" fmla="*/ 3415189 w 6400800"/>
                <a:gd name="connsiteY5005" fmla="*/ 348139 h 514350"/>
                <a:gd name="connsiteX5006" fmla="*/ 3413284 w 6400800"/>
                <a:gd name="connsiteY5006" fmla="*/ 328136 h 514350"/>
                <a:gd name="connsiteX5007" fmla="*/ 3413284 w 6400800"/>
                <a:gd name="connsiteY5007" fmla="*/ 328136 h 514350"/>
                <a:gd name="connsiteX5008" fmla="*/ 3417094 w 6400800"/>
                <a:gd name="connsiteY5008" fmla="*/ 320516 h 514350"/>
                <a:gd name="connsiteX5009" fmla="*/ 3416141 w 6400800"/>
                <a:gd name="connsiteY5009" fmla="*/ 335756 h 514350"/>
                <a:gd name="connsiteX5010" fmla="*/ 3421856 w 6400800"/>
                <a:gd name="connsiteY5010" fmla="*/ 320516 h 514350"/>
                <a:gd name="connsiteX5011" fmla="*/ 3419951 w 6400800"/>
                <a:gd name="connsiteY5011" fmla="*/ 332899 h 514350"/>
                <a:gd name="connsiteX5012" fmla="*/ 3418046 w 6400800"/>
                <a:gd name="connsiteY5012" fmla="*/ 316706 h 514350"/>
                <a:gd name="connsiteX5013" fmla="*/ 3420904 w 6400800"/>
                <a:gd name="connsiteY5013" fmla="*/ 310991 h 514350"/>
                <a:gd name="connsiteX5014" fmla="*/ 3421856 w 6400800"/>
                <a:gd name="connsiteY5014" fmla="*/ 308134 h 514350"/>
                <a:gd name="connsiteX5015" fmla="*/ 3422809 w 6400800"/>
                <a:gd name="connsiteY5015" fmla="*/ 312896 h 514350"/>
                <a:gd name="connsiteX5016" fmla="*/ 3421856 w 6400800"/>
                <a:gd name="connsiteY5016" fmla="*/ 320516 h 514350"/>
                <a:gd name="connsiteX5017" fmla="*/ 3410426 w 6400800"/>
                <a:gd name="connsiteY5017" fmla="*/ 139541 h 514350"/>
                <a:gd name="connsiteX5018" fmla="*/ 3421856 w 6400800"/>
                <a:gd name="connsiteY5018" fmla="*/ 161449 h 514350"/>
                <a:gd name="connsiteX5019" fmla="*/ 3433286 w 6400800"/>
                <a:gd name="connsiteY5019" fmla="*/ 181451 h 514350"/>
                <a:gd name="connsiteX5020" fmla="*/ 3428524 w 6400800"/>
                <a:gd name="connsiteY5020" fmla="*/ 198596 h 514350"/>
                <a:gd name="connsiteX5021" fmla="*/ 3425666 w 6400800"/>
                <a:gd name="connsiteY5021" fmla="*/ 210026 h 514350"/>
                <a:gd name="connsiteX5022" fmla="*/ 3422809 w 6400800"/>
                <a:gd name="connsiteY5022" fmla="*/ 195739 h 514350"/>
                <a:gd name="connsiteX5023" fmla="*/ 3415189 w 6400800"/>
                <a:gd name="connsiteY5023" fmla="*/ 163354 h 514350"/>
                <a:gd name="connsiteX5024" fmla="*/ 3410426 w 6400800"/>
                <a:gd name="connsiteY5024" fmla="*/ 143351 h 514350"/>
                <a:gd name="connsiteX5025" fmla="*/ 3410426 w 6400800"/>
                <a:gd name="connsiteY5025" fmla="*/ 139541 h 514350"/>
                <a:gd name="connsiteX5026" fmla="*/ 3408521 w 6400800"/>
                <a:gd name="connsiteY5026" fmla="*/ 136684 h 514350"/>
                <a:gd name="connsiteX5027" fmla="*/ 3408521 w 6400800"/>
                <a:gd name="connsiteY5027" fmla="*/ 136684 h 514350"/>
                <a:gd name="connsiteX5028" fmla="*/ 3408521 w 6400800"/>
                <a:gd name="connsiteY5028" fmla="*/ 136684 h 514350"/>
                <a:gd name="connsiteX5029" fmla="*/ 3408521 w 6400800"/>
                <a:gd name="connsiteY5029" fmla="*/ 136684 h 514350"/>
                <a:gd name="connsiteX5030" fmla="*/ 3395186 w 6400800"/>
                <a:gd name="connsiteY5030" fmla="*/ 266224 h 514350"/>
                <a:gd name="connsiteX5031" fmla="*/ 3396139 w 6400800"/>
                <a:gd name="connsiteY5031" fmla="*/ 227171 h 514350"/>
                <a:gd name="connsiteX5032" fmla="*/ 3396139 w 6400800"/>
                <a:gd name="connsiteY5032" fmla="*/ 212884 h 514350"/>
                <a:gd name="connsiteX5033" fmla="*/ 3398996 w 6400800"/>
                <a:gd name="connsiteY5033" fmla="*/ 204311 h 514350"/>
                <a:gd name="connsiteX5034" fmla="*/ 3396139 w 6400800"/>
                <a:gd name="connsiteY5034" fmla="*/ 210026 h 514350"/>
                <a:gd name="connsiteX5035" fmla="*/ 3396139 w 6400800"/>
                <a:gd name="connsiteY5035" fmla="*/ 202406 h 514350"/>
                <a:gd name="connsiteX5036" fmla="*/ 3398044 w 6400800"/>
                <a:gd name="connsiteY5036" fmla="*/ 194786 h 514350"/>
                <a:gd name="connsiteX5037" fmla="*/ 3408521 w 6400800"/>
                <a:gd name="connsiteY5037" fmla="*/ 145256 h 514350"/>
                <a:gd name="connsiteX5038" fmla="*/ 3410426 w 6400800"/>
                <a:gd name="connsiteY5038" fmla="*/ 162401 h 514350"/>
                <a:gd name="connsiteX5039" fmla="*/ 3414236 w 6400800"/>
                <a:gd name="connsiteY5039" fmla="*/ 195739 h 514350"/>
                <a:gd name="connsiteX5040" fmla="*/ 3417094 w 6400800"/>
                <a:gd name="connsiteY5040" fmla="*/ 215741 h 514350"/>
                <a:gd name="connsiteX5041" fmla="*/ 3419951 w 6400800"/>
                <a:gd name="connsiteY5041" fmla="*/ 229076 h 514350"/>
                <a:gd name="connsiteX5042" fmla="*/ 3418046 w 6400800"/>
                <a:gd name="connsiteY5042" fmla="*/ 233839 h 514350"/>
                <a:gd name="connsiteX5043" fmla="*/ 3411379 w 6400800"/>
                <a:gd name="connsiteY5043" fmla="*/ 253841 h 514350"/>
                <a:gd name="connsiteX5044" fmla="*/ 3407569 w 6400800"/>
                <a:gd name="connsiteY5044" fmla="*/ 244316 h 514350"/>
                <a:gd name="connsiteX5045" fmla="*/ 3407569 w 6400800"/>
                <a:gd name="connsiteY5045" fmla="*/ 239554 h 514350"/>
                <a:gd name="connsiteX5046" fmla="*/ 3407569 w 6400800"/>
                <a:gd name="connsiteY5046" fmla="*/ 224314 h 514350"/>
                <a:gd name="connsiteX5047" fmla="*/ 3403759 w 6400800"/>
                <a:gd name="connsiteY5047" fmla="*/ 239554 h 514350"/>
                <a:gd name="connsiteX5048" fmla="*/ 3399949 w 6400800"/>
                <a:gd name="connsiteY5048" fmla="*/ 256699 h 514350"/>
                <a:gd name="connsiteX5049" fmla="*/ 3395186 w 6400800"/>
                <a:gd name="connsiteY5049" fmla="*/ 275749 h 514350"/>
                <a:gd name="connsiteX5050" fmla="*/ 3395186 w 6400800"/>
                <a:gd name="connsiteY5050" fmla="*/ 266224 h 514350"/>
                <a:gd name="connsiteX5051" fmla="*/ 3363754 w 6400800"/>
                <a:gd name="connsiteY5051" fmla="*/ 252889 h 514350"/>
                <a:gd name="connsiteX5052" fmla="*/ 3365659 w 6400800"/>
                <a:gd name="connsiteY5052" fmla="*/ 264319 h 514350"/>
                <a:gd name="connsiteX5053" fmla="*/ 3363754 w 6400800"/>
                <a:gd name="connsiteY5053" fmla="*/ 269081 h 514350"/>
                <a:gd name="connsiteX5054" fmla="*/ 3363754 w 6400800"/>
                <a:gd name="connsiteY5054" fmla="*/ 252889 h 514350"/>
                <a:gd name="connsiteX5055" fmla="*/ 3321844 w 6400800"/>
                <a:gd name="connsiteY5055" fmla="*/ 351949 h 514350"/>
                <a:gd name="connsiteX5056" fmla="*/ 3322796 w 6400800"/>
                <a:gd name="connsiteY5056" fmla="*/ 342424 h 514350"/>
                <a:gd name="connsiteX5057" fmla="*/ 3323749 w 6400800"/>
                <a:gd name="connsiteY5057" fmla="*/ 347186 h 514350"/>
                <a:gd name="connsiteX5058" fmla="*/ 3321844 w 6400800"/>
                <a:gd name="connsiteY5058" fmla="*/ 351949 h 514350"/>
                <a:gd name="connsiteX5059" fmla="*/ 3340894 w 6400800"/>
                <a:gd name="connsiteY5059" fmla="*/ 273844 h 514350"/>
                <a:gd name="connsiteX5060" fmla="*/ 3347561 w 6400800"/>
                <a:gd name="connsiteY5060" fmla="*/ 298609 h 514350"/>
                <a:gd name="connsiteX5061" fmla="*/ 3344704 w 6400800"/>
                <a:gd name="connsiteY5061" fmla="*/ 304324 h 514350"/>
                <a:gd name="connsiteX5062" fmla="*/ 3338989 w 6400800"/>
                <a:gd name="connsiteY5062" fmla="*/ 290989 h 514350"/>
                <a:gd name="connsiteX5063" fmla="*/ 3335179 w 6400800"/>
                <a:gd name="connsiteY5063" fmla="*/ 251936 h 514350"/>
                <a:gd name="connsiteX5064" fmla="*/ 3340894 w 6400800"/>
                <a:gd name="connsiteY5064" fmla="*/ 273844 h 514350"/>
                <a:gd name="connsiteX5065" fmla="*/ 3330416 w 6400800"/>
                <a:gd name="connsiteY5065" fmla="*/ 376714 h 514350"/>
                <a:gd name="connsiteX5066" fmla="*/ 3331369 w 6400800"/>
                <a:gd name="connsiteY5066" fmla="*/ 379571 h 514350"/>
                <a:gd name="connsiteX5067" fmla="*/ 3329464 w 6400800"/>
                <a:gd name="connsiteY5067" fmla="*/ 384334 h 514350"/>
                <a:gd name="connsiteX5068" fmla="*/ 3328511 w 6400800"/>
                <a:gd name="connsiteY5068" fmla="*/ 381476 h 514350"/>
                <a:gd name="connsiteX5069" fmla="*/ 3330416 w 6400800"/>
                <a:gd name="connsiteY5069" fmla="*/ 376714 h 514350"/>
                <a:gd name="connsiteX5070" fmla="*/ 3329464 w 6400800"/>
                <a:gd name="connsiteY5070" fmla="*/ 202406 h 514350"/>
                <a:gd name="connsiteX5071" fmla="*/ 3329464 w 6400800"/>
                <a:gd name="connsiteY5071" fmla="*/ 207169 h 514350"/>
                <a:gd name="connsiteX5072" fmla="*/ 3328511 w 6400800"/>
                <a:gd name="connsiteY5072" fmla="*/ 205264 h 514350"/>
                <a:gd name="connsiteX5073" fmla="*/ 3329464 w 6400800"/>
                <a:gd name="connsiteY5073" fmla="*/ 202406 h 514350"/>
                <a:gd name="connsiteX5074" fmla="*/ 3326606 w 6400800"/>
                <a:gd name="connsiteY5074" fmla="*/ 302419 h 514350"/>
                <a:gd name="connsiteX5075" fmla="*/ 3329464 w 6400800"/>
                <a:gd name="connsiteY5075" fmla="*/ 310039 h 514350"/>
                <a:gd name="connsiteX5076" fmla="*/ 3329464 w 6400800"/>
                <a:gd name="connsiteY5076" fmla="*/ 311944 h 514350"/>
                <a:gd name="connsiteX5077" fmla="*/ 3326606 w 6400800"/>
                <a:gd name="connsiteY5077" fmla="*/ 306229 h 514350"/>
                <a:gd name="connsiteX5078" fmla="*/ 3326606 w 6400800"/>
                <a:gd name="connsiteY5078" fmla="*/ 302419 h 514350"/>
                <a:gd name="connsiteX5079" fmla="*/ 3323749 w 6400800"/>
                <a:gd name="connsiteY5079" fmla="*/ 227171 h 514350"/>
                <a:gd name="connsiteX5080" fmla="*/ 3325654 w 6400800"/>
                <a:gd name="connsiteY5080" fmla="*/ 219551 h 514350"/>
                <a:gd name="connsiteX5081" fmla="*/ 3325654 w 6400800"/>
                <a:gd name="connsiteY5081" fmla="*/ 221456 h 514350"/>
                <a:gd name="connsiteX5082" fmla="*/ 3318034 w 6400800"/>
                <a:gd name="connsiteY5082" fmla="*/ 256699 h 514350"/>
                <a:gd name="connsiteX5083" fmla="*/ 3317081 w 6400800"/>
                <a:gd name="connsiteY5083" fmla="*/ 255746 h 514350"/>
                <a:gd name="connsiteX5084" fmla="*/ 3323749 w 6400800"/>
                <a:gd name="connsiteY5084" fmla="*/ 227171 h 514350"/>
                <a:gd name="connsiteX5085" fmla="*/ 3315176 w 6400800"/>
                <a:gd name="connsiteY5085" fmla="*/ 269081 h 514350"/>
                <a:gd name="connsiteX5086" fmla="*/ 3316129 w 6400800"/>
                <a:gd name="connsiteY5086" fmla="*/ 270986 h 514350"/>
                <a:gd name="connsiteX5087" fmla="*/ 3314224 w 6400800"/>
                <a:gd name="connsiteY5087" fmla="*/ 282416 h 514350"/>
                <a:gd name="connsiteX5088" fmla="*/ 3313271 w 6400800"/>
                <a:gd name="connsiteY5088" fmla="*/ 280511 h 514350"/>
                <a:gd name="connsiteX5089" fmla="*/ 3315176 w 6400800"/>
                <a:gd name="connsiteY5089" fmla="*/ 269081 h 514350"/>
                <a:gd name="connsiteX5090" fmla="*/ 3305651 w 6400800"/>
                <a:gd name="connsiteY5090" fmla="*/ 310991 h 514350"/>
                <a:gd name="connsiteX5091" fmla="*/ 3308509 w 6400800"/>
                <a:gd name="connsiteY5091" fmla="*/ 298609 h 514350"/>
                <a:gd name="connsiteX5092" fmla="*/ 3310414 w 6400800"/>
                <a:gd name="connsiteY5092" fmla="*/ 302419 h 514350"/>
                <a:gd name="connsiteX5093" fmla="*/ 3307556 w 6400800"/>
                <a:gd name="connsiteY5093" fmla="*/ 320516 h 514350"/>
                <a:gd name="connsiteX5094" fmla="*/ 3304699 w 6400800"/>
                <a:gd name="connsiteY5094" fmla="*/ 313849 h 514350"/>
                <a:gd name="connsiteX5095" fmla="*/ 3305651 w 6400800"/>
                <a:gd name="connsiteY5095" fmla="*/ 310991 h 514350"/>
                <a:gd name="connsiteX5096" fmla="*/ 3302794 w 6400800"/>
                <a:gd name="connsiteY5096" fmla="*/ 327184 h 514350"/>
                <a:gd name="connsiteX5097" fmla="*/ 3304699 w 6400800"/>
                <a:gd name="connsiteY5097" fmla="*/ 335756 h 514350"/>
                <a:gd name="connsiteX5098" fmla="*/ 3300889 w 6400800"/>
                <a:gd name="connsiteY5098" fmla="*/ 349091 h 514350"/>
                <a:gd name="connsiteX5099" fmla="*/ 3298984 w 6400800"/>
                <a:gd name="connsiteY5099" fmla="*/ 355759 h 514350"/>
                <a:gd name="connsiteX5100" fmla="*/ 3297079 w 6400800"/>
                <a:gd name="connsiteY5100" fmla="*/ 351949 h 514350"/>
                <a:gd name="connsiteX5101" fmla="*/ 3302794 w 6400800"/>
                <a:gd name="connsiteY5101" fmla="*/ 327184 h 514350"/>
                <a:gd name="connsiteX5102" fmla="*/ 3279934 w 6400800"/>
                <a:gd name="connsiteY5102" fmla="*/ 297656 h 514350"/>
                <a:gd name="connsiteX5103" fmla="*/ 3280886 w 6400800"/>
                <a:gd name="connsiteY5103" fmla="*/ 289084 h 514350"/>
                <a:gd name="connsiteX5104" fmla="*/ 3283744 w 6400800"/>
                <a:gd name="connsiteY5104" fmla="*/ 263366 h 514350"/>
                <a:gd name="connsiteX5105" fmla="*/ 3284696 w 6400800"/>
                <a:gd name="connsiteY5105" fmla="*/ 252889 h 514350"/>
                <a:gd name="connsiteX5106" fmla="*/ 3293269 w 6400800"/>
                <a:gd name="connsiteY5106" fmla="*/ 270034 h 514350"/>
                <a:gd name="connsiteX5107" fmla="*/ 3291364 w 6400800"/>
                <a:gd name="connsiteY5107" fmla="*/ 277654 h 514350"/>
                <a:gd name="connsiteX5108" fmla="*/ 3290411 w 6400800"/>
                <a:gd name="connsiteY5108" fmla="*/ 283369 h 514350"/>
                <a:gd name="connsiteX5109" fmla="*/ 3289459 w 6400800"/>
                <a:gd name="connsiteY5109" fmla="*/ 264319 h 514350"/>
                <a:gd name="connsiteX5110" fmla="*/ 3281839 w 6400800"/>
                <a:gd name="connsiteY5110" fmla="*/ 317659 h 514350"/>
                <a:gd name="connsiteX5111" fmla="*/ 3280886 w 6400800"/>
                <a:gd name="connsiteY5111" fmla="*/ 317659 h 514350"/>
                <a:gd name="connsiteX5112" fmla="*/ 3280886 w 6400800"/>
                <a:gd name="connsiteY5112" fmla="*/ 316706 h 514350"/>
                <a:gd name="connsiteX5113" fmla="*/ 3279934 w 6400800"/>
                <a:gd name="connsiteY5113" fmla="*/ 315754 h 514350"/>
                <a:gd name="connsiteX5114" fmla="*/ 3278981 w 6400800"/>
                <a:gd name="connsiteY5114" fmla="*/ 313849 h 514350"/>
                <a:gd name="connsiteX5115" fmla="*/ 3279934 w 6400800"/>
                <a:gd name="connsiteY5115" fmla="*/ 297656 h 514350"/>
                <a:gd name="connsiteX5116" fmla="*/ 3263741 w 6400800"/>
                <a:gd name="connsiteY5116" fmla="*/ 295751 h 514350"/>
                <a:gd name="connsiteX5117" fmla="*/ 3263741 w 6400800"/>
                <a:gd name="connsiteY5117" fmla="*/ 293846 h 514350"/>
                <a:gd name="connsiteX5118" fmla="*/ 3263741 w 6400800"/>
                <a:gd name="connsiteY5118" fmla="*/ 295751 h 514350"/>
                <a:gd name="connsiteX5119" fmla="*/ 3264694 w 6400800"/>
                <a:gd name="connsiteY5119" fmla="*/ 296704 h 514350"/>
                <a:gd name="connsiteX5120" fmla="*/ 3262789 w 6400800"/>
                <a:gd name="connsiteY5120" fmla="*/ 306229 h 514350"/>
                <a:gd name="connsiteX5121" fmla="*/ 3263741 w 6400800"/>
                <a:gd name="connsiteY5121" fmla="*/ 295751 h 514350"/>
                <a:gd name="connsiteX5122" fmla="*/ 3232309 w 6400800"/>
                <a:gd name="connsiteY5122" fmla="*/ 381476 h 514350"/>
                <a:gd name="connsiteX5123" fmla="*/ 3232309 w 6400800"/>
                <a:gd name="connsiteY5123" fmla="*/ 357664 h 514350"/>
                <a:gd name="connsiteX5124" fmla="*/ 3232309 w 6400800"/>
                <a:gd name="connsiteY5124" fmla="*/ 358616 h 514350"/>
                <a:gd name="connsiteX5125" fmla="*/ 3233261 w 6400800"/>
                <a:gd name="connsiteY5125" fmla="*/ 360521 h 514350"/>
                <a:gd name="connsiteX5126" fmla="*/ 3232309 w 6400800"/>
                <a:gd name="connsiteY5126" fmla="*/ 381476 h 514350"/>
                <a:gd name="connsiteX5127" fmla="*/ 3239929 w 6400800"/>
                <a:gd name="connsiteY5127" fmla="*/ 327184 h 514350"/>
                <a:gd name="connsiteX5128" fmla="*/ 3241834 w 6400800"/>
                <a:gd name="connsiteY5128" fmla="*/ 339566 h 514350"/>
                <a:gd name="connsiteX5129" fmla="*/ 3239929 w 6400800"/>
                <a:gd name="connsiteY5129" fmla="*/ 333851 h 514350"/>
                <a:gd name="connsiteX5130" fmla="*/ 3239929 w 6400800"/>
                <a:gd name="connsiteY5130" fmla="*/ 329089 h 514350"/>
                <a:gd name="connsiteX5131" fmla="*/ 3239929 w 6400800"/>
                <a:gd name="connsiteY5131" fmla="*/ 327184 h 514350"/>
                <a:gd name="connsiteX5132" fmla="*/ 3234214 w 6400800"/>
                <a:gd name="connsiteY5132" fmla="*/ 318611 h 514350"/>
                <a:gd name="connsiteX5133" fmla="*/ 3237071 w 6400800"/>
                <a:gd name="connsiteY5133" fmla="*/ 310039 h 514350"/>
                <a:gd name="connsiteX5134" fmla="*/ 3238024 w 6400800"/>
                <a:gd name="connsiteY5134" fmla="*/ 314801 h 514350"/>
                <a:gd name="connsiteX5135" fmla="*/ 3238024 w 6400800"/>
                <a:gd name="connsiteY5135" fmla="*/ 316706 h 514350"/>
                <a:gd name="connsiteX5136" fmla="*/ 3237071 w 6400800"/>
                <a:gd name="connsiteY5136" fmla="*/ 317659 h 514350"/>
                <a:gd name="connsiteX5137" fmla="*/ 3237071 w 6400800"/>
                <a:gd name="connsiteY5137" fmla="*/ 311944 h 514350"/>
                <a:gd name="connsiteX5138" fmla="*/ 3236119 w 6400800"/>
                <a:gd name="connsiteY5138" fmla="*/ 319564 h 514350"/>
                <a:gd name="connsiteX5139" fmla="*/ 3234214 w 6400800"/>
                <a:gd name="connsiteY5139" fmla="*/ 322421 h 514350"/>
                <a:gd name="connsiteX5140" fmla="*/ 3233261 w 6400800"/>
                <a:gd name="connsiteY5140" fmla="*/ 319564 h 514350"/>
                <a:gd name="connsiteX5141" fmla="*/ 3234214 w 6400800"/>
                <a:gd name="connsiteY5141" fmla="*/ 318611 h 514350"/>
                <a:gd name="connsiteX5142" fmla="*/ 3233261 w 6400800"/>
                <a:gd name="connsiteY5142" fmla="*/ 286226 h 514350"/>
                <a:gd name="connsiteX5143" fmla="*/ 3233261 w 6400800"/>
                <a:gd name="connsiteY5143" fmla="*/ 288131 h 514350"/>
                <a:gd name="connsiteX5144" fmla="*/ 3232309 w 6400800"/>
                <a:gd name="connsiteY5144" fmla="*/ 290036 h 514350"/>
                <a:gd name="connsiteX5145" fmla="*/ 3232309 w 6400800"/>
                <a:gd name="connsiteY5145" fmla="*/ 282416 h 514350"/>
                <a:gd name="connsiteX5146" fmla="*/ 3233261 w 6400800"/>
                <a:gd name="connsiteY5146" fmla="*/ 286226 h 514350"/>
                <a:gd name="connsiteX5147" fmla="*/ 3222784 w 6400800"/>
                <a:gd name="connsiteY5147" fmla="*/ 285274 h 514350"/>
                <a:gd name="connsiteX5148" fmla="*/ 3223736 w 6400800"/>
                <a:gd name="connsiteY5148" fmla="*/ 273844 h 514350"/>
                <a:gd name="connsiteX5149" fmla="*/ 3224689 w 6400800"/>
                <a:gd name="connsiteY5149" fmla="*/ 270034 h 514350"/>
                <a:gd name="connsiteX5150" fmla="*/ 3224689 w 6400800"/>
                <a:gd name="connsiteY5150" fmla="*/ 270986 h 514350"/>
                <a:gd name="connsiteX5151" fmla="*/ 3227546 w 6400800"/>
                <a:gd name="connsiteY5151" fmla="*/ 253841 h 514350"/>
                <a:gd name="connsiteX5152" fmla="*/ 3227546 w 6400800"/>
                <a:gd name="connsiteY5152" fmla="*/ 253841 h 514350"/>
                <a:gd name="connsiteX5153" fmla="*/ 3223736 w 6400800"/>
                <a:gd name="connsiteY5153" fmla="*/ 292894 h 514350"/>
                <a:gd name="connsiteX5154" fmla="*/ 3222784 w 6400800"/>
                <a:gd name="connsiteY5154" fmla="*/ 291941 h 514350"/>
                <a:gd name="connsiteX5155" fmla="*/ 3222784 w 6400800"/>
                <a:gd name="connsiteY5155" fmla="*/ 290989 h 514350"/>
                <a:gd name="connsiteX5156" fmla="*/ 3222784 w 6400800"/>
                <a:gd name="connsiteY5156" fmla="*/ 285274 h 514350"/>
                <a:gd name="connsiteX5157" fmla="*/ 3217069 w 6400800"/>
                <a:gd name="connsiteY5157" fmla="*/ 207169 h 514350"/>
                <a:gd name="connsiteX5158" fmla="*/ 3219926 w 6400800"/>
                <a:gd name="connsiteY5158" fmla="*/ 219551 h 514350"/>
                <a:gd name="connsiteX5159" fmla="*/ 3215164 w 6400800"/>
                <a:gd name="connsiteY5159" fmla="*/ 238601 h 514350"/>
                <a:gd name="connsiteX5160" fmla="*/ 3217069 w 6400800"/>
                <a:gd name="connsiteY5160" fmla="*/ 207169 h 514350"/>
                <a:gd name="connsiteX5161" fmla="*/ 3191351 w 6400800"/>
                <a:gd name="connsiteY5161" fmla="*/ 249079 h 514350"/>
                <a:gd name="connsiteX5162" fmla="*/ 3192304 w 6400800"/>
                <a:gd name="connsiteY5162" fmla="*/ 232886 h 514350"/>
                <a:gd name="connsiteX5163" fmla="*/ 3194209 w 6400800"/>
                <a:gd name="connsiteY5163" fmla="*/ 238601 h 514350"/>
                <a:gd name="connsiteX5164" fmla="*/ 3191351 w 6400800"/>
                <a:gd name="connsiteY5164" fmla="*/ 265271 h 514350"/>
                <a:gd name="connsiteX5165" fmla="*/ 3191351 w 6400800"/>
                <a:gd name="connsiteY5165" fmla="*/ 249079 h 514350"/>
                <a:gd name="connsiteX5166" fmla="*/ 3155156 w 6400800"/>
                <a:gd name="connsiteY5166" fmla="*/ 313849 h 514350"/>
                <a:gd name="connsiteX5167" fmla="*/ 3156109 w 6400800"/>
                <a:gd name="connsiteY5167" fmla="*/ 320516 h 514350"/>
                <a:gd name="connsiteX5168" fmla="*/ 3158014 w 6400800"/>
                <a:gd name="connsiteY5168" fmla="*/ 334804 h 514350"/>
                <a:gd name="connsiteX5169" fmla="*/ 3154204 w 6400800"/>
                <a:gd name="connsiteY5169" fmla="*/ 354806 h 514350"/>
                <a:gd name="connsiteX5170" fmla="*/ 3152299 w 6400800"/>
                <a:gd name="connsiteY5170" fmla="*/ 351949 h 514350"/>
                <a:gd name="connsiteX5171" fmla="*/ 3152299 w 6400800"/>
                <a:gd name="connsiteY5171" fmla="*/ 350044 h 514350"/>
                <a:gd name="connsiteX5172" fmla="*/ 3151346 w 6400800"/>
                <a:gd name="connsiteY5172" fmla="*/ 345281 h 514350"/>
                <a:gd name="connsiteX5173" fmla="*/ 3151346 w 6400800"/>
                <a:gd name="connsiteY5173" fmla="*/ 344329 h 514350"/>
                <a:gd name="connsiteX5174" fmla="*/ 3151346 w 6400800"/>
                <a:gd name="connsiteY5174" fmla="*/ 338614 h 514350"/>
                <a:gd name="connsiteX5175" fmla="*/ 3155156 w 6400800"/>
                <a:gd name="connsiteY5175" fmla="*/ 313849 h 514350"/>
                <a:gd name="connsiteX5176" fmla="*/ 3139916 w 6400800"/>
                <a:gd name="connsiteY5176" fmla="*/ 213836 h 514350"/>
                <a:gd name="connsiteX5177" fmla="*/ 3143726 w 6400800"/>
                <a:gd name="connsiteY5177" fmla="*/ 235744 h 514350"/>
                <a:gd name="connsiteX5178" fmla="*/ 3148489 w 6400800"/>
                <a:gd name="connsiteY5178" fmla="*/ 267176 h 514350"/>
                <a:gd name="connsiteX5179" fmla="*/ 3143726 w 6400800"/>
                <a:gd name="connsiteY5179" fmla="*/ 284321 h 514350"/>
                <a:gd name="connsiteX5180" fmla="*/ 3137059 w 6400800"/>
                <a:gd name="connsiteY5180" fmla="*/ 216694 h 514350"/>
                <a:gd name="connsiteX5181" fmla="*/ 3139916 w 6400800"/>
                <a:gd name="connsiteY5181" fmla="*/ 213836 h 514350"/>
                <a:gd name="connsiteX5182" fmla="*/ 3130391 w 6400800"/>
                <a:gd name="connsiteY5182" fmla="*/ 337661 h 514350"/>
                <a:gd name="connsiteX5183" fmla="*/ 3130391 w 6400800"/>
                <a:gd name="connsiteY5183" fmla="*/ 335756 h 514350"/>
                <a:gd name="connsiteX5184" fmla="*/ 3130391 w 6400800"/>
                <a:gd name="connsiteY5184" fmla="*/ 335756 h 514350"/>
                <a:gd name="connsiteX5185" fmla="*/ 3130391 w 6400800"/>
                <a:gd name="connsiteY5185" fmla="*/ 337661 h 514350"/>
                <a:gd name="connsiteX5186" fmla="*/ 3130391 w 6400800"/>
                <a:gd name="connsiteY5186" fmla="*/ 328136 h 514350"/>
                <a:gd name="connsiteX5187" fmla="*/ 3130391 w 6400800"/>
                <a:gd name="connsiteY5187" fmla="*/ 328136 h 514350"/>
                <a:gd name="connsiteX5188" fmla="*/ 3130391 w 6400800"/>
                <a:gd name="connsiteY5188" fmla="*/ 328136 h 514350"/>
                <a:gd name="connsiteX5189" fmla="*/ 3130391 w 6400800"/>
                <a:gd name="connsiteY5189" fmla="*/ 328136 h 514350"/>
                <a:gd name="connsiteX5190" fmla="*/ 3133249 w 6400800"/>
                <a:gd name="connsiteY5190" fmla="*/ 276701 h 514350"/>
                <a:gd name="connsiteX5191" fmla="*/ 3133249 w 6400800"/>
                <a:gd name="connsiteY5191" fmla="*/ 276701 h 514350"/>
                <a:gd name="connsiteX5192" fmla="*/ 3128486 w 6400800"/>
                <a:gd name="connsiteY5192" fmla="*/ 259556 h 514350"/>
                <a:gd name="connsiteX5193" fmla="*/ 3127534 w 6400800"/>
                <a:gd name="connsiteY5193" fmla="*/ 246221 h 514350"/>
                <a:gd name="connsiteX5194" fmla="*/ 3135154 w 6400800"/>
                <a:gd name="connsiteY5194" fmla="*/ 223361 h 514350"/>
                <a:gd name="connsiteX5195" fmla="*/ 3133249 w 6400800"/>
                <a:gd name="connsiteY5195" fmla="*/ 276701 h 514350"/>
                <a:gd name="connsiteX5196" fmla="*/ 3130391 w 6400800"/>
                <a:gd name="connsiteY5196" fmla="*/ 229076 h 514350"/>
                <a:gd name="connsiteX5197" fmla="*/ 3136106 w 6400800"/>
                <a:gd name="connsiteY5197" fmla="*/ 219551 h 514350"/>
                <a:gd name="connsiteX5198" fmla="*/ 3136106 w 6400800"/>
                <a:gd name="connsiteY5198" fmla="*/ 221456 h 514350"/>
                <a:gd name="connsiteX5199" fmla="*/ 3127534 w 6400800"/>
                <a:gd name="connsiteY5199" fmla="*/ 236696 h 514350"/>
                <a:gd name="connsiteX5200" fmla="*/ 3127534 w 6400800"/>
                <a:gd name="connsiteY5200" fmla="*/ 234791 h 514350"/>
                <a:gd name="connsiteX5201" fmla="*/ 3130391 w 6400800"/>
                <a:gd name="connsiteY5201" fmla="*/ 229076 h 514350"/>
                <a:gd name="connsiteX5202" fmla="*/ 3114199 w 6400800"/>
                <a:gd name="connsiteY5202" fmla="*/ 290036 h 514350"/>
                <a:gd name="connsiteX5203" fmla="*/ 3113246 w 6400800"/>
                <a:gd name="connsiteY5203" fmla="*/ 287179 h 514350"/>
                <a:gd name="connsiteX5204" fmla="*/ 3113246 w 6400800"/>
                <a:gd name="connsiteY5204" fmla="*/ 286226 h 514350"/>
                <a:gd name="connsiteX5205" fmla="*/ 3115151 w 6400800"/>
                <a:gd name="connsiteY5205" fmla="*/ 281464 h 514350"/>
                <a:gd name="connsiteX5206" fmla="*/ 3114199 w 6400800"/>
                <a:gd name="connsiteY5206" fmla="*/ 290036 h 514350"/>
                <a:gd name="connsiteX5207" fmla="*/ 3115151 w 6400800"/>
                <a:gd name="connsiteY5207" fmla="*/ 257651 h 514350"/>
                <a:gd name="connsiteX5208" fmla="*/ 3116104 w 6400800"/>
                <a:gd name="connsiteY5208" fmla="*/ 255746 h 514350"/>
                <a:gd name="connsiteX5209" fmla="*/ 3115151 w 6400800"/>
                <a:gd name="connsiteY5209" fmla="*/ 257651 h 514350"/>
                <a:gd name="connsiteX5210" fmla="*/ 3109436 w 6400800"/>
                <a:gd name="connsiteY5210" fmla="*/ 270034 h 514350"/>
                <a:gd name="connsiteX5211" fmla="*/ 3115151 w 6400800"/>
                <a:gd name="connsiteY5211" fmla="*/ 257651 h 514350"/>
                <a:gd name="connsiteX5212" fmla="*/ 3110389 w 6400800"/>
                <a:gd name="connsiteY5212" fmla="*/ 292894 h 514350"/>
                <a:gd name="connsiteX5213" fmla="*/ 3113246 w 6400800"/>
                <a:gd name="connsiteY5213" fmla="*/ 309086 h 514350"/>
                <a:gd name="connsiteX5214" fmla="*/ 3114199 w 6400800"/>
                <a:gd name="connsiteY5214" fmla="*/ 311944 h 514350"/>
                <a:gd name="connsiteX5215" fmla="*/ 3114199 w 6400800"/>
                <a:gd name="connsiteY5215" fmla="*/ 321469 h 514350"/>
                <a:gd name="connsiteX5216" fmla="*/ 3114199 w 6400800"/>
                <a:gd name="connsiteY5216" fmla="*/ 319564 h 514350"/>
                <a:gd name="connsiteX5217" fmla="*/ 3110389 w 6400800"/>
                <a:gd name="connsiteY5217" fmla="*/ 309086 h 514350"/>
                <a:gd name="connsiteX5218" fmla="*/ 3109436 w 6400800"/>
                <a:gd name="connsiteY5218" fmla="*/ 300514 h 514350"/>
                <a:gd name="connsiteX5219" fmla="*/ 3109436 w 6400800"/>
                <a:gd name="connsiteY5219" fmla="*/ 299561 h 514350"/>
                <a:gd name="connsiteX5220" fmla="*/ 3110389 w 6400800"/>
                <a:gd name="connsiteY5220" fmla="*/ 292894 h 514350"/>
                <a:gd name="connsiteX5221" fmla="*/ 3098006 w 6400800"/>
                <a:gd name="connsiteY5221" fmla="*/ 350996 h 514350"/>
                <a:gd name="connsiteX5222" fmla="*/ 3098006 w 6400800"/>
                <a:gd name="connsiteY5222" fmla="*/ 350996 h 514350"/>
                <a:gd name="connsiteX5223" fmla="*/ 3098006 w 6400800"/>
                <a:gd name="connsiteY5223" fmla="*/ 353854 h 514350"/>
                <a:gd name="connsiteX5224" fmla="*/ 3097054 w 6400800"/>
                <a:gd name="connsiteY5224" fmla="*/ 354806 h 514350"/>
                <a:gd name="connsiteX5225" fmla="*/ 3098006 w 6400800"/>
                <a:gd name="connsiteY5225" fmla="*/ 350996 h 514350"/>
                <a:gd name="connsiteX5226" fmla="*/ 3093244 w 6400800"/>
                <a:gd name="connsiteY5226" fmla="*/ 377666 h 514350"/>
                <a:gd name="connsiteX5227" fmla="*/ 3097054 w 6400800"/>
                <a:gd name="connsiteY5227" fmla="*/ 370046 h 514350"/>
                <a:gd name="connsiteX5228" fmla="*/ 3094196 w 6400800"/>
                <a:gd name="connsiteY5228" fmla="*/ 373856 h 514350"/>
                <a:gd name="connsiteX5229" fmla="*/ 3097054 w 6400800"/>
                <a:gd name="connsiteY5229" fmla="*/ 355759 h 514350"/>
                <a:gd name="connsiteX5230" fmla="*/ 3098006 w 6400800"/>
                <a:gd name="connsiteY5230" fmla="*/ 353854 h 514350"/>
                <a:gd name="connsiteX5231" fmla="*/ 3098006 w 6400800"/>
                <a:gd name="connsiteY5231" fmla="*/ 371951 h 514350"/>
                <a:gd name="connsiteX5232" fmla="*/ 3098006 w 6400800"/>
                <a:gd name="connsiteY5232" fmla="*/ 383381 h 514350"/>
                <a:gd name="connsiteX5233" fmla="*/ 3095149 w 6400800"/>
                <a:gd name="connsiteY5233" fmla="*/ 383381 h 514350"/>
                <a:gd name="connsiteX5234" fmla="*/ 3095149 w 6400800"/>
                <a:gd name="connsiteY5234" fmla="*/ 383381 h 514350"/>
                <a:gd name="connsiteX5235" fmla="*/ 3093244 w 6400800"/>
                <a:gd name="connsiteY5235" fmla="*/ 378619 h 514350"/>
                <a:gd name="connsiteX5236" fmla="*/ 3093244 w 6400800"/>
                <a:gd name="connsiteY5236" fmla="*/ 377666 h 514350"/>
                <a:gd name="connsiteX5237" fmla="*/ 3084671 w 6400800"/>
                <a:gd name="connsiteY5237" fmla="*/ 293846 h 514350"/>
                <a:gd name="connsiteX5238" fmla="*/ 3085624 w 6400800"/>
                <a:gd name="connsiteY5238" fmla="*/ 276701 h 514350"/>
                <a:gd name="connsiteX5239" fmla="*/ 3085624 w 6400800"/>
                <a:gd name="connsiteY5239" fmla="*/ 278606 h 514350"/>
                <a:gd name="connsiteX5240" fmla="*/ 3088481 w 6400800"/>
                <a:gd name="connsiteY5240" fmla="*/ 289084 h 514350"/>
                <a:gd name="connsiteX5241" fmla="*/ 3086576 w 6400800"/>
                <a:gd name="connsiteY5241" fmla="*/ 291941 h 514350"/>
                <a:gd name="connsiteX5242" fmla="*/ 3084671 w 6400800"/>
                <a:gd name="connsiteY5242" fmla="*/ 296704 h 514350"/>
                <a:gd name="connsiteX5243" fmla="*/ 3084671 w 6400800"/>
                <a:gd name="connsiteY5243" fmla="*/ 293846 h 514350"/>
                <a:gd name="connsiteX5244" fmla="*/ 3086576 w 6400800"/>
                <a:gd name="connsiteY5244" fmla="*/ 348139 h 514350"/>
                <a:gd name="connsiteX5245" fmla="*/ 3086576 w 6400800"/>
                <a:gd name="connsiteY5245" fmla="*/ 350044 h 514350"/>
                <a:gd name="connsiteX5246" fmla="*/ 3083719 w 6400800"/>
                <a:gd name="connsiteY5246" fmla="*/ 361474 h 514350"/>
                <a:gd name="connsiteX5247" fmla="*/ 3083719 w 6400800"/>
                <a:gd name="connsiteY5247" fmla="*/ 357664 h 514350"/>
                <a:gd name="connsiteX5248" fmla="*/ 3086576 w 6400800"/>
                <a:gd name="connsiteY5248" fmla="*/ 348139 h 514350"/>
                <a:gd name="connsiteX5249" fmla="*/ 3057049 w 6400800"/>
                <a:gd name="connsiteY5249" fmla="*/ 235744 h 514350"/>
                <a:gd name="connsiteX5250" fmla="*/ 3059906 w 6400800"/>
                <a:gd name="connsiteY5250" fmla="*/ 210979 h 514350"/>
                <a:gd name="connsiteX5251" fmla="*/ 3062764 w 6400800"/>
                <a:gd name="connsiteY5251" fmla="*/ 191929 h 514350"/>
                <a:gd name="connsiteX5252" fmla="*/ 3067526 w 6400800"/>
                <a:gd name="connsiteY5252" fmla="*/ 209074 h 514350"/>
                <a:gd name="connsiteX5253" fmla="*/ 3066574 w 6400800"/>
                <a:gd name="connsiteY5253" fmla="*/ 222409 h 514350"/>
                <a:gd name="connsiteX5254" fmla="*/ 3063716 w 6400800"/>
                <a:gd name="connsiteY5254" fmla="*/ 253841 h 514350"/>
                <a:gd name="connsiteX5255" fmla="*/ 3059906 w 6400800"/>
                <a:gd name="connsiteY5255" fmla="*/ 268129 h 514350"/>
                <a:gd name="connsiteX5256" fmla="*/ 3057049 w 6400800"/>
                <a:gd name="connsiteY5256" fmla="*/ 252889 h 514350"/>
                <a:gd name="connsiteX5257" fmla="*/ 3056096 w 6400800"/>
                <a:gd name="connsiteY5257" fmla="*/ 248126 h 514350"/>
                <a:gd name="connsiteX5258" fmla="*/ 3057049 w 6400800"/>
                <a:gd name="connsiteY5258" fmla="*/ 235744 h 514350"/>
                <a:gd name="connsiteX5259" fmla="*/ 3002756 w 6400800"/>
                <a:gd name="connsiteY5259" fmla="*/ 307181 h 514350"/>
                <a:gd name="connsiteX5260" fmla="*/ 3001804 w 6400800"/>
                <a:gd name="connsiteY5260" fmla="*/ 310039 h 514350"/>
                <a:gd name="connsiteX5261" fmla="*/ 3002756 w 6400800"/>
                <a:gd name="connsiteY5261" fmla="*/ 305276 h 514350"/>
                <a:gd name="connsiteX5262" fmla="*/ 3006566 w 6400800"/>
                <a:gd name="connsiteY5262" fmla="*/ 286226 h 514350"/>
                <a:gd name="connsiteX5263" fmla="*/ 3008471 w 6400800"/>
                <a:gd name="connsiteY5263" fmla="*/ 290036 h 514350"/>
                <a:gd name="connsiteX5264" fmla="*/ 3002756 w 6400800"/>
                <a:gd name="connsiteY5264" fmla="*/ 307181 h 514350"/>
                <a:gd name="connsiteX5265" fmla="*/ 3036094 w 6400800"/>
                <a:gd name="connsiteY5265" fmla="*/ 249079 h 514350"/>
                <a:gd name="connsiteX5266" fmla="*/ 3036094 w 6400800"/>
                <a:gd name="connsiteY5266" fmla="*/ 266224 h 514350"/>
                <a:gd name="connsiteX5267" fmla="*/ 3033236 w 6400800"/>
                <a:gd name="connsiteY5267" fmla="*/ 258604 h 514350"/>
                <a:gd name="connsiteX5268" fmla="*/ 3036094 w 6400800"/>
                <a:gd name="connsiteY5268" fmla="*/ 249079 h 514350"/>
                <a:gd name="connsiteX5269" fmla="*/ 3030379 w 6400800"/>
                <a:gd name="connsiteY5269" fmla="*/ 269081 h 514350"/>
                <a:gd name="connsiteX5270" fmla="*/ 3030379 w 6400800"/>
                <a:gd name="connsiteY5270" fmla="*/ 269081 h 514350"/>
                <a:gd name="connsiteX5271" fmla="*/ 3030379 w 6400800"/>
                <a:gd name="connsiteY5271" fmla="*/ 269081 h 514350"/>
                <a:gd name="connsiteX5272" fmla="*/ 3030379 w 6400800"/>
                <a:gd name="connsiteY5272" fmla="*/ 269081 h 514350"/>
                <a:gd name="connsiteX5273" fmla="*/ 3027521 w 6400800"/>
                <a:gd name="connsiteY5273" fmla="*/ 353854 h 514350"/>
                <a:gd name="connsiteX5274" fmla="*/ 3023711 w 6400800"/>
                <a:gd name="connsiteY5274" fmla="*/ 364331 h 514350"/>
                <a:gd name="connsiteX5275" fmla="*/ 3017996 w 6400800"/>
                <a:gd name="connsiteY5275" fmla="*/ 383381 h 514350"/>
                <a:gd name="connsiteX5276" fmla="*/ 3017044 w 6400800"/>
                <a:gd name="connsiteY5276" fmla="*/ 385286 h 514350"/>
                <a:gd name="connsiteX5277" fmla="*/ 3015139 w 6400800"/>
                <a:gd name="connsiteY5277" fmla="*/ 376714 h 514350"/>
                <a:gd name="connsiteX5278" fmla="*/ 3020854 w 6400800"/>
                <a:gd name="connsiteY5278" fmla="*/ 366236 h 514350"/>
                <a:gd name="connsiteX5279" fmla="*/ 3028474 w 6400800"/>
                <a:gd name="connsiteY5279" fmla="*/ 352901 h 514350"/>
                <a:gd name="connsiteX5280" fmla="*/ 3027521 w 6400800"/>
                <a:gd name="connsiteY5280" fmla="*/ 353854 h 514350"/>
                <a:gd name="connsiteX5281" fmla="*/ 3021806 w 6400800"/>
                <a:gd name="connsiteY5281" fmla="*/ 230029 h 514350"/>
                <a:gd name="connsiteX5282" fmla="*/ 3024664 w 6400800"/>
                <a:gd name="connsiteY5282" fmla="*/ 241459 h 514350"/>
                <a:gd name="connsiteX5283" fmla="*/ 3024664 w 6400800"/>
                <a:gd name="connsiteY5283" fmla="*/ 241459 h 514350"/>
                <a:gd name="connsiteX5284" fmla="*/ 3021806 w 6400800"/>
                <a:gd name="connsiteY5284" fmla="*/ 230029 h 514350"/>
                <a:gd name="connsiteX5285" fmla="*/ 3021806 w 6400800"/>
                <a:gd name="connsiteY5285" fmla="*/ 230029 h 514350"/>
                <a:gd name="connsiteX5286" fmla="*/ 3020854 w 6400800"/>
                <a:gd name="connsiteY5286" fmla="*/ 305276 h 514350"/>
                <a:gd name="connsiteX5287" fmla="*/ 3020854 w 6400800"/>
                <a:gd name="connsiteY5287" fmla="*/ 305276 h 514350"/>
                <a:gd name="connsiteX5288" fmla="*/ 3020854 w 6400800"/>
                <a:gd name="connsiteY5288" fmla="*/ 305276 h 514350"/>
                <a:gd name="connsiteX5289" fmla="*/ 3020854 w 6400800"/>
                <a:gd name="connsiteY5289" fmla="*/ 305276 h 514350"/>
                <a:gd name="connsiteX5290" fmla="*/ 3017996 w 6400800"/>
                <a:gd name="connsiteY5290" fmla="*/ 317659 h 514350"/>
                <a:gd name="connsiteX5291" fmla="*/ 3021806 w 6400800"/>
                <a:gd name="connsiteY5291" fmla="*/ 329089 h 514350"/>
                <a:gd name="connsiteX5292" fmla="*/ 3025616 w 6400800"/>
                <a:gd name="connsiteY5292" fmla="*/ 339566 h 514350"/>
                <a:gd name="connsiteX5293" fmla="*/ 3011329 w 6400800"/>
                <a:gd name="connsiteY5293" fmla="*/ 359569 h 514350"/>
                <a:gd name="connsiteX5294" fmla="*/ 3011329 w 6400800"/>
                <a:gd name="connsiteY5294" fmla="*/ 360521 h 514350"/>
                <a:gd name="connsiteX5295" fmla="*/ 3009424 w 6400800"/>
                <a:gd name="connsiteY5295" fmla="*/ 351949 h 514350"/>
                <a:gd name="connsiteX5296" fmla="*/ 3017996 w 6400800"/>
                <a:gd name="connsiteY5296" fmla="*/ 317659 h 514350"/>
                <a:gd name="connsiteX5297" fmla="*/ 3013234 w 6400800"/>
                <a:gd name="connsiteY5297" fmla="*/ 257651 h 514350"/>
                <a:gd name="connsiteX5298" fmla="*/ 3014186 w 6400800"/>
                <a:gd name="connsiteY5298" fmla="*/ 261461 h 514350"/>
                <a:gd name="connsiteX5299" fmla="*/ 3015139 w 6400800"/>
                <a:gd name="connsiteY5299" fmla="*/ 269081 h 514350"/>
                <a:gd name="connsiteX5300" fmla="*/ 3010376 w 6400800"/>
                <a:gd name="connsiteY5300" fmla="*/ 284321 h 514350"/>
                <a:gd name="connsiteX5301" fmla="*/ 3009424 w 6400800"/>
                <a:gd name="connsiteY5301" fmla="*/ 282416 h 514350"/>
                <a:gd name="connsiteX5302" fmla="*/ 3008471 w 6400800"/>
                <a:gd name="connsiteY5302" fmla="*/ 279559 h 514350"/>
                <a:gd name="connsiteX5303" fmla="*/ 3009424 w 6400800"/>
                <a:gd name="connsiteY5303" fmla="*/ 276701 h 514350"/>
                <a:gd name="connsiteX5304" fmla="*/ 3013234 w 6400800"/>
                <a:gd name="connsiteY5304" fmla="*/ 257651 h 514350"/>
                <a:gd name="connsiteX5305" fmla="*/ 3008471 w 6400800"/>
                <a:gd name="connsiteY5305" fmla="*/ 230029 h 514350"/>
                <a:gd name="connsiteX5306" fmla="*/ 3010376 w 6400800"/>
                <a:gd name="connsiteY5306" fmla="*/ 244316 h 514350"/>
                <a:gd name="connsiteX5307" fmla="*/ 3007519 w 6400800"/>
                <a:gd name="connsiteY5307" fmla="*/ 250984 h 514350"/>
                <a:gd name="connsiteX5308" fmla="*/ 3001804 w 6400800"/>
                <a:gd name="connsiteY5308" fmla="*/ 264319 h 514350"/>
                <a:gd name="connsiteX5309" fmla="*/ 3008471 w 6400800"/>
                <a:gd name="connsiteY5309" fmla="*/ 230029 h 514350"/>
                <a:gd name="connsiteX5310" fmla="*/ 3003709 w 6400800"/>
                <a:gd name="connsiteY5310" fmla="*/ 195739 h 514350"/>
                <a:gd name="connsiteX5311" fmla="*/ 3004661 w 6400800"/>
                <a:gd name="connsiteY5311" fmla="*/ 205264 h 514350"/>
                <a:gd name="connsiteX5312" fmla="*/ 2997994 w 6400800"/>
                <a:gd name="connsiteY5312" fmla="*/ 223361 h 514350"/>
                <a:gd name="connsiteX5313" fmla="*/ 2986564 w 6400800"/>
                <a:gd name="connsiteY5313" fmla="*/ 262414 h 514350"/>
                <a:gd name="connsiteX5314" fmla="*/ 2984659 w 6400800"/>
                <a:gd name="connsiteY5314" fmla="*/ 270986 h 514350"/>
                <a:gd name="connsiteX5315" fmla="*/ 2984659 w 6400800"/>
                <a:gd name="connsiteY5315" fmla="*/ 270986 h 514350"/>
                <a:gd name="connsiteX5316" fmla="*/ 3003709 w 6400800"/>
                <a:gd name="connsiteY5316" fmla="*/ 195739 h 514350"/>
                <a:gd name="connsiteX5317" fmla="*/ 2974181 w 6400800"/>
                <a:gd name="connsiteY5317" fmla="*/ 311944 h 514350"/>
                <a:gd name="connsiteX5318" fmla="*/ 2980849 w 6400800"/>
                <a:gd name="connsiteY5318" fmla="*/ 284321 h 514350"/>
                <a:gd name="connsiteX5319" fmla="*/ 2980849 w 6400800"/>
                <a:gd name="connsiteY5319" fmla="*/ 285274 h 514350"/>
                <a:gd name="connsiteX5320" fmla="*/ 2976086 w 6400800"/>
                <a:gd name="connsiteY5320" fmla="*/ 307181 h 514350"/>
                <a:gd name="connsiteX5321" fmla="*/ 2972276 w 6400800"/>
                <a:gd name="connsiteY5321" fmla="*/ 327184 h 514350"/>
                <a:gd name="connsiteX5322" fmla="*/ 2970371 w 6400800"/>
                <a:gd name="connsiteY5322" fmla="*/ 322421 h 514350"/>
                <a:gd name="connsiteX5323" fmla="*/ 2974181 w 6400800"/>
                <a:gd name="connsiteY5323" fmla="*/ 311944 h 514350"/>
                <a:gd name="connsiteX5324" fmla="*/ 2964656 w 6400800"/>
                <a:gd name="connsiteY5324" fmla="*/ 349091 h 514350"/>
                <a:gd name="connsiteX5325" fmla="*/ 2968466 w 6400800"/>
                <a:gd name="connsiteY5325" fmla="*/ 334804 h 514350"/>
                <a:gd name="connsiteX5326" fmla="*/ 2970371 w 6400800"/>
                <a:gd name="connsiteY5326" fmla="*/ 344329 h 514350"/>
                <a:gd name="connsiteX5327" fmla="*/ 2969419 w 6400800"/>
                <a:gd name="connsiteY5327" fmla="*/ 353854 h 514350"/>
                <a:gd name="connsiteX5328" fmla="*/ 2966561 w 6400800"/>
                <a:gd name="connsiteY5328" fmla="*/ 377666 h 514350"/>
                <a:gd name="connsiteX5329" fmla="*/ 2963704 w 6400800"/>
                <a:gd name="connsiteY5329" fmla="*/ 366236 h 514350"/>
                <a:gd name="connsiteX5330" fmla="*/ 2969419 w 6400800"/>
                <a:gd name="connsiteY5330" fmla="*/ 341471 h 514350"/>
                <a:gd name="connsiteX5331" fmla="*/ 2964656 w 6400800"/>
                <a:gd name="connsiteY5331" fmla="*/ 349091 h 514350"/>
                <a:gd name="connsiteX5332" fmla="*/ 2958941 w 6400800"/>
                <a:gd name="connsiteY5332" fmla="*/ 383381 h 514350"/>
                <a:gd name="connsiteX5333" fmla="*/ 2958941 w 6400800"/>
                <a:gd name="connsiteY5333" fmla="*/ 383381 h 514350"/>
                <a:gd name="connsiteX5334" fmla="*/ 2958941 w 6400800"/>
                <a:gd name="connsiteY5334" fmla="*/ 383381 h 514350"/>
                <a:gd name="connsiteX5335" fmla="*/ 2958941 w 6400800"/>
                <a:gd name="connsiteY5335" fmla="*/ 383381 h 514350"/>
                <a:gd name="connsiteX5336" fmla="*/ 2958941 w 6400800"/>
                <a:gd name="connsiteY5336" fmla="*/ 383381 h 514350"/>
                <a:gd name="connsiteX5337" fmla="*/ 2936081 w 6400800"/>
                <a:gd name="connsiteY5337" fmla="*/ 284321 h 514350"/>
                <a:gd name="connsiteX5338" fmla="*/ 2934176 w 6400800"/>
                <a:gd name="connsiteY5338" fmla="*/ 273844 h 514350"/>
                <a:gd name="connsiteX5339" fmla="*/ 2936081 w 6400800"/>
                <a:gd name="connsiteY5339" fmla="*/ 271939 h 514350"/>
                <a:gd name="connsiteX5340" fmla="*/ 2936081 w 6400800"/>
                <a:gd name="connsiteY5340" fmla="*/ 284321 h 514350"/>
                <a:gd name="connsiteX5341" fmla="*/ 2936081 w 6400800"/>
                <a:gd name="connsiteY5341" fmla="*/ 267176 h 514350"/>
                <a:gd name="connsiteX5342" fmla="*/ 2936081 w 6400800"/>
                <a:gd name="connsiteY5342" fmla="*/ 267176 h 514350"/>
                <a:gd name="connsiteX5343" fmla="*/ 2934176 w 6400800"/>
                <a:gd name="connsiteY5343" fmla="*/ 269081 h 514350"/>
                <a:gd name="connsiteX5344" fmla="*/ 2936081 w 6400800"/>
                <a:gd name="connsiteY5344" fmla="*/ 265271 h 514350"/>
                <a:gd name="connsiteX5345" fmla="*/ 2936081 w 6400800"/>
                <a:gd name="connsiteY5345" fmla="*/ 267176 h 514350"/>
                <a:gd name="connsiteX5346" fmla="*/ 2929414 w 6400800"/>
                <a:gd name="connsiteY5346" fmla="*/ 243364 h 514350"/>
                <a:gd name="connsiteX5347" fmla="*/ 2930366 w 6400800"/>
                <a:gd name="connsiteY5347" fmla="*/ 243364 h 514350"/>
                <a:gd name="connsiteX5348" fmla="*/ 2933224 w 6400800"/>
                <a:gd name="connsiteY5348" fmla="*/ 244316 h 514350"/>
                <a:gd name="connsiteX5349" fmla="*/ 2934176 w 6400800"/>
                <a:gd name="connsiteY5349" fmla="*/ 255746 h 514350"/>
                <a:gd name="connsiteX5350" fmla="*/ 2931319 w 6400800"/>
                <a:gd name="connsiteY5350" fmla="*/ 261461 h 514350"/>
                <a:gd name="connsiteX5351" fmla="*/ 2927509 w 6400800"/>
                <a:gd name="connsiteY5351" fmla="*/ 248126 h 514350"/>
                <a:gd name="connsiteX5352" fmla="*/ 2929414 w 6400800"/>
                <a:gd name="connsiteY5352" fmla="*/ 243364 h 514350"/>
                <a:gd name="connsiteX5353" fmla="*/ 2917984 w 6400800"/>
                <a:gd name="connsiteY5353" fmla="*/ 351949 h 514350"/>
                <a:gd name="connsiteX5354" fmla="*/ 2918936 w 6400800"/>
                <a:gd name="connsiteY5354" fmla="*/ 353854 h 514350"/>
                <a:gd name="connsiteX5355" fmla="*/ 2919889 w 6400800"/>
                <a:gd name="connsiteY5355" fmla="*/ 363379 h 514350"/>
                <a:gd name="connsiteX5356" fmla="*/ 2922746 w 6400800"/>
                <a:gd name="connsiteY5356" fmla="*/ 380524 h 514350"/>
                <a:gd name="connsiteX5357" fmla="*/ 2920841 w 6400800"/>
                <a:gd name="connsiteY5357" fmla="*/ 380524 h 514350"/>
                <a:gd name="connsiteX5358" fmla="*/ 2913221 w 6400800"/>
                <a:gd name="connsiteY5358" fmla="*/ 362426 h 514350"/>
                <a:gd name="connsiteX5359" fmla="*/ 2917984 w 6400800"/>
                <a:gd name="connsiteY5359" fmla="*/ 351949 h 514350"/>
                <a:gd name="connsiteX5360" fmla="*/ 2904649 w 6400800"/>
                <a:gd name="connsiteY5360" fmla="*/ 224314 h 514350"/>
                <a:gd name="connsiteX5361" fmla="*/ 2904649 w 6400800"/>
                <a:gd name="connsiteY5361" fmla="*/ 224314 h 514350"/>
                <a:gd name="connsiteX5362" fmla="*/ 2903696 w 6400800"/>
                <a:gd name="connsiteY5362" fmla="*/ 237649 h 514350"/>
                <a:gd name="connsiteX5363" fmla="*/ 2902744 w 6400800"/>
                <a:gd name="connsiteY5363" fmla="*/ 250031 h 514350"/>
                <a:gd name="connsiteX5364" fmla="*/ 2900839 w 6400800"/>
                <a:gd name="connsiteY5364" fmla="*/ 235744 h 514350"/>
                <a:gd name="connsiteX5365" fmla="*/ 2904649 w 6400800"/>
                <a:gd name="connsiteY5365" fmla="*/ 224314 h 514350"/>
                <a:gd name="connsiteX5366" fmla="*/ 2885599 w 6400800"/>
                <a:gd name="connsiteY5366" fmla="*/ 294799 h 514350"/>
                <a:gd name="connsiteX5367" fmla="*/ 2888456 w 6400800"/>
                <a:gd name="connsiteY5367" fmla="*/ 280511 h 514350"/>
                <a:gd name="connsiteX5368" fmla="*/ 2889409 w 6400800"/>
                <a:gd name="connsiteY5368" fmla="*/ 308134 h 514350"/>
                <a:gd name="connsiteX5369" fmla="*/ 2884646 w 6400800"/>
                <a:gd name="connsiteY5369" fmla="*/ 297656 h 514350"/>
                <a:gd name="connsiteX5370" fmla="*/ 2885599 w 6400800"/>
                <a:gd name="connsiteY5370" fmla="*/ 294799 h 514350"/>
                <a:gd name="connsiteX5371" fmla="*/ 2869406 w 6400800"/>
                <a:gd name="connsiteY5371" fmla="*/ 301466 h 514350"/>
                <a:gd name="connsiteX5372" fmla="*/ 2869406 w 6400800"/>
                <a:gd name="connsiteY5372" fmla="*/ 301466 h 514350"/>
                <a:gd name="connsiteX5373" fmla="*/ 2869406 w 6400800"/>
                <a:gd name="connsiteY5373" fmla="*/ 302419 h 514350"/>
                <a:gd name="connsiteX5374" fmla="*/ 2868454 w 6400800"/>
                <a:gd name="connsiteY5374" fmla="*/ 305276 h 514350"/>
                <a:gd name="connsiteX5375" fmla="*/ 2856071 w 6400800"/>
                <a:gd name="connsiteY5375" fmla="*/ 284321 h 514350"/>
                <a:gd name="connsiteX5376" fmla="*/ 2855119 w 6400800"/>
                <a:gd name="connsiteY5376" fmla="*/ 282416 h 514350"/>
                <a:gd name="connsiteX5377" fmla="*/ 2857976 w 6400800"/>
                <a:gd name="connsiteY5377" fmla="*/ 273844 h 514350"/>
                <a:gd name="connsiteX5378" fmla="*/ 2869406 w 6400800"/>
                <a:gd name="connsiteY5378" fmla="*/ 301466 h 514350"/>
                <a:gd name="connsiteX5379" fmla="*/ 2851309 w 6400800"/>
                <a:gd name="connsiteY5379" fmla="*/ 262414 h 514350"/>
                <a:gd name="connsiteX5380" fmla="*/ 2851309 w 6400800"/>
                <a:gd name="connsiteY5380" fmla="*/ 259556 h 514350"/>
                <a:gd name="connsiteX5381" fmla="*/ 2855119 w 6400800"/>
                <a:gd name="connsiteY5381" fmla="*/ 267176 h 514350"/>
                <a:gd name="connsiteX5382" fmla="*/ 2856071 w 6400800"/>
                <a:gd name="connsiteY5382" fmla="*/ 269081 h 514350"/>
                <a:gd name="connsiteX5383" fmla="*/ 2851309 w 6400800"/>
                <a:gd name="connsiteY5383" fmla="*/ 276701 h 514350"/>
                <a:gd name="connsiteX5384" fmla="*/ 2850356 w 6400800"/>
                <a:gd name="connsiteY5384" fmla="*/ 274796 h 514350"/>
                <a:gd name="connsiteX5385" fmla="*/ 2851309 w 6400800"/>
                <a:gd name="connsiteY5385" fmla="*/ 262414 h 514350"/>
                <a:gd name="connsiteX5386" fmla="*/ 2848451 w 6400800"/>
                <a:gd name="connsiteY5386" fmla="*/ 312896 h 514350"/>
                <a:gd name="connsiteX5387" fmla="*/ 2848451 w 6400800"/>
                <a:gd name="connsiteY5387" fmla="*/ 302419 h 514350"/>
                <a:gd name="connsiteX5388" fmla="*/ 2860834 w 6400800"/>
                <a:gd name="connsiteY5388" fmla="*/ 327184 h 514350"/>
                <a:gd name="connsiteX5389" fmla="*/ 2856071 w 6400800"/>
                <a:gd name="connsiteY5389" fmla="*/ 344329 h 514350"/>
                <a:gd name="connsiteX5390" fmla="*/ 2853214 w 6400800"/>
                <a:gd name="connsiteY5390" fmla="*/ 355759 h 514350"/>
                <a:gd name="connsiteX5391" fmla="*/ 2851309 w 6400800"/>
                <a:gd name="connsiteY5391" fmla="*/ 341471 h 514350"/>
                <a:gd name="connsiteX5392" fmla="*/ 2847499 w 6400800"/>
                <a:gd name="connsiteY5392" fmla="*/ 316706 h 514350"/>
                <a:gd name="connsiteX5393" fmla="*/ 2848451 w 6400800"/>
                <a:gd name="connsiteY5393" fmla="*/ 312896 h 514350"/>
                <a:gd name="connsiteX5394" fmla="*/ 2836069 w 6400800"/>
                <a:gd name="connsiteY5394" fmla="*/ 226219 h 514350"/>
                <a:gd name="connsiteX5395" fmla="*/ 2847499 w 6400800"/>
                <a:gd name="connsiteY5395" fmla="*/ 251936 h 514350"/>
                <a:gd name="connsiteX5396" fmla="*/ 2844641 w 6400800"/>
                <a:gd name="connsiteY5396" fmla="*/ 261461 h 514350"/>
                <a:gd name="connsiteX5397" fmla="*/ 2843689 w 6400800"/>
                <a:gd name="connsiteY5397" fmla="*/ 266224 h 514350"/>
                <a:gd name="connsiteX5398" fmla="*/ 2838926 w 6400800"/>
                <a:gd name="connsiteY5398" fmla="*/ 258604 h 514350"/>
                <a:gd name="connsiteX5399" fmla="*/ 2834164 w 6400800"/>
                <a:gd name="connsiteY5399" fmla="*/ 229076 h 514350"/>
                <a:gd name="connsiteX5400" fmla="*/ 2836069 w 6400800"/>
                <a:gd name="connsiteY5400" fmla="*/ 226219 h 514350"/>
                <a:gd name="connsiteX5401" fmla="*/ 2830354 w 6400800"/>
                <a:gd name="connsiteY5401" fmla="*/ 305276 h 514350"/>
                <a:gd name="connsiteX5402" fmla="*/ 2831306 w 6400800"/>
                <a:gd name="connsiteY5402" fmla="*/ 312896 h 514350"/>
                <a:gd name="connsiteX5403" fmla="*/ 2831306 w 6400800"/>
                <a:gd name="connsiteY5403" fmla="*/ 313849 h 514350"/>
                <a:gd name="connsiteX5404" fmla="*/ 2830354 w 6400800"/>
                <a:gd name="connsiteY5404" fmla="*/ 308134 h 514350"/>
                <a:gd name="connsiteX5405" fmla="*/ 2830354 w 6400800"/>
                <a:gd name="connsiteY5405" fmla="*/ 305276 h 514350"/>
                <a:gd name="connsiteX5406" fmla="*/ 2829401 w 6400800"/>
                <a:gd name="connsiteY5406" fmla="*/ 292894 h 514350"/>
                <a:gd name="connsiteX5407" fmla="*/ 2830354 w 6400800"/>
                <a:gd name="connsiteY5407" fmla="*/ 299561 h 514350"/>
                <a:gd name="connsiteX5408" fmla="*/ 2829401 w 6400800"/>
                <a:gd name="connsiteY5408" fmla="*/ 301466 h 514350"/>
                <a:gd name="connsiteX5409" fmla="*/ 2829401 w 6400800"/>
                <a:gd name="connsiteY5409" fmla="*/ 299561 h 514350"/>
                <a:gd name="connsiteX5410" fmla="*/ 2829401 w 6400800"/>
                <a:gd name="connsiteY5410" fmla="*/ 292894 h 514350"/>
                <a:gd name="connsiteX5411" fmla="*/ 2785586 w 6400800"/>
                <a:gd name="connsiteY5411" fmla="*/ 268129 h 514350"/>
                <a:gd name="connsiteX5412" fmla="*/ 2782729 w 6400800"/>
                <a:gd name="connsiteY5412" fmla="*/ 271939 h 514350"/>
                <a:gd name="connsiteX5413" fmla="*/ 2782729 w 6400800"/>
                <a:gd name="connsiteY5413" fmla="*/ 269081 h 514350"/>
                <a:gd name="connsiteX5414" fmla="*/ 2782729 w 6400800"/>
                <a:gd name="connsiteY5414" fmla="*/ 265271 h 514350"/>
                <a:gd name="connsiteX5415" fmla="*/ 2786539 w 6400800"/>
                <a:gd name="connsiteY5415" fmla="*/ 258604 h 514350"/>
                <a:gd name="connsiteX5416" fmla="*/ 2786539 w 6400800"/>
                <a:gd name="connsiteY5416" fmla="*/ 260509 h 514350"/>
                <a:gd name="connsiteX5417" fmla="*/ 2785586 w 6400800"/>
                <a:gd name="connsiteY5417" fmla="*/ 268129 h 514350"/>
                <a:gd name="connsiteX5418" fmla="*/ 2796064 w 6400800"/>
                <a:gd name="connsiteY5418" fmla="*/ 268129 h 514350"/>
                <a:gd name="connsiteX5419" fmla="*/ 2796064 w 6400800"/>
                <a:gd name="connsiteY5419" fmla="*/ 268129 h 514350"/>
                <a:gd name="connsiteX5420" fmla="*/ 2798921 w 6400800"/>
                <a:gd name="connsiteY5420" fmla="*/ 263366 h 514350"/>
                <a:gd name="connsiteX5421" fmla="*/ 2796064 w 6400800"/>
                <a:gd name="connsiteY5421" fmla="*/ 268129 h 514350"/>
                <a:gd name="connsiteX5422" fmla="*/ 2803684 w 6400800"/>
                <a:gd name="connsiteY5422" fmla="*/ 314801 h 514350"/>
                <a:gd name="connsiteX5423" fmla="*/ 2802731 w 6400800"/>
                <a:gd name="connsiteY5423" fmla="*/ 318611 h 514350"/>
                <a:gd name="connsiteX5424" fmla="*/ 2801779 w 6400800"/>
                <a:gd name="connsiteY5424" fmla="*/ 325279 h 514350"/>
                <a:gd name="connsiteX5425" fmla="*/ 2798921 w 6400800"/>
                <a:gd name="connsiteY5425" fmla="*/ 317659 h 514350"/>
                <a:gd name="connsiteX5426" fmla="*/ 2798921 w 6400800"/>
                <a:gd name="connsiteY5426" fmla="*/ 315754 h 514350"/>
                <a:gd name="connsiteX5427" fmla="*/ 2798921 w 6400800"/>
                <a:gd name="connsiteY5427" fmla="*/ 315754 h 514350"/>
                <a:gd name="connsiteX5428" fmla="*/ 2801779 w 6400800"/>
                <a:gd name="connsiteY5428" fmla="*/ 304324 h 514350"/>
                <a:gd name="connsiteX5429" fmla="*/ 2803684 w 6400800"/>
                <a:gd name="connsiteY5429" fmla="*/ 312896 h 514350"/>
                <a:gd name="connsiteX5430" fmla="*/ 2803684 w 6400800"/>
                <a:gd name="connsiteY5430" fmla="*/ 314801 h 514350"/>
                <a:gd name="connsiteX5431" fmla="*/ 2810351 w 6400800"/>
                <a:gd name="connsiteY5431" fmla="*/ 280511 h 514350"/>
                <a:gd name="connsiteX5432" fmla="*/ 2805589 w 6400800"/>
                <a:gd name="connsiteY5432" fmla="*/ 302419 h 514350"/>
                <a:gd name="connsiteX5433" fmla="*/ 2803684 w 6400800"/>
                <a:gd name="connsiteY5433" fmla="*/ 298609 h 514350"/>
                <a:gd name="connsiteX5434" fmla="*/ 2802731 w 6400800"/>
                <a:gd name="connsiteY5434" fmla="*/ 296704 h 514350"/>
                <a:gd name="connsiteX5435" fmla="*/ 2805589 w 6400800"/>
                <a:gd name="connsiteY5435" fmla="*/ 287179 h 514350"/>
                <a:gd name="connsiteX5436" fmla="*/ 2809399 w 6400800"/>
                <a:gd name="connsiteY5436" fmla="*/ 277654 h 514350"/>
                <a:gd name="connsiteX5437" fmla="*/ 2810351 w 6400800"/>
                <a:gd name="connsiteY5437" fmla="*/ 275749 h 514350"/>
                <a:gd name="connsiteX5438" fmla="*/ 2810351 w 6400800"/>
                <a:gd name="connsiteY5438" fmla="*/ 280511 h 514350"/>
                <a:gd name="connsiteX5439" fmla="*/ 2811304 w 6400800"/>
                <a:gd name="connsiteY5439" fmla="*/ 276701 h 514350"/>
                <a:gd name="connsiteX5440" fmla="*/ 2811304 w 6400800"/>
                <a:gd name="connsiteY5440" fmla="*/ 274796 h 514350"/>
                <a:gd name="connsiteX5441" fmla="*/ 2813209 w 6400800"/>
                <a:gd name="connsiteY5441" fmla="*/ 270986 h 514350"/>
                <a:gd name="connsiteX5442" fmla="*/ 2811304 w 6400800"/>
                <a:gd name="connsiteY5442" fmla="*/ 276701 h 514350"/>
                <a:gd name="connsiteX5443" fmla="*/ 2812256 w 6400800"/>
                <a:gd name="connsiteY5443" fmla="*/ 236696 h 514350"/>
                <a:gd name="connsiteX5444" fmla="*/ 2806541 w 6400800"/>
                <a:gd name="connsiteY5444" fmla="*/ 246221 h 514350"/>
                <a:gd name="connsiteX5445" fmla="*/ 2799874 w 6400800"/>
                <a:gd name="connsiteY5445" fmla="*/ 251936 h 514350"/>
                <a:gd name="connsiteX5446" fmla="*/ 2794159 w 6400800"/>
                <a:gd name="connsiteY5446" fmla="*/ 257651 h 514350"/>
                <a:gd name="connsiteX5447" fmla="*/ 2792254 w 6400800"/>
                <a:gd name="connsiteY5447" fmla="*/ 245269 h 514350"/>
                <a:gd name="connsiteX5448" fmla="*/ 2796064 w 6400800"/>
                <a:gd name="connsiteY5448" fmla="*/ 238601 h 514350"/>
                <a:gd name="connsiteX5449" fmla="*/ 2804636 w 6400800"/>
                <a:gd name="connsiteY5449" fmla="*/ 224314 h 514350"/>
                <a:gd name="connsiteX5450" fmla="*/ 2812256 w 6400800"/>
                <a:gd name="connsiteY5450" fmla="*/ 236696 h 514350"/>
                <a:gd name="connsiteX5451" fmla="*/ 2804636 w 6400800"/>
                <a:gd name="connsiteY5451" fmla="*/ 223361 h 514350"/>
                <a:gd name="connsiteX5452" fmla="*/ 2794159 w 6400800"/>
                <a:gd name="connsiteY5452" fmla="*/ 235744 h 514350"/>
                <a:gd name="connsiteX5453" fmla="*/ 2792254 w 6400800"/>
                <a:gd name="connsiteY5453" fmla="*/ 238601 h 514350"/>
                <a:gd name="connsiteX5454" fmla="*/ 2792254 w 6400800"/>
                <a:gd name="connsiteY5454" fmla="*/ 238601 h 514350"/>
                <a:gd name="connsiteX5455" fmla="*/ 2796064 w 6400800"/>
                <a:gd name="connsiteY5455" fmla="*/ 230981 h 514350"/>
                <a:gd name="connsiteX5456" fmla="*/ 2801779 w 6400800"/>
                <a:gd name="connsiteY5456" fmla="*/ 219551 h 514350"/>
                <a:gd name="connsiteX5457" fmla="*/ 2804636 w 6400800"/>
                <a:gd name="connsiteY5457" fmla="*/ 223361 h 514350"/>
                <a:gd name="connsiteX5458" fmla="*/ 2787491 w 6400800"/>
                <a:gd name="connsiteY5458" fmla="*/ 196691 h 514350"/>
                <a:gd name="connsiteX5459" fmla="*/ 2800826 w 6400800"/>
                <a:gd name="connsiteY5459" fmla="*/ 217646 h 514350"/>
                <a:gd name="connsiteX5460" fmla="*/ 2792254 w 6400800"/>
                <a:gd name="connsiteY5460" fmla="*/ 228124 h 514350"/>
                <a:gd name="connsiteX5461" fmla="*/ 2790349 w 6400800"/>
                <a:gd name="connsiteY5461" fmla="*/ 230981 h 514350"/>
                <a:gd name="connsiteX5462" fmla="*/ 2787491 w 6400800"/>
                <a:gd name="connsiteY5462" fmla="*/ 218599 h 514350"/>
                <a:gd name="connsiteX5463" fmla="*/ 2781776 w 6400800"/>
                <a:gd name="connsiteY5463" fmla="*/ 196691 h 514350"/>
                <a:gd name="connsiteX5464" fmla="*/ 2783681 w 6400800"/>
                <a:gd name="connsiteY5464" fmla="*/ 218599 h 514350"/>
                <a:gd name="connsiteX5465" fmla="*/ 2784634 w 6400800"/>
                <a:gd name="connsiteY5465" fmla="*/ 237649 h 514350"/>
                <a:gd name="connsiteX5466" fmla="*/ 2780824 w 6400800"/>
                <a:gd name="connsiteY5466" fmla="*/ 243364 h 514350"/>
                <a:gd name="connsiteX5467" fmla="*/ 2778919 w 6400800"/>
                <a:gd name="connsiteY5467" fmla="*/ 204311 h 514350"/>
                <a:gd name="connsiteX5468" fmla="*/ 2777966 w 6400800"/>
                <a:gd name="connsiteY5468" fmla="*/ 186214 h 514350"/>
                <a:gd name="connsiteX5469" fmla="*/ 2775109 w 6400800"/>
                <a:gd name="connsiteY5469" fmla="*/ 204311 h 514350"/>
                <a:gd name="connsiteX5470" fmla="*/ 2774156 w 6400800"/>
                <a:gd name="connsiteY5470" fmla="*/ 214789 h 514350"/>
                <a:gd name="connsiteX5471" fmla="*/ 2770346 w 6400800"/>
                <a:gd name="connsiteY5471" fmla="*/ 190976 h 514350"/>
                <a:gd name="connsiteX5472" fmla="*/ 2770346 w 6400800"/>
                <a:gd name="connsiteY5472" fmla="*/ 189071 h 514350"/>
                <a:gd name="connsiteX5473" fmla="*/ 2770346 w 6400800"/>
                <a:gd name="connsiteY5473" fmla="*/ 185261 h 514350"/>
                <a:gd name="connsiteX5474" fmla="*/ 2768441 w 6400800"/>
                <a:gd name="connsiteY5474" fmla="*/ 166211 h 514350"/>
                <a:gd name="connsiteX5475" fmla="*/ 2787491 w 6400800"/>
                <a:gd name="connsiteY5475" fmla="*/ 196691 h 514350"/>
                <a:gd name="connsiteX5476" fmla="*/ 2767489 w 6400800"/>
                <a:gd name="connsiteY5476" fmla="*/ 167164 h 514350"/>
                <a:gd name="connsiteX5477" fmla="*/ 2767489 w 6400800"/>
                <a:gd name="connsiteY5477" fmla="*/ 170974 h 514350"/>
                <a:gd name="connsiteX5478" fmla="*/ 2766536 w 6400800"/>
                <a:gd name="connsiteY5478" fmla="*/ 166211 h 514350"/>
                <a:gd name="connsiteX5479" fmla="*/ 2767489 w 6400800"/>
                <a:gd name="connsiteY5479" fmla="*/ 167164 h 514350"/>
                <a:gd name="connsiteX5480" fmla="*/ 2757964 w 6400800"/>
                <a:gd name="connsiteY5480" fmla="*/ 342424 h 514350"/>
                <a:gd name="connsiteX5481" fmla="*/ 2755106 w 6400800"/>
                <a:gd name="connsiteY5481" fmla="*/ 336709 h 514350"/>
                <a:gd name="connsiteX5482" fmla="*/ 2758916 w 6400800"/>
                <a:gd name="connsiteY5482" fmla="*/ 329089 h 514350"/>
                <a:gd name="connsiteX5483" fmla="*/ 2760821 w 6400800"/>
                <a:gd name="connsiteY5483" fmla="*/ 332899 h 514350"/>
                <a:gd name="connsiteX5484" fmla="*/ 2757964 w 6400800"/>
                <a:gd name="connsiteY5484" fmla="*/ 342424 h 514350"/>
                <a:gd name="connsiteX5485" fmla="*/ 2762726 w 6400800"/>
                <a:gd name="connsiteY5485" fmla="*/ 327184 h 514350"/>
                <a:gd name="connsiteX5486" fmla="*/ 2761774 w 6400800"/>
                <a:gd name="connsiteY5486" fmla="*/ 330994 h 514350"/>
                <a:gd name="connsiteX5487" fmla="*/ 2759869 w 6400800"/>
                <a:gd name="connsiteY5487" fmla="*/ 328136 h 514350"/>
                <a:gd name="connsiteX5488" fmla="*/ 2761774 w 6400800"/>
                <a:gd name="connsiteY5488" fmla="*/ 324326 h 514350"/>
                <a:gd name="connsiteX5489" fmla="*/ 2762726 w 6400800"/>
                <a:gd name="connsiteY5489" fmla="*/ 327184 h 514350"/>
                <a:gd name="connsiteX5490" fmla="*/ 2762726 w 6400800"/>
                <a:gd name="connsiteY5490" fmla="*/ 327184 h 514350"/>
                <a:gd name="connsiteX5491" fmla="*/ 2762726 w 6400800"/>
                <a:gd name="connsiteY5491" fmla="*/ 250031 h 514350"/>
                <a:gd name="connsiteX5492" fmla="*/ 2762726 w 6400800"/>
                <a:gd name="connsiteY5492" fmla="*/ 270034 h 514350"/>
                <a:gd name="connsiteX5493" fmla="*/ 2754154 w 6400800"/>
                <a:gd name="connsiteY5493" fmla="*/ 282416 h 514350"/>
                <a:gd name="connsiteX5494" fmla="*/ 2753201 w 6400800"/>
                <a:gd name="connsiteY5494" fmla="*/ 284321 h 514350"/>
                <a:gd name="connsiteX5495" fmla="*/ 2752249 w 6400800"/>
                <a:gd name="connsiteY5495" fmla="*/ 282416 h 514350"/>
                <a:gd name="connsiteX5496" fmla="*/ 2753201 w 6400800"/>
                <a:gd name="connsiteY5496" fmla="*/ 278606 h 514350"/>
                <a:gd name="connsiteX5497" fmla="*/ 2756059 w 6400800"/>
                <a:gd name="connsiteY5497" fmla="*/ 267176 h 514350"/>
                <a:gd name="connsiteX5498" fmla="*/ 2761774 w 6400800"/>
                <a:gd name="connsiteY5498" fmla="*/ 251936 h 514350"/>
                <a:gd name="connsiteX5499" fmla="*/ 2762726 w 6400800"/>
                <a:gd name="connsiteY5499" fmla="*/ 250031 h 514350"/>
                <a:gd name="connsiteX5500" fmla="*/ 2762726 w 6400800"/>
                <a:gd name="connsiteY5500" fmla="*/ 250031 h 514350"/>
                <a:gd name="connsiteX5501" fmla="*/ 2753201 w 6400800"/>
                <a:gd name="connsiteY5501" fmla="*/ 250031 h 514350"/>
                <a:gd name="connsiteX5502" fmla="*/ 2757011 w 6400800"/>
                <a:gd name="connsiteY5502" fmla="*/ 230981 h 514350"/>
                <a:gd name="connsiteX5503" fmla="*/ 2762726 w 6400800"/>
                <a:gd name="connsiteY5503" fmla="*/ 249079 h 514350"/>
                <a:gd name="connsiteX5504" fmla="*/ 2760821 w 6400800"/>
                <a:gd name="connsiteY5504" fmla="*/ 252889 h 514350"/>
                <a:gd name="connsiteX5505" fmla="*/ 2752249 w 6400800"/>
                <a:gd name="connsiteY5505" fmla="*/ 267176 h 514350"/>
                <a:gd name="connsiteX5506" fmla="*/ 2748439 w 6400800"/>
                <a:gd name="connsiteY5506" fmla="*/ 275749 h 514350"/>
                <a:gd name="connsiteX5507" fmla="*/ 2747486 w 6400800"/>
                <a:gd name="connsiteY5507" fmla="*/ 274796 h 514350"/>
                <a:gd name="connsiteX5508" fmla="*/ 2753201 w 6400800"/>
                <a:gd name="connsiteY5508" fmla="*/ 250031 h 514350"/>
                <a:gd name="connsiteX5509" fmla="*/ 2749391 w 6400800"/>
                <a:gd name="connsiteY5509" fmla="*/ 362426 h 514350"/>
                <a:gd name="connsiteX5510" fmla="*/ 2746534 w 6400800"/>
                <a:gd name="connsiteY5510" fmla="*/ 357664 h 514350"/>
                <a:gd name="connsiteX5511" fmla="*/ 2746534 w 6400800"/>
                <a:gd name="connsiteY5511" fmla="*/ 354806 h 514350"/>
                <a:gd name="connsiteX5512" fmla="*/ 2749391 w 6400800"/>
                <a:gd name="connsiteY5512" fmla="*/ 362426 h 514350"/>
                <a:gd name="connsiteX5513" fmla="*/ 2734151 w 6400800"/>
                <a:gd name="connsiteY5513" fmla="*/ 258604 h 514350"/>
                <a:gd name="connsiteX5514" fmla="*/ 2740819 w 6400800"/>
                <a:gd name="connsiteY5514" fmla="*/ 273844 h 514350"/>
                <a:gd name="connsiteX5515" fmla="*/ 2735104 w 6400800"/>
                <a:gd name="connsiteY5515" fmla="*/ 290036 h 514350"/>
                <a:gd name="connsiteX5516" fmla="*/ 2734151 w 6400800"/>
                <a:gd name="connsiteY5516" fmla="*/ 287179 h 514350"/>
                <a:gd name="connsiteX5517" fmla="*/ 2734151 w 6400800"/>
                <a:gd name="connsiteY5517" fmla="*/ 291941 h 514350"/>
                <a:gd name="connsiteX5518" fmla="*/ 2734151 w 6400800"/>
                <a:gd name="connsiteY5518" fmla="*/ 291941 h 514350"/>
                <a:gd name="connsiteX5519" fmla="*/ 2732246 w 6400800"/>
                <a:gd name="connsiteY5519" fmla="*/ 289084 h 514350"/>
                <a:gd name="connsiteX5520" fmla="*/ 2731294 w 6400800"/>
                <a:gd name="connsiteY5520" fmla="*/ 286226 h 514350"/>
                <a:gd name="connsiteX5521" fmla="*/ 2734151 w 6400800"/>
                <a:gd name="connsiteY5521" fmla="*/ 258604 h 514350"/>
                <a:gd name="connsiteX5522" fmla="*/ 2715101 w 6400800"/>
                <a:gd name="connsiteY5522" fmla="*/ 290989 h 514350"/>
                <a:gd name="connsiteX5523" fmla="*/ 2716054 w 6400800"/>
                <a:gd name="connsiteY5523" fmla="*/ 273844 h 514350"/>
                <a:gd name="connsiteX5524" fmla="*/ 2717959 w 6400800"/>
                <a:gd name="connsiteY5524" fmla="*/ 278606 h 514350"/>
                <a:gd name="connsiteX5525" fmla="*/ 2716054 w 6400800"/>
                <a:gd name="connsiteY5525" fmla="*/ 304324 h 514350"/>
                <a:gd name="connsiteX5526" fmla="*/ 2715101 w 6400800"/>
                <a:gd name="connsiteY5526" fmla="*/ 303371 h 514350"/>
                <a:gd name="connsiteX5527" fmla="*/ 2715101 w 6400800"/>
                <a:gd name="connsiteY5527" fmla="*/ 290989 h 514350"/>
                <a:gd name="connsiteX5528" fmla="*/ 2705576 w 6400800"/>
                <a:gd name="connsiteY5528" fmla="*/ 243364 h 514350"/>
                <a:gd name="connsiteX5529" fmla="*/ 2704624 w 6400800"/>
                <a:gd name="connsiteY5529" fmla="*/ 247174 h 514350"/>
                <a:gd name="connsiteX5530" fmla="*/ 2703671 w 6400800"/>
                <a:gd name="connsiteY5530" fmla="*/ 238601 h 514350"/>
                <a:gd name="connsiteX5531" fmla="*/ 2705576 w 6400800"/>
                <a:gd name="connsiteY5531" fmla="*/ 243364 h 514350"/>
                <a:gd name="connsiteX5532" fmla="*/ 2697956 w 6400800"/>
                <a:gd name="connsiteY5532" fmla="*/ 312896 h 514350"/>
                <a:gd name="connsiteX5533" fmla="*/ 2697956 w 6400800"/>
                <a:gd name="connsiteY5533" fmla="*/ 313849 h 514350"/>
                <a:gd name="connsiteX5534" fmla="*/ 2697956 w 6400800"/>
                <a:gd name="connsiteY5534" fmla="*/ 310991 h 514350"/>
                <a:gd name="connsiteX5535" fmla="*/ 2697956 w 6400800"/>
                <a:gd name="connsiteY5535" fmla="*/ 312896 h 514350"/>
                <a:gd name="connsiteX5536" fmla="*/ 2664619 w 6400800"/>
                <a:gd name="connsiteY5536" fmla="*/ 234791 h 514350"/>
                <a:gd name="connsiteX5537" fmla="*/ 2666524 w 6400800"/>
                <a:gd name="connsiteY5537" fmla="*/ 238601 h 514350"/>
                <a:gd name="connsiteX5538" fmla="*/ 2673191 w 6400800"/>
                <a:gd name="connsiteY5538" fmla="*/ 287179 h 514350"/>
                <a:gd name="connsiteX5539" fmla="*/ 2670334 w 6400800"/>
                <a:gd name="connsiteY5539" fmla="*/ 279559 h 514350"/>
                <a:gd name="connsiteX5540" fmla="*/ 2670334 w 6400800"/>
                <a:gd name="connsiteY5540" fmla="*/ 278606 h 514350"/>
                <a:gd name="connsiteX5541" fmla="*/ 2671286 w 6400800"/>
                <a:gd name="connsiteY5541" fmla="*/ 276701 h 514350"/>
                <a:gd name="connsiteX5542" fmla="*/ 2670334 w 6400800"/>
                <a:gd name="connsiteY5542" fmla="*/ 278606 h 514350"/>
                <a:gd name="connsiteX5543" fmla="*/ 2664619 w 6400800"/>
                <a:gd name="connsiteY5543" fmla="*/ 246221 h 514350"/>
                <a:gd name="connsiteX5544" fmla="*/ 2663666 w 6400800"/>
                <a:gd name="connsiteY5544" fmla="*/ 240506 h 514350"/>
                <a:gd name="connsiteX5545" fmla="*/ 2664619 w 6400800"/>
                <a:gd name="connsiteY5545" fmla="*/ 234791 h 514350"/>
                <a:gd name="connsiteX5546" fmla="*/ 2657951 w 6400800"/>
                <a:gd name="connsiteY5546" fmla="*/ 339566 h 514350"/>
                <a:gd name="connsiteX5547" fmla="*/ 2656046 w 6400800"/>
                <a:gd name="connsiteY5547" fmla="*/ 336709 h 514350"/>
                <a:gd name="connsiteX5548" fmla="*/ 2657951 w 6400800"/>
                <a:gd name="connsiteY5548" fmla="*/ 325279 h 514350"/>
                <a:gd name="connsiteX5549" fmla="*/ 2657951 w 6400800"/>
                <a:gd name="connsiteY5549" fmla="*/ 339566 h 514350"/>
                <a:gd name="connsiteX5550" fmla="*/ 2654141 w 6400800"/>
                <a:gd name="connsiteY5550" fmla="*/ 277654 h 514350"/>
                <a:gd name="connsiteX5551" fmla="*/ 2659856 w 6400800"/>
                <a:gd name="connsiteY5551" fmla="*/ 298609 h 514350"/>
                <a:gd name="connsiteX5552" fmla="*/ 2659856 w 6400800"/>
                <a:gd name="connsiteY5552" fmla="*/ 299561 h 514350"/>
                <a:gd name="connsiteX5553" fmla="*/ 2653189 w 6400800"/>
                <a:gd name="connsiteY5553" fmla="*/ 316706 h 514350"/>
                <a:gd name="connsiteX5554" fmla="*/ 2652236 w 6400800"/>
                <a:gd name="connsiteY5554" fmla="*/ 319564 h 514350"/>
                <a:gd name="connsiteX5555" fmla="*/ 2650331 w 6400800"/>
                <a:gd name="connsiteY5555" fmla="*/ 311944 h 514350"/>
                <a:gd name="connsiteX5556" fmla="*/ 2647474 w 6400800"/>
                <a:gd name="connsiteY5556" fmla="*/ 301466 h 514350"/>
                <a:gd name="connsiteX5557" fmla="*/ 2654141 w 6400800"/>
                <a:gd name="connsiteY5557" fmla="*/ 277654 h 514350"/>
                <a:gd name="connsiteX5558" fmla="*/ 2633186 w 6400800"/>
                <a:gd name="connsiteY5558" fmla="*/ 283369 h 514350"/>
                <a:gd name="connsiteX5559" fmla="*/ 2633186 w 6400800"/>
                <a:gd name="connsiteY5559" fmla="*/ 285274 h 514350"/>
                <a:gd name="connsiteX5560" fmla="*/ 2633186 w 6400800"/>
                <a:gd name="connsiteY5560" fmla="*/ 286226 h 514350"/>
                <a:gd name="connsiteX5561" fmla="*/ 2632234 w 6400800"/>
                <a:gd name="connsiteY5561" fmla="*/ 290036 h 514350"/>
                <a:gd name="connsiteX5562" fmla="*/ 2633186 w 6400800"/>
                <a:gd name="connsiteY5562" fmla="*/ 283369 h 514350"/>
                <a:gd name="connsiteX5563" fmla="*/ 2578894 w 6400800"/>
                <a:gd name="connsiteY5563" fmla="*/ 242411 h 514350"/>
                <a:gd name="connsiteX5564" fmla="*/ 2577941 w 6400800"/>
                <a:gd name="connsiteY5564" fmla="*/ 241459 h 514350"/>
                <a:gd name="connsiteX5565" fmla="*/ 2580799 w 6400800"/>
                <a:gd name="connsiteY5565" fmla="*/ 235744 h 514350"/>
                <a:gd name="connsiteX5566" fmla="*/ 2580799 w 6400800"/>
                <a:gd name="connsiteY5566" fmla="*/ 235744 h 514350"/>
                <a:gd name="connsiteX5567" fmla="*/ 2578894 w 6400800"/>
                <a:gd name="connsiteY5567" fmla="*/ 242411 h 514350"/>
                <a:gd name="connsiteX5568" fmla="*/ 2597944 w 6400800"/>
                <a:gd name="connsiteY5568" fmla="*/ 275749 h 514350"/>
                <a:gd name="connsiteX5569" fmla="*/ 2597944 w 6400800"/>
                <a:gd name="connsiteY5569" fmla="*/ 274796 h 514350"/>
                <a:gd name="connsiteX5570" fmla="*/ 2597944 w 6400800"/>
                <a:gd name="connsiteY5570" fmla="*/ 275749 h 514350"/>
                <a:gd name="connsiteX5571" fmla="*/ 2597944 w 6400800"/>
                <a:gd name="connsiteY5571" fmla="*/ 275749 h 514350"/>
                <a:gd name="connsiteX5572" fmla="*/ 2616041 w 6400800"/>
                <a:gd name="connsiteY5572" fmla="*/ 309086 h 514350"/>
                <a:gd name="connsiteX5573" fmla="*/ 2613184 w 6400800"/>
                <a:gd name="connsiteY5573" fmla="*/ 319564 h 514350"/>
                <a:gd name="connsiteX5574" fmla="*/ 2613184 w 6400800"/>
                <a:gd name="connsiteY5574" fmla="*/ 318611 h 514350"/>
                <a:gd name="connsiteX5575" fmla="*/ 2613184 w 6400800"/>
                <a:gd name="connsiteY5575" fmla="*/ 319564 h 514350"/>
                <a:gd name="connsiteX5576" fmla="*/ 2613184 w 6400800"/>
                <a:gd name="connsiteY5576" fmla="*/ 319564 h 514350"/>
                <a:gd name="connsiteX5577" fmla="*/ 2600801 w 6400800"/>
                <a:gd name="connsiteY5577" fmla="*/ 289084 h 514350"/>
                <a:gd name="connsiteX5578" fmla="*/ 2602706 w 6400800"/>
                <a:gd name="connsiteY5578" fmla="*/ 282416 h 514350"/>
                <a:gd name="connsiteX5579" fmla="*/ 2612231 w 6400800"/>
                <a:gd name="connsiteY5579" fmla="*/ 299561 h 514350"/>
                <a:gd name="connsiteX5580" fmla="*/ 2616041 w 6400800"/>
                <a:gd name="connsiteY5580" fmla="*/ 308134 h 514350"/>
                <a:gd name="connsiteX5581" fmla="*/ 2616041 w 6400800"/>
                <a:gd name="connsiteY5581" fmla="*/ 309086 h 514350"/>
                <a:gd name="connsiteX5582" fmla="*/ 2616041 w 6400800"/>
                <a:gd name="connsiteY5582" fmla="*/ 309086 h 514350"/>
                <a:gd name="connsiteX5583" fmla="*/ 2604611 w 6400800"/>
                <a:gd name="connsiteY5583" fmla="*/ 276701 h 514350"/>
                <a:gd name="connsiteX5584" fmla="*/ 2608421 w 6400800"/>
                <a:gd name="connsiteY5584" fmla="*/ 267176 h 514350"/>
                <a:gd name="connsiteX5585" fmla="*/ 2615089 w 6400800"/>
                <a:gd name="connsiteY5585" fmla="*/ 290036 h 514350"/>
                <a:gd name="connsiteX5586" fmla="*/ 2604611 w 6400800"/>
                <a:gd name="connsiteY5586" fmla="*/ 276701 h 514350"/>
                <a:gd name="connsiteX5587" fmla="*/ 2614136 w 6400800"/>
                <a:gd name="connsiteY5587" fmla="*/ 276701 h 514350"/>
                <a:gd name="connsiteX5588" fmla="*/ 2609374 w 6400800"/>
                <a:gd name="connsiteY5588" fmla="*/ 266224 h 514350"/>
                <a:gd name="connsiteX5589" fmla="*/ 2612231 w 6400800"/>
                <a:gd name="connsiteY5589" fmla="*/ 257651 h 514350"/>
                <a:gd name="connsiteX5590" fmla="*/ 2614136 w 6400800"/>
                <a:gd name="connsiteY5590" fmla="*/ 276701 h 514350"/>
                <a:gd name="connsiteX5591" fmla="*/ 2606516 w 6400800"/>
                <a:gd name="connsiteY5591" fmla="*/ 208121 h 514350"/>
                <a:gd name="connsiteX5592" fmla="*/ 2611279 w 6400800"/>
                <a:gd name="connsiteY5592" fmla="*/ 250984 h 514350"/>
                <a:gd name="connsiteX5593" fmla="*/ 2611279 w 6400800"/>
                <a:gd name="connsiteY5593" fmla="*/ 251936 h 514350"/>
                <a:gd name="connsiteX5594" fmla="*/ 2600801 w 6400800"/>
                <a:gd name="connsiteY5594" fmla="*/ 271939 h 514350"/>
                <a:gd name="connsiteX5595" fmla="*/ 2597944 w 6400800"/>
                <a:gd name="connsiteY5595" fmla="*/ 268129 h 514350"/>
                <a:gd name="connsiteX5596" fmla="*/ 2595086 w 6400800"/>
                <a:gd name="connsiteY5596" fmla="*/ 237649 h 514350"/>
                <a:gd name="connsiteX5597" fmla="*/ 2594134 w 6400800"/>
                <a:gd name="connsiteY5597" fmla="*/ 228124 h 514350"/>
                <a:gd name="connsiteX5598" fmla="*/ 2605564 w 6400800"/>
                <a:gd name="connsiteY5598" fmla="*/ 179546 h 514350"/>
                <a:gd name="connsiteX5599" fmla="*/ 2606516 w 6400800"/>
                <a:gd name="connsiteY5599" fmla="*/ 208121 h 514350"/>
                <a:gd name="connsiteX5600" fmla="*/ 2586514 w 6400800"/>
                <a:gd name="connsiteY5600" fmla="*/ 186214 h 514350"/>
                <a:gd name="connsiteX5601" fmla="*/ 2598896 w 6400800"/>
                <a:gd name="connsiteY5601" fmla="*/ 159544 h 514350"/>
                <a:gd name="connsiteX5602" fmla="*/ 2601754 w 6400800"/>
                <a:gd name="connsiteY5602" fmla="*/ 153829 h 514350"/>
                <a:gd name="connsiteX5603" fmla="*/ 2603659 w 6400800"/>
                <a:gd name="connsiteY5603" fmla="*/ 173831 h 514350"/>
                <a:gd name="connsiteX5604" fmla="*/ 2590324 w 6400800"/>
                <a:gd name="connsiteY5604" fmla="*/ 210979 h 514350"/>
                <a:gd name="connsiteX5605" fmla="*/ 2586514 w 6400800"/>
                <a:gd name="connsiteY5605" fmla="*/ 187166 h 514350"/>
                <a:gd name="connsiteX5606" fmla="*/ 2586514 w 6400800"/>
                <a:gd name="connsiteY5606" fmla="*/ 186214 h 514350"/>
                <a:gd name="connsiteX5607" fmla="*/ 2584609 w 6400800"/>
                <a:gd name="connsiteY5607" fmla="*/ 408146 h 514350"/>
                <a:gd name="connsiteX5608" fmla="*/ 2584609 w 6400800"/>
                <a:gd name="connsiteY5608" fmla="*/ 408146 h 514350"/>
                <a:gd name="connsiteX5609" fmla="*/ 2581751 w 6400800"/>
                <a:gd name="connsiteY5609" fmla="*/ 393859 h 514350"/>
                <a:gd name="connsiteX5610" fmla="*/ 2584609 w 6400800"/>
                <a:gd name="connsiteY5610" fmla="*/ 408146 h 514350"/>
                <a:gd name="connsiteX5611" fmla="*/ 2580799 w 6400800"/>
                <a:gd name="connsiteY5611" fmla="*/ 199549 h 514350"/>
                <a:gd name="connsiteX5612" fmla="*/ 2581751 w 6400800"/>
                <a:gd name="connsiteY5612" fmla="*/ 228124 h 514350"/>
                <a:gd name="connsiteX5613" fmla="*/ 2578894 w 6400800"/>
                <a:gd name="connsiteY5613" fmla="*/ 231934 h 514350"/>
                <a:gd name="connsiteX5614" fmla="*/ 2575084 w 6400800"/>
                <a:gd name="connsiteY5614" fmla="*/ 236696 h 514350"/>
                <a:gd name="connsiteX5615" fmla="*/ 2573179 w 6400800"/>
                <a:gd name="connsiteY5615" fmla="*/ 233839 h 514350"/>
                <a:gd name="connsiteX5616" fmla="*/ 2572226 w 6400800"/>
                <a:gd name="connsiteY5616" fmla="*/ 229076 h 514350"/>
                <a:gd name="connsiteX5617" fmla="*/ 2571274 w 6400800"/>
                <a:gd name="connsiteY5617" fmla="*/ 219551 h 514350"/>
                <a:gd name="connsiteX5618" fmla="*/ 2580799 w 6400800"/>
                <a:gd name="connsiteY5618" fmla="*/ 199549 h 514350"/>
                <a:gd name="connsiteX5619" fmla="*/ 2569369 w 6400800"/>
                <a:gd name="connsiteY5619" fmla="*/ 320516 h 514350"/>
                <a:gd name="connsiteX5620" fmla="*/ 2570321 w 6400800"/>
                <a:gd name="connsiteY5620" fmla="*/ 327184 h 514350"/>
                <a:gd name="connsiteX5621" fmla="*/ 2571274 w 6400800"/>
                <a:gd name="connsiteY5621" fmla="*/ 330041 h 514350"/>
                <a:gd name="connsiteX5622" fmla="*/ 2563654 w 6400800"/>
                <a:gd name="connsiteY5622" fmla="*/ 345281 h 514350"/>
                <a:gd name="connsiteX5623" fmla="*/ 2562701 w 6400800"/>
                <a:gd name="connsiteY5623" fmla="*/ 342424 h 514350"/>
                <a:gd name="connsiteX5624" fmla="*/ 2569369 w 6400800"/>
                <a:gd name="connsiteY5624" fmla="*/ 320516 h 514350"/>
                <a:gd name="connsiteX5625" fmla="*/ 2556034 w 6400800"/>
                <a:gd name="connsiteY5625" fmla="*/ 262414 h 514350"/>
                <a:gd name="connsiteX5626" fmla="*/ 2559844 w 6400800"/>
                <a:gd name="connsiteY5626" fmla="*/ 251936 h 514350"/>
                <a:gd name="connsiteX5627" fmla="*/ 2560796 w 6400800"/>
                <a:gd name="connsiteY5627" fmla="*/ 257651 h 514350"/>
                <a:gd name="connsiteX5628" fmla="*/ 2559844 w 6400800"/>
                <a:gd name="connsiteY5628" fmla="*/ 259556 h 514350"/>
                <a:gd name="connsiteX5629" fmla="*/ 2554129 w 6400800"/>
                <a:gd name="connsiteY5629" fmla="*/ 269081 h 514350"/>
                <a:gd name="connsiteX5630" fmla="*/ 2556034 w 6400800"/>
                <a:gd name="connsiteY5630" fmla="*/ 262414 h 514350"/>
                <a:gd name="connsiteX5631" fmla="*/ 2561749 w 6400800"/>
                <a:gd name="connsiteY5631" fmla="*/ 276701 h 514350"/>
                <a:gd name="connsiteX5632" fmla="*/ 2562701 w 6400800"/>
                <a:gd name="connsiteY5632" fmla="*/ 274796 h 514350"/>
                <a:gd name="connsiteX5633" fmla="*/ 2564606 w 6400800"/>
                <a:gd name="connsiteY5633" fmla="*/ 287179 h 514350"/>
                <a:gd name="connsiteX5634" fmla="*/ 2557939 w 6400800"/>
                <a:gd name="connsiteY5634" fmla="*/ 309086 h 514350"/>
                <a:gd name="connsiteX5635" fmla="*/ 2556034 w 6400800"/>
                <a:gd name="connsiteY5635" fmla="*/ 313849 h 514350"/>
                <a:gd name="connsiteX5636" fmla="*/ 2553176 w 6400800"/>
                <a:gd name="connsiteY5636" fmla="*/ 296704 h 514350"/>
                <a:gd name="connsiteX5637" fmla="*/ 2561749 w 6400800"/>
                <a:gd name="connsiteY5637" fmla="*/ 276701 h 514350"/>
                <a:gd name="connsiteX5638" fmla="*/ 2538889 w 6400800"/>
                <a:gd name="connsiteY5638" fmla="*/ 252889 h 514350"/>
                <a:gd name="connsiteX5639" fmla="*/ 2540794 w 6400800"/>
                <a:gd name="connsiteY5639" fmla="*/ 242411 h 514350"/>
                <a:gd name="connsiteX5640" fmla="*/ 2542699 w 6400800"/>
                <a:gd name="connsiteY5640" fmla="*/ 238601 h 514350"/>
                <a:gd name="connsiteX5641" fmla="*/ 2544604 w 6400800"/>
                <a:gd name="connsiteY5641" fmla="*/ 233839 h 514350"/>
                <a:gd name="connsiteX5642" fmla="*/ 2543651 w 6400800"/>
                <a:gd name="connsiteY5642" fmla="*/ 248126 h 514350"/>
                <a:gd name="connsiteX5643" fmla="*/ 2542699 w 6400800"/>
                <a:gd name="connsiteY5643" fmla="*/ 257651 h 514350"/>
                <a:gd name="connsiteX5644" fmla="*/ 2537936 w 6400800"/>
                <a:gd name="connsiteY5644" fmla="*/ 268129 h 514350"/>
                <a:gd name="connsiteX5645" fmla="*/ 2538889 w 6400800"/>
                <a:gd name="connsiteY5645" fmla="*/ 252889 h 514350"/>
                <a:gd name="connsiteX5646" fmla="*/ 2521744 w 6400800"/>
                <a:gd name="connsiteY5646" fmla="*/ 475774 h 514350"/>
                <a:gd name="connsiteX5647" fmla="*/ 2522696 w 6400800"/>
                <a:gd name="connsiteY5647" fmla="*/ 484346 h 514350"/>
                <a:gd name="connsiteX5648" fmla="*/ 2520791 w 6400800"/>
                <a:gd name="connsiteY5648" fmla="*/ 479584 h 514350"/>
                <a:gd name="connsiteX5649" fmla="*/ 2521744 w 6400800"/>
                <a:gd name="connsiteY5649" fmla="*/ 475774 h 514350"/>
                <a:gd name="connsiteX5650" fmla="*/ 2514124 w 6400800"/>
                <a:gd name="connsiteY5650" fmla="*/ 323374 h 514350"/>
                <a:gd name="connsiteX5651" fmla="*/ 2514124 w 6400800"/>
                <a:gd name="connsiteY5651" fmla="*/ 323374 h 514350"/>
                <a:gd name="connsiteX5652" fmla="*/ 2513171 w 6400800"/>
                <a:gd name="connsiteY5652" fmla="*/ 328136 h 514350"/>
                <a:gd name="connsiteX5653" fmla="*/ 2513171 w 6400800"/>
                <a:gd name="connsiteY5653" fmla="*/ 329089 h 514350"/>
                <a:gd name="connsiteX5654" fmla="*/ 2514124 w 6400800"/>
                <a:gd name="connsiteY5654" fmla="*/ 323374 h 514350"/>
                <a:gd name="connsiteX5655" fmla="*/ 2509361 w 6400800"/>
                <a:gd name="connsiteY5655" fmla="*/ 300514 h 514350"/>
                <a:gd name="connsiteX5656" fmla="*/ 2508409 w 6400800"/>
                <a:gd name="connsiteY5656" fmla="*/ 302419 h 514350"/>
                <a:gd name="connsiteX5657" fmla="*/ 2508409 w 6400800"/>
                <a:gd name="connsiteY5657" fmla="*/ 302419 h 514350"/>
                <a:gd name="connsiteX5658" fmla="*/ 2507456 w 6400800"/>
                <a:gd name="connsiteY5658" fmla="*/ 294799 h 514350"/>
                <a:gd name="connsiteX5659" fmla="*/ 2509361 w 6400800"/>
                <a:gd name="connsiteY5659" fmla="*/ 300514 h 514350"/>
                <a:gd name="connsiteX5660" fmla="*/ 2496979 w 6400800"/>
                <a:gd name="connsiteY5660" fmla="*/ 292894 h 514350"/>
                <a:gd name="connsiteX5661" fmla="*/ 2497931 w 6400800"/>
                <a:gd name="connsiteY5661" fmla="*/ 290036 h 514350"/>
                <a:gd name="connsiteX5662" fmla="*/ 2496979 w 6400800"/>
                <a:gd name="connsiteY5662" fmla="*/ 290989 h 514350"/>
                <a:gd name="connsiteX5663" fmla="*/ 2497931 w 6400800"/>
                <a:gd name="connsiteY5663" fmla="*/ 284321 h 514350"/>
                <a:gd name="connsiteX5664" fmla="*/ 2498884 w 6400800"/>
                <a:gd name="connsiteY5664" fmla="*/ 269081 h 514350"/>
                <a:gd name="connsiteX5665" fmla="*/ 2498884 w 6400800"/>
                <a:gd name="connsiteY5665" fmla="*/ 266224 h 514350"/>
                <a:gd name="connsiteX5666" fmla="*/ 2502694 w 6400800"/>
                <a:gd name="connsiteY5666" fmla="*/ 277654 h 514350"/>
                <a:gd name="connsiteX5667" fmla="*/ 2502694 w 6400800"/>
                <a:gd name="connsiteY5667" fmla="*/ 283369 h 514350"/>
                <a:gd name="connsiteX5668" fmla="*/ 2501741 w 6400800"/>
                <a:gd name="connsiteY5668" fmla="*/ 302419 h 514350"/>
                <a:gd name="connsiteX5669" fmla="*/ 2501741 w 6400800"/>
                <a:gd name="connsiteY5669" fmla="*/ 313849 h 514350"/>
                <a:gd name="connsiteX5670" fmla="*/ 2500789 w 6400800"/>
                <a:gd name="connsiteY5670" fmla="*/ 325279 h 514350"/>
                <a:gd name="connsiteX5671" fmla="*/ 2500789 w 6400800"/>
                <a:gd name="connsiteY5671" fmla="*/ 326231 h 514350"/>
                <a:gd name="connsiteX5672" fmla="*/ 2499836 w 6400800"/>
                <a:gd name="connsiteY5672" fmla="*/ 315754 h 514350"/>
                <a:gd name="connsiteX5673" fmla="*/ 2499836 w 6400800"/>
                <a:gd name="connsiteY5673" fmla="*/ 310039 h 514350"/>
                <a:gd name="connsiteX5674" fmla="*/ 2500789 w 6400800"/>
                <a:gd name="connsiteY5674" fmla="*/ 297656 h 514350"/>
                <a:gd name="connsiteX5675" fmla="*/ 2500789 w 6400800"/>
                <a:gd name="connsiteY5675" fmla="*/ 286226 h 514350"/>
                <a:gd name="connsiteX5676" fmla="*/ 2496979 w 6400800"/>
                <a:gd name="connsiteY5676" fmla="*/ 292894 h 514350"/>
                <a:gd name="connsiteX5677" fmla="*/ 2496979 w 6400800"/>
                <a:gd name="connsiteY5677" fmla="*/ 292894 h 514350"/>
                <a:gd name="connsiteX5678" fmla="*/ 2449354 w 6400800"/>
                <a:gd name="connsiteY5678" fmla="*/ 334804 h 514350"/>
                <a:gd name="connsiteX5679" fmla="*/ 2447449 w 6400800"/>
                <a:gd name="connsiteY5679" fmla="*/ 328136 h 514350"/>
                <a:gd name="connsiteX5680" fmla="*/ 2450306 w 6400800"/>
                <a:gd name="connsiteY5680" fmla="*/ 321469 h 514350"/>
                <a:gd name="connsiteX5681" fmla="*/ 2450306 w 6400800"/>
                <a:gd name="connsiteY5681" fmla="*/ 322421 h 514350"/>
                <a:gd name="connsiteX5682" fmla="*/ 2451259 w 6400800"/>
                <a:gd name="connsiteY5682" fmla="*/ 324326 h 514350"/>
                <a:gd name="connsiteX5683" fmla="*/ 2449354 w 6400800"/>
                <a:gd name="connsiteY5683" fmla="*/ 334804 h 514350"/>
                <a:gd name="connsiteX5684" fmla="*/ 2450306 w 6400800"/>
                <a:gd name="connsiteY5684" fmla="*/ 254794 h 514350"/>
                <a:gd name="connsiteX5685" fmla="*/ 2451259 w 6400800"/>
                <a:gd name="connsiteY5685" fmla="*/ 251936 h 514350"/>
                <a:gd name="connsiteX5686" fmla="*/ 2451259 w 6400800"/>
                <a:gd name="connsiteY5686" fmla="*/ 250984 h 514350"/>
                <a:gd name="connsiteX5687" fmla="*/ 2451259 w 6400800"/>
                <a:gd name="connsiteY5687" fmla="*/ 251936 h 514350"/>
                <a:gd name="connsiteX5688" fmla="*/ 2450306 w 6400800"/>
                <a:gd name="connsiteY5688" fmla="*/ 254794 h 514350"/>
                <a:gd name="connsiteX5689" fmla="*/ 2452211 w 6400800"/>
                <a:gd name="connsiteY5689" fmla="*/ 251936 h 514350"/>
                <a:gd name="connsiteX5690" fmla="*/ 2451259 w 6400800"/>
                <a:gd name="connsiteY5690" fmla="*/ 250984 h 514350"/>
                <a:gd name="connsiteX5691" fmla="*/ 2456021 w 6400800"/>
                <a:gd name="connsiteY5691" fmla="*/ 238601 h 514350"/>
                <a:gd name="connsiteX5692" fmla="*/ 2460784 w 6400800"/>
                <a:gd name="connsiteY5692" fmla="*/ 231934 h 514350"/>
                <a:gd name="connsiteX5693" fmla="*/ 2459831 w 6400800"/>
                <a:gd name="connsiteY5693" fmla="*/ 235744 h 514350"/>
                <a:gd name="connsiteX5694" fmla="*/ 2456021 w 6400800"/>
                <a:gd name="connsiteY5694" fmla="*/ 248126 h 514350"/>
                <a:gd name="connsiteX5695" fmla="*/ 2452211 w 6400800"/>
                <a:gd name="connsiteY5695" fmla="*/ 251936 h 514350"/>
                <a:gd name="connsiteX5696" fmla="*/ 2457926 w 6400800"/>
                <a:gd name="connsiteY5696" fmla="*/ 266224 h 514350"/>
                <a:gd name="connsiteX5697" fmla="*/ 2456974 w 6400800"/>
                <a:gd name="connsiteY5697" fmla="*/ 268129 h 514350"/>
                <a:gd name="connsiteX5698" fmla="*/ 2457926 w 6400800"/>
                <a:gd name="connsiteY5698" fmla="*/ 266224 h 514350"/>
                <a:gd name="connsiteX5699" fmla="*/ 2457926 w 6400800"/>
                <a:gd name="connsiteY5699" fmla="*/ 266224 h 514350"/>
                <a:gd name="connsiteX5700" fmla="*/ 2457926 w 6400800"/>
                <a:gd name="connsiteY5700" fmla="*/ 374809 h 514350"/>
                <a:gd name="connsiteX5701" fmla="*/ 2456021 w 6400800"/>
                <a:gd name="connsiteY5701" fmla="*/ 367189 h 514350"/>
                <a:gd name="connsiteX5702" fmla="*/ 2456021 w 6400800"/>
                <a:gd name="connsiteY5702" fmla="*/ 362426 h 514350"/>
                <a:gd name="connsiteX5703" fmla="*/ 2456021 w 6400800"/>
                <a:gd name="connsiteY5703" fmla="*/ 344329 h 514350"/>
                <a:gd name="connsiteX5704" fmla="*/ 2458879 w 6400800"/>
                <a:gd name="connsiteY5704" fmla="*/ 354806 h 514350"/>
                <a:gd name="connsiteX5705" fmla="*/ 2457926 w 6400800"/>
                <a:gd name="connsiteY5705" fmla="*/ 374809 h 514350"/>
                <a:gd name="connsiteX5706" fmla="*/ 2456974 w 6400800"/>
                <a:gd name="connsiteY5706" fmla="*/ 308134 h 514350"/>
                <a:gd name="connsiteX5707" fmla="*/ 2456974 w 6400800"/>
                <a:gd name="connsiteY5707" fmla="*/ 305276 h 514350"/>
                <a:gd name="connsiteX5708" fmla="*/ 2457926 w 6400800"/>
                <a:gd name="connsiteY5708" fmla="*/ 302419 h 514350"/>
                <a:gd name="connsiteX5709" fmla="*/ 2459831 w 6400800"/>
                <a:gd name="connsiteY5709" fmla="*/ 313849 h 514350"/>
                <a:gd name="connsiteX5710" fmla="*/ 2460784 w 6400800"/>
                <a:gd name="connsiteY5710" fmla="*/ 317659 h 514350"/>
                <a:gd name="connsiteX5711" fmla="*/ 2456974 w 6400800"/>
                <a:gd name="connsiteY5711" fmla="*/ 308134 h 514350"/>
                <a:gd name="connsiteX5712" fmla="*/ 2458879 w 6400800"/>
                <a:gd name="connsiteY5712" fmla="*/ 290036 h 514350"/>
                <a:gd name="connsiteX5713" fmla="*/ 2459831 w 6400800"/>
                <a:gd name="connsiteY5713" fmla="*/ 287179 h 514350"/>
                <a:gd name="connsiteX5714" fmla="*/ 2463641 w 6400800"/>
                <a:gd name="connsiteY5714" fmla="*/ 277654 h 514350"/>
                <a:gd name="connsiteX5715" fmla="*/ 2465546 w 6400800"/>
                <a:gd name="connsiteY5715" fmla="*/ 281464 h 514350"/>
                <a:gd name="connsiteX5716" fmla="*/ 2458879 w 6400800"/>
                <a:gd name="connsiteY5716" fmla="*/ 290036 h 514350"/>
                <a:gd name="connsiteX5717" fmla="*/ 2464594 w 6400800"/>
                <a:gd name="connsiteY5717" fmla="*/ 305276 h 514350"/>
                <a:gd name="connsiteX5718" fmla="*/ 2460784 w 6400800"/>
                <a:gd name="connsiteY5718" fmla="*/ 295751 h 514350"/>
                <a:gd name="connsiteX5719" fmla="*/ 2462689 w 6400800"/>
                <a:gd name="connsiteY5719" fmla="*/ 292894 h 514350"/>
                <a:gd name="connsiteX5720" fmla="*/ 2466499 w 6400800"/>
                <a:gd name="connsiteY5720" fmla="*/ 285274 h 514350"/>
                <a:gd name="connsiteX5721" fmla="*/ 2464594 w 6400800"/>
                <a:gd name="connsiteY5721" fmla="*/ 305276 h 514350"/>
                <a:gd name="connsiteX5722" fmla="*/ 2467451 w 6400800"/>
                <a:gd name="connsiteY5722" fmla="*/ 274796 h 514350"/>
                <a:gd name="connsiteX5723" fmla="*/ 2466499 w 6400800"/>
                <a:gd name="connsiteY5723" fmla="*/ 272891 h 514350"/>
                <a:gd name="connsiteX5724" fmla="*/ 2468404 w 6400800"/>
                <a:gd name="connsiteY5724" fmla="*/ 268129 h 514350"/>
                <a:gd name="connsiteX5725" fmla="*/ 2467451 w 6400800"/>
                <a:gd name="connsiteY5725" fmla="*/ 274796 h 514350"/>
                <a:gd name="connsiteX5726" fmla="*/ 2471261 w 6400800"/>
                <a:gd name="connsiteY5726" fmla="*/ 233839 h 514350"/>
                <a:gd name="connsiteX5727" fmla="*/ 2470309 w 6400800"/>
                <a:gd name="connsiteY5727" fmla="*/ 245269 h 514350"/>
                <a:gd name="connsiteX5728" fmla="*/ 2469356 w 6400800"/>
                <a:gd name="connsiteY5728" fmla="*/ 246221 h 514350"/>
                <a:gd name="connsiteX5729" fmla="*/ 2459831 w 6400800"/>
                <a:gd name="connsiteY5729" fmla="*/ 263366 h 514350"/>
                <a:gd name="connsiteX5730" fmla="*/ 2458879 w 6400800"/>
                <a:gd name="connsiteY5730" fmla="*/ 261461 h 514350"/>
                <a:gd name="connsiteX5731" fmla="*/ 2461736 w 6400800"/>
                <a:gd name="connsiteY5731" fmla="*/ 247174 h 514350"/>
                <a:gd name="connsiteX5732" fmla="*/ 2462689 w 6400800"/>
                <a:gd name="connsiteY5732" fmla="*/ 245269 h 514350"/>
                <a:gd name="connsiteX5733" fmla="*/ 2472214 w 6400800"/>
                <a:gd name="connsiteY5733" fmla="*/ 231934 h 514350"/>
                <a:gd name="connsiteX5734" fmla="*/ 2472214 w 6400800"/>
                <a:gd name="connsiteY5734" fmla="*/ 231934 h 514350"/>
                <a:gd name="connsiteX5735" fmla="*/ 2473166 w 6400800"/>
                <a:gd name="connsiteY5735" fmla="*/ 240506 h 514350"/>
                <a:gd name="connsiteX5736" fmla="*/ 2472214 w 6400800"/>
                <a:gd name="connsiteY5736" fmla="*/ 242411 h 514350"/>
                <a:gd name="connsiteX5737" fmla="*/ 2471261 w 6400800"/>
                <a:gd name="connsiteY5737" fmla="*/ 233839 h 514350"/>
                <a:gd name="connsiteX5738" fmla="*/ 2467451 w 6400800"/>
                <a:gd name="connsiteY5738" fmla="*/ 211931 h 514350"/>
                <a:gd name="connsiteX5739" fmla="*/ 2465546 w 6400800"/>
                <a:gd name="connsiteY5739" fmla="*/ 213836 h 514350"/>
                <a:gd name="connsiteX5740" fmla="*/ 2466499 w 6400800"/>
                <a:gd name="connsiteY5740" fmla="*/ 211931 h 514350"/>
                <a:gd name="connsiteX5741" fmla="*/ 2468404 w 6400800"/>
                <a:gd name="connsiteY5741" fmla="*/ 208121 h 514350"/>
                <a:gd name="connsiteX5742" fmla="*/ 2468404 w 6400800"/>
                <a:gd name="connsiteY5742" fmla="*/ 210979 h 514350"/>
                <a:gd name="connsiteX5743" fmla="*/ 2467451 w 6400800"/>
                <a:gd name="connsiteY5743" fmla="*/ 211931 h 514350"/>
                <a:gd name="connsiteX5744" fmla="*/ 2467451 w 6400800"/>
                <a:gd name="connsiteY5744" fmla="*/ 211931 h 514350"/>
                <a:gd name="connsiteX5745" fmla="*/ 2467451 w 6400800"/>
                <a:gd name="connsiteY5745" fmla="*/ 211931 h 514350"/>
                <a:gd name="connsiteX5746" fmla="*/ 2470309 w 6400800"/>
                <a:gd name="connsiteY5746" fmla="*/ 218599 h 514350"/>
                <a:gd name="connsiteX5747" fmla="*/ 2472214 w 6400800"/>
                <a:gd name="connsiteY5747" fmla="*/ 230029 h 514350"/>
                <a:gd name="connsiteX5748" fmla="*/ 2472214 w 6400800"/>
                <a:gd name="connsiteY5748" fmla="*/ 230029 h 514350"/>
                <a:gd name="connsiteX5749" fmla="*/ 2463641 w 6400800"/>
                <a:gd name="connsiteY5749" fmla="*/ 237649 h 514350"/>
                <a:gd name="connsiteX5750" fmla="*/ 2464594 w 6400800"/>
                <a:gd name="connsiteY5750" fmla="*/ 234791 h 514350"/>
                <a:gd name="connsiteX5751" fmla="*/ 2466499 w 6400800"/>
                <a:gd name="connsiteY5751" fmla="*/ 224314 h 514350"/>
                <a:gd name="connsiteX5752" fmla="*/ 2466499 w 6400800"/>
                <a:gd name="connsiteY5752" fmla="*/ 224314 h 514350"/>
                <a:gd name="connsiteX5753" fmla="*/ 2470309 w 6400800"/>
                <a:gd name="connsiteY5753" fmla="*/ 218599 h 514350"/>
                <a:gd name="connsiteX5754" fmla="*/ 2477929 w 6400800"/>
                <a:gd name="connsiteY5754" fmla="*/ 223361 h 514350"/>
                <a:gd name="connsiteX5755" fmla="*/ 2475071 w 6400800"/>
                <a:gd name="connsiteY5755" fmla="*/ 212884 h 514350"/>
                <a:gd name="connsiteX5756" fmla="*/ 2477929 w 6400800"/>
                <a:gd name="connsiteY5756" fmla="*/ 209074 h 514350"/>
                <a:gd name="connsiteX5757" fmla="*/ 2477929 w 6400800"/>
                <a:gd name="connsiteY5757" fmla="*/ 217646 h 514350"/>
                <a:gd name="connsiteX5758" fmla="*/ 2477929 w 6400800"/>
                <a:gd name="connsiteY5758" fmla="*/ 223361 h 514350"/>
                <a:gd name="connsiteX5759" fmla="*/ 2473166 w 6400800"/>
                <a:gd name="connsiteY5759" fmla="*/ 206216 h 514350"/>
                <a:gd name="connsiteX5760" fmla="*/ 2472214 w 6400800"/>
                <a:gd name="connsiteY5760" fmla="*/ 203359 h 514350"/>
                <a:gd name="connsiteX5761" fmla="*/ 2471261 w 6400800"/>
                <a:gd name="connsiteY5761" fmla="*/ 201454 h 514350"/>
                <a:gd name="connsiteX5762" fmla="*/ 2474119 w 6400800"/>
                <a:gd name="connsiteY5762" fmla="*/ 195739 h 514350"/>
                <a:gd name="connsiteX5763" fmla="*/ 2477929 w 6400800"/>
                <a:gd name="connsiteY5763" fmla="*/ 189071 h 514350"/>
                <a:gd name="connsiteX5764" fmla="*/ 2477929 w 6400800"/>
                <a:gd name="connsiteY5764" fmla="*/ 201454 h 514350"/>
                <a:gd name="connsiteX5765" fmla="*/ 2473166 w 6400800"/>
                <a:gd name="connsiteY5765" fmla="*/ 206216 h 514350"/>
                <a:gd name="connsiteX5766" fmla="*/ 2473166 w 6400800"/>
                <a:gd name="connsiteY5766" fmla="*/ 255746 h 514350"/>
                <a:gd name="connsiteX5767" fmla="*/ 2475071 w 6400800"/>
                <a:gd name="connsiteY5767" fmla="*/ 251936 h 514350"/>
                <a:gd name="connsiteX5768" fmla="*/ 2476976 w 6400800"/>
                <a:gd name="connsiteY5768" fmla="*/ 266224 h 514350"/>
                <a:gd name="connsiteX5769" fmla="*/ 2479834 w 6400800"/>
                <a:gd name="connsiteY5769" fmla="*/ 292894 h 514350"/>
                <a:gd name="connsiteX5770" fmla="*/ 2479834 w 6400800"/>
                <a:gd name="connsiteY5770" fmla="*/ 296704 h 514350"/>
                <a:gd name="connsiteX5771" fmla="*/ 2479834 w 6400800"/>
                <a:gd name="connsiteY5771" fmla="*/ 295751 h 514350"/>
                <a:gd name="connsiteX5772" fmla="*/ 2475071 w 6400800"/>
                <a:gd name="connsiteY5772" fmla="*/ 288131 h 514350"/>
                <a:gd name="connsiteX5773" fmla="*/ 2473166 w 6400800"/>
                <a:gd name="connsiteY5773" fmla="*/ 255746 h 514350"/>
                <a:gd name="connsiteX5774" fmla="*/ 2481739 w 6400800"/>
                <a:gd name="connsiteY5774" fmla="*/ 324326 h 514350"/>
                <a:gd name="connsiteX5775" fmla="*/ 2480786 w 6400800"/>
                <a:gd name="connsiteY5775" fmla="*/ 326231 h 514350"/>
                <a:gd name="connsiteX5776" fmla="*/ 2476024 w 6400800"/>
                <a:gd name="connsiteY5776" fmla="*/ 340519 h 514350"/>
                <a:gd name="connsiteX5777" fmla="*/ 2476024 w 6400800"/>
                <a:gd name="connsiteY5777" fmla="*/ 308134 h 514350"/>
                <a:gd name="connsiteX5778" fmla="*/ 2476024 w 6400800"/>
                <a:gd name="connsiteY5778" fmla="*/ 308134 h 514350"/>
                <a:gd name="connsiteX5779" fmla="*/ 2479834 w 6400800"/>
                <a:gd name="connsiteY5779" fmla="*/ 318611 h 514350"/>
                <a:gd name="connsiteX5780" fmla="*/ 2480786 w 6400800"/>
                <a:gd name="connsiteY5780" fmla="*/ 322421 h 514350"/>
                <a:gd name="connsiteX5781" fmla="*/ 2481739 w 6400800"/>
                <a:gd name="connsiteY5781" fmla="*/ 324326 h 514350"/>
                <a:gd name="connsiteX5782" fmla="*/ 2481739 w 6400800"/>
                <a:gd name="connsiteY5782" fmla="*/ 324326 h 514350"/>
                <a:gd name="connsiteX5783" fmla="*/ 2436971 w 6400800"/>
                <a:gd name="connsiteY5783" fmla="*/ 215741 h 514350"/>
                <a:gd name="connsiteX5784" fmla="*/ 2447449 w 6400800"/>
                <a:gd name="connsiteY5784" fmla="*/ 195739 h 514350"/>
                <a:gd name="connsiteX5785" fmla="*/ 2457926 w 6400800"/>
                <a:gd name="connsiteY5785" fmla="*/ 178594 h 514350"/>
                <a:gd name="connsiteX5786" fmla="*/ 2475071 w 6400800"/>
                <a:gd name="connsiteY5786" fmla="*/ 150971 h 514350"/>
                <a:gd name="connsiteX5787" fmla="*/ 2482691 w 6400800"/>
                <a:gd name="connsiteY5787" fmla="*/ 138589 h 514350"/>
                <a:gd name="connsiteX5788" fmla="*/ 2480786 w 6400800"/>
                <a:gd name="connsiteY5788" fmla="*/ 154781 h 514350"/>
                <a:gd name="connsiteX5789" fmla="*/ 2478881 w 6400800"/>
                <a:gd name="connsiteY5789" fmla="*/ 181451 h 514350"/>
                <a:gd name="connsiteX5790" fmla="*/ 2470309 w 6400800"/>
                <a:gd name="connsiteY5790" fmla="*/ 193834 h 514350"/>
                <a:gd name="connsiteX5791" fmla="*/ 2469356 w 6400800"/>
                <a:gd name="connsiteY5791" fmla="*/ 194786 h 514350"/>
                <a:gd name="connsiteX5792" fmla="*/ 2465546 w 6400800"/>
                <a:gd name="connsiteY5792" fmla="*/ 181451 h 514350"/>
                <a:gd name="connsiteX5793" fmla="*/ 2467451 w 6400800"/>
                <a:gd name="connsiteY5793" fmla="*/ 197644 h 514350"/>
                <a:gd name="connsiteX5794" fmla="*/ 2460784 w 6400800"/>
                <a:gd name="connsiteY5794" fmla="*/ 209074 h 514350"/>
                <a:gd name="connsiteX5795" fmla="*/ 2447449 w 6400800"/>
                <a:gd name="connsiteY5795" fmla="*/ 234791 h 514350"/>
                <a:gd name="connsiteX5796" fmla="*/ 2436971 w 6400800"/>
                <a:gd name="connsiteY5796" fmla="*/ 247174 h 514350"/>
                <a:gd name="connsiteX5797" fmla="*/ 2436019 w 6400800"/>
                <a:gd name="connsiteY5797" fmla="*/ 249079 h 514350"/>
                <a:gd name="connsiteX5798" fmla="*/ 2436019 w 6400800"/>
                <a:gd name="connsiteY5798" fmla="*/ 249079 h 514350"/>
                <a:gd name="connsiteX5799" fmla="*/ 2433161 w 6400800"/>
                <a:gd name="connsiteY5799" fmla="*/ 225266 h 514350"/>
                <a:gd name="connsiteX5800" fmla="*/ 2436971 w 6400800"/>
                <a:gd name="connsiteY5800" fmla="*/ 215741 h 514350"/>
                <a:gd name="connsiteX5801" fmla="*/ 2416016 w 6400800"/>
                <a:gd name="connsiteY5801" fmla="*/ 313849 h 514350"/>
                <a:gd name="connsiteX5802" fmla="*/ 2416016 w 6400800"/>
                <a:gd name="connsiteY5802" fmla="*/ 313849 h 514350"/>
                <a:gd name="connsiteX5803" fmla="*/ 2413159 w 6400800"/>
                <a:gd name="connsiteY5803" fmla="*/ 304324 h 514350"/>
                <a:gd name="connsiteX5804" fmla="*/ 2415064 w 6400800"/>
                <a:gd name="connsiteY5804" fmla="*/ 301466 h 514350"/>
                <a:gd name="connsiteX5805" fmla="*/ 2415064 w 6400800"/>
                <a:gd name="connsiteY5805" fmla="*/ 303371 h 514350"/>
                <a:gd name="connsiteX5806" fmla="*/ 2416016 w 6400800"/>
                <a:gd name="connsiteY5806" fmla="*/ 313849 h 514350"/>
                <a:gd name="connsiteX5807" fmla="*/ 2416016 w 6400800"/>
                <a:gd name="connsiteY5807" fmla="*/ 313849 h 514350"/>
                <a:gd name="connsiteX5808" fmla="*/ 2422684 w 6400800"/>
                <a:gd name="connsiteY5808" fmla="*/ 288131 h 514350"/>
                <a:gd name="connsiteX5809" fmla="*/ 2422684 w 6400800"/>
                <a:gd name="connsiteY5809" fmla="*/ 293846 h 514350"/>
                <a:gd name="connsiteX5810" fmla="*/ 2420779 w 6400800"/>
                <a:gd name="connsiteY5810" fmla="*/ 299561 h 514350"/>
                <a:gd name="connsiteX5811" fmla="*/ 2418874 w 6400800"/>
                <a:gd name="connsiteY5811" fmla="*/ 293846 h 514350"/>
                <a:gd name="connsiteX5812" fmla="*/ 2420779 w 6400800"/>
                <a:gd name="connsiteY5812" fmla="*/ 290989 h 514350"/>
                <a:gd name="connsiteX5813" fmla="*/ 2422684 w 6400800"/>
                <a:gd name="connsiteY5813" fmla="*/ 288131 h 514350"/>
                <a:gd name="connsiteX5814" fmla="*/ 2414111 w 6400800"/>
                <a:gd name="connsiteY5814" fmla="*/ 259556 h 514350"/>
                <a:gd name="connsiteX5815" fmla="*/ 2419826 w 6400800"/>
                <a:gd name="connsiteY5815" fmla="*/ 248126 h 514350"/>
                <a:gd name="connsiteX5816" fmla="*/ 2420779 w 6400800"/>
                <a:gd name="connsiteY5816" fmla="*/ 266224 h 514350"/>
                <a:gd name="connsiteX5817" fmla="*/ 2412206 w 6400800"/>
                <a:gd name="connsiteY5817" fmla="*/ 277654 h 514350"/>
                <a:gd name="connsiteX5818" fmla="*/ 2410301 w 6400800"/>
                <a:gd name="connsiteY5818" fmla="*/ 273844 h 514350"/>
                <a:gd name="connsiteX5819" fmla="*/ 2408396 w 6400800"/>
                <a:gd name="connsiteY5819" fmla="*/ 270986 h 514350"/>
                <a:gd name="connsiteX5820" fmla="*/ 2414111 w 6400800"/>
                <a:gd name="connsiteY5820" fmla="*/ 259556 h 514350"/>
                <a:gd name="connsiteX5821" fmla="*/ 2406491 w 6400800"/>
                <a:gd name="connsiteY5821" fmla="*/ 275749 h 514350"/>
                <a:gd name="connsiteX5822" fmla="*/ 2406491 w 6400800"/>
                <a:gd name="connsiteY5822" fmla="*/ 275749 h 514350"/>
                <a:gd name="connsiteX5823" fmla="*/ 2409349 w 6400800"/>
                <a:gd name="connsiteY5823" fmla="*/ 282416 h 514350"/>
                <a:gd name="connsiteX5824" fmla="*/ 2406491 w 6400800"/>
                <a:gd name="connsiteY5824" fmla="*/ 286226 h 514350"/>
                <a:gd name="connsiteX5825" fmla="*/ 2404586 w 6400800"/>
                <a:gd name="connsiteY5825" fmla="*/ 280511 h 514350"/>
                <a:gd name="connsiteX5826" fmla="*/ 2406491 w 6400800"/>
                <a:gd name="connsiteY5826" fmla="*/ 275749 h 514350"/>
                <a:gd name="connsiteX5827" fmla="*/ 2405539 w 6400800"/>
                <a:gd name="connsiteY5827" fmla="*/ 317659 h 514350"/>
                <a:gd name="connsiteX5828" fmla="*/ 2408396 w 6400800"/>
                <a:gd name="connsiteY5828" fmla="*/ 328136 h 514350"/>
                <a:gd name="connsiteX5829" fmla="*/ 2408396 w 6400800"/>
                <a:gd name="connsiteY5829" fmla="*/ 334804 h 514350"/>
                <a:gd name="connsiteX5830" fmla="*/ 2407444 w 6400800"/>
                <a:gd name="connsiteY5830" fmla="*/ 332899 h 514350"/>
                <a:gd name="connsiteX5831" fmla="*/ 2407444 w 6400800"/>
                <a:gd name="connsiteY5831" fmla="*/ 340519 h 514350"/>
                <a:gd name="connsiteX5832" fmla="*/ 2404586 w 6400800"/>
                <a:gd name="connsiteY5832" fmla="*/ 350996 h 514350"/>
                <a:gd name="connsiteX5833" fmla="*/ 2400776 w 6400800"/>
                <a:gd name="connsiteY5833" fmla="*/ 364331 h 514350"/>
                <a:gd name="connsiteX5834" fmla="*/ 2398871 w 6400800"/>
                <a:gd name="connsiteY5834" fmla="*/ 343376 h 514350"/>
                <a:gd name="connsiteX5835" fmla="*/ 2397919 w 6400800"/>
                <a:gd name="connsiteY5835" fmla="*/ 333851 h 514350"/>
                <a:gd name="connsiteX5836" fmla="*/ 2398871 w 6400800"/>
                <a:gd name="connsiteY5836" fmla="*/ 330994 h 514350"/>
                <a:gd name="connsiteX5837" fmla="*/ 2405539 w 6400800"/>
                <a:gd name="connsiteY5837" fmla="*/ 317659 h 514350"/>
                <a:gd name="connsiteX5838" fmla="*/ 2398871 w 6400800"/>
                <a:gd name="connsiteY5838" fmla="*/ 291941 h 514350"/>
                <a:gd name="connsiteX5839" fmla="*/ 2399824 w 6400800"/>
                <a:gd name="connsiteY5839" fmla="*/ 295751 h 514350"/>
                <a:gd name="connsiteX5840" fmla="*/ 2394109 w 6400800"/>
                <a:gd name="connsiteY5840" fmla="*/ 303371 h 514350"/>
                <a:gd name="connsiteX5841" fmla="*/ 2394109 w 6400800"/>
                <a:gd name="connsiteY5841" fmla="*/ 302419 h 514350"/>
                <a:gd name="connsiteX5842" fmla="*/ 2398871 w 6400800"/>
                <a:gd name="connsiteY5842" fmla="*/ 291941 h 514350"/>
                <a:gd name="connsiteX5843" fmla="*/ 2393156 w 6400800"/>
                <a:gd name="connsiteY5843" fmla="*/ 267176 h 514350"/>
                <a:gd name="connsiteX5844" fmla="*/ 2391251 w 6400800"/>
                <a:gd name="connsiteY5844" fmla="*/ 270034 h 514350"/>
                <a:gd name="connsiteX5845" fmla="*/ 2389346 w 6400800"/>
                <a:gd name="connsiteY5845" fmla="*/ 254794 h 514350"/>
                <a:gd name="connsiteX5846" fmla="*/ 2393156 w 6400800"/>
                <a:gd name="connsiteY5846" fmla="*/ 267176 h 514350"/>
                <a:gd name="connsiteX5847" fmla="*/ 2351246 w 6400800"/>
                <a:gd name="connsiteY5847" fmla="*/ 278606 h 514350"/>
                <a:gd name="connsiteX5848" fmla="*/ 2351246 w 6400800"/>
                <a:gd name="connsiteY5848" fmla="*/ 278606 h 514350"/>
                <a:gd name="connsiteX5849" fmla="*/ 2351246 w 6400800"/>
                <a:gd name="connsiteY5849" fmla="*/ 275749 h 514350"/>
                <a:gd name="connsiteX5850" fmla="*/ 2351246 w 6400800"/>
                <a:gd name="connsiteY5850" fmla="*/ 278606 h 514350"/>
                <a:gd name="connsiteX5851" fmla="*/ 2378869 w 6400800"/>
                <a:gd name="connsiteY5851" fmla="*/ 295751 h 514350"/>
                <a:gd name="connsiteX5852" fmla="*/ 2375059 w 6400800"/>
                <a:gd name="connsiteY5852" fmla="*/ 303371 h 514350"/>
                <a:gd name="connsiteX5853" fmla="*/ 2374106 w 6400800"/>
                <a:gd name="connsiteY5853" fmla="*/ 305276 h 514350"/>
                <a:gd name="connsiteX5854" fmla="*/ 2374106 w 6400800"/>
                <a:gd name="connsiteY5854" fmla="*/ 304324 h 514350"/>
                <a:gd name="connsiteX5855" fmla="*/ 2376011 w 6400800"/>
                <a:gd name="connsiteY5855" fmla="*/ 231934 h 514350"/>
                <a:gd name="connsiteX5856" fmla="*/ 2366486 w 6400800"/>
                <a:gd name="connsiteY5856" fmla="*/ 277654 h 514350"/>
                <a:gd name="connsiteX5857" fmla="*/ 2364581 w 6400800"/>
                <a:gd name="connsiteY5857" fmla="*/ 272891 h 514350"/>
                <a:gd name="connsiteX5858" fmla="*/ 2361724 w 6400800"/>
                <a:gd name="connsiteY5858" fmla="*/ 264319 h 514350"/>
                <a:gd name="connsiteX5859" fmla="*/ 2361724 w 6400800"/>
                <a:gd name="connsiteY5859" fmla="*/ 245269 h 514350"/>
                <a:gd name="connsiteX5860" fmla="*/ 2365534 w 6400800"/>
                <a:gd name="connsiteY5860" fmla="*/ 234791 h 514350"/>
                <a:gd name="connsiteX5861" fmla="*/ 2376011 w 6400800"/>
                <a:gd name="connsiteY5861" fmla="*/ 211931 h 514350"/>
                <a:gd name="connsiteX5862" fmla="*/ 2376011 w 6400800"/>
                <a:gd name="connsiteY5862" fmla="*/ 244316 h 514350"/>
                <a:gd name="connsiteX5863" fmla="*/ 2376964 w 6400800"/>
                <a:gd name="connsiteY5863" fmla="*/ 290989 h 514350"/>
                <a:gd name="connsiteX5864" fmla="*/ 2378869 w 6400800"/>
                <a:gd name="connsiteY5864" fmla="*/ 295751 h 514350"/>
                <a:gd name="connsiteX5865" fmla="*/ 2362676 w 6400800"/>
                <a:gd name="connsiteY5865" fmla="*/ 180499 h 514350"/>
                <a:gd name="connsiteX5866" fmla="*/ 2368391 w 6400800"/>
                <a:gd name="connsiteY5866" fmla="*/ 166211 h 514350"/>
                <a:gd name="connsiteX5867" fmla="*/ 2377916 w 6400800"/>
                <a:gd name="connsiteY5867" fmla="*/ 140494 h 514350"/>
                <a:gd name="connsiteX5868" fmla="*/ 2378869 w 6400800"/>
                <a:gd name="connsiteY5868" fmla="*/ 143351 h 514350"/>
                <a:gd name="connsiteX5869" fmla="*/ 2378869 w 6400800"/>
                <a:gd name="connsiteY5869" fmla="*/ 152876 h 514350"/>
                <a:gd name="connsiteX5870" fmla="*/ 2377916 w 6400800"/>
                <a:gd name="connsiteY5870" fmla="*/ 147161 h 514350"/>
                <a:gd name="connsiteX5871" fmla="*/ 2377916 w 6400800"/>
                <a:gd name="connsiteY5871" fmla="*/ 173831 h 514350"/>
                <a:gd name="connsiteX5872" fmla="*/ 2377916 w 6400800"/>
                <a:gd name="connsiteY5872" fmla="*/ 203359 h 514350"/>
                <a:gd name="connsiteX5873" fmla="*/ 2362676 w 6400800"/>
                <a:gd name="connsiteY5873" fmla="*/ 227171 h 514350"/>
                <a:gd name="connsiteX5874" fmla="*/ 2360771 w 6400800"/>
                <a:gd name="connsiteY5874" fmla="*/ 185261 h 514350"/>
                <a:gd name="connsiteX5875" fmla="*/ 2362676 w 6400800"/>
                <a:gd name="connsiteY5875" fmla="*/ 180499 h 514350"/>
                <a:gd name="connsiteX5876" fmla="*/ 2340769 w 6400800"/>
                <a:gd name="connsiteY5876" fmla="*/ 241459 h 514350"/>
                <a:gd name="connsiteX5877" fmla="*/ 2342674 w 6400800"/>
                <a:gd name="connsiteY5877" fmla="*/ 235744 h 514350"/>
                <a:gd name="connsiteX5878" fmla="*/ 2347436 w 6400800"/>
                <a:gd name="connsiteY5878" fmla="*/ 221456 h 514350"/>
                <a:gd name="connsiteX5879" fmla="*/ 2359819 w 6400800"/>
                <a:gd name="connsiteY5879" fmla="*/ 187166 h 514350"/>
                <a:gd name="connsiteX5880" fmla="*/ 2355056 w 6400800"/>
                <a:gd name="connsiteY5880" fmla="*/ 236696 h 514350"/>
                <a:gd name="connsiteX5881" fmla="*/ 2353151 w 6400800"/>
                <a:gd name="connsiteY5881" fmla="*/ 230029 h 514350"/>
                <a:gd name="connsiteX5882" fmla="*/ 2354104 w 6400800"/>
                <a:gd name="connsiteY5882" fmla="*/ 241459 h 514350"/>
                <a:gd name="connsiteX5883" fmla="*/ 2344579 w 6400800"/>
                <a:gd name="connsiteY5883" fmla="*/ 259556 h 514350"/>
                <a:gd name="connsiteX5884" fmla="*/ 2344579 w 6400800"/>
                <a:gd name="connsiteY5884" fmla="*/ 259556 h 514350"/>
                <a:gd name="connsiteX5885" fmla="*/ 2339816 w 6400800"/>
                <a:gd name="connsiteY5885" fmla="*/ 245269 h 514350"/>
                <a:gd name="connsiteX5886" fmla="*/ 2340769 w 6400800"/>
                <a:gd name="connsiteY5886" fmla="*/ 241459 h 514350"/>
                <a:gd name="connsiteX5887" fmla="*/ 2344579 w 6400800"/>
                <a:gd name="connsiteY5887" fmla="*/ 320516 h 514350"/>
                <a:gd name="connsiteX5888" fmla="*/ 2339816 w 6400800"/>
                <a:gd name="connsiteY5888" fmla="*/ 310991 h 514350"/>
                <a:gd name="connsiteX5889" fmla="*/ 2339816 w 6400800"/>
                <a:gd name="connsiteY5889" fmla="*/ 310039 h 514350"/>
                <a:gd name="connsiteX5890" fmla="*/ 2344579 w 6400800"/>
                <a:gd name="connsiteY5890" fmla="*/ 320516 h 514350"/>
                <a:gd name="connsiteX5891" fmla="*/ 2337911 w 6400800"/>
                <a:gd name="connsiteY5891" fmla="*/ 317659 h 514350"/>
                <a:gd name="connsiteX5892" fmla="*/ 2341721 w 6400800"/>
                <a:gd name="connsiteY5892" fmla="*/ 327184 h 514350"/>
                <a:gd name="connsiteX5893" fmla="*/ 2336959 w 6400800"/>
                <a:gd name="connsiteY5893" fmla="*/ 321469 h 514350"/>
                <a:gd name="connsiteX5894" fmla="*/ 2337911 w 6400800"/>
                <a:gd name="connsiteY5894" fmla="*/ 317659 h 514350"/>
                <a:gd name="connsiteX5895" fmla="*/ 2332196 w 6400800"/>
                <a:gd name="connsiteY5895" fmla="*/ 280511 h 514350"/>
                <a:gd name="connsiteX5896" fmla="*/ 2333149 w 6400800"/>
                <a:gd name="connsiteY5896" fmla="*/ 283369 h 514350"/>
                <a:gd name="connsiteX5897" fmla="*/ 2332196 w 6400800"/>
                <a:gd name="connsiteY5897" fmla="*/ 281464 h 514350"/>
                <a:gd name="connsiteX5898" fmla="*/ 2332196 w 6400800"/>
                <a:gd name="connsiteY5898" fmla="*/ 280511 h 514350"/>
                <a:gd name="connsiteX5899" fmla="*/ 2330291 w 6400800"/>
                <a:gd name="connsiteY5899" fmla="*/ 289084 h 514350"/>
                <a:gd name="connsiteX5900" fmla="*/ 2331244 w 6400800"/>
                <a:gd name="connsiteY5900" fmla="*/ 290989 h 514350"/>
                <a:gd name="connsiteX5901" fmla="*/ 2330291 w 6400800"/>
                <a:gd name="connsiteY5901" fmla="*/ 292894 h 514350"/>
                <a:gd name="connsiteX5902" fmla="*/ 2329339 w 6400800"/>
                <a:gd name="connsiteY5902" fmla="*/ 290989 h 514350"/>
                <a:gd name="connsiteX5903" fmla="*/ 2330291 w 6400800"/>
                <a:gd name="connsiteY5903" fmla="*/ 289084 h 514350"/>
                <a:gd name="connsiteX5904" fmla="*/ 2329339 w 6400800"/>
                <a:gd name="connsiteY5904" fmla="*/ 293846 h 514350"/>
                <a:gd name="connsiteX5905" fmla="*/ 2329339 w 6400800"/>
                <a:gd name="connsiteY5905" fmla="*/ 292894 h 514350"/>
                <a:gd name="connsiteX5906" fmla="*/ 2330291 w 6400800"/>
                <a:gd name="connsiteY5906" fmla="*/ 294799 h 514350"/>
                <a:gd name="connsiteX5907" fmla="*/ 2328386 w 6400800"/>
                <a:gd name="connsiteY5907" fmla="*/ 299561 h 514350"/>
                <a:gd name="connsiteX5908" fmla="*/ 2328386 w 6400800"/>
                <a:gd name="connsiteY5908" fmla="*/ 298609 h 514350"/>
                <a:gd name="connsiteX5909" fmla="*/ 2329339 w 6400800"/>
                <a:gd name="connsiteY5909" fmla="*/ 293846 h 514350"/>
                <a:gd name="connsiteX5910" fmla="*/ 2313146 w 6400800"/>
                <a:gd name="connsiteY5910" fmla="*/ 194786 h 514350"/>
                <a:gd name="connsiteX5911" fmla="*/ 2315051 w 6400800"/>
                <a:gd name="connsiteY5911" fmla="*/ 201454 h 514350"/>
                <a:gd name="connsiteX5912" fmla="*/ 2316004 w 6400800"/>
                <a:gd name="connsiteY5912" fmla="*/ 205264 h 514350"/>
                <a:gd name="connsiteX5913" fmla="*/ 2314099 w 6400800"/>
                <a:gd name="connsiteY5913" fmla="*/ 214789 h 514350"/>
                <a:gd name="connsiteX5914" fmla="*/ 2314099 w 6400800"/>
                <a:gd name="connsiteY5914" fmla="*/ 214789 h 514350"/>
                <a:gd name="connsiteX5915" fmla="*/ 2310289 w 6400800"/>
                <a:gd name="connsiteY5915" fmla="*/ 207169 h 514350"/>
                <a:gd name="connsiteX5916" fmla="*/ 2313146 w 6400800"/>
                <a:gd name="connsiteY5916" fmla="*/ 194786 h 514350"/>
                <a:gd name="connsiteX5917" fmla="*/ 2304574 w 6400800"/>
                <a:gd name="connsiteY5917" fmla="*/ 197644 h 514350"/>
                <a:gd name="connsiteX5918" fmla="*/ 2305526 w 6400800"/>
                <a:gd name="connsiteY5918" fmla="*/ 200501 h 514350"/>
                <a:gd name="connsiteX5919" fmla="*/ 2303621 w 6400800"/>
                <a:gd name="connsiteY5919" fmla="*/ 205264 h 514350"/>
                <a:gd name="connsiteX5920" fmla="*/ 2304574 w 6400800"/>
                <a:gd name="connsiteY5920" fmla="*/ 197644 h 514350"/>
                <a:gd name="connsiteX5921" fmla="*/ 2297906 w 6400800"/>
                <a:gd name="connsiteY5921" fmla="*/ 272891 h 514350"/>
                <a:gd name="connsiteX5922" fmla="*/ 2298859 w 6400800"/>
                <a:gd name="connsiteY5922" fmla="*/ 256699 h 514350"/>
                <a:gd name="connsiteX5923" fmla="*/ 2299811 w 6400800"/>
                <a:gd name="connsiteY5923" fmla="*/ 250984 h 514350"/>
                <a:gd name="connsiteX5924" fmla="*/ 2308384 w 6400800"/>
                <a:gd name="connsiteY5924" fmla="*/ 211931 h 514350"/>
                <a:gd name="connsiteX5925" fmla="*/ 2309336 w 6400800"/>
                <a:gd name="connsiteY5925" fmla="*/ 215741 h 514350"/>
                <a:gd name="connsiteX5926" fmla="*/ 2311241 w 6400800"/>
                <a:gd name="connsiteY5926" fmla="*/ 221456 h 514350"/>
                <a:gd name="connsiteX5927" fmla="*/ 2311241 w 6400800"/>
                <a:gd name="connsiteY5927" fmla="*/ 221456 h 514350"/>
                <a:gd name="connsiteX5928" fmla="*/ 2304574 w 6400800"/>
                <a:gd name="connsiteY5928" fmla="*/ 253841 h 514350"/>
                <a:gd name="connsiteX5929" fmla="*/ 2302669 w 6400800"/>
                <a:gd name="connsiteY5929" fmla="*/ 251936 h 514350"/>
                <a:gd name="connsiteX5930" fmla="*/ 2304574 w 6400800"/>
                <a:gd name="connsiteY5930" fmla="*/ 253841 h 514350"/>
                <a:gd name="connsiteX5931" fmla="*/ 2299811 w 6400800"/>
                <a:gd name="connsiteY5931" fmla="*/ 274796 h 514350"/>
                <a:gd name="connsiteX5932" fmla="*/ 2294096 w 6400800"/>
                <a:gd name="connsiteY5932" fmla="*/ 300514 h 514350"/>
                <a:gd name="connsiteX5933" fmla="*/ 2297906 w 6400800"/>
                <a:gd name="connsiteY5933" fmla="*/ 272891 h 514350"/>
                <a:gd name="connsiteX5934" fmla="*/ 2271236 w 6400800"/>
                <a:gd name="connsiteY5934" fmla="*/ 369094 h 514350"/>
                <a:gd name="connsiteX5935" fmla="*/ 2270284 w 6400800"/>
                <a:gd name="connsiteY5935" fmla="*/ 376714 h 514350"/>
                <a:gd name="connsiteX5936" fmla="*/ 2270284 w 6400800"/>
                <a:gd name="connsiteY5936" fmla="*/ 376714 h 514350"/>
                <a:gd name="connsiteX5937" fmla="*/ 2270284 w 6400800"/>
                <a:gd name="connsiteY5937" fmla="*/ 372904 h 514350"/>
                <a:gd name="connsiteX5938" fmla="*/ 2271236 w 6400800"/>
                <a:gd name="connsiteY5938" fmla="*/ 369094 h 514350"/>
                <a:gd name="connsiteX5939" fmla="*/ 2252186 w 6400800"/>
                <a:gd name="connsiteY5939" fmla="*/ 297656 h 514350"/>
                <a:gd name="connsiteX5940" fmla="*/ 2251234 w 6400800"/>
                <a:gd name="connsiteY5940" fmla="*/ 311944 h 514350"/>
                <a:gd name="connsiteX5941" fmla="*/ 2250281 w 6400800"/>
                <a:gd name="connsiteY5941" fmla="*/ 308134 h 514350"/>
                <a:gd name="connsiteX5942" fmla="*/ 2252186 w 6400800"/>
                <a:gd name="connsiteY5942" fmla="*/ 297656 h 514350"/>
                <a:gd name="connsiteX5943" fmla="*/ 2215991 w 6400800"/>
                <a:gd name="connsiteY5943" fmla="*/ 252889 h 514350"/>
                <a:gd name="connsiteX5944" fmla="*/ 2215991 w 6400800"/>
                <a:gd name="connsiteY5944" fmla="*/ 256699 h 514350"/>
                <a:gd name="connsiteX5945" fmla="*/ 2215991 w 6400800"/>
                <a:gd name="connsiteY5945" fmla="*/ 256699 h 514350"/>
                <a:gd name="connsiteX5946" fmla="*/ 2215991 w 6400800"/>
                <a:gd name="connsiteY5946" fmla="*/ 252889 h 514350"/>
                <a:gd name="connsiteX5947" fmla="*/ 2211229 w 6400800"/>
                <a:gd name="connsiteY5947" fmla="*/ 281464 h 514350"/>
                <a:gd name="connsiteX5948" fmla="*/ 2214086 w 6400800"/>
                <a:gd name="connsiteY5948" fmla="*/ 260509 h 514350"/>
                <a:gd name="connsiteX5949" fmla="*/ 2215039 w 6400800"/>
                <a:gd name="connsiteY5949" fmla="*/ 261461 h 514350"/>
                <a:gd name="connsiteX5950" fmla="*/ 2215039 w 6400800"/>
                <a:gd name="connsiteY5950" fmla="*/ 267176 h 514350"/>
                <a:gd name="connsiteX5951" fmla="*/ 2212181 w 6400800"/>
                <a:gd name="connsiteY5951" fmla="*/ 299561 h 514350"/>
                <a:gd name="connsiteX5952" fmla="*/ 2206466 w 6400800"/>
                <a:gd name="connsiteY5952" fmla="*/ 309086 h 514350"/>
                <a:gd name="connsiteX5953" fmla="*/ 2211229 w 6400800"/>
                <a:gd name="connsiteY5953" fmla="*/ 281464 h 514350"/>
                <a:gd name="connsiteX5954" fmla="*/ 2205514 w 6400800"/>
                <a:gd name="connsiteY5954" fmla="*/ 337661 h 514350"/>
                <a:gd name="connsiteX5955" fmla="*/ 2204561 w 6400800"/>
                <a:gd name="connsiteY5955" fmla="*/ 339566 h 514350"/>
                <a:gd name="connsiteX5956" fmla="*/ 2204561 w 6400800"/>
                <a:gd name="connsiteY5956" fmla="*/ 340519 h 514350"/>
                <a:gd name="connsiteX5957" fmla="*/ 2205514 w 6400800"/>
                <a:gd name="connsiteY5957" fmla="*/ 337661 h 514350"/>
                <a:gd name="connsiteX5958" fmla="*/ 2183606 w 6400800"/>
                <a:gd name="connsiteY5958" fmla="*/ 336709 h 514350"/>
                <a:gd name="connsiteX5959" fmla="*/ 2185511 w 6400800"/>
                <a:gd name="connsiteY5959" fmla="*/ 345281 h 514350"/>
                <a:gd name="connsiteX5960" fmla="*/ 2184559 w 6400800"/>
                <a:gd name="connsiteY5960" fmla="*/ 350044 h 514350"/>
                <a:gd name="connsiteX5961" fmla="*/ 2183606 w 6400800"/>
                <a:gd name="connsiteY5961" fmla="*/ 340519 h 514350"/>
                <a:gd name="connsiteX5962" fmla="*/ 2183606 w 6400800"/>
                <a:gd name="connsiteY5962" fmla="*/ 337661 h 514350"/>
                <a:gd name="connsiteX5963" fmla="*/ 2183606 w 6400800"/>
                <a:gd name="connsiteY5963" fmla="*/ 336709 h 514350"/>
                <a:gd name="connsiteX5964" fmla="*/ 2178844 w 6400800"/>
                <a:gd name="connsiteY5964" fmla="*/ 345281 h 514350"/>
                <a:gd name="connsiteX5965" fmla="*/ 2178844 w 6400800"/>
                <a:gd name="connsiteY5965" fmla="*/ 357664 h 514350"/>
                <a:gd name="connsiteX5966" fmla="*/ 2175986 w 6400800"/>
                <a:gd name="connsiteY5966" fmla="*/ 350996 h 514350"/>
                <a:gd name="connsiteX5967" fmla="*/ 2178844 w 6400800"/>
                <a:gd name="connsiteY5967" fmla="*/ 345281 h 514350"/>
                <a:gd name="connsiteX5968" fmla="*/ 2150269 w 6400800"/>
                <a:gd name="connsiteY5968" fmla="*/ 278606 h 514350"/>
                <a:gd name="connsiteX5969" fmla="*/ 2162651 w 6400800"/>
                <a:gd name="connsiteY5969" fmla="*/ 232886 h 514350"/>
                <a:gd name="connsiteX5970" fmla="*/ 2161699 w 6400800"/>
                <a:gd name="connsiteY5970" fmla="*/ 235744 h 514350"/>
                <a:gd name="connsiteX5971" fmla="*/ 2157889 w 6400800"/>
                <a:gd name="connsiteY5971" fmla="*/ 253841 h 514350"/>
                <a:gd name="connsiteX5972" fmla="*/ 2154079 w 6400800"/>
                <a:gd name="connsiteY5972" fmla="*/ 274796 h 514350"/>
                <a:gd name="connsiteX5973" fmla="*/ 2151221 w 6400800"/>
                <a:gd name="connsiteY5973" fmla="*/ 293846 h 514350"/>
                <a:gd name="connsiteX5974" fmla="*/ 2148364 w 6400800"/>
                <a:gd name="connsiteY5974" fmla="*/ 288131 h 514350"/>
                <a:gd name="connsiteX5975" fmla="*/ 2150269 w 6400800"/>
                <a:gd name="connsiteY5975" fmla="*/ 296704 h 514350"/>
                <a:gd name="connsiteX5976" fmla="*/ 2147411 w 6400800"/>
                <a:gd name="connsiteY5976" fmla="*/ 314801 h 514350"/>
                <a:gd name="connsiteX5977" fmla="*/ 2140744 w 6400800"/>
                <a:gd name="connsiteY5977" fmla="*/ 305276 h 514350"/>
                <a:gd name="connsiteX5978" fmla="*/ 2150269 w 6400800"/>
                <a:gd name="connsiteY5978" fmla="*/ 278606 h 514350"/>
                <a:gd name="connsiteX5979" fmla="*/ 2142649 w 6400800"/>
                <a:gd name="connsiteY5979" fmla="*/ 305276 h 514350"/>
                <a:gd name="connsiteX5980" fmla="*/ 2148364 w 6400800"/>
                <a:gd name="connsiteY5980" fmla="*/ 319564 h 514350"/>
                <a:gd name="connsiteX5981" fmla="*/ 2148364 w 6400800"/>
                <a:gd name="connsiteY5981" fmla="*/ 320516 h 514350"/>
                <a:gd name="connsiteX5982" fmla="*/ 2148364 w 6400800"/>
                <a:gd name="connsiteY5982" fmla="*/ 321469 h 514350"/>
                <a:gd name="connsiteX5983" fmla="*/ 2145506 w 6400800"/>
                <a:gd name="connsiteY5983" fmla="*/ 343376 h 514350"/>
                <a:gd name="connsiteX5984" fmla="*/ 2139791 w 6400800"/>
                <a:gd name="connsiteY5984" fmla="*/ 324326 h 514350"/>
                <a:gd name="connsiteX5985" fmla="*/ 2138839 w 6400800"/>
                <a:gd name="connsiteY5985" fmla="*/ 320516 h 514350"/>
                <a:gd name="connsiteX5986" fmla="*/ 2142649 w 6400800"/>
                <a:gd name="connsiteY5986" fmla="*/ 305276 h 514350"/>
                <a:gd name="connsiteX5987" fmla="*/ 2058829 w 6400800"/>
                <a:gd name="connsiteY5987" fmla="*/ 353854 h 514350"/>
                <a:gd name="connsiteX5988" fmla="*/ 2056924 w 6400800"/>
                <a:gd name="connsiteY5988" fmla="*/ 366236 h 514350"/>
                <a:gd name="connsiteX5989" fmla="*/ 2055971 w 6400800"/>
                <a:gd name="connsiteY5989" fmla="*/ 361474 h 514350"/>
                <a:gd name="connsiteX5990" fmla="*/ 2054066 w 6400800"/>
                <a:gd name="connsiteY5990" fmla="*/ 352901 h 514350"/>
                <a:gd name="connsiteX5991" fmla="*/ 2054066 w 6400800"/>
                <a:gd name="connsiteY5991" fmla="*/ 351949 h 514350"/>
                <a:gd name="connsiteX5992" fmla="*/ 2059781 w 6400800"/>
                <a:gd name="connsiteY5992" fmla="*/ 338614 h 514350"/>
                <a:gd name="connsiteX5993" fmla="*/ 2060734 w 6400800"/>
                <a:gd name="connsiteY5993" fmla="*/ 343376 h 514350"/>
                <a:gd name="connsiteX5994" fmla="*/ 2058829 w 6400800"/>
                <a:gd name="connsiteY5994" fmla="*/ 353854 h 514350"/>
                <a:gd name="connsiteX5995" fmla="*/ 2081689 w 6400800"/>
                <a:gd name="connsiteY5995" fmla="*/ 350044 h 514350"/>
                <a:gd name="connsiteX5996" fmla="*/ 2079784 w 6400800"/>
                <a:gd name="connsiteY5996" fmla="*/ 354806 h 514350"/>
                <a:gd name="connsiteX5997" fmla="*/ 2077879 w 6400800"/>
                <a:gd name="connsiteY5997" fmla="*/ 347186 h 514350"/>
                <a:gd name="connsiteX5998" fmla="*/ 2077879 w 6400800"/>
                <a:gd name="connsiteY5998" fmla="*/ 344329 h 514350"/>
                <a:gd name="connsiteX5999" fmla="*/ 2080736 w 6400800"/>
                <a:gd name="connsiteY5999" fmla="*/ 348139 h 514350"/>
                <a:gd name="connsiteX6000" fmla="*/ 2081689 w 6400800"/>
                <a:gd name="connsiteY6000" fmla="*/ 350044 h 514350"/>
                <a:gd name="connsiteX6001" fmla="*/ 2081689 w 6400800"/>
                <a:gd name="connsiteY6001" fmla="*/ 350044 h 514350"/>
                <a:gd name="connsiteX6002" fmla="*/ 2081689 w 6400800"/>
                <a:gd name="connsiteY6002" fmla="*/ 339566 h 514350"/>
                <a:gd name="connsiteX6003" fmla="*/ 2081689 w 6400800"/>
                <a:gd name="connsiteY6003" fmla="*/ 341471 h 514350"/>
                <a:gd name="connsiteX6004" fmla="*/ 2078831 w 6400800"/>
                <a:gd name="connsiteY6004" fmla="*/ 337661 h 514350"/>
                <a:gd name="connsiteX6005" fmla="*/ 2079784 w 6400800"/>
                <a:gd name="connsiteY6005" fmla="*/ 330041 h 514350"/>
                <a:gd name="connsiteX6006" fmla="*/ 2081689 w 6400800"/>
                <a:gd name="connsiteY6006" fmla="*/ 339566 h 514350"/>
                <a:gd name="connsiteX6007" fmla="*/ 2081689 w 6400800"/>
                <a:gd name="connsiteY6007" fmla="*/ 339566 h 514350"/>
                <a:gd name="connsiteX6008" fmla="*/ 2085499 w 6400800"/>
                <a:gd name="connsiteY6008" fmla="*/ 290036 h 514350"/>
                <a:gd name="connsiteX6009" fmla="*/ 2084546 w 6400800"/>
                <a:gd name="connsiteY6009" fmla="*/ 307181 h 514350"/>
                <a:gd name="connsiteX6010" fmla="*/ 2083594 w 6400800"/>
                <a:gd name="connsiteY6010" fmla="*/ 303371 h 514350"/>
                <a:gd name="connsiteX6011" fmla="*/ 2086451 w 6400800"/>
                <a:gd name="connsiteY6011" fmla="*/ 273844 h 514350"/>
                <a:gd name="connsiteX6012" fmla="*/ 2087404 w 6400800"/>
                <a:gd name="connsiteY6012" fmla="*/ 267176 h 514350"/>
                <a:gd name="connsiteX6013" fmla="*/ 2085499 w 6400800"/>
                <a:gd name="connsiteY6013" fmla="*/ 290036 h 514350"/>
                <a:gd name="connsiteX6014" fmla="*/ 2089309 w 6400800"/>
                <a:gd name="connsiteY6014" fmla="*/ 180499 h 514350"/>
                <a:gd name="connsiteX6015" fmla="*/ 2089309 w 6400800"/>
                <a:gd name="connsiteY6015" fmla="*/ 200501 h 514350"/>
                <a:gd name="connsiteX6016" fmla="*/ 2086451 w 6400800"/>
                <a:gd name="connsiteY6016" fmla="*/ 192881 h 514350"/>
                <a:gd name="connsiteX6017" fmla="*/ 2089309 w 6400800"/>
                <a:gd name="connsiteY6017" fmla="*/ 180499 h 514350"/>
                <a:gd name="connsiteX6018" fmla="*/ 2072164 w 6400800"/>
                <a:gd name="connsiteY6018" fmla="*/ 241459 h 514350"/>
                <a:gd name="connsiteX6019" fmla="*/ 2086451 w 6400800"/>
                <a:gd name="connsiteY6019" fmla="*/ 193834 h 514350"/>
                <a:gd name="connsiteX6020" fmla="*/ 2090261 w 6400800"/>
                <a:gd name="connsiteY6020" fmla="*/ 207169 h 514350"/>
                <a:gd name="connsiteX6021" fmla="*/ 2090261 w 6400800"/>
                <a:gd name="connsiteY6021" fmla="*/ 208121 h 514350"/>
                <a:gd name="connsiteX6022" fmla="*/ 2075974 w 6400800"/>
                <a:gd name="connsiteY6022" fmla="*/ 271939 h 514350"/>
                <a:gd name="connsiteX6023" fmla="*/ 2074069 w 6400800"/>
                <a:gd name="connsiteY6023" fmla="*/ 282416 h 514350"/>
                <a:gd name="connsiteX6024" fmla="*/ 2068354 w 6400800"/>
                <a:gd name="connsiteY6024" fmla="*/ 271939 h 514350"/>
                <a:gd name="connsiteX6025" fmla="*/ 2065496 w 6400800"/>
                <a:gd name="connsiteY6025" fmla="*/ 266224 h 514350"/>
                <a:gd name="connsiteX6026" fmla="*/ 2072164 w 6400800"/>
                <a:gd name="connsiteY6026" fmla="*/ 241459 h 514350"/>
                <a:gd name="connsiteX6027" fmla="*/ 2062639 w 6400800"/>
                <a:gd name="connsiteY6027" fmla="*/ 270034 h 514350"/>
                <a:gd name="connsiteX6028" fmla="*/ 2063591 w 6400800"/>
                <a:gd name="connsiteY6028" fmla="*/ 272891 h 514350"/>
                <a:gd name="connsiteX6029" fmla="*/ 2069306 w 6400800"/>
                <a:gd name="connsiteY6029" fmla="*/ 292894 h 514350"/>
                <a:gd name="connsiteX6030" fmla="*/ 2070259 w 6400800"/>
                <a:gd name="connsiteY6030" fmla="*/ 294799 h 514350"/>
                <a:gd name="connsiteX6031" fmla="*/ 2067401 w 6400800"/>
                <a:gd name="connsiteY6031" fmla="*/ 310039 h 514350"/>
                <a:gd name="connsiteX6032" fmla="*/ 2065496 w 6400800"/>
                <a:gd name="connsiteY6032" fmla="*/ 303371 h 514350"/>
                <a:gd name="connsiteX6033" fmla="*/ 2058829 w 6400800"/>
                <a:gd name="connsiteY6033" fmla="*/ 284321 h 514350"/>
                <a:gd name="connsiteX6034" fmla="*/ 2062639 w 6400800"/>
                <a:gd name="connsiteY6034" fmla="*/ 270034 h 514350"/>
                <a:gd name="connsiteX6035" fmla="*/ 2053114 w 6400800"/>
                <a:gd name="connsiteY6035" fmla="*/ 301466 h 514350"/>
                <a:gd name="connsiteX6036" fmla="*/ 2054066 w 6400800"/>
                <a:gd name="connsiteY6036" fmla="*/ 306229 h 514350"/>
                <a:gd name="connsiteX6037" fmla="*/ 2056924 w 6400800"/>
                <a:gd name="connsiteY6037" fmla="*/ 320516 h 514350"/>
                <a:gd name="connsiteX6038" fmla="*/ 2055971 w 6400800"/>
                <a:gd name="connsiteY6038" fmla="*/ 320516 h 514350"/>
                <a:gd name="connsiteX6039" fmla="*/ 2049304 w 6400800"/>
                <a:gd name="connsiteY6039" fmla="*/ 317659 h 514350"/>
                <a:gd name="connsiteX6040" fmla="*/ 2055971 w 6400800"/>
                <a:gd name="connsiteY6040" fmla="*/ 321469 h 514350"/>
                <a:gd name="connsiteX6041" fmla="*/ 2057876 w 6400800"/>
                <a:gd name="connsiteY6041" fmla="*/ 322421 h 514350"/>
                <a:gd name="connsiteX6042" fmla="*/ 2059781 w 6400800"/>
                <a:gd name="connsiteY6042" fmla="*/ 332899 h 514350"/>
                <a:gd name="connsiteX6043" fmla="*/ 2053114 w 6400800"/>
                <a:gd name="connsiteY6043" fmla="*/ 342424 h 514350"/>
                <a:gd name="connsiteX6044" fmla="*/ 2049304 w 6400800"/>
                <a:gd name="connsiteY6044" fmla="*/ 321469 h 514350"/>
                <a:gd name="connsiteX6045" fmla="*/ 2049304 w 6400800"/>
                <a:gd name="connsiteY6045" fmla="*/ 315754 h 514350"/>
                <a:gd name="connsiteX6046" fmla="*/ 2053114 w 6400800"/>
                <a:gd name="connsiteY6046" fmla="*/ 301466 h 514350"/>
                <a:gd name="connsiteX6047" fmla="*/ 2044541 w 6400800"/>
                <a:gd name="connsiteY6047" fmla="*/ 260509 h 514350"/>
                <a:gd name="connsiteX6048" fmla="*/ 2044541 w 6400800"/>
                <a:gd name="connsiteY6048" fmla="*/ 260509 h 514350"/>
                <a:gd name="connsiteX6049" fmla="*/ 2044541 w 6400800"/>
                <a:gd name="connsiteY6049" fmla="*/ 259556 h 514350"/>
                <a:gd name="connsiteX6050" fmla="*/ 2044541 w 6400800"/>
                <a:gd name="connsiteY6050" fmla="*/ 260509 h 514350"/>
                <a:gd name="connsiteX6051" fmla="*/ 2019776 w 6400800"/>
                <a:gd name="connsiteY6051" fmla="*/ 188119 h 514350"/>
                <a:gd name="connsiteX6052" fmla="*/ 2019776 w 6400800"/>
                <a:gd name="connsiteY6052" fmla="*/ 185261 h 514350"/>
                <a:gd name="connsiteX6053" fmla="*/ 2020729 w 6400800"/>
                <a:gd name="connsiteY6053" fmla="*/ 177641 h 514350"/>
                <a:gd name="connsiteX6054" fmla="*/ 2020729 w 6400800"/>
                <a:gd name="connsiteY6054" fmla="*/ 189071 h 514350"/>
                <a:gd name="connsiteX6055" fmla="*/ 2021681 w 6400800"/>
                <a:gd name="connsiteY6055" fmla="*/ 220504 h 514350"/>
                <a:gd name="connsiteX6056" fmla="*/ 2023586 w 6400800"/>
                <a:gd name="connsiteY6056" fmla="*/ 244316 h 514350"/>
                <a:gd name="connsiteX6057" fmla="*/ 2022634 w 6400800"/>
                <a:gd name="connsiteY6057" fmla="*/ 247174 h 514350"/>
                <a:gd name="connsiteX6058" fmla="*/ 2016919 w 6400800"/>
                <a:gd name="connsiteY6058" fmla="*/ 222409 h 514350"/>
                <a:gd name="connsiteX6059" fmla="*/ 2019776 w 6400800"/>
                <a:gd name="connsiteY6059" fmla="*/ 188119 h 514350"/>
                <a:gd name="connsiteX6060" fmla="*/ 1999774 w 6400800"/>
                <a:gd name="connsiteY6060" fmla="*/ 298609 h 514350"/>
                <a:gd name="connsiteX6061" fmla="*/ 1999774 w 6400800"/>
                <a:gd name="connsiteY6061" fmla="*/ 304324 h 514350"/>
                <a:gd name="connsiteX6062" fmla="*/ 1997869 w 6400800"/>
                <a:gd name="connsiteY6062" fmla="*/ 310039 h 514350"/>
                <a:gd name="connsiteX6063" fmla="*/ 1999774 w 6400800"/>
                <a:gd name="connsiteY6063" fmla="*/ 298609 h 514350"/>
                <a:gd name="connsiteX6064" fmla="*/ 1992154 w 6400800"/>
                <a:gd name="connsiteY6064" fmla="*/ 349091 h 514350"/>
                <a:gd name="connsiteX6065" fmla="*/ 1992154 w 6400800"/>
                <a:gd name="connsiteY6065" fmla="*/ 359569 h 514350"/>
                <a:gd name="connsiteX6066" fmla="*/ 1992154 w 6400800"/>
                <a:gd name="connsiteY6066" fmla="*/ 369094 h 514350"/>
                <a:gd name="connsiteX6067" fmla="*/ 1988344 w 6400800"/>
                <a:gd name="connsiteY6067" fmla="*/ 373856 h 514350"/>
                <a:gd name="connsiteX6068" fmla="*/ 1992154 w 6400800"/>
                <a:gd name="connsiteY6068" fmla="*/ 349091 h 514350"/>
                <a:gd name="connsiteX6069" fmla="*/ 1987391 w 6400800"/>
                <a:gd name="connsiteY6069" fmla="*/ 381476 h 514350"/>
                <a:gd name="connsiteX6070" fmla="*/ 1987391 w 6400800"/>
                <a:gd name="connsiteY6070" fmla="*/ 381476 h 514350"/>
                <a:gd name="connsiteX6071" fmla="*/ 1992154 w 6400800"/>
                <a:gd name="connsiteY6071" fmla="*/ 372904 h 514350"/>
                <a:gd name="connsiteX6072" fmla="*/ 1992154 w 6400800"/>
                <a:gd name="connsiteY6072" fmla="*/ 379571 h 514350"/>
                <a:gd name="connsiteX6073" fmla="*/ 1991201 w 6400800"/>
                <a:gd name="connsiteY6073" fmla="*/ 386239 h 514350"/>
                <a:gd name="connsiteX6074" fmla="*/ 1988344 w 6400800"/>
                <a:gd name="connsiteY6074" fmla="*/ 400526 h 514350"/>
                <a:gd name="connsiteX6075" fmla="*/ 1988344 w 6400800"/>
                <a:gd name="connsiteY6075" fmla="*/ 399574 h 514350"/>
                <a:gd name="connsiteX6076" fmla="*/ 1985486 w 6400800"/>
                <a:gd name="connsiteY6076" fmla="*/ 392906 h 514350"/>
                <a:gd name="connsiteX6077" fmla="*/ 1987391 w 6400800"/>
                <a:gd name="connsiteY6077" fmla="*/ 381476 h 514350"/>
                <a:gd name="connsiteX6078" fmla="*/ 1968341 w 6400800"/>
                <a:gd name="connsiteY6078" fmla="*/ 290989 h 514350"/>
                <a:gd name="connsiteX6079" fmla="*/ 1967389 w 6400800"/>
                <a:gd name="connsiteY6079" fmla="*/ 297656 h 514350"/>
                <a:gd name="connsiteX6080" fmla="*/ 1966436 w 6400800"/>
                <a:gd name="connsiteY6080" fmla="*/ 305276 h 514350"/>
                <a:gd name="connsiteX6081" fmla="*/ 1965484 w 6400800"/>
                <a:gd name="connsiteY6081" fmla="*/ 318611 h 514350"/>
                <a:gd name="connsiteX6082" fmla="*/ 1964531 w 6400800"/>
                <a:gd name="connsiteY6082" fmla="*/ 304324 h 514350"/>
                <a:gd name="connsiteX6083" fmla="*/ 1964531 w 6400800"/>
                <a:gd name="connsiteY6083" fmla="*/ 300514 h 514350"/>
                <a:gd name="connsiteX6084" fmla="*/ 1968341 w 6400800"/>
                <a:gd name="connsiteY6084" fmla="*/ 290989 h 514350"/>
                <a:gd name="connsiteX6085" fmla="*/ 1937861 w 6400800"/>
                <a:gd name="connsiteY6085" fmla="*/ 310039 h 514350"/>
                <a:gd name="connsiteX6086" fmla="*/ 1937861 w 6400800"/>
                <a:gd name="connsiteY6086" fmla="*/ 302419 h 514350"/>
                <a:gd name="connsiteX6087" fmla="*/ 1937861 w 6400800"/>
                <a:gd name="connsiteY6087" fmla="*/ 295751 h 514350"/>
                <a:gd name="connsiteX6088" fmla="*/ 1938814 w 6400800"/>
                <a:gd name="connsiteY6088" fmla="*/ 306229 h 514350"/>
                <a:gd name="connsiteX6089" fmla="*/ 1937861 w 6400800"/>
                <a:gd name="connsiteY6089" fmla="*/ 310039 h 514350"/>
                <a:gd name="connsiteX6090" fmla="*/ 1938814 w 6400800"/>
                <a:gd name="connsiteY6090" fmla="*/ 272891 h 514350"/>
                <a:gd name="connsiteX6091" fmla="*/ 1936909 w 6400800"/>
                <a:gd name="connsiteY6091" fmla="*/ 266224 h 514350"/>
                <a:gd name="connsiteX6092" fmla="*/ 1936909 w 6400800"/>
                <a:gd name="connsiteY6092" fmla="*/ 261461 h 514350"/>
                <a:gd name="connsiteX6093" fmla="*/ 1936909 w 6400800"/>
                <a:gd name="connsiteY6093" fmla="*/ 246221 h 514350"/>
                <a:gd name="connsiteX6094" fmla="*/ 1938814 w 6400800"/>
                <a:gd name="connsiteY6094" fmla="*/ 272891 h 514350"/>
                <a:gd name="connsiteX6095" fmla="*/ 1900714 w 6400800"/>
                <a:gd name="connsiteY6095" fmla="*/ 338614 h 514350"/>
                <a:gd name="connsiteX6096" fmla="*/ 1900714 w 6400800"/>
                <a:gd name="connsiteY6096" fmla="*/ 333851 h 514350"/>
                <a:gd name="connsiteX6097" fmla="*/ 1902619 w 6400800"/>
                <a:gd name="connsiteY6097" fmla="*/ 329089 h 514350"/>
                <a:gd name="connsiteX6098" fmla="*/ 1904524 w 6400800"/>
                <a:gd name="connsiteY6098" fmla="*/ 325279 h 514350"/>
                <a:gd name="connsiteX6099" fmla="*/ 1900714 w 6400800"/>
                <a:gd name="connsiteY6099" fmla="*/ 338614 h 514350"/>
                <a:gd name="connsiteX6100" fmla="*/ 1915954 w 6400800"/>
                <a:gd name="connsiteY6100" fmla="*/ 436721 h 514350"/>
                <a:gd name="connsiteX6101" fmla="*/ 1915954 w 6400800"/>
                <a:gd name="connsiteY6101" fmla="*/ 433864 h 514350"/>
                <a:gd name="connsiteX6102" fmla="*/ 1916906 w 6400800"/>
                <a:gd name="connsiteY6102" fmla="*/ 434816 h 514350"/>
                <a:gd name="connsiteX6103" fmla="*/ 1915954 w 6400800"/>
                <a:gd name="connsiteY6103" fmla="*/ 436721 h 514350"/>
                <a:gd name="connsiteX6104" fmla="*/ 1920716 w 6400800"/>
                <a:gd name="connsiteY6104" fmla="*/ 401479 h 514350"/>
                <a:gd name="connsiteX6105" fmla="*/ 1919764 w 6400800"/>
                <a:gd name="connsiteY6105" fmla="*/ 407194 h 514350"/>
                <a:gd name="connsiteX6106" fmla="*/ 1917859 w 6400800"/>
                <a:gd name="connsiteY6106" fmla="*/ 404336 h 514350"/>
                <a:gd name="connsiteX6107" fmla="*/ 1919764 w 6400800"/>
                <a:gd name="connsiteY6107" fmla="*/ 398621 h 514350"/>
                <a:gd name="connsiteX6108" fmla="*/ 1920716 w 6400800"/>
                <a:gd name="connsiteY6108" fmla="*/ 401479 h 514350"/>
                <a:gd name="connsiteX6109" fmla="*/ 1917859 w 6400800"/>
                <a:gd name="connsiteY6109" fmla="*/ 331946 h 514350"/>
                <a:gd name="connsiteX6110" fmla="*/ 1919764 w 6400800"/>
                <a:gd name="connsiteY6110" fmla="*/ 337661 h 514350"/>
                <a:gd name="connsiteX6111" fmla="*/ 1919764 w 6400800"/>
                <a:gd name="connsiteY6111" fmla="*/ 337661 h 514350"/>
                <a:gd name="connsiteX6112" fmla="*/ 1918811 w 6400800"/>
                <a:gd name="connsiteY6112" fmla="*/ 338614 h 514350"/>
                <a:gd name="connsiteX6113" fmla="*/ 1916906 w 6400800"/>
                <a:gd name="connsiteY6113" fmla="*/ 342424 h 514350"/>
                <a:gd name="connsiteX6114" fmla="*/ 1916906 w 6400800"/>
                <a:gd name="connsiteY6114" fmla="*/ 341471 h 514350"/>
                <a:gd name="connsiteX6115" fmla="*/ 1915954 w 6400800"/>
                <a:gd name="connsiteY6115" fmla="*/ 344329 h 514350"/>
                <a:gd name="connsiteX6116" fmla="*/ 1915001 w 6400800"/>
                <a:gd name="connsiteY6116" fmla="*/ 345281 h 514350"/>
                <a:gd name="connsiteX6117" fmla="*/ 1917859 w 6400800"/>
                <a:gd name="connsiteY6117" fmla="*/ 331946 h 514350"/>
                <a:gd name="connsiteX6118" fmla="*/ 1919764 w 6400800"/>
                <a:gd name="connsiteY6118" fmla="*/ 360521 h 514350"/>
                <a:gd name="connsiteX6119" fmla="*/ 1919764 w 6400800"/>
                <a:gd name="connsiteY6119" fmla="*/ 364331 h 514350"/>
                <a:gd name="connsiteX6120" fmla="*/ 1915001 w 6400800"/>
                <a:gd name="connsiteY6120" fmla="*/ 373856 h 514350"/>
                <a:gd name="connsiteX6121" fmla="*/ 1908334 w 6400800"/>
                <a:gd name="connsiteY6121" fmla="*/ 388144 h 514350"/>
                <a:gd name="connsiteX6122" fmla="*/ 1907381 w 6400800"/>
                <a:gd name="connsiteY6122" fmla="*/ 387191 h 514350"/>
                <a:gd name="connsiteX6123" fmla="*/ 1907381 w 6400800"/>
                <a:gd name="connsiteY6123" fmla="*/ 385286 h 514350"/>
                <a:gd name="connsiteX6124" fmla="*/ 1910239 w 6400800"/>
                <a:gd name="connsiteY6124" fmla="*/ 380524 h 514350"/>
                <a:gd name="connsiteX6125" fmla="*/ 1919764 w 6400800"/>
                <a:gd name="connsiteY6125" fmla="*/ 360521 h 514350"/>
                <a:gd name="connsiteX6126" fmla="*/ 1910239 w 6400800"/>
                <a:gd name="connsiteY6126" fmla="*/ 299561 h 514350"/>
                <a:gd name="connsiteX6127" fmla="*/ 1908334 w 6400800"/>
                <a:gd name="connsiteY6127" fmla="*/ 305276 h 514350"/>
                <a:gd name="connsiteX6128" fmla="*/ 1908334 w 6400800"/>
                <a:gd name="connsiteY6128" fmla="*/ 305276 h 514350"/>
                <a:gd name="connsiteX6129" fmla="*/ 1910239 w 6400800"/>
                <a:gd name="connsiteY6129" fmla="*/ 299561 h 514350"/>
                <a:gd name="connsiteX6130" fmla="*/ 1906429 w 6400800"/>
                <a:gd name="connsiteY6130" fmla="*/ 313849 h 514350"/>
                <a:gd name="connsiteX6131" fmla="*/ 1908334 w 6400800"/>
                <a:gd name="connsiteY6131" fmla="*/ 309086 h 514350"/>
                <a:gd name="connsiteX6132" fmla="*/ 1908334 w 6400800"/>
                <a:gd name="connsiteY6132" fmla="*/ 310039 h 514350"/>
                <a:gd name="connsiteX6133" fmla="*/ 1906429 w 6400800"/>
                <a:gd name="connsiteY6133" fmla="*/ 315754 h 514350"/>
                <a:gd name="connsiteX6134" fmla="*/ 1905476 w 6400800"/>
                <a:gd name="connsiteY6134" fmla="*/ 316706 h 514350"/>
                <a:gd name="connsiteX6135" fmla="*/ 1906429 w 6400800"/>
                <a:gd name="connsiteY6135" fmla="*/ 313849 h 514350"/>
                <a:gd name="connsiteX6136" fmla="*/ 1893094 w 6400800"/>
                <a:gd name="connsiteY6136" fmla="*/ 259556 h 514350"/>
                <a:gd name="connsiteX6137" fmla="*/ 1894046 w 6400800"/>
                <a:gd name="connsiteY6137" fmla="*/ 256699 h 514350"/>
                <a:gd name="connsiteX6138" fmla="*/ 1894999 w 6400800"/>
                <a:gd name="connsiteY6138" fmla="*/ 256699 h 514350"/>
                <a:gd name="connsiteX6139" fmla="*/ 1899761 w 6400800"/>
                <a:gd name="connsiteY6139" fmla="*/ 260509 h 514350"/>
                <a:gd name="connsiteX6140" fmla="*/ 1904524 w 6400800"/>
                <a:gd name="connsiteY6140" fmla="*/ 275749 h 514350"/>
                <a:gd name="connsiteX6141" fmla="*/ 1895951 w 6400800"/>
                <a:gd name="connsiteY6141" fmla="*/ 297656 h 514350"/>
                <a:gd name="connsiteX6142" fmla="*/ 1894046 w 6400800"/>
                <a:gd name="connsiteY6142" fmla="*/ 281464 h 514350"/>
                <a:gd name="connsiteX6143" fmla="*/ 1892141 w 6400800"/>
                <a:gd name="connsiteY6143" fmla="*/ 270034 h 514350"/>
                <a:gd name="connsiteX6144" fmla="*/ 1893094 w 6400800"/>
                <a:gd name="connsiteY6144" fmla="*/ 272891 h 514350"/>
                <a:gd name="connsiteX6145" fmla="*/ 1893094 w 6400800"/>
                <a:gd name="connsiteY6145" fmla="*/ 259556 h 514350"/>
                <a:gd name="connsiteX6146" fmla="*/ 1841659 w 6400800"/>
                <a:gd name="connsiteY6146" fmla="*/ 297656 h 514350"/>
                <a:gd name="connsiteX6147" fmla="*/ 1840706 w 6400800"/>
                <a:gd name="connsiteY6147" fmla="*/ 313849 h 514350"/>
                <a:gd name="connsiteX6148" fmla="*/ 1838801 w 6400800"/>
                <a:gd name="connsiteY6148" fmla="*/ 294799 h 514350"/>
                <a:gd name="connsiteX6149" fmla="*/ 1838801 w 6400800"/>
                <a:gd name="connsiteY6149" fmla="*/ 290989 h 514350"/>
                <a:gd name="connsiteX6150" fmla="*/ 1841659 w 6400800"/>
                <a:gd name="connsiteY6150" fmla="*/ 297656 h 514350"/>
                <a:gd name="connsiteX6151" fmla="*/ 1822609 w 6400800"/>
                <a:gd name="connsiteY6151" fmla="*/ 363379 h 514350"/>
                <a:gd name="connsiteX6152" fmla="*/ 1826419 w 6400800"/>
                <a:gd name="connsiteY6152" fmla="*/ 353854 h 514350"/>
                <a:gd name="connsiteX6153" fmla="*/ 1827371 w 6400800"/>
                <a:gd name="connsiteY6153" fmla="*/ 364331 h 514350"/>
                <a:gd name="connsiteX6154" fmla="*/ 1823561 w 6400800"/>
                <a:gd name="connsiteY6154" fmla="*/ 368141 h 514350"/>
                <a:gd name="connsiteX6155" fmla="*/ 1822609 w 6400800"/>
                <a:gd name="connsiteY6155" fmla="*/ 363379 h 514350"/>
                <a:gd name="connsiteX6156" fmla="*/ 1828324 w 6400800"/>
                <a:gd name="connsiteY6156" fmla="*/ 403384 h 514350"/>
                <a:gd name="connsiteX6157" fmla="*/ 1827371 w 6400800"/>
                <a:gd name="connsiteY6157" fmla="*/ 400526 h 514350"/>
                <a:gd name="connsiteX6158" fmla="*/ 1825466 w 6400800"/>
                <a:gd name="connsiteY6158" fmla="*/ 381476 h 514350"/>
                <a:gd name="connsiteX6159" fmla="*/ 1828324 w 6400800"/>
                <a:gd name="connsiteY6159" fmla="*/ 377666 h 514350"/>
                <a:gd name="connsiteX6160" fmla="*/ 1829276 w 6400800"/>
                <a:gd name="connsiteY6160" fmla="*/ 399574 h 514350"/>
                <a:gd name="connsiteX6161" fmla="*/ 1828324 w 6400800"/>
                <a:gd name="connsiteY6161" fmla="*/ 403384 h 514350"/>
                <a:gd name="connsiteX6162" fmla="*/ 1833086 w 6400800"/>
                <a:gd name="connsiteY6162" fmla="*/ 339566 h 514350"/>
                <a:gd name="connsiteX6163" fmla="*/ 1833086 w 6400800"/>
                <a:gd name="connsiteY6163" fmla="*/ 339566 h 514350"/>
                <a:gd name="connsiteX6164" fmla="*/ 1833086 w 6400800"/>
                <a:gd name="connsiteY6164" fmla="*/ 340519 h 514350"/>
                <a:gd name="connsiteX6165" fmla="*/ 1833086 w 6400800"/>
                <a:gd name="connsiteY6165" fmla="*/ 339566 h 514350"/>
                <a:gd name="connsiteX6166" fmla="*/ 1824514 w 6400800"/>
                <a:gd name="connsiteY6166" fmla="*/ 272891 h 514350"/>
                <a:gd name="connsiteX6167" fmla="*/ 1824514 w 6400800"/>
                <a:gd name="connsiteY6167" fmla="*/ 263366 h 514350"/>
                <a:gd name="connsiteX6168" fmla="*/ 1835944 w 6400800"/>
                <a:gd name="connsiteY6168" fmla="*/ 285274 h 514350"/>
                <a:gd name="connsiteX6169" fmla="*/ 1834991 w 6400800"/>
                <a:gd name="connsiteY6169" fmla="*/ 294799 h 514350"/>
                <a:gd name="connsiteX6170" fmla="*/ 1834039 w 6400800"/>
                <a:gd name="connsiteY6170" fmla="*/ 320516 h 514350"/>
                <a:gd name="connsiteX6171" fmla="*/ 1834039 w 6400800"/>
                <a:gd name="connsiteY6171" fmla="*/ 330994 h 514350"/>
                <a:gd name="connsiteX6172" fmla="*/ 1833086 w 6400800"/>
                <a:gd name="connsiteY6172" fmla="*/ 331946 h 514350"/>
                <a:gd name="connsiteX6173" fmla="*/ 1832134 w 6400800"/>
                <a:gd name="connsiteY6173" fmla="*/ 332899 h 514350"/>
                <a:gd name="connsiteX6174" fmla="*/ 1827371 w 6400800"/>
                <a:gd name="connsiteY6174" fmla="*/ 316706 h 514350"/>
                <a:gd name="connsiteX6175" fmla="*/ 1822609 w 6400800"/>
                <a:gd name="connsiteY6175" fmla="*/ 303371 h 514350"/>
                <a:gd name="connsiteX6176" fmla="*/ 1824514 w 6400800"/>
                <a:gd name="connsiteY6176" fmla="*/ 272891 h 514350"/>
                <a:gd name="connsiteX6177" fmla="*/ 1822609 w 6400800"/>
                <a:gd name="connsiteY6177" fmla="*/ 309086 h 514350"/>
                <a:gd name="connsiteX6178" fmla="*/ 1823561 w 6400800"/>
                <a:gd name="connsiteY6178" fmla="*/ 317659 h 514350"/>
                <a:gd name="connsiteX6179" fmla="*/ 1825466 w 6400800"/>
                <a:gd name="connsiteY6179" fmla="*/ 338614 h 514350"/>
                <a:gd name="connsiteX6180" fmla="*/ 1825466 w 6400800"/>
                <a:gd name="connsiteY6180" fmla="*/ 340519 h 514350"/>
                <a:gd name="connsiteX6181" fmla="*/ 1820704 w 6400800"/>
                <a:gd name="connsiteY6181" fmla="*/ 348139 h 514350"/>
                <a:gd name="connsiteX6182" fmla="*/ 1820704 w 6400800"/>
                <a:gd name="connsiteY6182" fmla="*/ 332899 h 514350"/>
                <a:gd name="connsiteX6183" fmla="*/ 1820704 w 6400800"/>
                <a:gd name="connsiteY6183" fmla="*/ 331946 h 514350"/>
                <a:gd name="connsiteX6184" fmla="*/ 1822609 w 6400800"/>
                <a:gd name="connsiteY6184" fmla="*/ 309086 h 514350"/>
                <a:gd name="connsiteX6185" fmla="*/ 1763554 w 6400800"/>
                <a:gd name="connsiteY6185" fmla="*/ 411956 h 514350"/>
                <a:gd name="connsiteX6186" fmla="*/ 1762601 w 6400800"/>
                <a:gd name="connsiteY6186" fmla="*/ 406241 h 514350"/>
                <a:gd name="connsiteX6187" fmla="*/ 1761649 w 6400800"/>
                <a:gd name="connsiteY6187" fmla="*/ 397669 h 514350"/>
                <a:gd name="connsiteX6188" fmla="*/ 1761649 w 6400800"/>
                <a:gd name="connsiteY6188" fmla="*/ 397669 h 514350"/>
                <a:gd name="connsiteX6189" fmla="*/ 1764506 w 6400800"/>
                <a:gd name="connsiteY6189" fmla="*/ 400526 h 514350"/>
                <a:gd name="connsiteX6190" fmla="*/ 1763554 w 6400800"/>
                <a:gd name="connsiteY6190" fmla="*/ 411956 h 514350"/>
                <a:gd name="connsiteX6191" fmla="*/ 1766411 w 6400800"/>
                <a:gd name="connsiteY6191" fmla="*/ 379571 h 514350"/>
                <a:gd name="connsiteX6192" fmla="*/ 1766411 w 6400800"/>
                <a:gd name="connsiteY6192" fmla="*/ 379571 h 514350"/>
                <a:gd name="connsiteX6193" fmla="*/ 1766411 w 6400800"/>
                <a:gd name="connsiteY6193" fmla="*/ 377666 h 514350"/>
                <a:gd name="connsiteX6194" fmla="*/ 1766411 w 6400800"/>
                <a:gd name="connsiteY6194" fmla="*/ 379571 h 514350"/>
                <a:gd name="connsiteX6195" fmla="*/ 1792129 w 6400800"/>
                <a:gd name="connsiteY6195" fmla="*/ 251936 h 514350"/>
                <a:gd name="connsiteX6196" fmla="*/ 1802606 w 6400800"/>
                <a:gd name="connsiteY6196" fmla="*/ 219551 h 514350"/>
                <a:gd name="connsiteX6197" fmla="*/ 1802606 w 6400800"/>
                <a:gd name="connsiteY6197" fmla="*/ 219551 h 514350"/>
                <a:gd name="connsiteX6198" fmla="*/ 1801654 w 6400800"/>
                <a:gd name="connsiteY6198" fmla="*/ 274796 h 514350"/>
                <a:gd name="connsiteX6199" fmla="*/ 1800701 w 6400800"/>
                <a:gd name="connsiteY6199" fmla="*/ 327184 h 514350"/>
                <a:gd name="connsiteX6200" fmla="*/ 1794034 w 6400800"/>
                <a:gd name="connsiteY6200" fmla="*/ 310991 h 514350"/>
                <a:gd name="connsiteX6201" fmla="*/ 1788319 w 6400800"/>
                <a:gd name="connsiteY6201" fmla="*/ 294799 h 514350"/>
                <a:gd name="connsiteX6202" fmla="*/ 1787366 w 6400800"/>
                <a:gd name="connsiteY6202" fmla="*/ 292894 h 514350"/>
                <a:gd name="connsiteX6203" fmla="*/ 1786414 w 6400800"/>
                <a:gd name="connsiteY6203" fmla="*/ 287179 h 514350"/>
                <a:gd name="connsiteX6204" fmla="*/ 1788319 w 6400800"/>
                <a:gd name="connsiteY6204" fmla="*/ 279559 h 514350"/>
                <a:gd name="connsiteX6205" fmla="*/ 1787366 w 6400800"/>
                <a:gd name="connsiteY6205" fmla="*/ 275749 h 514350"/>
                <a:gd name="connsiteX6206" fmla="*/ 1785461 w 6400800"/>
                <a:gd name="connsiteY6206" fmla="*/ 274796 h 514350"/>
                <a:gd name="connsiteX6207" fmla="*/ 1785461 w 6400800"/>
                <a:gd name="connsiteY6207" fmla="*/ 274796 h 514350"/>
                <a:gd name="connsiteX6208" fmla="*/ 1792129 w 6400800"/>
                <a:gd name="connsiteY6208" fmla="*/ 251936 h 514350"/>
                <a:gd name="connsiteX6209" fmla="*/ 1785461 w 6400800"/>
                <a:gd name="connsiteY6209" fmla="*/ 276701 h 514350"/>
                <a:gd name="connsiteX6210" fmla="*/ 1786414 w 6400800"/>
                <a:gd name="connsiteY6210" fmla="*/ 278606 h 514350"/>
                <a:gd name="connsiteX6211" fmla="*/ 1786414 w 6400800"/>
                <a:gd name="connsiteY6211" fmla="*/ 282416 h 514350"/>
                <a:gd name="connsiteX6212" fmla="*/ 1785461 w 6400800"/>
                <a:gd name="connsiteY6212" fmla="*/ 276701 h 514350"/>
                <a:gd name="connsiteX6213" fmla="*/ 1785461 w 6400800"/>
                <a:gd name="connsiteY6213" fmla="*/ 276701 h 514350"/>
                <a:gd name="connsiteX6214" fmla="*/ 1776889 w 6400800"/>
                <a:gd name="connsiteY6214" fmla="*/ 330994 h 514350"/>
                <a:gd name="connsiteX6215" fmla="*/ 1785461 w 6400800"/>
                <a:gd name="connsiteY6215" fmla="*/ 376714 h 514350"/>
                <a:gd name="connsiteX6216" fmla="*/ 1786414 w 6400800"/>
                <a:gd name="connsiteY6216" fmla="*/ 385286 h 514350"/>
                <a:gd name="connsiteX6217" fmla="*/ 1784509 w 6400800"/>
                <a:gd name="connsiteY6217" fmla="*/ 382429 h 514350"/>
                <a:gd name="connsiteX6218" fmla="*/ 1785461 w 6400800"/>
                <a:gd name="connsiteY6218" fmla="*/ 374809 h 514350"/>
                <a:gd name="connsiteX6219" fmla="*/ 1783556 w 6400800"/>
                <a:gd name="connsiteY6219" fmla="*/ 380524 h 514350"/>
                <a:gd name="connsiteX6220" fmla="*/ 1776889 w 6400800"/>
                <a:gd name="connsiteY6220" fmla="*/ 370999 h 514350"/>
                <a:gd name="connsiteX6221" fmla="*/ 1776889 w 6400800"/>
                <a:gd name="connsiteY6221" fmla="*/ 337661 h 514350"/>
                <a:gd name="connsiteX6222" fmla="*/ 1776889 w 6400800"/>
                <a:gd name="connsiteY6222" fmla="*/ 330994 h 514350"/>
                <a:gd name="connsiteX6223" fmla="*/ 1755934 w 6400800"/>
                <a:gd name="connsiteY6223" fmla="*/ 211931 h 514350"/>
                <a:gd name="connsiteX6224" fmla="*/ 1761649 w 6400800"/>
                <a:gd name="connsiteY6224" fmla="*/ 233839 h 514350"/>
                <a:gd name="connsiteX6225" fmla="*/ 1762601 w 6400800"/>
                <a:gd name="connsiteY6225" fmla="*/ 238601 h 514350"/>
                <a:gd name="connsiteX6226" fmla="*/ 1760696 w 6400800"/>
                <a:gd name="connsiteY6226" fmla="*/ 234791 h 514350"/>
                <a:gd name="connsiteX6227" fmla="*/ 1759744 w 6400800"/>
                <a:gd name="connsiteY6227" fmla="*/ 230981 h 514350"/>
                <a:gd name="connsiteX6228" fmla="*/ 1759744 w 6400800"/>
                <a:gd name="connsiteY6228" fmla="*/ 232886 h 514350"/>
                <a:gd name="connsiteX6229" fmla="*/ 1756886 w 6400800"/>
                <a:gd name="connsiteY6229" fmla="*/ 227171 h 514350"/>
                <a:gd name="connsiteX6230" fmla="*/ 1754981 w 6400800"/>
                <a:gd name="connsiteY6230" fmla="*/ 223361 h 514350"/>
                <a:gd name="connsiteX6231" fmla="*/ 1755934 w 6400800"/>
                <a:gd name="connsiteY6231" fmla="*/ 211931 h 514350"/>
                <a:gd name="connsiteX6232" fmla="*/ 1754981 w 6400800"/>
                <a:gd name="connsiteY6232" fmla="*/ 232886 h 514350"/>
                <a:gd name="connsiteX6233" fmla="*/ 1755934 w 6400800"/>
                <a:gd name="connsiteY6233" fmla="*/ 235744 h 514350"/>
                <a:gd name="connsiteX6234" fmla="*/ 1754981 w 6400800"/>
                <a:gd name="connsiteY6234" fmla="*/ 240506 h 514350"/>
                <a:gd name="connsiteX6235" fmla="*/ 1754981 w 6400800"/>
                <a:gd name="connsiteY6235" fmla="*/ 232886 h 514350"/>
                <a:gd name="connsiteX6236" fmla="*/ 1754029 w 6400800"/>
                <a:gd name="connsiteY6236" fmla="*/ 281464 h 514350"/>
                <a:gd name="connsiteX6237" fmla="*/ 1754981 w 6400800"/>
                <a:gd name="connsiteY6237" fmla="*/ 252889 h 514350"/>
                <a:gd name="connsiteX6238" fmla="*/ 1756886 w 6400800"/>
                <a:gd name="connsiteY6238" fmla="*/ 236696 h 514350"/>
                <a:gd name="connsiteX6239" fmla="*/ 1763554 w 6400800"/>
                <a:gd name="connsiteY6239" fmla="*/ 256699 h 514350"/>
                <a:gd name="connsiteX6240" fmla="*/ 1768316 w 6400800"/>
                <a:gd name="connsiteY6240" fmla="*/ 286226 h 514350"/>
                <a:gd name="connsiteX6241" fmla="*/ 1754981 w 6400800"/>
                <a:gd name="connsiteY6241" fmla="*/ 322421 h 514350"/>
                <a:gd name="connsiteX6242" fmla="*/ 1754029 w 6400800"/>
                <a:gd name="connsiteY6242" fmla="*/ 317659 h 514350"/>
                <a:gd name="connsiteX6243" fmla="*/ 1754029 w 6400800"/>
                <a:gd name="connsiteY6243" fmla="*/ 316706 h 514350"/>
                <a:gd name="connsiteX6244" fmla="*/ 1754029 w 6400800"/>
                <a:gd name="connsiteY6244" fmla="*/ 281464 h 514350"/>
                <a:gd name="connsiteX6245" fmla="*/ 1687354 w 6400800"/>
                <a:gd name="connsiteY6245" fmla="*/ 295751 h 514350"/>
                <a:gd name="connsiteX6246" fmla="*/ 1685449 w 6400800"/>
                <a:gd name="connsiteY6246" fmla="*/ 314801 h 514350"/>
                <a:gd name="connsiteX6247" fmla="*/ 1684496 w 6400800"/>
                <a:gd name="connsiteY6247" fmla="*/ 325279 h 514350"/>
                <a:gd name="connsiteX6248" fmla="*/ 1681639 w 6400800"/>
                <a:gd name="connsiteY6248" fmla="*/ 311944 h 514350"/>
                <a:gd name="connsiteX6249" fmla="*/ 1681639 w 6400800"/>
                <a:gd name="connsiteY6249" fmla="*/ 309086 h 514350"/>
                <a:gd name="connsiteX6250" fmla="*/ 1681639 w 6400800"/>
                <a:gd name="connsiteY6250" fmla="*/ 310039 h 514350"/>
                <a:gd name="connsiteX6251" fmla="*/ 1680686 w 6400800"/>
                <a:gd name="connsiteY6251" fmla="*/ 306229 h 514350"/>
                <a:gd name="connsiteX6252" fmla="*/ 1681639 w 6400800"/>
                <a:gd name="connsiteY6252" fmla="*/ 303371 h 514350"/>
                <a:gd name="connsiteX6253" fmla="*/ 1684496 w 6400800"/>
                <a:gd name="connsiteY6253" fmla="*/ 295751 h 514350"/>
                <a:gd name="connsiteX6254" fmla="*/ 1689259 w 6400800"/>
                <a:gd name="connsiteY6254" fmla="*/ 282416 h 514350"/>
                <a:gd name="connsiteX6255" fmla="*/ 1687354 w 6400800"/>
                <a:gd name="connsiteY6255" fmla="*/ 295751 h 514350"/>
                <a:gd name="connsiteX6256" fmla="*/ 1678781 w 6400800"/>
                <a:gd name="connsiteY6256" fmla="*/ 276701 h 514350"/>
                <a:gd name="connsiteX6257" fmla="*/ 1684496 w 6400800"/>
                <a:gd name="connsiteY6257" fmla="*/ 245269 h 514350"/>
                <a:gd name="connsiteX6258" fmla="*/ 1686401 w 6400800"/>
                <a:gd name="connsiteY6258" fmla="*/ 259556 h 514350"/>
                <a:gd name="connsiteX6259" fmla="*/ 1686401 w 6400800"/>
                <a:gd name="connsiteY6259" fmla="*/ 268129 h 514350"/>
                <a:gd name="connsiteX6260" fmla="*/ 1686401 w 6400800"/>
                <a:gd name="connsiteY6260" fmla="*/ 270986 h 514350"/>
                <a:gd name="connsiteX6261" fmla="*/ 1675924 w 6400800"/>
                <a:gd name="connsiteY6261" fmla="*/ 292894 h 514350"/>
                <a:gd name="connsiteX6262" fmla="*/ 1675924 w 6400800"/>
                <a:gd name="connsiteY6262" fmla="*/ 291941 h 514350"/>
                <a:gd name="connsiteX6263" fmla="*/ 1678781 w 6400800"/>
                <a:gd name="connsiteY6263" fmla="*/ 278606 h 514350"/>
                <a:gd name="connsiteX6264" fmla="*/ 1679734 w 6400800"/>
                <a:gd name="connsiteY6264" fmla="*/ 275749 h 514350"/>
                <a:gd name="connsiteX6265" fmla="*/ 1678781 w 6400800"/>
                <a:gd name="connsiteY6265" fmla="*/ 276701 h 514350"/>
                <a:gd name="connsiteX6266" fmla="*/ 1677829 w 6400800"/>
                <a:gd name="connsiteY6266" fmla="*/ 199549 h 514350"/>
                <a:gd name="connsiteX6267" fmla="*/ 1678781 w 6400800"/>
                <a:gd name="connsiteY6267" fmla="*/ 204311 h 514350"/>
                <a:gd name="connsiteX6268" fmla="*/ 1676876 w 6400800"/>
                <a:gd name="connsiteY6268" fmla="*/ 213836 h 514350"/>
                <a:gd name="connsiteX6269" fmla="*/ 1677829 w 6400800"/>
                <a:gd name="connsiteY6269" fmla="*/ 199549 h 514350"/>
                <a:gd name="connsiteX6270" fmla="*/ 1640681 w 6400800"/>
                <a:gd name="connsiteY6270" fmla="*/ 226219 h 514350"/>
                <a:gd name="connsiteX6271" fmla="*/ 1649254 w 6400800"/>
                <a:gd name="connsiteY6271" fmla="*/ 254794 h 514350"/>
                <a:gd name="connsiteX6272" fmla="*/ 1654016 w 6400800"/>
                <a:gd name="connsiteY6272" fmla="*/ 274796 h 514350"/>
                <a:gd name="connsiteX6273" fmla="*/ 1653064 w 6400800"/>
                <a:gd name="connsiteY6273" fmla="*/ 281464 h 514350"/>
                <a:gd name="connsiteX6274" fmla="*/ 1652111 w 6400800"/>
                <a:gd name="connsiteY6274" fmla="*/ 279559 h 514350"/>
                <a:gd name="connsiteX6275" fmla="*/ 1652111 w 6400800"/>
                <a:gd name="connsiteY6275" fmla="*/ 282416 h 514350"/>
                <a:gd name="connsiteX6276" fmla="*/ 1649254 w 6400800"/>
                <a:gd name="connsiteY6276" fmla="*/ 300514 h 514350"/>
                <a:gd name="connsiteX6277" fmla="*/ 1641634 w 6400800"/>
                <a:gd name="connsiteY6277" fmla="*/ 281464 h 514350"/>
                <a:gd name="connsiteX6278" fmla="*/ 1643539 w 6400800"/>
                <a:gd name="connsiteY6278" fmla="*/ 279559 h 514350"/>
                <a:gd name="connsiteX6279" fmla="*/ 1647349 w 6400800"/>
                <a:gd name="connsiteY6279" fmla="*/ 277654 h 514350"/>
                <a:gd name="connsiteX6280" fmla="*/ 1654016 w 6400800"/>
                <a:gd name="connsiteY6280" fmla="*/ 273844 h 514350"/>
                <a:gd name="connsiteX6281" fmla="*/ 1647349 w 6400800"/>
                <a:gd name="connsiteY6281" fmla="*/ 276701 h 514350"/>
                <a:gd name="connsiteX6282" fmla="*/ 1643539 w 6400800"/>
                <a:gd name="connsiteY6282" fmla="*/ 278606 h 514350"/>
                <a:gd name="connsiteX6283" fmla="*/ 1642586 w 6400800"/>
                <a:gd name="connsiteY6283" fmla="*/ 279559 h 514350"/>
                <a:gd name="connsiteX6284" fmla="*/ 1642586 w 6400800"/>
                <a:gd name="connsiteY6284" fmla="*/ 255746 h 514350"/>
                <a:gd name="connsiteX6285" fmla="*/ 1640681 w 6400800"/>
                <a:gd name="connsiteY6285" fmla="*/ 226219 h 514350"/>
                <a:gd name="connsiteX6286" fmla="*/ 1640681 w 6400800"/>
                <a:gd name="connsiteY6286" fmla="*/ 226219 h 514350"/>
                <a:gd name="connsiteX6287" fmla="*/ 1620679 w 6400800"/>
                <a:gd name="connsiteY6287" fmla="*/ 348139 h 514350"/>
                <a:gd name="connsiteX6288" fmla="*/ 1620679 w 6400800"/>
                <a:gd name="connsiteY6288" fmla="*/ 351949 h 514350"/>
                <a:gd name="connsiteX6289" fmla="*/ 1620679 w 6400800"/>
                <a:gd name="connsiteY6289" fmla="*/ 353854 h 514350"/>
                <a:gd name="connsiteX6290" fmla="*/ 1618774 w 6400800"/>
                <a:gd name="connsiteY6290" fmla="*/ 356711 h 514350"/>
                <a:gd name="connsiteX6291" fmla="*/ 1620679 w 6400800"/>
                <a:gd name="connsiteY6291" fmla="*/ 348139 h 514350"/>
                <a:gd name="connsiteX6292" fmla="*/ 1618774 w 6400800"/>
                <a:gd name="connsiteY6292" fmla="*/ 311944 h 514350"/>
                <a:gd name="connsiteX6293" fmla="*/ 1616869 w 6400800"/>
                <a:gd name="connsiteY6293" fmla="*/ 315754 h 514350"/>
                <a:gd name="connsiteX6294" fmla="*/ 1605439 w 6400800"/>
                <a:gd name="connsiteY6294" fmla="*/ 343376 h 514350"/>
                <a:gd name="connsiteX6295" fmla="*/ 1602581 w 6400800"/>
                <a:gd name="connsiteY6295" fmla="*/ 350996 h 514350"/>
                <a:gd name="connsiteX6296" fmla="*/ 1602581 w 6400800"/>
                <a:gd name="connsiteY6296" fmla="*/ 342424 h 514350"/>
                <a:gd name="connsiteX6297" fmla="*/ 1613059 w 6400800"/>
                <a:gd name="connsiteY6297" fmla="*/ 321469 h 514350"/>
                <a:gd name="connsiteX6298" fmla="*/ 1619726 w 6400800"/>
                <a:gd name="connsiteY6298" fmla="*/ 310039 h 514350"/>
                <a:gd name="connsiteX6299" fmla="*/ 1618774 w 6400800"/>
                <a:gd name="connsiteY6299" fmla="*/ 311944 h 514350"/>
                <a:gd name="connsiteX6300" fmla="*/ 1610201 w 6400800"/>
                <a:gd name="connsiteY6300" fmla="*/ 269081 h 514350"/>
                <a:gd name="connsiteX6301" fmla="*/ 1614011 w 6400800"/>
                <a:gd name="connsiteY6301" fmla="*/ 258604 h 514350"/>
                <a:gd name="connsiteX6302" fmla="*/ 1616869 w 6400800"/>
                <a:gd name="connsiteY6302" fmla="*/ 252889 h 514350"/>
                <a:gd name="connsiteX6303" fmla="*/ 1617821 w 6400800"/>
                <a:gd name="connsiteY6303" fmla="*/ 292894 h 514350"/>
                <a:gd name="connsiteX6304" fmla="*/ 1617821 w 6400800"/>
                <a:gd name="connsiteY6304" fmla="*/ 293846 h 514350"/>
                <a:gd name="connsiteX6305" fmla="*/ 1614011 w 6400800"/>
                <a:gd name="connsiteY6305" fmla="*/ 289084 h 514350"/>
                <a:gd name="connsiteX6306" fmla="*/ 1606391 w 6400800"/>
                <a:gd name="connsiteY6306" fmla="*/ 277654 h 514350"/>
                <a:gd name="connsiteX6307" fmla="*/ 1610201 w 6400800"/>
                <a:gd name="connsiteY6307" fmla="*/ 269081 h 514350"/>
                <a:gd name="connsiteX6308" fmla="*/ 1600676 w 6400800"/>
                <a:gd name="connsiteY6308" fmla="*/ 297656 h 514350"/>
                <a:gd name="connsiteX6309" fmla="*/ 1606391 w 6400800"/>
                <a:gd name="connsiteY6309" fmla="*/ 279559 h 514350"/>
                <a:gd name="connsiteX6310" fmla="*/ 1611154 w 6400800"/>
                <a:gd name="connsiteY6310" fmla="*/ 290989 h 514350"/>
                <a:gd name="connsiteX6311" fmla="*/ 1616869 w 6400800"/>
                <a:gd name="connsiteY6311" fmla="*/ 303371 h 514350"/>
                <a:gd name="connsiteX6312" fmla="*/ 1606391 w 6400800"/>
                <a:gd name="connsiteY6312" fmla="*/ 317659 h 514350"/>
                <a:gd name="connsiteX6313" fmla="*/ 1601629 w 6400800"/>
                <a:gd name="connsiteY6313" fmla="*/ 325279 h 514350"/>
                <a:gd name="connsiteX6314" fmla="*/ 1600676 w 6400800"/>
                <a:gd name="connsiteY6314" fmla="*/ 319564 h 514350"/>
                <a:gd name="connsiteX6315" fmla="*/ 1599724 w 6400800"/>
                <a:gd name="connsiteY6315" fmla="*/ 305276 h 514350"/>
                <a:gd name="connsiteX6316" fmla="*/ 1600676 w 6400800"/>
                <a:gd name="connsiteY6316" fmla="*/ 297656 h 514350"/>
                <a:gd name="connsiteX6317" fmla="*/ 1567339 w 6400800"/>
                <a:gd name="connsiteY6317" fmla="*/ 315754 h 514350"/>
                <a:gd name="connsiteX6318" fmla="*/ 1568291 w 6400800"/>
                <a:gd name="connsiteY6318" fmla="*/ 330041 h 514350"/>
                <a:gd name="connsiteX6319" fmla="*/ 1566386 w 6400800"/>
                <a:gd name="connsiteY6319" fmla="*/ 320516 h 514350"/>
                <a:gd name="connsiteX6320" fmla="*/ 1567339 w 6400800"/>
                <a:gd name="connsiteY6320" fmla="*/ 315754 h 514350"/>
                <a:gd name="connsiteX6321" fmla="*/ 1547336 w 6400800"/>
                <a:gd name="connsiteY6321" fmla="*/ 265271 h 514350"/>
                <a:gd name="connsiteX6322" fmla="*/ 1546384 w 6400800"/>
                <a:gd name="connsiteY6322" fmla="*/ 275749 h 514350"/>
                <a:gd name="connsiteX6323" fmla="*/ 1545431 w 6400800"/>
                <a:gd name="connsiteY6323" fmla="*/ 272891 h 514350"/>
                <a:gd name="connsiteX6324" fmla="*/ 1547336 w 6400800"/>
                <a:gd name="connsiteY6324" fmla="*/ 265271 h 514350"/>
                <a:gd name="connsiteX6325" fmla="*/ 1541621 w 6400800"/>
                <a:gd name="connsiteY6325" fmla="*/ 286226 h 514350"/>
                <a:gd name="connsiteX6326" fmla="*/ 1543526 w 6400800"/>
                <a:gd name="connsiteY6326" fmla="*/ 293846 h 514350"/>
                <a:gd name="connsiteX6327" fmla="*/ 1542574 w 6400800"/>
                <a:gd name="connsiteY6327" fmla="*/ 301466 h 514350"/>
                <a:gd name="connsiteX6328" fmla="*/ 1539716 w 6400800"/>
                <a:gd name="connsiteY6328" fmla="*/ 291941 h 514350"/>
                <a:gd name="connsiteX6329" fmla="*/ 1541621 w 6400800"/>
                <a:gd name="connsiteY6329" fmla="*/ 286226 h 514350"/>
                <a:gd name="connsiteX6330" fmla="*/ 1537811 w 6400800"/>
                <a:gd name="connsiteY6330" fmla="*/ 271939 h 514350"/>
                <a:gd name="connsiteX6331" fmla="*/ 1538764 w 6400800"/>
                <a:gd name="connsiteY6331" fmla="*/ 276701 h 514350"/>
                <a:gd name="connsiteX6332" fmla="*/ 1536859 w 6400800"/>
                <a:gd name="connsiteY6332" fmla="*/ 280511 h 514350"/>
                <a:gd name="connsiteX6333" fmla="*/ 1537811 w 6400800"/>
                <a:gd name="connsiteY6333" fmla="*/ 271939 h 514350"/>
                <a:gd name="connsiteX6334" fmla="*/ 1533049 w 6400800"/>
                <a:gd name="connsiteY6334" fmla="*/ 338614 h 514350"/>
                <a:gd name="connsiteX6335" fmla="*/ 1533049 w 6400800"/>
                <a:gd name="connsiteY6335" fmla="*/ 335756 h 514350"/>
                <a:gd name="connsiteX6336" fmla="*/ 1535906 w 6400800"/>
                <a:gd name="connsiteY6336" fmla="*/ 350044 h 514350"/>
                <a:gd name="connsiteX6337" fmla="*/ 1536859 w 6400800"/>
                <a:gd name="connsiteY6337" fmla="*/ 357664 h 514350"/>
                <a:gd name="connsiteX6338" fmla="*/ 1536859 w 6400800"/>
                <a:gd name="connsiteY6338" fmla="*/ 362426 h 514350"/>
                <a:gd name="connsiteX6339" fmla="*/ 1536859 w 6400800"/>
                <a:gd name="connsiteY6339" fmla="*/ 362426 h 514350"/>
                <a:gd name="connsiteX6340" fmla="*/ 1532096 w 6400800"/>
                <a:gd name="connsiteY6340" fmla="*/ 346234 h 514350"/>
                <a:gd name="connsiteX6341" fmla="*/ 1533049 w 6400800"/>
                <a:gd name="connsiteY6341" fmla="*/ 338614 h 514350"/>
                <a:gd name="connsiteX6342" fmla="*/ 1519714 w 6400800"/>
                <a:gd name="connsiteY6342" fmla="*/ 270986 h 514350"/>
                <a:gd name="connsiteX6343" fmla="*/ 1525429 w 6400800"/>
                <a:gd name="connsiteY6343" fmla="*/ 297656 h 514350"/>
                <a:gd name="connsiteX6344" fmla="*/ 1524476 w 6400800"/>
                <a:gd name="connsiteY6344" fmla="*/ 301466 h 514350"/>
                <a:gd name="connsiteX6345" fmla="*/ 1521619 w 6400800"/>
                <a:gd name="connsiteY6345" fmla="*/ 315754 h 514350"/>
                <a:gd name="connsiteX6346" fmla="*/ 1519714 w 6400800"/>
                <a:gd name="connsiteY6346" fmla="*/ 310991 h 514350"/>
                <a:gd name="connsiteX6347" fmla="*/ 1517809 w 6400800"/>
                <a:gd name="connsiteY6347" fmla="*/ 268129 h 514350"/>
                <a:gd name="connsiteX6348" fmla="*/ 1519714 w 6400800"/>
                <a:gd name="connsiteY6348" fmla="*/ 270986 h 514350"/>
                <a:gd name="connsiteX6349" fmla="*/ 1503521 w 6400800"/>
                <a:gd name="connsiteY6349" fmla="*/ 302419 h 514350"/>
                <a:gd name="connsiteX6350" fmla="*/ 1502569 w 6400800"/>
                <a:gd name="connsiteY6350" fmla="*/ 313849 h 514350"/>
                <a:gd name="connsiteX6351" fmla="*/ 1502569 w 6400800"/>
                <a:gd name="connsiteY6351" fmla="*/ 330041 h 514350"/>
                <a:gd name="connsiteX6352" fmla="*/ 1501616 w 6400800"/>
                <a:gd name="connsiteY6352" fmla="*/ 329089 h 514350"/>
                <a:gd name="connsiteX6353" fmla="*/ 1497806 w 6400800"/>
                <a:gd name="connsiteY6353" fmla="*/ 311944 h 514350"/>
                <a:gd name="connsiteX6354" fmla="*/ 1503521 w 6400800"/>
                <a:gd name="connsiteY6354" fmla="*/ 302419 h 514350"/>
                <a:gd name="connsiteX6355" fmla="*/ 1477804 w 6400800"/>
                <a:gd name="connsiteY6355" fmla="*/ 272891 h 514350"/>
                <a:gd name="connsiteX6356" fmla="*/ 1477804 w 6400800"/>
                <a:gd name="connsiteY6356" fmla="*/ 272891 h 514350"/>
                <a:gd name="connsiteX6357" fmla="*/ 1477804 w 6400800"/>
                <a:gd name="connsiteY6357" fmla="*/ 282416 h 514350"/>
                <a:gd name="connsiteX6358" fmla="*/ 1476851 w 6400800"/>
                <a:gd name="connsiteY6358" fmla="*/ 294799 h 514350"/>
                <a:gd name="connsiteX6359" fmla="*/ 1475899 w 6400800"/>
                <a:gd name="connsiteY6359" fmla="*/ 295751 h 514350"/>
                <a:gd name="connsiteX6360" fmla="*/ 1474946 w 6400800"/>
                <a:gd name="connsiteY6360" fmla="*/ 282416 h 514350"/>
                <a:gd name="connsiteX6361" fmla="*/ 1477804 w 6400800"/>
                <a:gd name="connsiteY6361" fmla="*/ 272891 h 514350"/>
                <a:gd name="connsiteX6362" fmla="*/ 1461611 w 6400800"/>
                <a:gd name="connsiteY6362" fmla="*/ 326231 h 514350"/>
                <a:gd name="connsiteX6363" fmla="*/ 1461611 w 6400800"/>
                <a:gd name="connsiteY6363" fmla="*/ 328136 h 514350"/>
                <a:gd name="connsiteX6364" fmla="*/ 1460659 w 6400800"/>
                <a:gd name="connsiteY6364" fmla="*/ 330041 h 514350"/>
                <a:gd name="connsiteX6365" fmla="*/ 1460659 w 6400800"/>
                <a:gd name="connsiteY6365" fmla="*/ 329089 h 514350"/>
                <a:gd name="connsiteX6366" fmla="*/ 1461611 w 6400800"/>
                <a:gd name="connsiteY6366" fmla="*/ 326231 h 514350"/>
                <a:gd name="connsiteX6367" fmla="*/ 1457801 w 6400800"/>
                <a:gd name="connsiteY6367" fmla="*/ 309086 h 514350"/>
                <a:gd name="connsiteX6368" fmla="*/ 1457801 w 6400800"/>
                <a:gd name="connsiteY6368" fmla="*/ 309086 h 514350"/>
                <a:gd name="connsiteX6369" fmla="*/ 1455896 w 6400800"/>
                <a:gd name="connsiteY6369" fmla="*/ 302419 h 514350"/>
                <a:gd name="connsiteX6370" fmla="*/ 1457801 w 6400800"/>
                <a:gd name="connsiteY6370" fmla="*/ 309086 h 514350"/>
                <a:gd name="connsiteX6371" fmla="*/ 1442561 w 6400800"/>
                <a:gd name="connsiteY6371" fmla="*/ 328136 h 514350"/>
                <a:gd name="connsiteX6372" fmla="*/ 1442561 w 6400800"/>
                <a:gd name="connsiteY6372" fmla="*/ 318611 h 514350"/>
                <a:gd name="connsiteX6373" fmla="*/ 1444466 w 6400800"/>
                <a:gd name="connsiteY6373" fmla="*/ 333851 h 514350"/>
                <a:gd name="connsiteX6374" fmla="*/ 1442561 w 6400800"/>
                <a:gd name="connsiteY6374" fmla="*/ 330041 h 514350"/>
                <a:gd name="connsiteX6375" fmla="*/ 1442561 w 6400800"/>
                <a:gd name="connsiteY6375" fmla="*/ 328136 h 514350"/>
                <a:gd name="connsiteX6376" fmla="*/ 1415891 w 6400800"/>
                <a:gd name="connsiteY6376" fmla="*/ 281464 h 514350"/>
                <a:gd name="connsiteX6377" fmla="*/ 1415891 w 6400800"/>
                <a:gd name="connsiteY6377" fmla="*/ 289084 h 514350"/>
                <a:gd name="connsiteX6378" fmla="*/ 1415891 w 6400800"/>
                <a:gd name="connsiteY6378" fmla="*/ 289084 h 514350"/>
                <a:gd name="connsiteX6379" fmla="*/ 1413034 w 6400800"/>
                <a:gd name="connsiteY6379" fmla="*/ 286226 h 514350"/>
                <a:gd name="connsiteX6380" fmla="*/ 1415891 w 6400800"/>
                <a:gd name="connsiteY6380" fmla="*/ 281464 h 514350"/>
                <a:gd name="connsiteX6381" fmla="*/ 1412081 w 6400800"/>
                <a:gd name="connsiteY6381" fmla="*/ 290036 h 514350"/>
                <a:gd name="connsiteX6382" fmla="*/ 1413986 w 6400800"/>
                <a:gd name="connsiteY6382" fmla="*/ 292894 h 514350"/>
                <a:gd name="connsiteX6383" fmla="*/ 1415891 w 6400800"/>
                <a:gd name="connsiteY6383" fmla="*/ 295751 h 514350"/>
                <a:gd name="connsiteX6384" fmla="*/ 1415891 w 6400800"/>
                <a:gd name="connsiteY6384" fmla="*/ 300514 h 514350"/>
                <a:gd name="connsiteX6385" fmla="*/ 1412081 w 6400800"/>
                <a:gd name="connsiteY6385" fmla="*/ 290036 h 514350"/>
                <a:gd name="connsiteX6386" fmla="*/ 1412081 w 6400800"/>
                <a:gd name="connsiteY6386" fmla="*/ 290036 h 514350"/>
                <a:gd name="connsiteX6387" fmla="*/ 1383506 w 6400800"/>
                <a:gd name="connsiteY6387" fmla="*/ 364331 h 514350"/>
                <a:gd name="connsiteX6388" fmla="*/ 1382554 w 6400800"/>
                <a:gd name="connsiteY6388" fmla="*/ 358616 h 514350"/>
                <a:gd name="connsiteX6389" fmla="*/ 1382554 w 6400800"/>
                <a:gd name="connsiteY6389" fmla="*/ 357664 h 514350"/>
                <a:gd name="connsiteX6390" fmla="*/ 1383506 w 6400800"/>
                <a:gd name="connsiteY6390" fmla="*/ 362426 h 514350"/>
                <a:gd name="connsiteX6391" fmla="*/ 1383506 w 6400800"/>
                <a:gd name="connsiteY6391" fmla="*/ 364331 h 514350"/>
                <a:gd name="connsiteX6392" fmla="*/ 1386364 w 6400800"/>
                <a:gd name="connsiteY6392" fmla="*/ 298609 h 514350"/>
                <a:gd name="connsiteX6393" fmla="*/ 1386364 w 6400800"/>
                <a:gd name="connsiteY6393" fmla="*/ 298609 h 514350"/>
                <a:gd name="connsiteX6394" fmla="*/ 1384459 w 6400800"/>
                <a:gd name="connsiteY6394" fmla="*/ 293846 h 514350"/>
                <a:gd name="connsiteX6395" fmla="*/ 1386364 w 6400800"/>
                <a:gd name="connsiteY6395" fmla="*/ 290989 h 514350"/>
                <a:gd name="connsiteX6396" fmla="*/ 1391126 w 6400800"/>
                <a:gd name="connsiteY6396" fmla="*/ 286226 h 514350"/>
                <a:gd name="connsiteX6397" fmla="*/ 1386364 w 6400800"/>
                <a:gd name="connsiteY6397" fmla="*/ 298609 h 514350"/>
                <a:gd name="connsiteX6398" fmla="*/ 1383506 w 6400800"/>
                <a:gd name="connsiteY6398" fmla="*/ 287179 h 514350"/>
                <a:gd name="connsiteX6399" fmla="*/ 1382554 w 6400800"/>
                <a:gd name="connsiteY6399" fmla="*/ 288131 h 514350"/>
                <a:gd name="connsiteX6400" fmla="*/ 1376839 w 6400800"/>
                <a:gd name="connsiteY6400" fmla="*/ 274796 h 514350"/>
                <a:gd name="connsiteX6401" fmla="*/ 1384459 w 6400800"/>
                <a:gd name="connsiteY6401" fmla="*/ 242411 h 514350"/>
                <a:gd name="connsiteX6402" fmla="*/ 1390174 w 6400800"/>
                <a:gd name="connsiteY6402" fmla="*/ 281464 h 514350"/>
                <a:gd name="connsiteX6403" fmla="*/ 1383506 w 6400800"/>
                <a:gd name="connsiteY6403" fmla="*/ 287179 h 514350"/>
                <a:gd name="connsiteX6404" fmla="*/ 1391126 w 6400800"/>
                <a:gd name="connsiteY6404" fmla="*/ 310991 h 514350"/>
                <a:gd name="connsiteX6405" fmla="*/ 1393031 w 6400800"/>
                <a:gd name="connsiteY6405" fmla="*/ 299561 h 514350"/>
                <a:gd name="connsiteX6406" fmla="*/ 1393031 w 6400800"/>
                <a:gd name="connsiteY6406" fmla="*/ 298609 h 514350"/>
                <a:gd name="connsiteX6407" fmla="*/ 1393984 w 6400800"/>
                <a:gd name="connsiteY6407" fmla="*/ 305276 h 514350"/>
                <a:gd name="connsiteX6408" fmla="*/ 1391126 w 6400800"/>
                <a:gd name="connsiteY6408" fmla="*/ 310991 h 514350"/>
                <a:gd name="connsiteX6409" fmla="*/ 1397794 w 6400800"/>
                <a:gd name="connsiteY6409" fmla="*/ 278606 h 514350"/>
                <a:gd name="connsiteX6410" fmla="*/ 1397794 w 6400800"/>
                <a:gd name="connsiteY6410" fmla="*/ 278606 h 514350"/>
                <a:gd name="connsiteX6411" fmla="*/ 1397794 w 6400800"/>
                <a:gd name="connsiteY6411" fmla="*/ 279559 h 514350"/>
                <a:gd name="connsiteX6412" fmla="*/ 1397794 w 6400800"/>
                <a:gd name="connsiteY6412" fmla="*/ 278606 h 514350"/>
                <a:gd name="connsiteX6413" fmla="*/ 1397794 w 6400800"/>
                <a:gd name="connsiteY6413" fmla="*/ 278606 h 514350"/>
                <a:gd name="connsiteX6414" fmla="*/ 1397794 w 6400800"/>
                <a:gd name="connsiteY6414" fmla="*/ 322421 h 514350"/>
                <a:gd name="connsiteX6415" fmla="*/ 1399699 w 6400800"/>
                <a:gd name="connsiteY6415" fmla="*/ 331946 h 514350"/>
                <a:gd name="connsiteX6416" fmla="*/ 1399699 w 6400800"/>
                <a:gd name="connsiteY6416" fmla="*/ 333851 h 514350"/>
                <a:gd name="connsiteX6417" fmla="*/ 1396841 w 6400800"/>
                <a:gd name="connsiteY6417" fmla="*/ 326231 h 514350"/>
                <a:gd name="connsiteX6418" fmla="*/ 1397794 w 6400800"/>
                <a:gd name="connsiteY6418" fmla="*/ 322421 h 514350"/>
                <a:gd name="connsiteX6419" fmla="*/ 1387316 w 6400800"/>
                <a:gd name="connsiteY6419" fmla="*/ 231934 h 514350"/>
                <a:gd name="connsiteX6420" fmla="*/ 1395889 w 6400800"/>
                <a:gd name="connsiteY6420" fmla="*/ 270986 h 514350"/>
                <a:gd name="connsiteX6421" fmla="*/ 1394936 w 6400800"/>
                <a:gd name="connsiteY6421" fmla="*/ 272891 h 514350"/>
                <a:gd name="connsiteX6422" fmla="*/ 1384459 w 6400800"/>
                <a:gd name="connsiteY6422" fmla="*/ 240506 h 514350"/>
                <a:gd name="connsiteX6423" fmla="*/ 1387316 w 6400800"/>
                <a:gd name="connsiteY6423" fmla="*/ 231934 h 514350"/>
                <a:gd name="connsiteX6424" fmla="*/ 1380649 w 6400800"/>
                <a:gd name="connsiteY6424" fmla="*/ 232886 h 514350"/>
                <a:gd name="connsiteX6425" fmla="*/ 1386364 w 6400800"/>
                <a:gd name="connsiteY6425" fmla="*/ 225266 h 514350"/>
                <a:gd name="connsiteX6426" fmla="*/ 1386364 w 6400800"/>
                <a:gd name="connsiteY6426" fmla="*/ 225266 h 514350"/>
                <a:gd name="connsiteX6427" fmla="*/ 1372076 w 6400800"/>
                <a:gd name="connsiteY6427" fmla="*/ 262414 h 514350"/>
                <a:gd name="connsiteX6428" fmla="*/ 1370171 w 6400800"/>
                <a:gd name="connsiteY6428" fmla="*/ 257651 h 514350"/>
                <a:gd name="connsiteX6429" fmla="*/ 1369219 w 6400800"/>
                <a:gd name="connsiteY6429" fmla="*/ 253841 h 514350"/>
                <a:gd name="connsiteX6430" fmla="*/ 1380649 w 6400800"/>
                <a:gd name="connsiteY6430" fmla="*/ 232886 h 514350"/>
                <a:gd name="connsiteX6431" fmla="*/ 1356836 w 6400800"/>
                <a:gd name="connsiteY6431" fmla="*/ 300514 h 514350"/>
                <a:gd name="connsiteX6432" fmla="*/ 1356836 w 6400800"/>
                <a:gd name="connsiteY6432" fmla="*/ 302419 h 514350"/>
                <a:gd name="connsiteX6433" fmla="*/ 1355884 w 6400800"/>
                <a:gd name="connsiteY6433" fmla="*/ 304324 h 514350"/>
                <a:gd name="connsiteX6434" fmla="*/ 1355884 w 6400800"/>
                <a:gd name="connsiteY6434" fmla="*/ 299561 h 514350"/>
                <a:gd name="connsiteX6435" fmla="*/ 1356836 w 6400800"/>
                <a:gd name="connsiteY6435" fmla="*/ 300514 h 514350"/>
                <a:gd name="connsiteX6436" fmla="*/ 1339691 w 6400800"/>
                <a:gd name="connsiteY6436" fmla="*/ 325279 h 514350"/>
                <a:gd name="connsiteX6437" fmla="*/ 1339691 w 6400800"/>
                <a:gd name="connsiteY6437" fmla="*/ 324326 h 514350"/>
                <a:gd name="connsiteX6438" fmla="*/ 1341596 w 6400800"/>
                <a:gd name="connsiteY6438" fmla="*/ 317659 h 514350"/>
                <a:gd name="connsiteX6439" fmla="*/ 1341596 w 6400800"/>
                <a:gd name="connsiteY6439" fmla="*/ 317659 h 514350"/>
                <a:gd name="connsiteX6440" fmla="*/ 1341596 w 6400800"/>
                <a:gd name="connsiteY6440" fmla="*/ 330994 h 514350"/>
                <a:gd name="connsiteX6441" fmla="*/ 1339691 w 6400800"/>
                <a:gd name="connsiteY6441" fmla="*/ 325279 h 514350"/>
                <a:gd name="connsiteX6442" fmla="*/ 1340644 w 6400800"/>
                <a:gd name="connsiteY6442" fmla="*/ 226219 h 514350"/>
                <a:gd name="connsiteX6443" fmla="*/ 1340644 w 6400800"/>
                <a:gd name="connsiteY6443" fmla="*/ 226219 h 514350"/>
                <a:gd name="connsiteX6444" fmla="*/ 1344454 w 6400800"/>
                <a:gd name="connsiteY6444" fmla="*/ 237649 h 514350"/>
                <a:gd name="connsiteX6445" fmla="*/ 1344454 w 6400800"/>
                <a:gd name="connsiteY6445" fmla="*/ 242411 h 514350"/>
                <a:gd name="connsiteX6446" fmla="*/ 1343501 w 6400800"/>
                <a:gd name="connsiteY6446" fmla="*/ 264319 h 514350"/>
                <a:gd name="connsiteX6447" fmla="*/ 1343501 w 6400800"/>
                <a:gd name="connsiteY6447" fmla="*/ 272891 h 514350"/>
                <a:gd name="connsiteX6448" fmla="*/ 1339691 w 6400800"/>
                <a:gd name="connsiteY6448" fmla="*/ 269081 h 514350"/>
                <a:gd name="connsiteX6449" fmla="*/ 1340644 w 6400800"/>
                <a:gd name="connsiteY6449" fmla="*/ 226219 h 514350"/>
                <a:gd name="connsiteX6450" fmla="*/ 1337786 w 6400800"/>
                <a:gd name="connsiteY6450" fmla="*/ 295751 h 514350"/>
                <a:gd name="connsiteX6451" fmla="*/ 1338739 w 6400800"/>
                <a:gd name="connsiteY6451" fmla="*/ 271939 h 514350"/>
                <a:gd name="connsiteX6452" fmla="*/ 1342549 w 6400800"/>
                <a:gd name="connsiteY6452" fmla="*/ 276701 h 514350"/>
                <a:gd name="connsiteX6453" fmla="*/ 1342549 w 6400800"/>
                <a:gd name="connsiteY6453" fmla="*/ 276701 h 514350"/>
                <a:gd name="connsiteX6454" fmla="*/ 1342549 w 6400800"/>
                <a:gd name="connsiteY6454" fmla="*/ 286226 h 514350"/>
                <a:gd name="connsiteX6455" fmla="*/ 1337786 w 6400800"/>
                <a:gd name="connsiteY6455" fmla="*/ 295751 h 514350"/>
                <a:gd name="connsiteX6456" fmla="*/ 1337786 w 6400800"/>
                <a:gd name="connsiteY6456" fmla="*/ 296704 h 514350"/>
                <a:gd name="connsiteX6457" fmla="*/ 1337786 w 6400800"/>
                <a:gd name="connsiteY6457" fmla="*/ 295751 h 514350"/>
                <a:gd name="connsiteX6458" fmla="*/ 1314926 w 6400800"/>
                <a:gd name="connsiteY6458" fmla="*/ 320516 h 514350"/>
                <a:gd name="connsiteX6459" fmla="*/ 1314926 w 6400800"/>
                <a:gd name="connsiteY6459" fmla="*/ 320516 h 514350"/>
                <a:gd name="connsiteX6460" fmla="*/ 1314926 w 6400800"/>
                <a:gd name="connsiteY6460" fmla="*/ 320516 h 514350"/>
                <a:gd name="connsiteX6461" fmla="*/ 1314926 w 6400800"/>
                <a:gd name="connsiteY6461" fmla="*/ 320516 h 514350"/>
                <a:gd name="connsiteX6462" fmla="*/ 1311116 w 6400800"/>
                <a:gd name="connsiteY6462" fmla="*/ 312896 h 514350"/>
                <a:gd name="connsiteX6463" fmla="*/ 1311116 w 6400800"/>
                <a:gd name="connsiteY6463" fmla="*/ 312896 h 514350"/>
                <a:gd name="connsiteX6464" fmla="*/ 1311116 w 6400800"/>
                <a:gd name="connsiteY6464" fmla="*/ 314801 h 514350"/>
                <a:gd name="connsiteX6465" fmla="*/ 1311116 w 6400800"/>
                <a:gd name="connsiteY6465" fmla="*/ 314801 h 514350"/>
                <a:gd name="connsiteX6466" fmla="*/ 1311116 w 6400800"/>
                <a:gd name="connsiteY6466" fmla="*/ 312896 h 514350"/>
                <a:gd name="connsiteX6467" fmla="*/ 1242536 w 6400800"/>
                <a:gd name="connsiteY6467" fmla="*/ 344329 h 514350"/>
                <a:gd name="connsiteX6468" fmla="*/ 1238726 w 6400800"/>
                <a:gd name="connsiteY6468" fmla="*/ 336709 h 514350"/>
                <a:gd name="connsiteX6469" fmla="*/ 1238726 w 6400800"/>
                <a:gd name="connsiteY6469" fmla="*/ 310991 h 514350"/>
                <a:gd name="connsiteX6470" fmla="*/ 1238726 w 6400800"/>
                <a:gd name="connsiteY6470" fmla="*/ 307181 h 514350"/>
                <a:gd name="connsiteX6471" fmla="*/ 1244441 w 6400800"/>
                <a:gd name="connsiteY6471" fmla="*/ 339566 h 514350"/>
                <a:gd name="connsiteX6472" fmla="*/ 1244441 w 6400800"/>
                <a:gd name="connsiteY6472" fmla="*/ 340519 h 514350"/>
                <a:gd name="connsiteX6473" fmla="*/ 1242536 w 6400800"/>
                <a:gd name="connsiteY6473" fmla="*/ 344329 h 514350"/>
                <a:gd name="connsiteX6474" fmla="*/ 1279684 w 6400800"/>
                <a:gd name="connsiteY6474" fmla="*/ 290989 h 514350"/>
                <a:gd name="connsiteX6475" fmla="*/ 1279684 w 6400800"/>
                <a:gd name="connsiteY6475" fmla="*/ 284321 h 514350"/>
                <a:gd name="connsiteX6476" fmla="*/ 1281589 w 6400800"/>
                <a:gd name="connsiteY6476" fmla="*/ 287179 h 514350"/>
                <a:gd name="connsiteX6477" fmla="*/ 1279684 w 6400800"/>
                <a:gd name="connsiteY6477" fmla="*/ 290989 h 514350"/>
                <a:gd name="connsiteX6478" fmla="*/ 1298734 w 6400800"/>
                <a:gd name="connsiteY6478" fmla="*/ 332899 h 514350"/>
                <a:gd name="connsiteX6479" fmla="*/ 1298734 w 6400800"/>
                <a:gd name="connsiteY6479" fmla="*/ 332899 h 514350"/>
                <a:gd name="connsiteX6480" fmla="*/ 1298734 w 6400800"/>
                <a:gd name="connsiteY6480" fmla="*/ 330994 h 514350"/>
                <a:gd name="connsiteX6481" fmla="*/ 1298734 w 6400800"/>
                <a:gd name="connsiteY6481" fmla="*/ 332899 h 514350"/>
                <a:gd name="connsiteX6482" fmla="*/ 1295876 w 6400800"/>
                <a:gd name="connsiteY6482" fmla="*/ 278606 h 514350"/>
                <a:gd name="connsiteX6483" fmla="*/ 1305401 w 6400800"/>
                <a:gd name="connsiteY6483" fmla="*/ 299561 h 514350"/>
                <a:gd name="connsiteX6484" fmla="*/ 1305401 w 6400800"/>
                <a:gd name="connsiteY6484" fmla="*/ 300514 h 514350"/>
                <a:gd name="connsiteX6485" fmla="*/ 1304449 w 6400800"/>
                <a:gd name="connsiteY6485" fmla="*/ 303371 h 514350"/>
                <a:gd name="connsiteX6486" fmla="*/ 1300639 w 6400800"/>
                <a:gd name="connsiteY6486" fmla="*/ 295751 h 514350"/>
                <a:gd name="connsiteX6487" fmla="*/ 1293971 w 6400800"/>
                <a:gd name="connsiteY6487" fmla="*/ 284321 h 514350"/>
                <a:gd name="connsiteX6488" fmla="*/ 1295876 w 6400800"/>
                <a:gd name="connsiteY6488" fmla="*/ 278606 h 514350"/>
                <a:gd name="connsiteX6489" fmla="*/ 1299686 w 6400800"/>
                <a:gd name="connsiteY6489" fmla="*/ 328136 h 514350"/>
                <a:gd name="connsiteX6490" fmla="*/ 1299686 w 6400800"/>
                <a:gd name="connsiteY6490" fmla="*/ 330041 h 514350"/>
                <a:gd name="connsiteX6491" fmla="*/ 1298734 w 6400800"/>
                <a:gd name="connsiteY6491" fmla="*/ 331946 h 514350"/>
                <a:gd name="connsiteX6492" fmla="*/ 1293019 w 6400800"/>
                <a:gd name="connsiteY6492" fmla="*/ 324326 h 514350"/>
                <a:gd name="connsiteX6493" fmla="*/ 1289209 w 6400800"/>
                <a:gd name="connsiteY6493" fmla="*/ 318611 h 514350"/>
                <a:gd name="connsiteX6494" fmla="*/ 1289209 w 6400800"/>
                <a:gd name="connsiteY6494" fmla="*/ 318611 h 514350"/>
                <a:gd name="connsiteX6495" fmla="*/ 1289209 w 6400800"/>
                <a:gd name="connsiteY6495" fmla="*/ 309086 h 514350"/>
                <a:gd name="connsiteX6496" fmla="*/ 1290161 w 6400800"/>
                <a:gd name="connsiteY6496" fmla="*/ 305276 h 514350"/>
                <a:gd name="connsiteX6497" fmla="*/ 1299686 w 6400800"/>
                <a:gd name="connsiteY6497" fmla="*/ 328136 h 514350"/>
                <a:gd name="connsiteX6498" fmla="*/ 1289209 w 6400800"/>
                <a:gd name="connsiteY6498" fmla="*/ 263366 h 514350"/>
                <a:gd name="connsiteX6499" fmla="*/ 1287304 w 6400800"/>
                <a:gd name="connsiteY6499" fmla="*/ 268129 h 514350"/>
                <a:gd name="connsiteX6500" fmla="*/ 1287304 w 6400800"/>
                <a:gd name="connsiteY6500" fmla="*/ 259556 h 514350"/>
                <a:gd name="connsiteX6501" fmla="*/ 1289209 w 6400800"/>
                <a:gd name="connsiteY6501" fmla="*/ 263366 h 514350"/>
                <a:gd name="connsiteX6502" fmla="*/ 1276826 w 6400800"/>
                <a:gd name="connsiteY6502" fmla="*/ 238601 h 514350"/>
                <a:gd name="connsiteX6503" fmla="*/ 1278731 w 6400800"/>
                <a:gd name="connsiteY6503" fmla="*/ 242411 h 514350"/>
                <a:gd name="connsiteX6504" fmla="*/ 1286351 w 6400800"/>
                <a:gd name="connsiteY6504" fmla="*/ 257651 h 514350"/>
                <a:gd name="connsiteX6505" fmla="*/ 1285399 w 6400800"/>
                <a:gd name="connsiteY6505" fmla="*/ 267176 h 514350"/>
                <a:gd name="connsiteX6506" fmla="*/ 1277779 w 6400800"/>
                <a:gd name="connsiteY6506" fmla="*/ 255746 h 514350"/>
                <a:gd name="connsiteX6507" fmla="*/ 1276826 w 6400800"/>
                <a:gd name="connsiteY6507" fmla="*/ 242411 h 514350"/>
                <a:gd name="connsiteX6508" fmla="*/ 1276826 w 6400800"/>
                <a:gd name="connsiteY6508" fmla="*/ 238601 h 514350"/>
                <a:gd name="connsiteX6509" fmla="*/ 1273016 w 6400800"/>
                <a:gd name="connsiteY6509" fmla="*/ 271939 h 514350"/>
                <a:gd name="connsiteX6510" fmla="*/ 1273969 w 6400800"/>
                <a:gd name="connsiteY6510" fmla="*/ 272891 h 514350"/>
                <a:gd name="connsiteX6511" fmla="*/ 1273016 w 6400800"/>
                <a:gd name="connsiteY6511" fmla="*/ 291941 h 514350"/>
                <a:gd name="connsiteX6512" fmla="*/ 1271111 w 6400800"/>
                <a:gd name="connsiteY6512" fmla="*/ 288131 h 514350"/>
                <a:gd name="connsiteX6513" fmla="*/ 1273016 w 6400800"/>
                <a:gd name="connsiteY6513" fmla="*/ 271939 h 514350"/>
                <a:gd name="connsiteX6514" fmla="*/ 1240631 w 6400800"/>
                <a:gd name="connsiteY6514" fmla="*/ 229076 h 514350"/>
                <a:gd name="connsiteX6515" fmla="*/ 1244441 w 6400800"/>
                <a:gd name="connsiteY6515" fmla="*/ 220504 h 514350"/>
                <a:gd name="connsiteX6516" fmla="*/ 1253966 w 6400800"/>
                <a:gd name="connsiteY6516" fmla="*/ 237649 h 514350"/>
                <a:gd name="connsiteX6517" fmla="*/ 1264444 w 6400800"/>
                <a:gd name="connsiteY6517" fmla="*/ 257651 h 514350"/>
                <a:gd name="connsiteX6518" fmla="*/ 1268254 w 6400800"/>
                <a:gd name="connsiteY6518" fmla="*/ 264319 h 514350"/>
                <a:gd name="connsiteX6519" fmla="*/ 1262539 w 6400800"/>
                <a:gd name="connsiteY6519" fmla="*/ 286226 h 514350"/>
                <a:gd name="connsiteX6520" fmla="*/ 1254919 w 6400800"/>
                <a:gd name="connsiteY6520" fmla="*/ 277654 h 514350"/>
                <a:gd name="connsiteX6521" fmla="*/ 1241584 w 6400800"/>
                <a:gd name="connsiteY6521" fmla="*/ 251936 h 514350"/>
                <a:gd name="connsiteX6522" fmla="*/ 1235869 w 6400800"/>
                <a:gd name="connsiteY6522" fmla="*/ 243364 h 514350"/>
                <a:gd name="connsiteX6523" fmla="*/ 1235869 w 6400800"/>
                <a:gd name="connsiteY6523" fmla="*/ 242411 h 514350"/>
                <a:gd name="connsiteX6524" fmla="*/ 1240631 w 6400800"/>
                <a:gd name="connsiteY6524" fmla="*/ 229076 h 514350"/>
                <a:gd name="connsiteX6525" fmla="*/ 1228249 w 6400800"/>
                <a:gd name="connsiteY6525" fmla="*/ 304324 h 514350"/>
                <a:gd name="connsiteX6526" fmla="*/ 1227296 w 6400800"/>
                <a:gd name="connsiteY6526" fmla="*/ 288131 h 514350"/>
                <a:gd name="connsiteX6527" fmla="*/ 1227296 w 6400800"/>
                <a:gd name="connsiteY6527" fmla="*/ 281464 h 514350"/>
                <a:gd name="connsiteX6528" fmla="*/ 1228249 w 6400800"/>
                <a:gd name="connsiteY6528" fmla="*/ 279559 h 514350"/>
                <a:gd name="connsiteX6529" fmla="*/ 1228249 w 6400800"/>
                <a:gd name="connsiteY6529" fmla="*/ 278606 h 514350"/>
                <a:gd name="connsiteX6530" fmla="*/ 1229201 w 6400800"/>
                <a:gd name="connsiteY6530" fmla="*/ 279559 h 514350"/>
                <a:gd name="connsiteX6531" fmla="*/ 1231106 w 6400800"/>
                <a:gd name="connsiteY6531" fmla="*/ 284321 h 514350"/>
                <a:gd name="connsiteX6532" fmla="*/ 1228249 w 6400800"/>
                <a:gd name="connsiteY6532" fmla="*/ 304324 h 514350"/>
                <a:gd name="connsiteX6533" fmla="*/ 1232059 w 6400800"/>
                <a:gd name="connsiteY6533" fmla="*/ 280511 h 514350"/>
                <a:gd name="connsiteX6534" fmla="*/ 1232059 w 6400800"/>
                <a:gd name="connsiteY6534" fmla="*/ 278606 h 514350"/>
                <a:gd name="connsiteX6535" fmla="*/ 1230154 w 6400800"/>
                <a:gd name="connsiteY6535" fmla="*/ 275749 h 514350"/>
                <a:gd name="connsiteX6536" fmla="*/ 1227296 w 6400800"/>
                <a:gd name="connsiteY6536" fmla="*/ 275749 h 514350"/>
                <a:gd name="connsiteX6537" fmla="*/ 1226344 w 6400800"/>
                <a:gd name="connsiteY6537" fmla="*/ 275749 h 514350"/>
                <a:gd name="connsiteX6538" fmla="*/ 1226344 w 6400800"/>
                <a:gd name="connsiteY6538" fmla="*/ 269081 h 514350"/>
                <a:gd name="connsiteX6539" fmla="*/ 1230154 w 6400800"/>
                <a:gd name="connsiteY6539" fmla="*/ 272891 h 514350"/>
                <a:gd name="connsiteX6540" fmla="*/ 1233011 w 6400800"/>
                <a:gd name="connsiteY6540" fmla="*/ 276701 h 514350"/>
                <a:gd name="connsiteX6541" fmla="*/ 1232059 w 6400800"/>
                <a:gd name="connsiteY6541" fmla="*/ 280511 h 514350"/>
                <a:gd name="connsiteX6542" fmla="*/ 1230154 w 6400800"/>
                <a:gd name="connsiteY6542" fmla="*/ 221456 h 514350"/>
                <a:gd name="connsiteX6543" fmla="*/ 1233964 w 6400800"/>
                <a:gd name="connsiteY6543" fmla="*/ 233839 h 514350"/>
                <a:gd name="connsiteX6544" fmla="*/ 1233964 w 6400800"/>
                <a:gd name="connsiteY6544" fmla="*/ 233839 h 514350"/>
                <a:gd name="connsiteX6545" fmla="*/ 1233011 w 6400800"/>
                <a:gd name="connsiteY6545" fmla="*/ 230029 h 514350"/>
                <a:gd name="connsiteX6546" fmla="*/ 1230154 w 6400800"/>
                <a:gd name="connsiteY6546" fmla="*/ 221456 h 514350"/>
                <a:gd name="connsiteX6547" fmla="*/ 1230154 w 6400800"/>
                <a:gd name="connsiteY6547" fmla="*/ 221456 h 514350"/>
                <a:gd name="connsiteX6548" fmla="*/ 1229201 w 6400800"/>
                <a:gd name="connsiteY6548" fmla="*/ 257651 h 514350"/>
                <a:gd name="connsiteX6549" fmla="*/ 1229201 w 6400800"/>
                <a:gd name="connsiteY6549" fmla="*/ 257651 h 514350"/>
                <a:gd name="connsiteX6550" fmla="*/ 1230154 w 6400800"/>
                <a:gd name="connsiteY6550" fmla="*/ 259556 h 514350"/>
                <a:gd name="connsiteX6551" fmla="*/ 1230154 w 6400800"/>
                <a:gd name="connsiteY6551" fmla="*/ 262414 h 514350"/>
                <a:gd name="connsiteX6552" fmla="*/ 1232059 w 6400800"/>
                <a:gd name="connsiteY6552" fmla="*/ 274796 h 514350"/>
                <a:gd name="connsiteX6553" fmla="*/ 1232059 w 6400800"/>
                <a:gd name="connsiteY6553" fmla="*/ 274796 h 514350"/>
                <a:gd name="connsiteX6554" fmla="*/ 1229201 w 6400800"/>
                <a:gd name="connsiteY6554" fmla="*/ 272891 h 514350"/>
                <a:gd name="connsiteX6555" fmla="*/ 1225391 w 6400800"/>
                <a:gd name="connsiteY6555" fmla="*/ 269081 h 514350"/>
                <a:gd name="connsiteX6556" fmla="*/ 1225391 w 6400800"/>
                <a:gd name="connsiteY6556" fmla="*/ 265271 h 514350"/>
                <a:gd name="connsiteX6557" fmla="*/ 1229201 w 6400800"/>
                <a:gd name="connsiteY6557" fmla="*/ 257651 h 514350"/>
                <a:gd name="connsiteX6558" fmla="*/ 1226344 w 6400800"/>
                <a:gd name="connsiteY6558" fmla="*/ 235744 h 514350"/>
                <a:gd name="connsiteX6559" fmla="*/ 1228249 w 6400800"/>
                <a:gd name="connsiteY6559" fmla="*/ 244316 h 514350"/>
                <a:gd name="connsiteX6560" fmla="*/ 1227296 w 6400800"/>
                <a:gd name="connsiteY6560" fmla="*/ 246221 h 514350"/>
                <a:gd name="connsiteX6561" fmla="*/ 1225391 w 6400800"/>
                <a:gd name="connsiteY6561" fmla="*/ 244316 h 514350"/>
                <a:gd name="connsiteX6562" fmla="*/ 1225391 w 6400800"/>
                <a:gd name="connsiteY6562" fmla="*/ 231934 h 514350"/>
                <a:gd name="connsiteX6563" fmla="*/ 1226344 w 6400800"/>
                <a:gd name="connsiteY6563" fmla="*/ 235744 h 514350"/>
                <a:gd name="connsiteX6564" fmla="*/ 1197769 w 6400800"/>
                <a:gd name="connsiteY6564" fmla="*/ 293846 h 514350"/>
                <a:gd name="connsiteX6565" fmla="*/ 1198721 w 6400800"/>
                <a:gd name="connsiteY6565" fmla="*/ 290036 h 514350"/>
                <a:gd name="connsiteX6566" fmla="*/ 1198721 w 6400800"/>
                <a:gd name="connsiteY6566" fmla="*/ 291941 h 514350"/>
                <a:gd name="connsiteX6567" fmla="*/ 1199674 w 6400800"/>
                <a:gd name="connsiteY6567" fmla="*/ 299561 h 514350"/>
                <a:gd name="connsiteX6568" fmla="*/ 1196816 w 6400800"/>
                <a:gd name="connsiteY6568" fmla="*/ 307181 h 514350"/>
                <a:gd name="connsiteX6569" fmla="*/ 1194911 w 6400800"/>
                <a:gd name="connsiteY6569" fmla="*/ 299561 h 514350"/>
                <a:gd name="connsiteX6570" fmla="*/ 1197769 w 6400800"/>
                <a:gd name="connsiteY6570" fmla="*/ 293846 h 514350"/>
                <a:gd name="connsiteX6571" fmla="*/ 1196816 w 6400800"/>
                <a:gd name="connsiteY6571" fmla="*/ 459581 h 514350"/>
                <a:gd name="connsiteX6572" fmla="*/ 1196816 w 6400800"/>
                <a:gd name="connsiteY6572" fmla="*/ 459581 h 514350"/>
                <a:gd name="connsiteX6573" fmla="*/ 1195864 w 6400800"/>
                <a:gd name="connsiteY6573" fmla="*/ 455771 h 514350"/>
                <a:gd name="connsiteX6574" fmla="*/ 1196816 w 6400800"/>
                <a:gd name="connsiteY6574" fmla="*/ 459581 h 514350"/>
                <a:gd name="connsiteX6575" fmla="*/ 1190149 w 6400800"/>
                <a:gd name="connsiteY6575" fmla="*/ 324326 h 514350"/>
                <a:gd name="connsiteX6576" fmla="*/ 1190149 w 6400800"/>
                <a:gd name="connsiteY6576" fmla="*/ 324326 h 514350"/>
                <a:gd name="connsiteX6577" fmla="*/ 1189196 w 6400800"/>
                <a:gd name="connsiteY6577" fmla="*/ 320516 h 514350"/>
                <a:gd name="connsiteX6578" fmla="*/ 1190149 w 6400800"/>
                <a:gd name="connsiteY6578" fmla="*/ 324326 h 514350"/>
                <a:gd name="connsiteX6579" fmla="*/ 1170146 w 6400800"/>
                <a:gd name="connsiteY6579" fmla="*/ 270986 h 514350"/>
                <a:gd name="connsiteX6580" fmla="*/ 1170146 w 6400800"/>
                <a:gd name="connsiteY6580" fmla="*/ 268129 h 514350"/>
                <a:gd name="connsiteX6581" fmla="*/ 1170146 w 6400800"/>
                <a:gd name="connsiteY6581" fmla="*/ 264319 h 514350"/>
                <a:gd name="connsiteX6582" fmla="*/ 1172051 w 6400800"/>
                <a:gd name="connsiteY6582" fmla="*/ 235744 h 514350"/>
                <a:gd name="connsiteX6583" fmla="*/ 1174909 w 6400800"/>
                <a:gd name="connsiteY6583" fmla="*/ 245269 h 514350"/>
                <a:gd name="connsiteX6584" fmla="*/ 1176814 w 6400800"/>
                <a:gd name="connsiteY6584" fmla="*/ 260509 h 514350"/>
                <a:gd name="connsiteX6585" fmla="*/ 1177766 w 6400800"/>
                <a:gd name="connsiteY6585" fmla="*/ 285274 h 514350"/>
                <a:gd name="connsiteX6586" fmla="*/ 1177766 w 6400800"/>
                <a:gd name="connsiteY6586" fmla="*/ 308134 h 514350"/>
                <a:gd name="connsiteX6587" fmla="*/ 1176814 w 6400800"/>
                <a:gd name="connsiteY6587" fmla="*/ 305276 h 514350"/>
                <a:gd name="connsiteX6588" fmla="*/ 1168241 w 6400800"/>
                <a:gd name="connsiteY6588" fmla="*/ 287179 h 514350"/>
                <a:gd name="connsiteX6589" fmla="*/ 1170146 w 6400800"/>
                <a:gd name="connsiteY6589" fmla="*/ 270986 h 514350"/>
                <a:gd name="connsiteX6590" fmla="*/ 1170146 w 6400800"/>
                <a:gd name="connsiteY6590" fmla="*/ 309086 h 514350"/>
                <a:gd name="connsiteX6591" fmla="*/ 1173956 w 6400800"/>
                <a:gd name="connsiteY6591" fmla="*/ 321469 h 514350"/>
                <a:gd name="connsiteX6592" fmla="*/ 1172051 w 6400800"/>
                <a:gd name="connsiteY6592" fmla="*/ 327184 h 514350"/>
                <a:gd name="connsiteX6593" fmla="*/ 1170146 w 6400800"/>
                <a:gd name="connsiteY6593" fmla="*/ 322421 h 514350"/>
                <a:gd name="connsiteX6594" fmla="*/ 1170146 w 6400800"/>
                <a:gd name="connsiteY6594" fmla="*/ 318611 h 514350"/>
                <a:gd name="connsiteX6595" fmla="*/ 1168241 w 6400800"/>
                <a:gd name="connsiteY6595" fmla="*/ 303371 h 514350"/>
                <a:gd name="connsiteX6596" fmla="*/ 1170146 w 6400800"/>
                <a:gd name="connsiteY6596" fmla="*/ 309086 h 514350"/>
                <a:gd name="connsiteX6597" fmla="*/ 1164431 w 6400800"/>
                <a:gd name="connsiteY6597" fmla="*/ 236696 h 514350"/>
                <a:gd name="connsiteX6598" fmla="*/ 1161574 w 6400800"/>
                <a:gd name="connsiteY6598" fmla="*/ 253841 h 514350"/>
                <a:gd name="connsiteX6599" fmla="*/ 1161574 w 6400800"/>
                <a:gd name="connsiteY6599" fmla="*/ 251936 h 514350"/>
                <a:gd name="connsiteX6600" fmla="*/ 1161574 w 6400800"/>
                <a:gd name="connsiteY6600" fmla="*/ 250984 h 514350"/>
                <a:gd name="connsiteX6601" fmla="*/ 1164431 w 6400800"/>
                <a:gd name="connsiteY6601" fmla="*/ 236696 h 514350"/>
                <a:gd name="connsiteX6602" fmla="*/ 1140619 w 6400800"/>
                <a:gd name="connsiteY6602" fmla="*/ 290036 h 514350"/>
                <a:gd name="connsiteX6603" fmla="*/ 1139666 w 6400800"/>
                <a:gd name="connsiteY6603" fmla="*/ 291941 h 514350"/>
                <a:gd name="connsiteX6604" fmla="*/ 1137761 w 6400800"/>
                <a:gd name="connsiteY6604" fmla="*/ 283369 h 514350"/>
                <a:gd name="connsiteX6605" fmla="*/ 1140619 w 6400800"/>
                <a:gd name="connsiteY6605" fmla="*/ 290036 h 514350"/>
                <a:gd name="connsiteX6606" fmla="*/ 1114901 w 6400800"/>
                <a:gd name="connsiteY6606" fmla="*/ 339566 h 514350"/>
                <a:gd name="connsiteX6607" fmla="*/ 1117759 w 6400800"/>
                <a:gd name="connsiteY6607" fmla="*/ 315754 h 514350"/>
                <a:gd name="connsiteX6608" fmla="*/ 1119664 w 6400800"/>
                <a:gd name="connsiteY6608" fmla="*/ 325279 h 514350"/>
                <a:gd name="connsiteX6609" fmla="*/ 1121569 w 6400800"/>
                <a:gd name="connsiteY6609" fmla="*/ 334804 h 514350"/>
                <a:gd name="connsiteX6610" fmla="*/ 1120616 w 6400800"/>
                <a:gd name="connsiteY6610" fmla="*/ 341471 h 514350"/>
                <a:gd name="connsiteX6611" fmla="*/ 1120616 w 6400800"/>
                <a:gd name="connsiteY6611" fmla="*/ 342424 h 514350"/>
                <a:gd name="connsiteX6612" fmla="*/ 1118711 w 6400800"/>
                <a:gd name="connsiteY6612" fmla="*/ 348139 h 514350"/>
                <a:gd name="connsiteX6613" fmla="*/ 1114901 w 6400800"/>
                <a:gd name="connsiteY6613" fmla="*/ 341471 h 514350"/>
                <a:gd name="connsiteX6614" fmla="*/ 1114901 w 6400800"/>
                <a:gd name="connsiteY6614" fmla="*/ 339566 h 514350"/>
                <a:gd name="connsiteX6615" fmla="*/ 1111091 w 6400800"/>
                <a:gd name="connsiteY6615" fmla="*/ 219551 h 514350"/>
                <a:gd name="connsiteX6616" fmla="*/ 1112044 w 6400800"/>
                <a:gd name="connsiteY6616" fmla="*/ 222409 h 514350"/>
                <a:gd name="connsiteX6617" fmla="*/ 1112996 w 6400800"/>
                <a:gd name="connsiteY6617" fmla="*/ 230029 h 514350"/>
                <a:gd name="connsiteX6618" fmla="*/ 1112996 w 6400800"/>
                <a:gd name="connsiteY6618" fmla="*/ 230029 h 514350"/>
                <a:gd name="connsiteX6619" fmla="*/ 1111091 w 6400800"/>
                <a:gd name="connsiteY6619" fmla="*/ 219551 h 514350"/>
                <a:gd name="connsiteX6620" fmla="*/ 1111091 w 6400800"/>
                <a:gd name="connsiteY6620" fmla="*/ 219551 h 514350"/>
                <a:gd name="connsiteX6621" fmla="*/ 1110139 w 6400800"/>
                <a:gd name="connsiteY6621" fmla="*/ 217646 h 514350"/>
                <a:gd name="connsiteX6622" fmla="*/ 1110139 w 6400800"/>
                <a:gd name="connsiteY6622" fmla="*/ 217646 h 514350"/>
                <a:gd name="connsiteX6623" fmla="*/ 1109186 w 6400800"/>
                <a:gd name="connsiteY6623" fmla="*/ 215741 h 514350"/>
                <a:gd name="connsiteX6624" fmla="*/ 1110139 w 6400800"/>
                <a:gd name="connsiteY6624" fmla="*/ 217646 h 514350"/>
                <a:gd name="connsiteX6625" fmla="*/ 1101566 w 6400800"/>
                <a:gd name="connsiteY6625" fmla="*/ 236696 h 514350"/>
                <a:gd name="connsiteX6626" fmla="*/ 1111091 w 6400800"/>
                <a:gd name="connsiteY6626" fmla="*/ 278606 h 514350"/>
                <a:gd name="connsiteX6627" fmla="*/ 1109186 w 6400800"/>
                <a:gd name="connsiteY6627" fmla="*/ 293846 h 514350"/>
                <a:gd name="connsiteX6628" fmla="*/ 1106329 w 6400800"/>
                <a:gd name="connsiteY6628" fmla="*/ 309086 h 514350"/>
                <a:gd name="connsiteX6629" fmla="*/ 1106329 w 6400800"/>
                <a:gd name="connsiteY6629" fmla="*/ 308134 h 514350"/>
                <a:gd name="connsiteX6630" fmla="*/ 1105376 w 6400800"/>
                <a:gd name="connsiteY6630" fmla="*/ 295751 h 514350"/>
                <a:gd name="connsiteX6631" fmla="*/ 1105376 w 6400800"/>
                <a:gd name="connsiteY6631" fmla="*/ 300514 h 514350"/>
                <a:gd name="connsiteX6632" fmla="*/ 1099661 w 6400800"/>
                <a:gd name="connsiteY6632" fmla="*/ 272891 h 514350"/>
                <a:gd name="connsiteX6633" fmla="*/ 1094899 w 6400800"/>
                <a:gd name="connsiteY6633" fmla="*/ 249079 h 514350"/>
                <a:gd name="connsiteX6634" fmla="*/ 1101566 w 6400800"/>
                <a:gd name="connsiteY6634" fmla="*/ 236696 h 514350"/>
                <a:gd name="connsiteX6635" fmla="*/ 1027271 w 6400800"/>
                <a:gd name="connsiteY6635" fmla="*/ 325279 h 514350"/>
                <a:gd name="connsiteX6636" fmla="*/ 1030129 w 6400800"/>
                <a:gd name="connsiteY6636" fmla="*/ 310991 h 514350"/>
                <a:gd name="connsiteX6637" fmla="*/ 1034891 w 6400800"/>
                <a:gd name="connsiteY6637" fmla="*/ 297656 h 514350"/>
                <a:gd name="connsiteX6638" fmla="*/ 1039654 w 6400800"/>
                <a:gd name="connsiteY6638" fmla="*/ 288131 h 514350"/>
                <a:gd name="connsiteX6639" fmla="*/ 1042511 w 6400800"/>
                <a:gd name="connsiteY6639" fmla="*/ 299561 h 514350"/>
                <a:gd name="connsiteX6640" fmla="*/ 1039654 w 6400800"/>
                <a:gd name="connsiteY6640" fmla="*/ 305276 h 514350"/>
                <a:gd name="connsiteX6641" fmla="*/ 1028224 w 6400800"/>
                <a:gd name="connsiteY6641" fmla="*/ 330994 h 514350"/>
                <a:gd name="connsiteX6642" fmla="*/ 1027271 w 6400800"/>
                <a:gd name="connsiteY6642" fmla="*/ 325279 h 514350"/>
                <a:gd name="connsiteX6643" fmla="*/ 1040606 w 6400800"/>
                <a:gd name="connsiteY6643" fmla="*/ 374809 h 514350"/>
                <a:gd name="connsiteX6644" fmla="*/ 1039654 w 6400800"/>
                <a:gd name="connsiteY6644" fmla="*/ 370999 h 514350"/>
                <a:gd name="connsiteX6645" fmla="*/ 1045369 w 6400800"/>
                <a:gd name="connsiteY6645" fmla="*/ 355759 h 514350"/>
                <a:gd name="connsiteX6646" fmla="*/ 1047274 w 6400800"/>
                <a:gd name="connsiteY6646" fmla="*/ 364331 h 514350"/>
                <a:gd name="connsiteX6647" fmla="*/ 1048226 w 6400800"/>
                <a:gd name="connsiteY6647" fmla="*/ 386239 h 514350"/>
                <a:gd name="connsiteX6648" fmla="*/ 1044416 w 6400800"/>
                <a:gd name="connsiteY6648" fmla="*/ 384334 h 514350"/>
                <a:gd name="connsiteX6649" fmla="*/ 1040606 w 6400800"/>
                <a:gd name="connsiteY6649" fmla="*/ 374809 h 514350"/>
                <a:gd name="connsiteX6650" fmla="*/ 1046321 w 6400800"/>
                <a:gd name="connsiteY6650" fmla="*/ 389096 h 514350"/>
                <a:gd name="connsiteX6651" fmla="*/ 1048226 w 6400800"/>
                <a:gd name="connsiteY6651" fmla="*/ 391001 h 514350"/>
                <a:gd name="connsiteX6652" fmla="*/ 1048226 w 6400800"/>
                <a:gd name="connsiteY6652" fmla="*/ 392906 h 514350"/>
                <a:gd name="connsiteX6653" fmla="*/ 1046321 w 6400800"/>
                <a:gd name="connsiteY6653" fmla="*/ 389096 h 514350"/>
                <a:gd name="connsiteX6654" fmla="*/ 1056799 w 6400800"/>
                <a:gd name="connsiteY6654" fmla="*/ 292894 h 514350"/>
                <a:gd name="connsiteX6655" fmla="*/ 1061561 w 6400800"/>
                <a:gd name="connsiteY6655" fmla="*/ 282416 h 514350"/>
                <a:gd name="connsiteX6656" fmla="*/ 1066324 w 6400800"/>
                <a:gd name="connsiteY6656" fmla="*/ 271939 h 514350"/>
                <a:gd name="connsiteX6657" fmla="*/ 1066324 w 6400800"/>
                <a:gd name="connsiteY6657" fmla="*/ 273844 h 514350"/>
                <a:gd name="connsiteX6658" fmla="*/ 1067276 w 6400800"/>
                <a:gd name="connsiteY6658" fmla="*/ 278606 h 514350"/>
                <a:gd name="connsiteX6659" fmla="*/ 1063466 w 6400800"/>
                <a:gd name="connsiteY6659" fmla="*/ 285274 h 514350"/>
                <a:gd name="connsiteX6660" fmla="*/ 1057751 w 6400800"/>
                <a:gd name="connsiteY6660" fmla="*/ 295751 h 514350"/>
                <a:gd name="connsiteX6661" fmla="*/ 1056799 w 6400800"/>
                <a:gd name="connsiteY6661" fmla="*/ 292894 h 514350"/>
                <a:gd name="connsiteX6662" fmla="*/ 1059656 w 6400800"/>
                <a:gd name="connsiteY6662" fmla="*/ 360521 h 514350"/>
                <a:gd name="connsiteX6663" fmla="*/ 1059656 w 6400800"/>
                <a:gd name="connsiteY6663" fmla="*/ 360521 h 514350"/>
                <a:gd name="connsiteX6664" fmla="*/ 1059656 w 6400800"/>
                <a:gd name="connsiteY6664" fmla="*/ 360521 h 514350"/>
                <a:gd name="connsiteX6665" fmla="*/ 1059656 w 6400800"/>
                <a:gd name="connsiteY6665" fmla="*/ 360521 h 514350"/>
                <a:gd name="connsiteX6666" fmla="*/ 1064419 w 6400800"/>
                <a:gd name="connsiteY6666" fmla="*/ 383381 h 514350"/>
                <a:gd name="connsiteX6667" fmla="*/ 1062514 w 6400800"/>
                <a:gd name="connsiteY6667" fmla="*/ 379571 h 514350"/>
                <a:gd name="connsiteX6668" fmla="*/ 1063466 w 6400800"/>
                <a:gd name="connsiteY6668" fmla="*/ 374809 h 514350"/>
                <a:gd name="connsiteX6669" fmla="*/ 1064419 w 6400800"/>
                <a:gd name="connsiteY6669" fmla="*/ 378619 h 514350"/>
                <a:gd name="connsiteX6670" fmla="*/ 1064419 w 6400800"/>
                <a:gd name="connsiteY6670" fmla="*/ 380524 h 514350"/>
                <a:gd name="connsiteX6671" fmla="*/ 1065371 w 6400800"/>
                <a:gd name="connsiteY6671" fmla="*/ 386239 h 514350"/>
                <a:gd name="connsiteX6672" fmla="*/ 1064419 w 6400800"/>
                <a:gd name="connsiteY6672" fmla="*/ 383381 h 514350"/>
                <a:gd name="connsiteX6673" fmla="*/ 1069181 w 6400800"/>
                <a:gd name="connsiteY6673" fmla="*/ 330994 h 514350"/>
                <a:gd name="connsiteX6674" fmla="*/ 1063466 w 6400800"/>
                <a:gd name="connsiteY6674" fmla="*/ 312896 h 514350"/>
                <a:gd name="connsiteX6675" fmla="*/ 1069181 w 6400800"/>
                <a:gd name="connsiteY6675" fmla="*/ 300514 h 514350"/>
                <a:gd name="connsiteX6676" fmla="*/ 1070134 w 6400800"/>
                <a:gd name="connsiteY6676" fmla="*/ 326231 h 514350"/>
                <a:gd name="connsiteX6677" fmla="*/ 1069181 w 6400800"/>
                <a:gd name="connsiteY6677" fmla="*/ 330994 h 514350"/>
                <a:gd name="connsiteX6678" fmla="*/ 1077754 w 6400800"/>
                <a:gd name="connsiteY6678" fmla="*/ 262414 h 514350"/>
                <a:gd name="connsiteX6679" fmla="*/ 1075849 w 6400800"/>
                <a:gd name="connsiteY6679" fmla="*/ 264319 h 514350"/>
                <a:gd name="connsiteX6680" fmla="*/ 1073944 w 6400800"/>
                <a:gd name="connsiteY6680" fmla="*/ 256699 h 514350"/>
                <a:gd name="connsiteX6681" fmla="*/ 1074896 w 6400800"/>
                <a:gd name="connsiteY6681" fmla="*/ 256699 h 514350"/>
                <a:gd name="connsiteX6682" fmla="*/ 1075849 w 6400800"/>
                <a:gd name="connsiteY6682" fmla="*/ 256699 h 514350"/>
                <a:gd name="connsiteX6683" fmla="*/ 1077754 w 6400800"/>
                <a:gd name="connsiteY6683" fmla="*/ 262414 h 514350"/>
                <a:gd name="connsiteX6684" fmla="*/ 1045369 w 6400800"/>
                <a:gd name="connsiteY6684" fmla="*/ 175736 h 514350"/>
                <a:gd name="connsiteX6685" fmla="*/ 1054894 w 6400800"/>
                <a:gd name="connsiteY6685" fmla="*/ 153829 h 514350"/>
                <a:gd name="connsiteX6686" fmla="*/ 1055846 w 6400800"/>
                <a:gd name="connsiteY6686" fmla="*/ 155734 h 514350"/>
                <a:gd name="connsiteX6687" fmla="*/ 1059656 w 6400800"/>
                <a:gd name="connsiteY6687" fmla="*/ 171926 h 514350"/>
                <a:gd name="connsiteX6688" fmla="*/ 1064419 w 6400800"/>
                <a:gd name="connsiteY6688" fmla="*/ 193834 h 514350"/>
                <a:gd name="connsiteX6689" fmla="*/ 1069181 w 6400800"/>
                <a:gd name="connsiteY6689" fmla="*/ 215741 h 514350"/>
                <a:gd name="connsiteX6690" fmla="*/ 1076801 w 6400800"/>
                <a:gd name="connsiteY6690" fmla="*/ 253841 h 514350"/>
                <a:gd name="connsiteX6691" fmla="*/ 1074896 w 6400800"/>
                <a:gd name="connsiteY6691" fmla="*/ 252889 h 514350"/>
                <a:gd name="connsiteX6692" fmla="*/ 1067276 w 6400800"/>
                <a:gd name="connsiteY6692" fmla="*/ 216694 h 514350"/>
                <a:gd name="connsiteX6693" fmla="*/ 1068229 w 6400800"/>
                <a:gd name="connsiteY6693" fmla="*/ 257651 h 514350"/>
                <a:gd name="connsiteX6694" fmla="*/ 1067276 w 6400800"/>
                <a:gd name="connsiteY6694" fmla="*/ 259556 h 514350"/>
                <a:gd name="connsiteX6695" fmla="*/ 1065371 w 6400800"/>
                <a:gd name="connsiteY6695" fmla="*/ 252889 h 514350"/>
                <a:gd name="connsiteX6696" fmla="*/ 1066324 w 6400800"/>
                <a:gd name="connsiteY6696" fmla="*/ 261461 h 514350"/>
                <a:gd name="connsiteX6697" fmla="*/ 1055846 w 6400800"/>
                <a:gd name="connsiteY6697" fmla="*/ 278606 h 514350"/>
                <a:gd name="connsiteX6698" fmla="*/ 1054894 w 6400800"/>
                <a:gd name="connsiteY6698" fmla="*/ 280511 h 514350"/>
                <a:gd name="connsiteX6699" fmla="*/ 1053941 w 6400800"/>
                <a:gd name="connsiteY6699" fmla="*/ 277654 h 514350"/>
                <a:gd name="connsiteX6700" fmla="*/ 1043464 w 6400800"/>
                <a:gd name="connsiteY6700" fmla="*/ 245269 h 514350"/>
                <a:gd name="connsiteX6701" fmla="*/ 1035844 w 6400800"/>
                <a:gd name="connsiteY6701" fmla="*/ 220504 h 514350"/>
                <a:gd name="connsiteX6702" fmla="*/ 1032034 w 6400800"/>
                <a:gd name="connsiteY6702" fmla="*/ 209074 h 514350"/>
                <a:gd name="connsiteX6703" fmla="*/ 1045369 w 6400800"/>
                <a:gd name="connsiteY6703" fmla="*/ 175736 h 514350"/>
                <a:gd name="connsiteX6704" fmla="*/ 1019651 w 6400800"/>
                <a:gd name="connsiteY6704" fmla="*/ 267176 h 514350"/>
                <a:gd name="connsiteX6705" fmla="*/ 1023461 w 6400800"/>
                <a:gd name="connsiteY6705" fmla="*/ 221456 h 514350"/>
                <a:gd name="connsiteX6706" fmla="*/ 1024414 w 6400800"/>
                <a:gd name="connsiteY6706" fmla="*/ 218599 h 514350"/>
                <a:gd name="connsiteX6707" fmla="*/ 1032034 w 6400800"/>
                <a:gd name="connsiteY6707" fmla="*/ 253841 h 514350"/>
                <a:gd name="connsiteX6708" fmla="*/ 1038701 w 6400800"/>
                <a:gd name="connsiteY6708" fmla="*/ 283369 h 514350"/>
                <a:gd name="connsiteX6709" fmla="*/ 1037749 w 6400800"/>
                <a:gd name="connsiteY6709" fmla="*/ 284321 h 514350"/>
                <a:gd name="connsiteX6710" fmla="*/ 1031081 w 6400800"/>
                <a:gd name="connsiteY6710" fmla="*/ 294799 h 514350"/>
                <a:gd name="connsiteX6711" fmla="*/ 1025366 w 6400800"/>
                <a:gd name="connsiteY6711" fmla="*/ 306229 h 514350"/>
                <a:gd name="connsiteX6712" fmla="*/ 1023461 w 6400800"/>
                <a:gd name="connsiteY6712" fmla="*/ 284321 h 514350"/>
                <a:gd name="connsiteX6713" fmla="*/ 1022509 w 6400800"/>
                <a:gd name="connsiteY6713" fmla="*/ 269081 h 514350"/>
                <a:gd name="connsiteX6714" fmla="*/ 1019651 w 6400800"/>
                <a:gd name="connsiteY6714" fmla="*/ 284321 h 514350"/>
                <a:gd name="connsiteX6715" fmla="*/ 1015841 w 6400800"/>
                <a:gd name="connsiteY6715" fmla="*/ 314801 h 514350"/>
                <a:gd name="connsiteX6716" fmla="*/ 1015841 w 6400800"/>
                <a:gd name="connsiteY6716" fmla="*/ 315754 h 514350"/>
                <a:gd name="connsiteX6717" fmla="*/ 1015841 w 6400800"/>
                <a:gd name="connsiteY6717" fmla="*/ 315754 h 514350"/>
                <a:gd name="connsiteX6718" fmla="*/ 1022509 w 6400800"/>
                <a:gd name="connsiteY6718" fmla="*/ 251936 h 514350"/>
                <a:gd name="connsiteX6719" fmla="*/ 1019651 w 6400800"/>
                <a:gd name="connsiteY6719" fmla="*/ 267176 h 514350"/>
                <a:gd name="connsiteX6720" fmla="*/ 1011079 w 6400800"/>
                <a:gd name="connsiteY6720" fmla="*/ 364331 h 514350"/>
                <a:gd name="connsiteX6721" fmla="*/ 1012031 w 6400800"/>
                <a:gd name="connsiteY6721" fmla="*/ 355759 h 514350"/>
                <a:gd name="connsiteX6722" fmla="*/ 1013936 w 6400800"/>
                <a:gd name="connsiteY6722" fmla="*/ 342424 h 514350"/>
                <a:gd name="connsiteX6723" fmla="*/ 1013936 w 6400800"/>
                <a:gd name="connsiteY6723" fmla="*/ 342424 h 514350"/>
                <a:gd name="connsiteX6724" fmla="*/ 1012031 w 6400800"/>
                <a:gd name="connsiteY6724" fmla="*/ 364331 h 514350"/>
                <a:gd name="connsiteX6725" fmla="*/ 1011079 w 6400800"/>
                <a:gd name="connsiteY6725" fmla="*/ 366236 h 514350"/>
                <a:gd name="connsiteX6726" fmla="*/ 1011079 w 6400800"/>
                <a:gd name="connsiteY6726" fmla="*/ 366236 h 514350"/>
                <a:gd name="connsiteX6727" fmla="*/ 1011079 w 6400800"/>
                <a:gd name="connsiteY6727" fmla="*/ 364331 h 514350"/>
                <a:gd name="connsiteX6728" fmla="*/ 1004411 w 6400800"/>
                <a:gd name="connsiteY6728" fmla="*/ 257651 h 514350"/>
                <a:gd name="connsiteX6729" fmla="*/ 1001554 w 6400800"/>
                <a:gd name="connsiteY6729" fmla="*/ 281464 h 514350"/>
                <a:gd name="connsiteX6730" fmla="*/ 996791 w 6400800"/>
                <a:gd name="connsiteY6730" fmla="*/ 271939 h 514350"/>
                <a:gd name="connsiteX6731" fmla="*/ 1004411 w 6400800"/>
                <a:gd name="connsiteY6731" fmla="*/ 257651 h 514350"/>
                <a:gd name="connsiteX6732" fmla="*/ 991076 w 6400800"/>
                <a:gd name="connsiteY6732" fmla="*/ 283369 h 514350"/>
                <a:gd name="connsiteX6733" fmla="*/ 995839 w 6400800"/>
                <a:gd name="connsiteY6733" fmla="*/ 273844 h 514350"/>
                <a:gd name="connsiteX6734" fmla="*/ 999649 w 6400800"/>
                <a:gd name="connsiteY6734" fmla="*/ 291941 h 514350"/>
                <a:gd name="connsiteX6735" fmla="*/ 995839 w 6400800"/>
                <a:gd name="connsiteY6735" fmla="*/ 326231 h 514350"/>
                <a:gd name="connsiteX6736" fmla="*/ 993934 w 6400800"/>
                <a:gd name="connsiteY6736" fmla="*/ 330994 h 514350"/>
                <a:gd name="connsiteX6737" fmla="*/ 992981 w 6400800"/>
                <a:gd name="connsiteY6737" fmla="*/ 320516 h 514350"/>
                <a:gd name="connsiteX6738" fmla="*/ 991076 w 6400800"/>
                <a:gd name="connsiteY6738" fmla="*/ 338614 h 514350"/>
                <a:gd name="connsiteX6739" fmla="*/ 990124 w 6400800"/>
                <a:gd name="connsiteY6739" fmla="*/ 341471 h 514350"/>
                <a:gd name="connsiteX6740" fmla="*/ 981551 w 6400800"/>
                <a:gd name="connsiteY6740" fmla="*/ 365284 h 514350"/>
                <a:gd name="connsiteX6741" fmla="*/ 980599 w 6400800"/>
                <a:gd name="connsiteY6741" fmla="*/ 363379 h 514350"/>
                <a:gd name="connsiteX6742" fmla="*/ 977741 w 6400800"/>
                <a:gd name="connsiteY6742" fmla="*/ 331946 h 514350"/>
                <a:gd name="connsiteX6743" fmla="*/ 975836 w 6400800"/>
                <a:gd name="connsiteY6743" fmla="*/ 311944 h 514350"/>
                <a:gd name="connsiteX6744" fmla="*/ 991076 w 6400800"/>
                <a:gd name="connsiteY6744" fmla="*/ 283369 h 514350"/>
                <a:gd name="connsiteX6745" fmla="*/ 960596 w 6400800"/>
                <a:gd name="connsiteY6745" fmla="*/ 298609 h 514350"/>
                <a:gd name="connsiteX6746" fmla="*/ 968216 w 6400800"/>
                <a:gd name="connsiteY6746" fmla="*/ 280511 h 514350"/>
                <a:gd name="connsiteX6747" fmla="*/ 967264 w 6400800"/>
                <a:gd name="connsiteY6747" fmla="*/ 294799 h 514350"/>
                <a:gd name="connsiteX6748" fmla="*/ 961549 w 6400800"/>
                <a:gd name="connsiteY6748" fmla="*/ 304324 h 514350"/>
                <a:gd name="connsiteX6749" fmla="*/ 961549 w 6400800"/>
                <a:gd name="connsiteY6749" fmla="*/ 303371 h 514350"/>
                <a:gd name="connsiteX6750" fmla="*/ 960596 w 6400800"/>
                <a:gd name="connsiteY6750" fmla="*/ 301466 h 514350"/>
                <a:gd name="connsiteX6751" fmla="*/ 960596 w 6400800"/>
                <a:gd name="connsiteY6751" fmla="*/ 298609 h 514350"/>
                <a:gd name="connsiteX6752" fmla="*/ 939641 w 6400800"/>
                <a:gd name="connsiteY6752" fmla="*/ 258604 h 514350"/>
                <a:gd name="connsiteX6753" fmla="*/ 939641 w 6400800"/>
                <a:gd name="connsiteY6753" fmla="*/ 258604 h 514350"/>
                <a:gd name="connsiteX6754" fmla="*/ 943451 w 6400800"/>
                <a:gd name="connsiteY6754" fmla="*/ 246221 h 514350"/>
                <a:gd name="connsiteX6755" fmla="*/ 943451 w 6400800"/>
                <a:gd name="connsiteY6755" fmla="*/ 251936 h 514350"/>
                <a:gd name="connsiteX6756" fmla="*/ 939641 w 6400800"/>
                <a:gd name="connsiteY6756" fmla="*/ 258604 h 514350"/>
                <a:gd name="connsiteX6757" fmla="*/ 939641 w 6400800"/>
                <a:gd name="connsiteY6757" fmla="*/ 258604 h 514350"/>
                <a:gd name="connsiteX6758" fmla="*/ 944404 w 6400800"/>
                <a:gd name="connsiteY6758" fmla="*/ 280511 h 514350"/>
                <a:gd name="connsiteX6759" fmla="*/ 943451 w 6400800"/>
                <a:gd name="connsiteY6759" fmla="*/ 273844 h 514350"/>
                <a:gd name="connsiteX6760" fmla="*/ 944404 w 6400800"/>
                <a:gd name="connsiteY6760" fmla="*/ 270986 h 514350"/>
                <a:gd name="connsiteX6761" fmla="*/ 944404 w 6400800"/>
                <a:gd name="connsiteY6761" fmla="*/ 271939 h 514350"/>
                <a:gd name="connsiteX6762" fmla="*/ 944404 w 6400800"/>
                <a:gd name="connsiteY6762" fmla="*/ 275749 h 514350"/>
                <a:gd name="connsiteX6763" fmla="*/ 944404 w 6400800"/>
                <a:gd name="connsiteY6763" fmla="*/ 280511 h 514350"/>
                <a:gd name="connsiteX6764" fmla="*/ 944404 w 6400800"/>
                <a:gd name="connsiteY6764" fmla="*/ 270986 h 514350"/>
                <a:gd name="connsiteX6765" fmla="*/ 944404 w 6400800"/>
                <a:gd name="connsiteY6765" fmla="*/ 270986 h 514350"/>
                <a:gd name="connsiteX6766" fmla="*/ 944404 w 6400800"/>
                <a:gd name="connsiteY6766" fmla="*/ 270986 h 514350"/>
                <a:gd name="connsiteX6767" fmla="*/ 944404 w 6400800"/>
                <a:gd name="connsiteY6767" fmla="*/ 270986 h 514350"/>
                <a:gd name="connsiteX6768" fmla="*/ 933926 w 6400800"/>
                <a:gd name="connsiteY6768" fmla="*/ 227171 h 514350"/>
                <a:gd name="connsiteX6769" fmla="*/ 958691 w 6400800"/>
                <a:gd name="connsiteY6769" fmla="*/ 138589 h 514350"/>
                <a:gd name="connsiteX6770" fmla="*/ 958691 w 6400800"/>
                <a:gd name="connsiteY6770" fmla="*/ 146209 h 514350"/>
                <a:gd name="connsiteX6771" fmla="*/ 953929 w 6400800"/>
                <a:gd name="connsiteY6771" fmla="*/ 203359 h 514350"/>
                <a:gd name="connsiteX6772" fmla="*/ 950119 w 6400800"/>
                <a:gd name="connsiteY6772" fmla="*/ 242411 h 514350"/>
                <a:gd name="connsiteX6773" fmla="*/ 948214 w 6400800"/>
                <a:gd name="connsiteY6773" fmla="*/ 246221 h 514350"/>
                <a:gd name="connsiteX6774" fmla="*/ 947261 w 6400800"/>
                <a:gd name="connsiteY6774" fmla="*/ 240506 h 514350"/>
                <a:gd name="connsiteX6775" fmla="*/ 949166 w 6400800"/>
                <a:gd name="connsiteY6775" fmla="*/ 233839 h 514350"/>
                <a:gd name="connsiteX6776" fmla="*/ 946309 w 6400800"/>
                <a:gd name="connsiteY6776" fmla="*/ 238601 h 514350"/>
                <a:gd name="connsiteX6777" fmla="*/ 944404 w 6400800"/>
                <a:gd name="connsiteY6777" fmla="*/ 230029 h 514350"/>
                <a:gd name="connsiteX6778" fmla="*/ 944404 w 6400800"/>
                <a:gd name="connsiteY6778" fmla="*/ 241459 h 514350"/>
                <a:gd name="connsiteX6779" fmla="*/ 939641 w 6400800"/>
                <a:gd name="connsiteY6779" fmla="*/ 251936 h 514350"/>
                <a:gd name="connsiteX6780" fmla="*/ 938689 w 6400800"/>
                <a:gd name="connsiteY6780" fmla="*/ 248126 h 514350"/>
                <a:gd name="connsiteX6781" fmla="*/ 936784 w 6400800"/>
                <a:gd name="connsiteY6781" fmla="*/ 241459 h 514350"/>
                <a:gd name="connsiteX6782" fmla="*/ 943451 w 6400800"/>
                <a:gd name="connsiteY6782" fmla="*/ 217646 h 514350"/>
                <a:gd name="connsiteX6783" fmla="*/ 934879 w 6400800"/>
                <a:gd name="connsiteY6783" fmla="*/ 235744 h 514350"/>
                <a:gd name="connsiteX6784" fmla="*/ 932974 w 6400800"/>
                <a:gd name="connsiteY6784" fmla="*/ 230029 h 514350"/>
                <a:gd name="connsiteX6785" fmla="*/ 933926 w 6400800"/>
                <a:gd name="connsiteY6785" fmla="*/ 227171 h 514350"/>
                <a:gd name="connsiteX6786" fmla="*/ 921544 w 6400800"/>
                <a:gd name="connsiteY6786" fmla="*/ 452914 h 514350"/>
                <a:gd name="connsiteX6787" fmla="*/ 920591 w 6400800"/>
                <a:gd name="connsiteY6787" fmla="*/ 451961 h 514350"/>
                <a:gd name="connsiteX6788" fmla="*/ 919639 w 6400800"/>
                <a:gd name="connsiteY6788" fmla="*/ 438626 h 514350"/>
                <a:gd name="connsiteX6789" fmla="*/ 921544 w 6400800"/>
                <a:gd name="connsiteY6789" fmla="*/ 452914 h 514350"/>
                <a:gd name="connsiteX6790" fmla="*/ 912019 w 6400800"/>
                <a:gd name="connsiteY6790" fmla="*/ 210979 h 514350"/>
                <a:gd name="connsiteX6791" fmla="*/ 915829 w 6400800"/>
                <a:gd name="connsiteY6791" fmla="*/ 227171 h 514350"/>
                <a:gd name="connsiteX6792" fmla="*/ 914876 w 6400800"/>
                <a:gd name="connsiteY6792" fmla="*/ 230029 h 514350"/>
                <a:gd name="connsiteX6793" fmla="*/ 912971 w 6400800"/>
                <a:gd name="connsiteY6793" fmla="*/ 236696 h 514350"/>
                <a:gd name="connsiteX6794" fmla="*/ 912019 w 6400800"/>
                <a:gd name="connsiteY6794" fmla="*/ 232886 h 514350"/>
                <a:gd name="connsiteX6795" fmla="*/ 912019 w 6400800"/>
                <a:gd name="connsiteY6795" fmla="*/ 228124 h 514350"/>
                <a:gd name="connsiteX6796" fmla="*/ 911066 w 6400800"/>
                <a:gd name="connsiteY6796" fmla="*/ 210979 h 514350"/>
                <a:gd name="connsiteX6797" fmla="*/ 911066 w 6400800"/>
                <a:gd name="connsiteY6797" fmla="*/ 204311 h 514350"/>
                <a:gd name="connsiteX6798" fmla="*/ 912019 w 6400800"/>
                <a:gd name="connsiteY6798" fmla="*/ 210979 h 514350"/>
                <a:gd name="connsiteX6799" fmla="*/ 833914 w 6400800"/>
                <a:gd name="connsiteY6799" fmla="*/ 333851 h 514350"/>
                <a:gd name="connsiteX6800" fmla="*/ 834866 w 6400800"/>
                <a:gd name="connsiteY6800" fmla="*/ 331946 h 514350"/>
                <a:gd name="connsiteX6801" fmla="*/ 834866 w 6400800"/>
                <a:gd name="connsiteY6801" fmla="*/ 337661 h 514350"/>
                <a:gd name="connsiteX6802" fmla="*/ 833914 w 6400800"/>
                <a:gd name="connsiteY6802" fmla="*/ 333851 h 514350"/>
                <a:gd name="connsiteX6803" fmla="*/ 847249 w 6400800"/>
                <a:gd name="connsiteY6803" fmla="*/ 304324 h 514350"/>
                <a:gd name="connsiteX6804" fmla="*/ 846296 w 6400800"/>
                <a:gd name="connsiteY6804" fmla="*/ 301466 h 514350"/>
                <a:gd name="connsiteX6805" fmla="*/ 846296 w 6400800"/>
                <a:gd name="connsiteY6805" fmla="*/ 299561 h 514350"/>
                <a:gd name="connsiteX6806" fmla="*/ 851059 w 6400800"/>
                <a:gd name="connsiteY6806" fmla="*/ 286226 h 514350"/>
                <a:gd name="connsiteX6807" fmla="*/ 847249 w 6400800"/>
                <a:gd name="connsiteY6807" fmla="*/ 304324 h 514350"/>
                <a:gd name="connsiteX6808" fmla="*/ 880586 w 6400800"/>
                <a:gd name="connsiteY6808" fmla="*/ 300514 h 514350"/>
                <a:gd name="connsiteX6809" fmla="*/ 876776 w 6400800"/>
                <a:gd name="connsiteY6809" fmla="*/ 319564 h 514350"/>
                <a:gd name="connsiteX6810" fmla="*/ 872966 w 6400800"/>
                <a:gd name="connsiteY6810" fmla="*/ 343376 h 514350"/>
                <a:gd name="connsiteX6811" fmla="*/ 869156 w 6400800"/>
                <a:gd name="connsiteY6811" fmla="*/ 350996 h 514350"/>
                <a:gd name="connsiteX6812" fmla="*/ 868204 w 6400800"/>
                <a:gd name="connsiteY6812" fmla="*/ 349091 h 514350"/>
                <a:gd name="connsiteX6813" fmla="*/ 867251 w 6400800"/>
                <a:gd name="connsiteY6813" fmla="*/ 348139 h 514350"/>
                <a:gd name="connsiteX6814" fmla="*/ 867251 w 6400800"/>
                <a:gd name="connsiteY6814" fmla="*/ 335756 h 514350"/>
                <a:gd name="connsiteX6815" fmla="*/ 866299 w 6400800"/>
                <a:gd name="connsiteY6815" fmla="*/ 301466 h 514350"/>
                <a:gd name="connsiteX6816" fmla="*/ 863441 w 6400800"/>
                <a:gd name="connsiteY6816" fmla="*/ 272891 h 514350"/>
                <a:gd name="connsiteX6817" fmla="*/ 861536 w 6400800"/>
                <a:gd name="connsiteY6817" fmla="*/ 257651 h 514350"/>
                <a:gd name="connsiteX6818" fmla="*/ 862489 w 6400800"/>
                <a:gd name="connsiteY6818" fmla="*/ 255746 h 514350"/>
                <a:gd name="connsiteX6819" fmla="*/ 862489 w 6400800"/>
                <a:gd name="connsiteY6819" fmla="*/ 255746 h 514350"/>
                <a:gd name="connsiteX6820" fmla="*/ 876776 w 6400800"/>
                <a:gd name="connsiteY6820" fmla="*/ 286226 h 514350"/>
                <a:gd name="connsiteX6821" fmla="*/ 881539 w 6400800"/>
                <a:gd name="connsiteY6821" fmla="*/ 296704 h 514350"/>
                <a:gd name="connsiteX6822" fmla="*/ 880586 w 6400800"/>
                <a:gd name="connsiteY6822" fmla="*/ 300514 h 514350"/>
                <a:gd name="connsiteX6823" fmla="*/ 885349 w 6400800"/>
                <a:gd name="connsiteY6823" fmla="*/ 318611 h 514350"/>
                <a:gd name="connsiteX6824" fmla="*/ 884396 w 6400800"/>
                <a:gd name="connsiteY6824" fmla="*/ 319564 h 514350"/>
                <a:gd name="connsiteX6825" fmla="*/ 883444 w 6400800"/>
                <a:gd name="connsiteY6825" fmla="*/ 320516 h 514350"/>
                <a:gd name="connsiteX6826" fmla="*/ 884396 w 6400800"/>
                <a:gd name="connsiteY6826" fmla="*/ 303371 h 514350"/>
                <a:gd name="connsiteX6827" fmla="*/ 887254 w 6400800"/>
                <a:gd name="connsiteY6827" fmla="*/ 310039 h 514350"/>
                <a:gd name="connsiteX6828" fmla="*/ 885349 w 6400800"/>
                <a:gd name="connsiteY6828" fmla="*/ 318611 h 514350"/>
                <a:gd name="connsiteX6829" fmla="*/ 900589 w 6400800"/>
                <a:gd name="connsiteY6829" fmla="*/ 246221 h 514350"/>
                <a:gd name="connsiteX6830" fmla="*/ 900589 w 6400800"/>
                <a:gd name="connsiteY6830" fmla="*/ 246221 h 514350"/>
                <a:gd name="connsiteX6831" fmla="*/ 898684 w 6400800"/>
                <a:gd name="connsiteY6831" fmla="*/ 234791 h 514350"/>
                <a:gd name="connsiteX6832" fmla="*/ 897731 w 6400800"/>
                <a:gd name="connsiteY6832" fmla="*/ 252889 h 514350"/>
                <a:gd name="connsiteX6833" fmla="*/ 897731 w 6400800"/>
                <a:gd name="connsiteY6833" fmla="*/ 253841 h 514350"/>
                <a:gd name="connsiteX6834" fmla="*/ 894874 w 6400800"/>
                <a:gd name="connsiteY6834" fmla="*/ 250031 h 514350"/>
                <a:gd name="connsiteX6835" fmla="*/ 897731 w 6400800"/>
                <a:gd name="connsiteY6835" fmla="*/ 254794 h 514350"/>
                <a:gd name="connsiteX6836" fmla="*/ 897731 w 6400800"/>
                <a:gd name="connsiteY6836" fmla="*/ 257651 h 514350"/>
                <a:gd name="connsiteX6837" fmla="*/ 896779 w 6400800"/>
                <a:gd name="connsiteY6837" fmla="*/ 264319 h 514350"/>
                <a:gd name="connsiteX6838" fmla="*/ 896779 w 6400800"/>
                <a:gd name="connsiteY6838" fmla="*/ 264319 h 514350"/>
                <a:gd name="connsiteX6839" fmla="*/ 896779 w 6400800"/>
                <a:gd name="connsiteY6839" fmla="*/ 264319 h 514350"/>
                <a:gd name="connsiteX6840" fmla="*/ 896779 w 6400800"/>
                <a:gd name="connsiteY6840" fmla="*/ 265271 h 514350"/>
                <a:gd name="connsiteX6841" fmla="*/ 896779 w 6400800"/>
                <a:gd name="connsiteY6841" fmla="*/ 270986 h 514350"/>
                <a:gd name="connsiteX6842" fmla="*/ 896779 w 6400800"/>
                <a:gd name="connsiteY6842" fmla="*/ 272891 h 514350"/>
                <a:gd name="connsiteX6843" fmla="*/ 895826 w 6400800"/>
                <a:gd name="connsiteY6843" fmla="*/ 285274 h 514350"/>
                <a:gd name="connsiteX6844" fmla="*/ 895826 w 6400800"/>
                <a:gd name="connsiteY6844" fmla="*/ 287179 h 514350"/>
                <a:gd name="connsiteX6845" fmla="*/ 891064 w 6400800"/>
                <a:gd name="connsiteY6845" fmla="*/ 279559 h 514350"/>
                <a:gd name="connsiteX6846" fmla="*/ 873919 w 6400800"/>
                <a:gd name="connsiteY6846" fmla="*/ 250984 h 514350"/>
                <a:gd name="connsiteX6847" fmla="*/ 869156 w 6400800"/>
                <a:gd name="connsiteY6847" fmla="*/ 243364 h 514350"/>
                <a:gd name="connsiteX6848" fmla="*/ 869156 w 6400800"/>
                <a:gd name="connsiteY6848" fmla="*/ 242411 h 514350"/>
                <a:gd name="connsiteX6849" fmla="*/ 878681 w 6400800"/>
                <a:gd name="connsiteY6849" fmla="*/ 215741 h 514350"/>
                <a:gd name="connsiteX6850" fmla="*/ 887254 w 6400800"/>
                <a:gd name="connsiteY6850" fmla="*/ 200501 h 514350"/>
                <a:gd name="connsiteX6851" fmla="*/ 895826 w 6400800"/>
                <a:gd name="connsiteY6851" fmla="*/ 223361 h 514350"/>
                <a:gd name="connsiteX6852" fmla="*/ 901541 w 6400800"/>
                <a:gd name="connsiteY6852" fmla="*/ 240506 h 514350"/>
                <a:gd name="connsiteX6853" fmla="*/ 900589 w 6400800"/>
                <a:gd name="connsiteY6853" fmla="*/ 246221 h 514350"/>
                <a:gd name="connsiteX6854" fmla="*/ 891064 w 6400800"/>
                <a:gd name="connsiteY6854" fmla="*/ 190976 h 514350"/>
                <a:gd name="connsiteX6855" fmla="*/ 892969 w 6400800"/>
                <a:gd name="connsiteY6855" fmla="*/ 187166 h 514350"/>
                <a:gd name="connsiteX6856" fmla="*/ 896779 w 6400800"/>
                <a:gd name="connsiteY6856" fmla="*/ 202406 h 514350"/>
                <a:gd name="connsiteX6857" fmla="*/ 891064 w 6400800"/>
                <a:gd name="connsiteY6857" fmla="*/ 190976 h 514350"/>
                <a:gd name="connsiteX6858" fmla="*/ 904399 w 6400800"/>
                <a:gd name="connsiteY6858" fmla="*/ 181451 h 514350"/>
                <a:gd name="connsiteX6859" fmla="*/ 904399 w 6400800"/>
                <a:gd name="connsiteY6859" fmla="*/ 183356 h 514350"/>
                <a:gd name="connsiteX6860" fmla="*/ 903446 w 6400800"/>
                <a:gd name="connsiteY6860" fmla="*/ 210979 h 514350"/>
                <a:gd name="connsiteX6861" fmla="*/ 903446 w 6400800"/>
                <a:gd name="connsiteY6861" fmla="*/ 210026 h 514350"/>
                <a:gd name="connsiteX6862" fmla="*/ 894874 w 6400800"/>
                <a:gd name="connsiteY6862" fmla="*/ 188119 h 514350"/>
                <a:gd name="connsiteX6863" fmla="*/ 903446 w 6400800"/>
                <a:gd name="connsiteY6863" fmla="*/ 173831 h 514350"/>
                <a:gd name="connsiteX6864" fmla="*/ 904399 w 6400800"/>
                <a:gd name="connsiteY6864" fmla="*/ 181451 h 514350"/>
                <a:gd name="connsiteX6865" fmla="*/ 888206 w 6400800"/>
                <a:gd name="connsiteY6865" fmla="*/ 137636 h 514350"/>
                <a:gd name="connsiteX6866" fmla="*/ 890111 w 6400800"/>
                <a:gd name="connsiteY6866" fmla="*/ 132874 h 514350"/>
                <a:gd name="connsiteX6867" fmla="*/ 898684 w 6400800"/>
                <a:gd name="connsiteY6867" fmla="*/ 161449 h 514350"/>
                <a:gd name="connsiteX6868" fmla="*/ 893921 w 6400800"/>
                <a:gd name="connsiteY6868" fmla="*/ 168116 h 514350"/>
                <a:gd name="connsiteX6869" fmla="*/ 885349 w 6400800"/>
                <a:gd name="connsiteY6869" fmla="*/ 180499 h 514350"/>
                <a:gd name="connsiteX6870" fmla="*/ 874871 w 6400800"/>
                <a:gd name="connsiteY6870" fmla="*/ 163354 h 514350"/>
                <a:gd name="connsiteX6871" fmla="*/ 888206 w 6400800"/>
                <a:gd name="connsiteY6871" fmla="*/ 137636 h 514350"/>
                <a:gd name="connsiteX6872" fmla="*/ 872966 w 6400800"/>
                <a:gd name="connsiteY6872" fmla="*/ 169069 h 514350"/>
                <a:gd name="connsiteX6873" fmla="*/ 881539 w 6400800"/>
                <a:gd name="connsiteY6873" fmla="*/ 188119 h 514350"/>
                <a:gd name="connsiteX6874" fmla="*/ 878681 w 6400800"/>
                <a:gd name="connsiteY6874" fmla="*/ 191929 h 514350"/>
                <a:gd name="connsiteX6875" fmla="*/ 856774 w 6400800"/>
                <a:gd name="connsiteY6875" fmla="*/ 226219 h 514350"/>
                <a:gd name="connsiteX6876" fmla="*/ 851059 w 6400800"/>
                <a:gd name="connsiteY6876" fmla="*/ 217646 h 514350"/>
                <a:gd name="connsiteX6877" fmla="*/ 872966 w 6400800"/>
                <a:gd name="connsiteY6877" fmla="*/ 169069 h 514350"/>
                <a:gd name="connsiteX6878" fmla="*/ 847249 w 6400800"/>
                <a:gd name="connsiteY6878" fmla="*/ 225266 h 514350"/>
                <a:gd name="connsiteX6879" fmla="*/ 848201 w 6400800"/>
                <a:gd name="connsiteY6879" fmla="*/ 223361 h 514350"/>
                <a:gd name="connsiteX6880" fmla="*/ 852011 w 6400800"/>
                <a:gd name="connsiteY6880" fmla="*/ 232886 h 514350"/>
                <a:gd name="connsiteX6881" fmla="*/ 845344 w 6400800"/>
                <a:gd name="connsiteY6881" fmla="*/ 243364 h 514350"/>
                <a:gd name="connsiteX6882" fmla="*/ 837724 w 6400800"/>
                <a:gd name="connsiteY6882" fmla="*/ 256699 h 514350"/>
                <a:gd name="connsiteX6883" fmla="*/ 836771 w 6400800"/>
                <a:gd name="connsiteY6883" fmla="*/ 250984 h 514350"/>
                <a:gd name="connsiteX6884" fmla="*/ 847249 w 6400800"/>
                <a:gd name="connsiteY6884" fmla="*/ 225266 h 514350"/>
                <a:gd name="connsiteX6885" fmla="*/ 835819 w 6400800"/>
                <a:gd name="connsiteY6885" fmla="*/ 195739 h 514350"/>
                <a:gd name="connsiteX6886" fmla="*/ 835819 w 6400800"/>
                <a:gd name="connsiteY6886" fmla="*/ 195739 h 514350"/>
                <a:gd name="connsiteX6887" fmla="*/ 840581 w 6400800"/>
                <a:gd name="connsiteY6887" fmla="*/ 206216 h 514350"/>
                <a:gd name="connsiteX6888" fmla="*/ 833914 w 6400800"/>
                <a:gd name="connsiteY6888" fmla="*/ 219551 h 514350"/>
                <a:gd name="connsiteX6889" fmla="*/ 832961 w 6400800"/>
                <a:gd name="connsiteY6889" fmla="*/ 221456 h 514350"/>
                <a:gd name="connsiteX6890" fmla="*/ 835819 w 6400800"/>
                <a:gd name="connsiteY6890" fmla="*/ 195739 h 514350"/>
                <a:gd name="connsiteX6891" fmla="*/ 826294 w 6400800"/>
                <a:gd name="connsiteY6891" fmla="*/ 274796 h 514350"/>
                <a:gd name="connsiteX6892" fmla="*/ 828199 w 6400800"/>
                <a:gd name="connsiteY6892" fmla="*/ 270986 h 514350"/>
                <a:gd name="connsiteX6893" fmla="*/ 828199 w 6400800"/>
                <a:gd name="connsiteY6893" fmla="*/ 272891 h 514350"/>
                <a:gd name="connsiteX6894" fmla="*/ 826294 w 6400800"/>
                <a:gd name="connsiteY6894" fmla="*/ 276701 h 514350"/>
                <a:gd name="connsiteX6895" fmla="*/ 826294 w 6400800"/>
                <a:gd name="connsiteY6895" fmla="*/ 274796 h 514350"/>
                <a:gd name="connsiteX6896" fmla="*/ 812006 w 6400800"/>
                <a:gd name="connsiteY6896" fmla="*/ 448151 h 514350"/>
                <a:gd name="connsiteX6897" fmla="*/ 812006 w 6400800"/>
                <a:gd name="connsiteY6897" fmla="*/ 448151 h 514350"/>
                <a:gd name="connsiteX6898" fmla="*/ 812006 w 6400800"/>
                <a:gd name="connsiteY6898" fmla="*/ 448151 h 514350"/>
                <a:gd name="connsiteX6899" fmla="*/ 812006 w 6400800"/>
                <a:gd name="connsiteY6899" fmla="*/ 448151 h 514350"/>
                <a:gd name="connsiteX6900" fmla="*/ 785336 w 6400800"/>
                <a:gd name="connsiteY6900" fmla="*/ 330041 h 514350"/>
                <a:gd name="connsiteX6901" fmla="*/ 782479 w 6400800"/>
                <a:gd name="connsiteY6901" fmla="*/ 325279 h 514350"/>
                <a:gd name="connsiteX6902" fmla="*/ 782479 w 6400800"/>
                <a:gd name="connsiteY6902" fmla="*/ 315754 h 514350"/>
                <a:gd name="connsiteX6903" fmla="*/ 786289 w 6400800"/>
                <a:gd name="connsiteY6903" fmla="*/ 326231 h 514350"/>
                <a:gd name="connsiteX6904" fmla="*/ 785336 w 6400800"/>
                <a:gd name="connsiteY6904" fmla="*/ 330041 h 514350"/>
                <a:gd name="connsiteX6905" fmla="*/ 797719 w 6400800"/>
                <a:gd name="connsiteY6905" fmla="*/ 271939 h 514350"/>
                <a:gd name="connsiteX6906" fmla="*/ 803434 w 6400800"/>
                <a:gd name="connsiteY6906" fmla="*/ 286226 h 514350"/>
                <a:gd name="connsiteX6907" fmla="*/ 802481 w 6400800"/>
                <a:gd name="connsiteY6907" fmla="*/ 288131 h 514350"/>
                <a:gd name="connsiteX6908" fmla="*/ 792956 w 6400800"/>
                <a:gd name="connsiteY6908" fmla="*/ 310039 h 514350"/>
                <a:gd name="connsiteX6909" fmla="*/ 792956 w 6400800"/>
                <a:gd name="connsiteY6909" fmla="*/ 309086 h 514350"/>
                <a:gd name="connsiteX6910" fmla="*/ 787241 w 6400800"/>
                <a:gd name="connsiteY6910" fmla="*/ 296704 h 514350"/>
                <a:gd name="connsiteX6911" fmla="*/ 795814 w 6400800"/>
                <a:gd name="connsiteY6911" fmla="*/ 266224 h 514350"/>
                <a:gd name="connsiteX6912" fmla="*/ 797719 w 6400800"/>
                <a:gd name="connsiteY6912" fmla="*/ 271939 h 514350"/>
                <a:gd name="connsiteX6913" fmla="*/ 790099 w 6400800"/>
                <a:gd name="connsiteY6913" fmla="*/ 253841 h 514350"/>
                <a:gd name="connsiteX6914" fmla="*/ 793909 w 6400800"/>
                <a:gd name="connsiteY6914" fmla="*/ 261461 h 514350"/>
                <a:gd name="connsiteX6915" fmla="*/ 793909 w 6400800"/>
                <a:gd name="connsiteY6915" fmla="*/ 262414 h 514350"/>
                <a:gd name="connsiteX6916" fmla="*/ 784384 w 6400800"/>
                <a:gd name="connsiteY6916" fmla="*/ 286226 h 514350"/>
                <a:gd name="connsiteX6917" fmla="*/ 785336 w 6400800"/>
                <a:gd name="connsiteY6917" fmla="*/ 273844 h 514350"/>
                <a:gd name="connsiteX6918" fmla="*/ 790099 w 6400800"/>
                <a:gd name="connsiteY6918" fmla="*/ 253841 h 514350"/>
                <a:gd name="connsiteX6919" fmla="*/ 773906 w 6400800"/>
                <a:gd name="connsiteY6919" fmla="*/ 236696 h 514350"/>
                <a:gd name="connsiteX6920" fmla="*/ 776764 w 6400800"/>
                <a:gd name="connsiteY6920" fmla="*/ 213836 h 514350"/>
                <a:gd name="connsiteX6921" fmla="*/ 783431 w 6400800"/>
                <a:gd name="connsiteY6921" fmla="*/ 229076 h 514350"/>
                <a:gd name="connsiteX6922" fmla="*/ 780574 w 6400800"/>
                <a:gd name="connsiteY6922" fmla="*/ 235744 h 514350"/>
                <a:gd name="connsiteX6923" fmla="*/ 777716 w 6400800"/>
                <a:gd name="connsiteY6923" fmla="*/ 231934 h 514350"/>
                <a:gd name="connsiteX6924" fmla="*/ 780574 w 6400800"/>
                <a:gd name="connsiteY6924" fmla="*/ 236696 h 514350"/>
                <a:gd name="connsiteX6925" fmla="*/ 773906 w 6400800"/>
                <a:gd name="connsiteY6925" fmla="*/ 255746 h 514350"/>
                <a:gd name="connsiteX6926" fmla="*/ 773906 w 6400800"/>
                <a:gd name="connsiteY6926" fmla="*/ 236696 h 514350"/>
                <a:gd name="connsiteX6927" fmla="*/ 724376 w 6400800"/>
                <a:gd name="connsiteY6927" fmla="*/ 219551 h 514350"/>
                <a:gd name="connsiteX6928" fmla="*/ 726281 w 6400800"/>
                <a:gd name="connsiteY6928" fmla="*/ 203359 h 514350"/>
                <a:gd name="connsiteX6929" fmla="*/ 726281 w 6400800"/>
                <a:gd name="connsiteY6929" fmla="*/ 229076 h 514350"/>
                <a:gd name="connsiteX6930" fmla="*/ 723424 w 6400800"/>
                <a:gd name="connsiteY6930" fmla="*/ 223361 h 514350"/>
                <a:gd name="connsiteX6931" fmla="*/ 724376 w 6400800"/>
                <a:gd name="connsiteY6931" fmla="*/ 219551 h 514350"/>
                <a:gd name="connsiteX6932" fmla="*/ 723424 w 6400800"/>
                <a:gd name="connsiteY6932" fmla="*/ 224314 h 514350"/>
                <a:gd name="connsiteX6933" fmla="*/ 724376 w 6400800"/>
                <a:gd name="connsiteY6933" fmla="*/ 235744 h 514350"/>
                <a:gd name="connsiteX6934" fmla="*/ 726281 w 6400800"/>
                <a:gd name="connsiteY6934" fmla="*/ 250984 h 514350"/>
                <a:gd name="connsiteX6935" fmla="*/ 726281 w 6400800"/>
                <a:gd name="connsiteY6935" fmla="*/ 251936 h 514350"/>
                <a:gd name="connsiteX6936" fmla="*/ 727234 w 6400800"/>
                <a:gd name="connsiteY6936" fmla="*/ 276701 h 514350"/>
                <a:gd name="connsiteX6937" fmla="*/ 727234 w 6400800"/>
                <a:gd name="connsiteY6937" fmla="*/ 288131 h 514350"/>
                <a:gd name="connsiteX6938" fmla="*/ 725329 w 6400800"/>
                <a:gd name="connsiteY6938" fmla="*/ 284321 h 514350"/>
                <a:gd name="connsiteX6939" fmla="*/ 717709 w 6400800"/>
                <a:gd name="connsiteY6939" fmla="*/ 260509 h 514350"/>
                <a:gd name="connsiteX6940" fmla="*/ 723424 w 6400800"/>
                <a:gd name="connsiteY6940" fmla="*/ 224314 h 514350"/>
                <a:gd name="connsiteX6941" fmla="*/ 710089 w 6400800"/>
                <a:gd name="connsiteY6941" fmla="*/ 308134 h 514350"/>
                <a:gd name="connsiteX6942" fmla="*/ 711041 w 6400800"/>
                <a:gd name="connsiteY6942" fmla="*/ 320516 h 514350"/>
                <a:gd name="connsiteX6943" fmla="*/ 717709 w 6400800"/>
                <a:gd name="connsiteY6943" fmla="*/ 373856 h 514350"/>
                <a:gd name="connsiteX6944" fmla="*/ 711041 w 6400800"/>
                <a:gd name="connsiteY6944" fmla="*/ 389096 h 514350"/>
                <a:gd name="connsiteX6945" fmla="*/ 709136 w 6400800"/>
                <a:gd name="connsiteY6945" fmla="*/ 383381 h 514350"/>
                <a:gd name="connsiteX6946" fmla="*/ 711041 w 6400800"/>
                <a:gd name="connsiteY6946" fmla="*/ 372904 h 514350"/>
                <a:gd name="connsiteX6947" fmla="*/ 713899 w 6400800"/>
                <a:gd name="connsiteY6947" fmla="*/ 352901 h 514350"/>
                <a:gd name="connsiteX6948" fmla="*/ 707231 w 6400800"/>
                <a:gd name="connsiteY6948" fmla="*/ 372904 h 514350"/>
                <a:gd name="connsiteX6949" fmla="*/ 706279 w 6400800"/>
                <a:gd name="connsiteY6949" fmla="*/ 374809 h 514350"/>
                <a:gd name="connsiteX6950" fmla="*/ 701516 w 6400800"/>
                <a:gd name="connsiteY6950" fmla="*/ 357664 h 514350"/>
                <a:gd name="connsiteX6951" fmla="*/ 701516 w 6400800"/>
                <a:gd name="connsiteY6951" fmla="*/ 357664 h 514350"/>
                <a:gd name="connsiteX6952" fmla="*/ 710089 w 6400800"/>
                <a:gd name="connsiteY6952" fmla="*/ 308134 h 514350"/>
                <a:gd name="connsiteX6953" fmla="*/ 676751 w 6400800"/>
                <a:gd name="connsiteY6953" fmla="*/ 253841 h 514350"/>
                <a:gd name="connsiteX6954" fmla="*/ 676751 w 6400800"/>
                <a:gd name="connsiteY6954" fmla="*/ 246221 h 514350"/>
                <a:gd name="connsiteX6955" fmla="*/ 679609 w 6400800"/>
                <a:gd name="connsiteY6955" fmla="*/ 220504 h 514350"/>
                <a:gd name="connsiteX6956" fmla="*/ 682466 w 6400800"/>
                <a:gd name="connsiteY6956" fmla="*/ 181451 h 514350"/>
                <a:gd name="connsiteX6957" fmla="*/ 682466 w 6400800"/>
                <a:gd name="connsiteY6957" fmla="*/ 178594 h 514350"/>
                <a:gd name="connsiteX6958" fmla="*/ 696754 w 6400800"/>
                <a:gd name="connsiteY6958" fmla="*/ 231934 h 514350"/>
                <a:gd name="connsiteX6959" fmla="*/ 705326 w 6400800"/>
                <a:gd name="connsiteY6959" fmla="*/ 267176 h 514350"/>
                <a:gd name="connsiteX6960" fmla="*/ 703421 w 6400800"/>
                <a:gd name="connsiteY6960" fmla="*/ 273844 h 514350"/>
                <a:gd name="connsiteX6961" fmla="*/ 694849 w 6400800"/>
                <a:gd name="connsiteY6961" fmla="*/ 307181 h 514350"/>
                <a:gd name="connsiteX6962" fmla="*/ 692944 w 6400800"/>
                <a:gd name="connsiteY6962" fmla="*/ 313849 h 514350"/>
                <a:gd name="connsiteX6963" fmla="*/ 690086 w 6400800"/>
                <a:gd name="connsiteY6963" fmla="*/ 322421 h 514350"/>
                <a:gd name="connsiteX6964" fmla="*/ 673894 w 6400800"/>
                <a:gd name="connsiteY6964" fmla="*/ 274796 h 514350"/>
                <a:gd name="connsiteX6965" fmla="*/ 676751 w 6400800"/>
                <a:gd name="connsiteY6965" fmla="*/ 253841 h 514350"/>
                <a:gd name="connsiteX6966" fmla="*/ 668179 w 6400800"/>
                <a:gd name="connsiteY6966" fmla="*/ 331946 h 514350"/>
                <a:gd name="connsiteX6967" fmla="*/ 668179 w 6400800"/>
                <a:gd name="connsiteY6967" fmla="*/ 330041 h 514350"/>
                <a:gd name="connsiteX6968" fmla="*/ 669131 w 6400800"/>
                <a:gd name="connsiteY6968" fmla="*/ 334804 h 514350"/>
                <a:gd name="connsiteX6969" fmla="*/ 671989 w 6400800"/>
                <a:gd name="connsiteY6969" fmla="*/ 346234 h 514350"/>
                <a:gd name="connsiteX6970" fmla="*/ 674846 w 6400800"/>
                <a:gd name="connsiteY6970" fmla="*/ 359569 h 514350"/>
                <a:gd name="connsiteX6971" fmla="*/ 676751 w 6400800"/>
                <a:gd name="connsiteY6971" fmla="*/ 370999 h 514350"/>
                <a:gd name="connsiteX6972" fmla="*/ 675799 w 6400800"/>
                <a:gd name="connsiteY6972" fmla="*/ 373856 h 514350"/>
                <a:gd name="connsiteX6973" fmla="*/ 674846 w 6400800"/>
                <a:gd name="connsiteY6973" fmla="*/ 377666 h 514350"/>
                <a:gd name="connsiteX6974" fmla="*/ 670084 w 6400800"/>
                <a:gd name="connsiteY6974" fmla="*/ 368141 h 514350"/>
                <a:gd name="connsiteX6975" fmla="*/ 664369 w 6400800"/>
                <a:gd name="connsiteY6975" fmla="*/ 358616 h 514350"/>
                <a:gd name="connsiteX6976" fmla="*/ 668179 w 6400800"/>
                <a:gd name="connsiteY6976" fmla="*/ 331946 h 514350"/>
                <a:gd name="connsiteX6977" fmla="*/ 656749 w 6400800"/>
                <a:gd name="connsiteY6977" fmla="*/ 266224 h 514350"/>
                <a:gd name="connsiteX6978" fmla="*/ 656749 w 6400800"/>
                <a:gd name="connsiteY6978" fmla="*/ 267176 h 514350"/>
                <a:gd name="connsiteX6979" fmla="*/ 656749 w 6400800"/>
                <a:gd name="connsiteY6979" fmla="*/ 269081 h 514350"/>
                <a:gd name="connsiteX6980" fmla="*/ 656749 w 6400800"/>
                <a:gd name="connsiteY6980" fmla="*/ 266224 h 514350"/>
                <a:gd name="connsiteX6981" fmla="*/ 608171 w 6400800"/>
                <a:gd name="connsiteY6981" fmla="*/ 318611 h 514350"/>
                <a:gd name="connsiteX6982" fmla="*/ 611981 w 6400800"/>
                <a:gd name="connsiteY6982" fmla="*/ 279559 h 514350"/>
                <a:gd name="connsiteX6983" fmla="*/ 613886 w 6400800"/>
                <a:gd name="connsiteY6983" fmla="*/ 288131 h 514350"/>
                <a:gd name="connsiteX6984" fmla="*/ 615791 w 6400800"/>
                <a:gd name="connsiteY6984" fmla="*/ 327184 h 514350"/>
                <a:gd name="connsiteX6985" fmla="*/ 615791 w 6400800"/>
                <a:gd name="connsiteY6985" fmla="*/ 331946 h 514350"/>
                <a:gd name="connsiteX6986" fmla="*/ 615791 w 6400800"/>
                <a:gd name="connsiteY6986" fmla="*/ 337661 h 514350"/>
                <a:gd name="connsiteX6987" fmla="*/ 613886 w 6400800"/>
                <a:gd name="connsiteY6987" fmla="*/ 333851 h 514350"/>
                <a:gd name="connsiteX6988" fmla="*/ 607219 w 6400800"/>
                <a:gd name="connsiteY6988" fmla="*/ 321469 h 514350"/>
                <a:gd name="connsiteX6989" fmla="*/ 608171 w 6400800"/>
                <a:gd name="connsiteY6989" fmla="*/ 318611 h 514350"/>
                <a:gd name="connsiteX6990" fmla="*/ 606266 w 6400800"/>
                <a:gd name="connsiteY6990" fmla="*/ 341471 h 514350"/>
                <a:gd name="connsiteX6991" fmla="*/ 615791 w 6400800"/>
                <a:gd name="connsiteY6991" fmla="*/ 364331 h 514350"/>
                <a:gd name="connsiteX6992" fmla="*/ 615791 w 6400800"/>
                <a:gd name="connsiteY6992" fmla="*/ 365284 h 514350"/>
                <a:gd name="connsiteX6993" fmla="*/ 611029 w 6400800"/>
                <a:gd name="connsiteY6993" fmla="*/ 375761 h 514350"/>
                <a:gd name="connsiteX6994" fmla="*/ 608171 w 6400800"/>
                <a:gd name="connsiteY6994" fmla="*/ 363379 h 514350"/>
                <a:gd name="connsiteX6995" fmla="*/ 605314 w 6400800"/>
                <a:gd name="connsiteY6995" fmla="*/ 350996 h 514350"/>
                <a:gd name="connsiteX6996" fmla="*/ 606266 w 6400800"/>
                <a:gd name="connsiteY6996" fmla="*/ 341471 h 514350"/>
                <a:gd name="connsiteX6997" fmla="*/ 606266 w 6400800"/>
                <a:gd name="connsiteY6997" fmla="*/ 424339 h 514350"/>
                <a:gd name="connsiteX6998" fmla="*/ 609124 w 6400800"/>
                <a:gd name="connsiteY6998" fmla="*/ 433864 h 514350"/>
                <a:gd name="connsiteX6999" fmla="*/ 607219 w 6400800"/>
                <a:gd name="connsiteY6999" fmla="*/ 436721 h 514350"/>
                <a:gd name="connsiteX7000" fmla="*/ 601504 w 6400800"/>
                <a:gd name="connsiteY7000" fmla="*/ 435769 h 514350"/>
                <a:gd name="connsiteX7001" fmla="*/ 606266 w 6400800"/>
                <a:gd name="connsiteY7001" fmla="*/ 424339 h 514350"/>
                <a:gd name="connsiteX7002" fmla="*/ 599599 w 6400800"/>
                <a:gd name="connsiteY7002" fmla="*/ 401479 h 514350"/>
                <a:gd name="connsiteX7003" fmla="*/ 599599 w 6400800"/>
                <a:gd name="connsiteY7003" fmla="*/ 401479 h 514350"/>
                <a:gd name="connsiteX7004" fmla="*/ 599599 w 6400800"/>
                <a:gd name="connsiteY7004" fmla="*/ 403384 h 514350"/>
                <a:gd name="connsiteX7005" fmla="*/ 599599 w 6400800"/>
                <a:gd name="connsiteY7005" fmla="*/ 401479 h 514350"/>
                <a:gd name="connsiteX7006" fmla="*/ 587216 w 6400800"/>
                <a:gd name="connsiteY7006" fmla="*/ 300514 h 514350"/>
                <a:gd name="connsiteX7007" fmla="*/ 591979 w 6400800"/>
                <a:gd name="connsiteY7007" fmla="*/ 310039 h 514350"/>
                <a:gd name="connsiteX7008" fmla="*/ 591026 w 6400800"/>
                <a:gd name="connsiteY7008" fmla="*/ 316706 h 514350"/>
                <a:gd name="connsiteX7009" fmla="*/ 591026 w 6400800"/>
                <a:gd name="connsiteY7009" fmla="*/ 316706 h 514350"/>
                <a:gd name="connsiteX7010" fmla="*/ 590074 w 6400800"/>
                <a:gd name="connsiteY7010" fmla="*/ 319564 h 514350"/>
                <a:gd name="connsiteX7011" fmla="*/ 587216 w 6400800"/>
                <a:gd name="connsiteY7011" fmla="*/ 311944 h 514350"/>
                <a:gd name="connsiteX7012" fmla="*/ 586264 w 6400800"/>
                <a:gd name="connsiteY7012" fmla="*/ 299561 h 514350"/>
                <a:gd name="connsiteX7013" fmla="*/ 587216 w 6400800"/>
                <a:gd name="connsiteY7013" fmla="*/ 300514 h 514350"/>
                <a:gd name="connsiteX7014" fmla="*/ 553879 w 6400800"/>
                <a:gd name="connsiteY7014" fmla="*/ 257651 h 514350"/>
                <a:gd name="connsiteX7015" fmla="*/ 555784 w 6400800"/>
                <a:gd name="connsiteY7015" fmla="*/ 233839 h 514350"/>
                <a:gd name="connsiteX7016" fmla="*/ 558641 w 6400800"/>
                <a:gd name="connsiteY7016" fmla="*/ 249079 h 514350"/>
                <a:gd name="connsiteX7017" fmla="*/ 556736 w 6400800"/>
                <a:gd name="connsiteY7017" fmla="*/ 247174 h 514350"/>
                <a:gd name="connsiteX7018" fmla="*/ 558641 w 6400800"/>
                <a:gd name="connsiteY7018" fmla="*/ 250984 h 514350"/>
                <a:gd name="connsiteX7019" fmla="*/ 570071 w 6400800"/>
                <a:gd name="connsiteY7019" fmla="*/ 297656 h 514350"/>
                <a:gd name="connsiteX7020" fmla="*/ 571976 w 6400800"/>
                <a:gd name="connsiteY7020" fmla="*/ 303371 h 514350"/>
                <a:gd name="connsiteX7021" fmla="*/ 569119 w 6400800"/>
                <a:gd name="connsiteY7021" fmla="*/ 312896 h 514350"/>
                <a:gd name="connsiteX7022" fmla="*/ 564356 w 6400800"/>
                <a:gd name="connsiteY7022" fmla="*/ 295751 h 514350"/>
                <a:gd name="connsiteX7023" fmla="*/ 553879 w 6400800"/>
                <a:gd name="connsiteY7023" fmla="*/ 266224 h 514350"/>
                <a:gd name="connsiteX7024" fmla="*/ 553879 w 6400800"/>
                <a:gd name="connsiteY7024" fmla="*/ 257651 h 514350"/>
                <a:gd name="connsiteX7025" fmla="*/ 551974 w 6400800"/>
                <a:gd name="connsiteY7025" fmla="*/ 295751 h 514350"/>
                <a:gd name="connsiteX7026" fmla="*/ 551974 w 6400800"/>
                <a:gd name="connsiteY7026" fmla="*/ 295751 h 514350"/>
                <a:gd name="connsiteX7027" fmla="*/ 552926 w 6400800"/>
                <a:gd name="connsiteY7027" fmla="*/ 298609 h 514350"/>
                <a:gd name="connsiteX7028" fmla="*/ 556736 w 6400800"/>
                <a:gd name="connsiteY7028" fmla="*/ 317659 h 514350"/>
                <a:gd name="connsiteX7029" fmla="*/ 557689 w 6400800"/>
                <a:gd name="connsiteY7029" fmla="*/ 321469 h 514350"/>
                <a:gd name="connsiteX7030" fmla="*/ 557689 w 6400800"/>
                <a:gd name="connsiteY7030" fmla="*/ 322421 h 514350"/>
                <a:gd name="connsiteX7031" fmla="*/ 557689 w 6400800"/>
                <a:gd name="connsiteY7031" fmla="*/ 326231 h 514350"/>
                <a:gd name="connsiteX7032" fmla="*/ 552926 w 6400800"/>
                <a:gd name="connsiteY7032" fmla="*/ 306229 h 514350"/>
                <a:gd name="connsiteX7033" fmla="*/ 551974 w 6400800"/>
                <a:gd name="connsiteY7033" fmla="*/ 295751 h 514350"/>
                <a:gd name="connsiteX7034" fmla="*/ 529114 w 6400800"/>
                <a:gd name="connsiteY7034" fmla="*/ 290036 h 514350"/>
                <a:gd name="connsiteX7035" fmla="*/ 529114 w 6400800"/>
                <a:gd name="connsiteY7035" fmla="*/ 290036 h 514350"/>
                <a:gd name="connsiteX7036" fmla="*/ 529114 w 6400800"/>
                <a:gd name="connsiteY7036" fmla="*/ 290036 h 514350"/>
                <a:gd name="connsiteX7037" fmla="*/ 529114 w 6400800"/>
                <a:gd name="connsiteY7037" fmla="*/ 290036 h 514350"/>
                <a:gd name="connsiteX7038" fmla="*/ 522446 w 6400800"/>
                <a:gd name="connsiteY7038" fmla="*/ 336709 h 514350"/>
                <a:gd name="connsiteX7039" fmla="*/ 523399 w 6400800"/>
                <a:gd name="connsiteY7039" fmla="*/ 329089 h 514350"/>
                <a:gd name="connsiteX7040" fmla="*/ 526256 w 6400800"/>
                <a:gd name="connsiteY7040" fmla="*/ 336709 h 514350"/>
                <a:gd name="connsiteX7041" fmla="*/ 531019 w 6400800"/>
                <a:gd name="connsiteY7041" fmla="*/ 350996 h 514350"/>
                <a:gd name="connsiteX7042" fmla="*/ 531971 w 6400800"/>
                <a:gd name="connsiteY7042" fmla="*/ 374809 h 514350"/>
                <a:gd name="connsiteX7043" fmla="*/ 533876 w 6400800"/>
                <a:gd name="connsiteY7043" fmla="*/ 403384 h 514350"/>
                <a:gd name="connsiteX7044" fmla="*/ 528161 w 6400800"/>
                <a:gd name="connsiteY7044" fmla="*/ 394811 h 514350"/>
                <a:gd name="connsiteX7045" fmla="*/ 532924 w 6400800"/>
                <a:gd name="connsiteY7045" fmla="*/ 410051 h 514350"/>
                <a:gd name="connsiteX7046" fmla="*/ 534829 w 6400800"/>
                <a:gd name="connsiteY7046" fmla="*/ 417671 h 514350"/>
                <a:gd name="connsiteX7047" fmla="*/ 535781 w 6400800"/>
                <a:gd name="connsiteY7047" fmla="*/ 430054 h 514350"/>
                <a:gd name="connsiteX7048" fmla="*/ 523399 w 6400800"/>
                <a:gd name="connsiteY7048" fmla="*/ 428149 h 514350"/>
                <a:gd name="connsiteX7049" fmla="*/ 522446 w 6400800"/>
                <a:gd name="connsiteY7049" fmla="*/ 427196 h 514350"/>
                <a:gd name="connsiteX7050" fmla="*/ 522446 w 6400800"/>
                <a:gd name="connsiteY7050" fmla="*/ 423386 h 514350"/>
                <a:gd name="connsiteX7051" fmla="*/ 527209 w 6400800"/>
                <a:gd name="connsiteY7051" fmla="*/ 410051 h 514350"/>
                <a:gd name="connsiteX7052" fmla="*/ 522446 w 6400800"/>
                <a:gd name="connsiteY7052" fmla="*/ 418624 h 514350"/>
                <a:gd name="connsiteX7053" fmla="*/ 521494 w 6400800"/>
                <a:gd name="connsiteY7053" fmla="*/ 405289 h 514350"/>
                <a:gd name="connsiteX7054" fmla="*/ 517684 w 6400800"/>
                <a:gd name="connsiteY7054" fmla="*/ 369094 h 514350"/>
                <a:gd name="connsiteX7055" fmla="*/ 522446 w 6400800"/>
                <a:gd name="connsiteY7055" fmla="*/ 336709 h 514350"/>
                <a:gd name="connsiteX7056" fmla="*/ 512921 w 6400800"/>
                <a:gd name="connsiteY7056" fmla="*/ 271939 h 514350"/>
                <a:gd name="connsiteX7057" fmla="*/ 509111 w 6400800"/>
                <a:gd name="connsiteY7057" fmla="*/ 287179 h 514350"/>
                <a:gd name="connsiteX7058" fmla="*/ 509111 w 6400800"/>
                <a:gd name="connsiteY7058" fmla="*/ 288131 h 514350"/>
                <a:gd name="connsiteX7059" fmla="*/ 507206 w 6400800"/>
                <a:gd name="connsiteY7059" fmla="*/ 275749 h 514350"/>
                <a:gd name="connsiteX7060" fmla="*/ 508159 w 6400800"/>
                <a:gd name="connsiteY7060" fmla="*/ 262414 h 514350"/>
                <a:gd name="connsiteX7061" fmla="*/ 509111 w 6400800"/>
                <a:gd name="connsiteY7061" fmla="*/ 262414 h 514350"/>
                <a:gd name="connsiteX7062" fmla="*/ 512921 w 6400800"/>
                <a:gd name="connsiteY7062" fmla="*/ 271939 h 514350"/>
                <a:gd name="connsiteX7063" fmla="*/ 497681 w 6400800"/>
                <a:gd name="connsiteY7063" fmla="*/ 207169 h 514350"/>
                <a:gd name="connsiteX7064" fmla="*/ 506254 w 6400800"/>
                <a:gd name="connsiteY7064" fmla="*/ 245269 h 514350"/>
                <a:gd name="connsiteX7065" fmla="*/ 509111 w 6400800"/>
                <a:gd name="connsiteY7065" fmla="*/ 256699 h 514350"/>
                <a:gd name="connsiteX7066" fmla="*/ 506254 w 6400800"/>
                <a:gd name="connsiteY7066" fmla="*/ 256699 h 514350"/>
                <a:gd name="connsiteX7067" fmla="*/ 505301 w 6400800"/>
                <a:gd name="connsiteY7067" fmla="*/ 256699 h 514350"/>
                <a:gd name="connsiteX7068" fmla="*/ 505301 w 6400800"/>
                <a:gd name="connsiteY7068" fmla="*/ 256699 h 514350"/>
                <a:gd name="connsiteX7069" fmla="*/ 497681 w 6400800"/>
                <a:gd name="connsiteY7069" fmla="*/ 207169 h 514350"/>
                <a:gd name="connsiteX7070" fmla="*/ 497681 w 6400800"/>
                <a:gd name="connsiteY7070" fmla="*/ 207169 h 514350"/>
                <a:gd name="connsiteX7071" fmla="*/ 487204 w 6400800"/>
                <a:gd name="connsiteY7071" fmla="*/ 419576 h 514350"/>
                <a:gd name="connsiteX7072" fmla="*/ 486251 w 6400800"/>
                <a:gd name="connsiteY7072" fmla="*/ 422434 h 514350"/>
                <a:gd name="connsiteX7073" fmla="*/ 483394 w 6400800"/>
                <a:gd name="connsiteY7073" fmla="*/ 422434 h 514350"/>
                <a:gd name="connsiteX7074" fmla="*/ 483394 w 6400800"/>
                <a:gd name="connsiteY7074" fmla="*/ 418624 h 514350"/>
                <a:gd name="connsiteX7075" fmla="*/ 481489 w 6400800"/>
                <a:gd name="connsiteY7075" fmla="*/ 401479 h 514350"/>
                <a:gd name="connsiteX7076" fmla="*/ 487204 w 6400800"/>
                <a:gd name="connsiteY7076" fmla="*/ 419576 h 514350"/>
                <a:gd name="connsiteX7077" fmla="*/ 437674 w 6400800"/>
                <a:gd name="connsiteY7077" fmla="*/ 390049 h 514350"/>
                <a:gd name="connsiteX7078" fmla="*/ 437674 w 6400800"/>
                <a:gd name="connsiteY7078" fmla="*/ 390049 h 514350"/>
                <a:gd name="connsiteX7079" fmla="*/ 437674 w 6400800"/>
                <a:gd name="connsiteY7079" fmla="*/ 388144 h 514350"/>
                <a:gd name="connsiteX7080" fmla="*/ 437674 w 6400800"/>
                <a:gd name="connsiteY7080" fmla="*/ 388144 h 514350"/>
                <a:gd name="connsiteX7081" fmla="*/ 437674 w 6400800"/>
                <a:gd name="connsiteY7081" fmla="*/ 390049 h 514350"/>
                <a:gd name="connsiteX7082" fmla="*/ 437674 w 6400800"/>
                <a:gd name="connsiteY7082" fmla="*/ 390049 h 514350"/>
                <a:gd name="connsiteX7083" fmla="*/ 448151 w 6400800"/>
                <a:gd name="connsiteY7083" fmla="*/ 362426 h 514350"/>
                <a:gd name="connsiteX7084" fmla="*/ 446246 w 6400800"/>
                <a:gd name="connsiteY7084" fmla="*/ 356711 h 514350"/>
                <a:gd name="connsiteX7085" fmla="*/ 449104 w 6400800"/>
                <a:gd name="connsiteY7085" fmla="*/ 347186 h 514350"/>
                <a:gd name="connsiteX7086" fmla="*/ 448151 w 6400800"/>
                <a:gd name="connsiteY7086" fmla="*/ 362426 h 514350"/>
                <a:gd name="connsiteX7087" fmla="*/ 436721 w 6400800"/>
                <a:gd name="connsiteY7087" fmla="*/ 227171 h 514350"/>
                <a:gd name="connsiteX7088" fmla="*/ 440531 w 6400800"/>
                <a:gd name="connsiteY7088" fmla="*/ 246221 h 514350"/>
                <a:gd name="connsiteX7089" fmla="*/ 434816 w 6400800"/>
                <a:gd name="connsiteY7089" fmla="*/ 234791 h 514350"/>
                <a:gd name="connsiteX7090" fmla="*/ 436721 w 6400800"/>
                <a:gd name="connsiteY7090" fmla="*/ 227171 h 514350"/>
                <a:gd name="connsiteX7091" fmla="*/ 428149 w 6400800"/>
                <a:gd name="connsiteY7091" fmla="*/ 280511 h 514350"/>
                <a:gd name="connsiteX7092" fmla="*/ 431959 w 6400800"/>
                <a:gd name="connsiteY7092" fmla="*/ 253841 h 514350"/>
                <a:gd name="connsiteX7093" fmla="*/ 432911 w 6400800"/>
                <a:gd name="connsiteY7093" fmla="*/ 258604 h 514350"/>
                <a:gd name="connsiteX7094" fmla="*/ 438626 w 6400800"/>
                <a:gd name="connsiteY7094" fmla="*/ 284321 h 514350"/>
                <a:gd name="connsiteX7095" fmla="*/ 439579 w 6400800"/>
                <a:gd name="connsiteY7095" fmla="*/ 290036 h 514350"/>
                <a:gd name="connsiteX7096" fmla="*/ 432911 w 6400800"/>
                <a:gd name="connsiteY7096" fmla="*/ 281464 h 514350"/>
                <a:gd name="connsiteX7097" fmla="*/ 439579 w 6400800"/>
                <a:gd name="connsiteY7097" fmla="*/ 295751 h 514350"/>
                <a:gd name="connsiteX7098" fmla="*/ 441484 w 6400800"/>
                <a:gd name="connsiteY7098" fmla="*/ 299561 h 514350"/>
                <a:gd name="connsiteX7099" fmla="*/ 443389 w 6400800"/>
                <a:gd name="connsiteY7099" fmla="*/ 312896 h 514350"/>
                <a:gd name="connsiteX7100" fmla="*/ 446246 w 6400800"/>
                <a:gd name="connsiteY7100" fmla="*/ 328136 h 514350"/>
                <a:gd name="connsiteX7101" fmla="*/ 447199 w 6400800"/>
                <a:gd name="connsiteY7101" fmla="*/ 335756 h 514350"/>
                <a:gd name="connsiteX7102" fmla="*/ 445294 w 6400800"/>
                <a:gd name="connsiteY7102" fmla="*/ 341471 h 514350"/>
                <a:gd name="connsiteX7103" fmla="*/ 442436 w 6400800"/>
                <a:gd name="connsiteY7103" fmla="*/ 349091 h 514350"/>
                <a:gd name="connsiteX7104" fmla="*/ 434816 w 6400800"/>
                <a:gd name="connsiteY7104" fmla="*/ 331946 h 514350"/>
                <a:gd name="connsiteX7105" fmla="*/ 434816 w 6400800"/>
                <a:gd name="connsiteY7105" fmla="*/ 317659 h 514350"/>
                <a:gd name="connsiteX7106" fmla="*/ 432911 w 6400800"/>
                <a:gd name="connsiteY7106" fmla="*/ 328136 h 514350"/>
                <a:gd name="connsiteX7107" fmla="*/ 423386 w 6400800"/>
                <a:gd name="connsiteY7107" fmla="*/ 303371 h 514350"/>
                <a:gd name="connsiteX7108" fmla="*/ 428149 w 6400800"/>
                <a:gd name="connsiteY7108" fmla="*/ 280511 h 514350"/>
                <a:gd name="connsiteX7109" fmla="*/ 418624 w 6400800"/>
                <a:gd name="connsiteY7109" fmla="*/ 345281 h 514350"/>
                <a:gd name="connsiteX7110" fmla="*/ 422434 w 6400800"/>
                <a:gd name="connsiteY7110" fmla="*/ 322421 h 514350"/>
                <a:gd name="connsiteX7111" fmla="*/ 427196 w 6400800"/>
                <a:gd name="connsiteY7111" fmla="*/ 339566 h 514350"/>
                <a:gd name="connsiteX7112" fmla="*/ 430054 w 6400800"/>
                <a:gd name="connsiteY7112" fmla="*/ 350996 h 514350"/>
                <a:gd name="connsiteX7113" fmla="*/ 428149 w 6400800"/>
                <a:gd name="connsiteY7113" fmla="*/ 362426 h 514350"/>
                <a:gd name="connsiteX7114" fmla="*/ 426244 w 6400800"/>
                <a:gd name="connsiteY7114" fmla="*/ 356711 h 514350"/>
                <a:gd name="connsiteX7115" fmla="*/ 420529 w 6400800"/>
                <a:gd name="connsiteY7115" fmla="*/ 344329 h 514350"/>
                <a:gd name="connsiteX7116" fmla="*/ 422434 w 6400800"/>
                <a:gd name="connsiteY7116" fmla="*/ 357664 h 514350"/>
                <a:gd name="connsiteX7117" fmla="*/ 424339 w 6400800"/>
                <a:gd name="connsiteY7117" fmla="*/ 372904 h 514350"/>
                <a:gd name="connsiteX7118" fmla="*/ 425291 w 6400800"/>
                <a:gd name="connsiteY7118" fmla="*/ 377666 h 514350"/>
                <a:gd name="connsiteX7119" fmla="*/ 424339 w 6400800"/>
                <a:gd name="connsiteY7119" fmla="*/ 375761 h 514350"/>
                <a:gd name="connsiteX7120" fmla="*/ 424339 w 6400800"/>
                <a:gd name="connsiteY7120" fmla="*/ 374809 h 514350"/>
                <a:gd name="connsiteX7121" fmla="*/ 418624 w 6400800"/>
                <a:gd name="connsiteY7121" fmla="*/ 351949 h 514350"/>
                <a:gd name="connsiteX7122" fmla="*/ 418624 w 6400800"/>
                <a:gd name="connsiteY7122" fmla="*/ 345281 h 514350"/>
                <a:gd name="connsiteX7123" fmla="*/ 406241 w 6400800"/>
                <a:gd name="connsiteY7123" fmla="*/ 261461 h 514350"/>
                <a:gd name="connsiteX7124" fmla="*/ 411956 w 6400800"/>
                <a:gd name="connsiteY7124" fmla="*/ 285274 h 514350"/>
                <a:gd name="connsiteX7125" fmla="*/ 407194 w 6400800"/>
                <a:gd name="connsiteY7125" fmla="*/ 310039 h 514350"/>
                <a:gd name="connsiteX7126" fmla="*/ 405289 w 6400800"/>
                <a:gd name="connsiteY7126" fmla="*/ 302419 h 514350"/>
                <a:gd name="connsiteX7127" fmla="*/ 406241 w 6400800"/>
                <a:gd name="connsiteY7127" fmla="*/ 261461 h 514350"/>
                <a:gd name="connsiteX7128" fmla="*/ 382429 w 6400800"/>
                <a:gd name="connsiteY7128" fmla="*/ 290036 h 514350"/>
                <a:gd name="connsiteX7129" fmla="*/ 381476 w 6400800"/>
                <a:gd name="connsiteY7129" fmla="*/ 293846 h 514350"/>
                <a:gd name="connsiteX7130" fmla="*/ 381476 w 6400800"/>
                <a:gd name="connsiteY7130" fmla="*/ 285274 h 514350"/>
                <a:gd name="connsiteX7131" fmla="*/ 382429 w 6400800"/>
                <a:gd name="connsiteY7131" fmla="*/ 290036 h 514350"/>
                <a:gd name="connsiteX7132" fmla="*/ 361474 w 6400800"/>
                <a:gd name="connsiteY7132" fmla="*/ 394811 h 514350"/>
                <a:gd name="connsiteX7133" fmla="*/ 361474 w 6400800"/>
                <a:gd name="connsiteY7133" fmla="*/ 404336 h 514350"/>
                <a:gd name="connsiteX7134" fmla="*/ 361474 w 6400800"/>
                <a:gd name="connsiteY7134" fmla="*/ 407194 h 514350"/>
                <a:gd name="connsiteX7135" fmla="*/ 354806 w 6400800"/>
                <a:gd name="connsiteY7135" fmla="*/ 383381 h 514350"/>
                <a:gd name="connsiteX7136" fmla="*/ 354806 w 6400800"/>
                <a:gd name="connsiteY7136" fmla="*/ 382429 h 514350"/>
                <a:gd name="connsiteX7137" fmla="*/ 352901 w 6400800"/>
                <a:gd name="connsiteY7137" fmla="*/ 373856 h 514350"/>
                <a:gd name="connsiteX7138" fmla="*/ 361474 w 6400800"/>
                <a:gd name="connsiteY7138" fmla="*/ 394811 h 514350"/>
                <a:gd name="connsiteX7139" fmla="*/ 347186 w 6400800"/>
                <a:gd name="connsiteY7139" fmla="*/ 307181 h 514350"/>
                <a:gd name="connsiteX7140" fmla="*/ 349091 w 6400800"/>
                <a:gd name="connsiteY7140" fmla="*/ 311944 h 514350"/>
                <a:gd name="connsiteX7141" fmla="*/ 347186 w 6400800"/>
                <a:gd name="connsiteY7141" fmla="*/ 309086 h 514350"/>
                <a:gd name="connsiteX7142" fmla="*/ 347186 w 6400800"/>
                <a:gd name="connsiteY7142" fmla="*/ 307181 h 514350"/>
                <a:gd name="connsiteX7143" fmla="*/ 347186 w 6400800"/>
                <a:gd name="connsiteY7143" fmla="*/ 429101 h 514350"/>
                <a:gd name="connsiteX7144" fmla="*/ 348139 w 6400800"/>
                <a:gd name="connsiteY7144" fmla="*/ 432911 h 514350"/>
                <a:gd name="connsiteX7145" fmla="*/ 346234 w 6400800"/>
                <a:gd name="connsiteY7145" fmla="*/ 432911 h 514350"/>
                <a:gd name="connsiteX7146" fmla="*/ 347186 w 6400800"/>
                <a:gd name="connsiteY7146" fmla="*/ 429101 h 514350"/>
                <a:gd name="connsiteX7147" fmla="*/ 310991 w 6400800"/>
                <a:gd name="connsiteY7147" fmla="*/ 439579 h 514350"/>
                <a:gd name="connsiteX7148" fmla="*/ 311944 w 6400800"/>
                <a:gd name="connsiteY7148" fmla="*/ 424339 h 514350"/>
                <a:gd name="connsiteX7149" fmla="*/ 317659 w 6400800"/>
                <a:gd name="connsiteY7149" fmla="*/ 438626 h 514350"/>
                <a:gd name="connsiteX7150" fmla="*/ 310991 w 6400800"/>
                <a:gd name="connsiteY7150" fmla="*/ 439579 h 514350"/>
                <a:gd name="connsiteX7151" fmla="*/ 302419 w 6400800"/>
                <a:gd name="connsiteY7151" fmla="*/ 230981 h 514350"/>
                <a:gd name="connsiteX7152" fmla="*/ 304324 w 6400800"/>
                <a:gd name="connsiteY7152" fmla="*/ 237649 h 514350"/>
                <a:gd name="connsiteX7153" fmla="*/ 307181 w 6400800"/>
                <a:gd name="connsiteY7153" fmla="*/ 252889 h 514350"/>
                <a:gd name="connsiteX7154" fmla="*/ 300514 w 6400800"/>
                <a:gd name="connsiteY7154" fmla="*/ 244316 h 514350"/>
                <a:gd name="connsiteX7155" fmla="*/ 302419 w 6400800"/>
                <a:gd name="connsiteY7155" fmla="*/ 230981 h 514350"/>
                <a:gd name="connsiteX7156" fmla="*/ 295751 w 6400800"/>
                <a:gd name="connsiteY7156" fmla="*/ 269081 h 514350"/>
                <a:gd name="connsiteX7157" fmla="*/ 297656 w 6400800"/>
                <a:gd name="connsiteY7157" fmla="*/ 262414 h 514350"/>
                <a:gd name="connsiteX7158" fmla="*/ 295751 w 6400800"/>
                <a:gd name="connsiteY7158" fmla="*/ 265271 h 514350"/>
                <a:gd name="connsiteX7159" fmla="*/ 297656 w 6400800"/>
                <a:gd name="connsiteY7159" fmla="*/ 251936 h 514350"/>
                <a:gd name="connsiteX7160" fmla="*/ 299561 w 6400800"/>
                <a:gd name="connsiteY7160" fmla="*/ 243364 h 514350"/>
                <a:gd name="connsiteX7161" fmla="*/ 301466 w 6400800"/>
                <a:gd name="connsiteY7161" fmla="*/ 247174 h 514350"/>
                <a:gd name="connsiteX7162" fmla="*/ 310039 w 6400800"/>
                <a:gd name="connsiteY7162" fmla="*/ 270986 h 514350"/>
                <a:gd name="connsiteX7163" fmla="*/ 319564 w 6400800"/>
                <a:gd name="connsiteY7163" fmla="*/ 312896 h 514350"/>
                <a:gd name="connsiteX7164" fmla="*/ 330041 w 6400800"/>
                <a:gd name="connsiteY7164" fmla="*/ 358616 h 514350"/>
                <a:gd name="connsiteX7165" fmla="*/ 330041 w 6400800"/>
                <a:gd name="connsiteY7165" fmla="*/ 362426 h 514350"/>
                <a:gd name="connsiteX7166" fmla="*/ 327184 w 6400800"/>
                <a:gd name="connsiteY7166" fmla="*/ 404336 h 514350"/>
                <a:gd name="connsiteX7167" fmla="*/ 327184 w 6400800"/>
                <a:gd name="connsiteY7167" fmla="*/ 404336 h 514350"/>
                <a:gd name="connsiteX7168" fmla="*/ 321469 w 6400800"/>
                <a:gd name="connsiteY7168" fmla="*/ 392906 h 514350"/>
                <a:gd name="connsiteX7169" fmla="*/ 310991 w 6400800"/>
                <a:gd name="connsiteY7169" fmla="*/ 362426 h 514350"/>
                <a:gd name="connsiteX7170" fmla="*/ 296704 w 6400800"/>
                <a:gd name="connsiteY7170" fmla="*/ 318611 h 514350"/>
                <a:gd name="connsiteX7171" fmla="*/ 291941 w 6400800"/>
                <a:gd name="connsiteY7171" fmla="*/ 302419 h 514350"/>
                <a:gd name="connsiteX7172" fmla="*/ 295751 w 6400800"/>
                <a:gd name="connsiteY7172" fmla="*/ 269081 h 514350"/>
                <a:gd name="connsiteX7173" fmla="*/ 283369 w 6400800"/>
                <a:gd name="connsiteY7173" fmla="*/ 378619 h 514350"/>
                <a:gd name="connsiteX7174" fmla="*/ 284321 w 6400800"/>
                <a:gd name="connsiteY7174" fmla="*/ 365284 h 514350"/>
                <a:gd name="connsiteX7175" fmla="*/ 285274 w 6400800"/>
                <a:gd name="connsiteY7175" fmla="*/ 363379 h 514350"/>
                <a:gd name="connsiteX7176" fmla="*/ 295751 w 6400800"/>
                <a:gd name="connsiteY7176" fmla="*/ 387191 h 514350"/>
                <a:gd name="connsiteX7177" fmla="*/ 302419 w 6400800"/>
                <a:gd name="connsiteY7177" fmla="*/ 400526 h 514350"/>
                <a:gd name="connsiteX7178" fmla="*/ 303371 w 6400800"/>
                <a:gd name="connsiteY7178" fmla="*/ 404336 h 514350"/>
                <a:gd name="connsiteX7179" fmla="*/ 301466 w 6400800"/>
                <a:gd name="connsiteY7179" fmla="*/ 412909 h 514350"/>
                <a:gd name="connsiteX7180" fmla="*/ 295751 w 6400800"/>
                <a:gd name="connsiteY7180" fmla="*/ 442436 h 514350"/>
                <a:gd name="connsiteX7181" fmla="*/ 283369 w 6400800"/>
                <a:gd name="connsiteY7181" fmla="*/ 444341 h 514350"/>
                <a:gd name="connsiteX7182" fmla="*/ 281464 w 6400800"/>
                <a:gd name="connsiteY7182" fmla="*/ 435769 h 514350"/>
                <a:gd name="connsiteX7183" fmla="*/ 281464 w 6400800"/>
                <a:gd name="connsiteY7183" fmla="*/ 407194 h 514350"/>
                <a:gd name="connsiteX7184" fmla="*/ 283369 w 6400800"/>
                <a:gd name="connsiteY7184" fmla="*/ 378619 h 514350"/>
                <a:gd name="connsiteX7185" fmla="*/ 237649 w 6400800"/>
                <a:gd name="connsiteY7185" fmla="*/ 415766 h 514350"/>
                <a:gd name="connsiteX7186" fmla="*/ 228124 w 6400800"/>
                <a:gd name="connsiteY7186" fmla="*/ 395764 h 514350"/>
                <a:gd name="connsiteX7187" fmla="*/ 229076 w 6400800"/>
                <a:gd name="connsiteY7187" fmla="*/ 383381 h 514350"/>
                <a:gd name="connsiteX7188" fmla="*/ 239554 w 6400800"/>
                <a:gd name="connsiteY7188" fmla="*/ 406241 h 514350"/>
                <a:gd name="connsiteX7189" fmla="*/ 237649 w 6400800"/>
                <a:gd name="connsiteY7189" fmla="*/ 415766 h 514350"/>
                <a:gd name="connsiteX7190" fmla="*/ 247174 w 6400800"/>
                <a:gd name="connsiteY7190" fmla="*/ 431006 h 514350"/>
                <a:gd name="connsiteX7191" fmla="*/ 248126 w 6400800"/>
                <a:gd name="connsiteY7191" fmla="*/ 425291 h 514350"/>
                <a:gd name="connsiteX7192" fmla="*/ 248126 w 6400800"/>
                <a:gd name="connsiteY7192" fmla="*/ 425291 h 514350"/>
                <a:gd name="connsiteX7193" fmla="*/ 247174 w 6400800"/>
                <a:gd name="connsiteY7193" fmla="*/ 431006 h 514350"/>
                <a:gd name="connsiteX7194" fmla="*/ 264319 w 6400800"/>
                <a:gd name="connsiteY7194" fmla="*/ 204311 h 514350"/>
                <a:gd name="connsiteX7195" fmla="*/ 270986 w 6400800"/>
                <a:gd name="connsiteY7195" fmla="*/ 185261 h 514350"/>
                <a:gd name="connsiteX7196" fmla="*/ 267176 w 6400800"/>
                <a:gd name="connsiteY7196" fmla="*/ 214789 h 514350"/>
                <a:gd name="connsiteX7197" fmla="*/ 266224 w 6400800"/>
                <a:gd name="connsiteY7197" fmla="*/ 210026 h 514350"/>
                <a:gd name="connsiteX7198" fmla="*/ 264319 w 6400800"/>
                <a:gd name="connsiteY7198" fmla="*/ 204311 h 514350"/>
                <a:gd name="connsiteX7199" fmla="*/ 264319 w 6400800"/>
                <a:gd name="connsiteY7199" fmla="*/ 204311 h 514350"/>
                <a:gd name="connsiteX7200" fmla="*/ 254794 w 6400800"/>
                <a:gd name="connsiteY7200" fmla="*/ 235744 h 514350"/>
                <a:gd name="connsiteX7201" fmla="*/ 258604 w 6400800"/>
                <a:gd name="connsiteY7201" fmla="*/ 220504 h 514350"/>
                <a:gd name="connsiteX7202" fmla="*/ 261461 w 6400800"/>
                <a:gd name="connsiteY7202" fmla="*/ 242411 h 514350"/>
                <a:gd name="connsiteX7203" fmla="*/ 262414 w 6400800"/>
                <a:gd name="connsiteY7203" fmla="*/ 245269 h 514350"/>
                <a:gd name="connsiteX7204" fmla="*/ 260509 w 6400800"/>
                <a:gd name="connsiteY7204" fmla="*/ 270034 h 514350"/>
                <a:gd name="connsiteX7205" fmla="*/ 257651 w 6400800"/>
                <a:gd name="connsiteY7205" fmla="*/ 264319 h 514350"/>
                <a:gd name="connsiteX7206" fmla="*/ 250984 w 6400800"/>
                <a:gd name="connsiteY7206" fmla="*/ 249079 h 514350"/>
                <a:gd name="connsiteX7207" fmla="*/ 254794 w 6400800"/>
                <a:gd name="connsiteY7207" fmla="*/ 235744 h 514350"/>
                <a:gd name="connsiteX7208" fmla="*/ 245269 w 6400800"/>
                <a:gd name="connsiteY7208" fmla="*/ 276701 h 514350"/>
                <a:gd name="connsiteX7209" fmla="*/ 249079 w 6400800"/>
                <a:gd name="connsiteY7209" fmla="*/ 260509 h 514350"/>
                <a:gd name="connsiteX7210" fmla="*/ 250984 w 6400800"/>
                <a:gd name="connsiteY7210" fmla="*/ 268129 h 514350"/>
                <a:gd name="connsiteX7211" fmla="*/ 258604 w 6400800"/>
                <a:gd name="connsiteY7211" fmla="*/ 292894 h 514350"/>
                <a:gd name="connsiteX7212" fmla="*/ 259556 w 6400800"/>
                <a:gd name="connsiteY7212" fmla="*/ 294799 h 514350"/>
                <a:gd name="connsiteX7213" fmla="*/ 259556 w 6400800"/>
                <a:gd name="connsiteY7213" fmla="*/ 297656 h 514350"/>
                <a:gd name="connsiteX7214" fmla="*/ 257651 w 6400800"/>
                <a:gd name="connsiteY7214" fmla="*/ 333851 h 514350"/>
                <a:gd name="connsiteX7215" fmla="*/ 250984 w 6400800"/>
                <a:gd name="connsiteY7215" fmla="*/ 309086 h 514350"/>
                <a:gd name="connsiteX7216" fmla="*/ 253841 w 6400800"/>
                <a:gd name="connsiteY7216" fmla="*/ 301466 h 514350"/>
                <a:gd name="connsiteX7217" fmla="*/ 250984 w 6400800"/>
                <a:gd name="connsiteY7217" fmla="*/ 307181 h 514350"/>
                <a:gd name="connsiteX7218" fmla="*/ 244316 w 6400800"/>
                <a:gd name="connsiteY7218" fmla="*/ 284321 h 514350"/>
                <a:gd name="connsiteX7219" fmla="*/ 245269 w 6400800"/>
                <a:gd name="connsiteY7219" fmla="*/ 276701 h 514350"/>
                <a:gd name="connsiteX7220" fmla="*/ 236696 w 6400800"/>
                <a:gd name="connsiteY7220" fmla="*/ 325279 h 514350"/>
                <a:gd name="connsiteX7221" fmla="*/ 237649 w 6400800"/>
                <a:gd name="connsiteY7221" fmla="*/ 322421 h 514350"/>
                <a:gd name="connsiteX7222" fmla="*/ 238601 w 6400800"/>
                <a:gd name="connsiteY7222" fmla="*/ 329089 h 514350"/>
                <a:gd name="connsiteX7223" fmla="*/ 235744 w 6400800"/>
                <a:gd name="connsiteY7223" fmla="*/ 335756 h 514350"/>
                <a:gd name="connsiteX7224" fmla="*/ 236696 w 6400800"/>
                <a:gd name="connsiteY7224" fmla="*/ 325279 h 514350"/>
                <a:gd name="connsiteX7225" fmla="*/ 234791 w 6400800"/>
                <a:gd name="connsiteY7225" fmla="*/ 353854 h 514350"/>
                <a:gd name="connsiteX7226" fmla="*/ 240506 w 6400800"/>
                <a:gd name="connsiteY7226" fmla="*/ 337661 h 514350"/>
                <a:gd name="connsiteX7227" fmla="*/ 241459 w 6400800"/>
                <a:gd name="connsiteY7227" fmla="*/ 342424 h 514350"/>
                <a:gd name="connsiteX7228" fmla="*/ 248126 w 6400800"/>
                <a:gd name="connsiteY7228" fmla="*/ 372904 h 514350"/>
                <a:gd name="connsiteX7229" fmla="*/ 247174 w 6400800"/>
                <a:gd name="connsiteY7229" fmla="*/ 378619 h 514350"/>
                <a:gd name="connsiteX7230" fmla="*/ 242411 w 6400800"/>
                <a:gd name="connsiteY7230" fmla="*/ 369094 h 514350"/>
                <a:gd name="connsiteX7231" fmla="*/ 234791 w 6400800"/>
                <a:gd name="connsiteY7231" fmla="*/ 353854 h 514350"/>
                <a:gd name="connsiteX7232" fmla="*/ 234791 w 6400800"/>
                <a:gd name="connsiteY7232" fmla="*/ 353854 h 514350"/>
                <a:gd name="connsiteX7233" fmla="*/ 222409 w 6400800"/>
                <a:gd name="connsiteY7233" fmla="*/ 297656 h 514350"/>
                <a:gd name="connsiteX7234" fmla="*/ 227171 w 6400800"/>
                <a:gd name="connsiteY7234" fmla="*/ 278606 h 514350"/>
                <a:gd name="connsiteX7235" fmla="*/ 228124 w 6400800"/>
                <a:gd name="connsiteY7235" fmla="*/ 284321 h 514350"/>
                <a:gd name="connsiteX7236" fmla="*/ 230029 w 6400800"/>
                <a:gd name="connsiteY7236" fmla="*/ 290989 h 514350"/>
                <a:gd name="connsiteX7237" fmla="*/ 222409 w 6400800"/>
                <a:gd name="connsiteY7237" fmla="*/ 324326 h 514350"/>
                <a:gd name="connsiteX7238" fmla="*/ 221456 w 6400800"/>
                <a:gd name="connsiteY7238" fmla="*/ 330041 h 514350"/>
                <a:gd name="connsiteX7239" fmla="*/ 220504 w 6400800"/>
                <a:gd name="connsiteY7239" fmla="*/ 329089 h 514350"/>
                <a:gd name="connsiteX7240" fmla="*/ 218599 w 6400800"/>
                <a:gd name="connsiteY7240" fmla="*/ 312896 h 514350"/>
                <a:gd name="connsiteX7241" fmla="*/ 222409 w 6400800"/>
                <a:gd name="connsiteY7241" fmla="*/ 297656 h 514350"/>
                <a:gd name="connsiteX7242" fmla="*/ 169069 w 6400800"/>
                <a:gd name="connsiteY7242" fmla="*/ 411956 h 514350"/>
                <a:gd name="connsiteX7243" fmla="*/ 169069 w 6400800"/>
                <a:gd name="connsiteY7243" fmla="*/ 412909 h 514350"/>
                <a:gd name="connsiteX7244" fmla="*/ 165259 w 6400800"/>
                <a:gd name="connsiteY7244" fmla="*/ 396716 h 514350"/>
                <a:gd name="connsiteX7245" fmla="*/ 164306 w 6400800"/>
                <a:gd name="connsiteY7245" fmla="*/ 375761 h 514350"/>
                <a:gd name="connsiteX7246" fmla="*/ 161449 w 6400800"/>
                <a:gd name="connsiteY7246" fmla="*/ 345281 h 514350"/>
                <a:gd name="connsiteX7247" fmla="*/ 158591 w 6400800"/>
                <a:gd name="connsiteY7247" fmla="*/ 321469 h 514350"/>
                <a:gd name="connsiteX7248" fmla="*/ 159544 w 6400800"/>
                <a:gd name="connsiteY7248" fmla="*/ 323374 h 514350"/>
                <a:gd name="connsiteX7249" fmla="*/ 162401 w 6400800"/>
                <a:gd name="connsiteY7249" fmla="*/ 328136 h 514350"/>
                <a:gd name="connsiteX7250" fmla="*/ 167164 w 6400800"/>
                <a:gd name="connsiteY7250" fmla="*/ 376714 h 514350"/>
                <a:gd name="connsiteX7251" fmla="*/ 170021 w 6400800"/>
                <a:gd name="connsiteY7251" fmla="*/ 402431 h 514350"/>
                <a:gd name="connsiteX7252" fmla="*/ 169069 w 6400800"/>
                <a:gd name="connsiteY7252" fmla="*/ 411956 h 514350"/>
                <a:gd name="connsiteX7253" fmla="*/ 209074 w 6400800"/>
                <a:gd name="connsiteY7253" fmla="*/ 350044 h 514350"/>
                <a:gd name="connsiteX7254" fmla="*/ 209074 w 6400800"/>
                <a:gd name="connsiteY7254" fmla="*/ 359569 h 514350"/>
                <a:gd name="connsiteX7255" fmla="*/ 207169 w 6400800"/>
                <a:gd name="connsiteY7255" fmla="*/ 356711 h 514350"/>
                <a:gd name="connsiteX7256" fmla="*/ 209074 w 6400800"/>
                <a:gd name="connsiteY7256" fmla="*/ 350044 h 514350"/>
                <a:gd name="connsiteX7257" fmla="*/ 170974 w 6400800"/>
                <a:gd name="connsiteY7257" fmla="*/ 259556 h 514350"/>
                <a:gd name="connsiteX7258" fmla="*/ 178594 w 6400800"/>
                <a:gd name="connsiteY7258" fmla="*/ 274796 h 514350"/>
                <a:gd name="connsiteX7259" fmla="*/ 187166 w 6400800"/>
                <a:gd name="connsiteY7259" fmla="*/ 291941 h 514350"/>
                <a:gd name="connsiteX7260" fmla="*/ 205264 w 6400800"/>
                <a:gd name="connsiteY7260" fmla="*/ 330041 h 514350"/>
                <a:gd name="connsiteX7261" fmla="*/ 200501 w 6400800"/>
                <a:gd name="connsiteY7261" fmla="*/ 343376 h 514350"/>
                <a:gd name="connsiteX7262" fmla="*/ 199549 w 6400800"/>
                <a:gd name="connsiteY7262" fmla="*/ 342424 h 514350"/>
                <a:gd name="connsiteX7263" fmla="*/ 180499 w 6400800"/>
                <a:gd name="connsiteY7263" fmla="*/ 310039 h 514350"/>
                <a:gd name="connsiteX7264" fmla="*/ 176689 w 6400800"/>
                <a:gd name="connsiteY7264" fmla="*/ 296704 h 514350"/>
                <a:gd name="connsiteX7265" fmla="*/ 176689 w 6400800"/>
                <a:gd name="connsiteY7265" fmla="*/ 305276 h 514350"/>
                <a:gd name="connsiteX7266" fmla="*/ 172879 w 6400800"/>
                <a:gd name="connsiteY7266" fmla="*/ 299561 h 514350"/>
                <a:gd name="connsiteX7267" fmla="*/ 171926 w 6400800"/>
                <a:gd name="connsiteY7267" fmla="*/ 298609 h 514350"/>
                <a:gd name="connsiteX7268" fmla="*/ 168116 w 6400800"/>
                <a:gd name="connsiteY7268" fmla="*/ 279559 h 514350"/>
                <a:gd name="connsiteX7269" fmla="*/ 158591 w 6400800"/>
                <a:gd name="connsiteY7269" fmla="*/ 235744 h 514350"/>
                <a:gd name="connsiteX7270" fmla="*/ 170974 w 6400800"/>
                <a:gd name="connsiteY7270" fmla="*/ 259556 h 514350"/>
                <a:gd name="connsiteX7271" fmla="*/ 161449 w 6400800"/>
                <a:gd name="connsiteY7271" fmla="*/ 307181 h 514350"/>
                <a:gd name="connsiteX7272" fmla="*/ 156686 w 6400800"/>
                <a:gd name="connsiteY7272" fmla="*/ 301466 h 514350"/>
                <a:gd name="connsiteX7273" fmla="*/ 155734 w 6400800"/>
                <a:gd name="connsiteY7273" fmla="*/ 297656 h 514350"/>
                <a:gd name="connsiteX7274" fmla="*/ 161449 w 6400800"/>
                <a:gd name="connsiteY7274" fmla="*/ 307181 h 514350"/>
                <a:gd name="connsiteX7275" fmla="*/ 130969 w 6400800"/>
                <a:gd name="connsiteY7275" fmla="*/ 280511 h 514350"/>
                <a:gd name="connsiteX7276" fmla="*/ 133826 w 6400800"/>
                <a:gd name="connsiteY7276" fmla="*/ 284321 h 514350"/>
                <a:gd name="connsiteX7277" fmla="*/ 145256 w 6400800"/>
                <a:gd name="connsiteY7277" fmla="*/ 301466 h 514350"/>
                <a:gd name="connsiteX7278" fmla="*/ 150971 w 6400800"/>
                <a:gd name="connsiteY7278" fmla="*/ 310039 h 514350"/>
                <a:gd name="connsiteX7279" fmla="*/ 150019 w 6400800"/>
                <a:gd name="connsiteY7279" fmla="*/ 341471 h 514350"/>
                <a:gd name="connsiteX7280" fmla="*/ 149066 w 6400800"/>
                <a:gd name="connsiteY7280" fmla="*/ 339566 h 514350"/>
                <a:gd name="connsiteX7281" fmla="*/ 145256 w 6400800"/>
                <a:gd name="connsiteY7281" fmla="*/ 328136 h 514350"/>
                <a:gd name="connsiteX7282" fmla="*/ 140494 w 6400800"/>
                <a:gd name="connsiteY7282" fmla="*/ 317659 h 514350"/>
                <a:gd name="connsiteX7283" fmla="*/ 132874 w 6400800"/>
                <a:gd name="connsiteY7283" fmla="*/ 301466 h 514350"/>
                <a:gd name="connsiteX7284" fmla="*/ 127159 w 6400800"/>
                <a:gd name="connsiteY7284" fmla="*/ 290989 h 514350"/>
                <a:gd name="connsiteX7285" fmla="*/ 130969 w 6400800"/>
                <a:gd name="connsiteY7285" fmla="*/ 280511 h 514350"/>
                <a:gd name="connsiteX7286" fmla="*/ 121444 w 6400800"/>
                <a:gd name="connsiteY7286" fmla="*/ 318611 h 514350"/>
                <a:gd name="connsiteX7287" fmla="*/ 127159 w 6400800"/>
                <a:gd name="connsiteY7287" fmla="*/ 294799 h 514350"/>
                <a:gd name="connsiteX7288" fmla="*/ 127159 w 6400800"/>
                <a:gd name="connsiteY7288" fmla="*/ 293846 h 514350"/>
                <a:gd name="connsiteX7289" fmla="*/ 129064 w 6400800"/>
                <a:gd name="connsiteY7289" fmla="*/ 303371 h 514350"/>
                <a:gd name="connsiteX7290" fmla="*/ 133826 w 6400800"/>
                <a:gd name="connsiteY7290" fmla="*/ 320516 h 514350"/>
                <a:gd name="connsiteX7291" fmla="*/ 138589 w 6400800"/>
                <a:gd name="connsiteY7291" fmla="*/ 342424 h 514350"/>
                <a:gd name="connsiteX7292" fmla="*/ 143351 w 6400800"/>
                <a:gd name="connsiteY7292" fmla="*/ 369094 h 514350"/>
                <a:gd name="connsiteX7293" fmla="*/ 148114 w 6400800"/>
                <a:gd name="connsiteY7293" fmla="*/ 398621 h 514350"/>
                <a:gd name="connsiteX7294" fmla="*/ 149066 w 6400800"/>
                <a:gd name="connsiteY7294" fmla="*/ 403384 h 514350"/>
                <a:gd name="connsiteX7295" fmla="*/ 149066 w 6400800"/>
                <a:gd name="connsiteY7295" fmla="*/ 411004 h 514350"/>
                <a:gd name="connsiteX7296" fmla="*/ 149066 w 6400800"/>
                <a:gd name="connsiteY7296" fmla="*/ 416719 h 514350"/>
                <a:gd name="connsiteX7297" fmla="*/ 138589 w 6400800"/>
                <a:gd name="connsiteY7297" fmla="*/ 388144 h 514350"/>
                <a:gd name="connsiteX7298" fmla="*/ 129064 w 6400800"/>
                <a:gd name="connsiteY7298" fmla="*/ 363379 h 514350"/>
                <a:gd name="connsiteX7299" fmla="*/ 131921 w 6400800"/>
                <a:gd name="connsiteY7299" fmla="*/ 358616 h 514350"/>
                <a:gd name="connsiteX7300" fmla="*/ 129064 w 6400800"/>
                <a:gd name="connsiteY7300" fmla="*/ 361474 h 514350"/>
                <a:gd name="connsiteX7301" fmla="*/ 124301 w 6400800"/>
                <a:gd name="connsiteY7301" fmla="*/ 350044 h 514350"/>
                <a:gd name="connsiteX7302" fmla="*/ 125254 w 6400800"/>
                <a:gd name="connsiteY7302" fmla="*/ 344329 h 514350"/>
                <a:gd name="connsiteX7303" fmla="*/ 129064 w 6400800"/>
                <a:gd name="connsiteY7303" fmla="*/ 328136 h 514350"/>
                <a:gd name="connsiteX7304" fmla="*/ 121444 w 6400800"/>
                <a:gd name="connsiteY7304" fmla="*/ 343376 h 514350"/>
                <a:gd name="connsiteX7305" fmla="*/ 121444 w 6400800"/>
                <a:gd name="connsiteY7305" fmla="*/ 343376 h 514350"/>
                <a:gd name="connsiteX7306" fmla="*/ 120491 w 6400800"/>
                <a:gd name="connsiteY7306" fmla="*/ 341471 h 514350"/>
                <a:gd name="connsiteX7307" fmla="*/ 117634 w 6400800"/>
                <a:gd name="connsiteY7307" fmla="*/ 334804 h 514350"/>
                <a:gd name="connsiteX7308" fmla="*/ 121444 w 6400800"/>
                <a:gd name="connsiteY7308" fmla="*/ 318611 h 514350"/>
                <a:gd name="connsiteX7309" fmla="*/ 116681 w 6400800"/>
                <a:gd name="connsiteY7309" fmla="*/ 393859 h 514350"/>
                <a:gd name="connsiteX7310" fmla="*/ 127159 w 6400800"/>
                <a:gd name="connsiteY7310" fmla="*/ 419576 h 514350"/>
                <a:gd name="connsiteX7311" fmla="*/ 113824 w 6400800"/>
                <a:gd name="connsiteY7311" fmla="*/ 414814 h 514350"/>
                <a:gd name="connsiteX7312" fmla="*/ 116681 w 6400800"/>
                <a:gd name="connsiteY7312" fmla="*/ 393859 h 514350"/>
                <a:gd name="connsiteX7313" fmla="*/ 91916 w 6400800"/>
                <a:gd name="connsiteY7313" fmla="*/ 341471 h 514350"/>
                <a:gd name="connsiteX7314" fmla="*/ 92869 w 6400800"/>
                <a:gd name="connsiteY7314" fmla="*/ 335756 h 514350"/>
                <a:gd name="connsiteX7315" fmla="*/ 94774 w 6400800"/>
                <a:gd name="connsiteY7315" fmla="*/ 340519 h 514350"/>
                <a:gd name="connsiteX7316" fmla="*/ 102394 w 6400800"/>
                <a:gd name="connsiteY7316" fmla="*/ 358616 h 514350"/>
                <a:gd name="connsiteX7317" fmla="*/ 96679 w 6400800"/>
                <a:gd name="connsiteY7317" fmla="*/ 384334 h 514350"/>
                <a:gd name="connsiteX7318" fmla="*/ 94774 w 6400800"/>
                <a:gd name="connsiteY7318" fmla="*/ 399574 h 514350"/>
                <a:gd name="connsiteX7319" fmla="*/ 93821 w 6400800"/>
                <a:gd name="connsiteY7319" fmla="*/ 400526 h 514350"/>
                <a:gd name="connsiteX7320" fmla="*/ 90964 w 6400800"/>
                <a:gd name="connsiteY7320" fmla="*/ 404336 h 514350"/>
                <a:gd name="connsiteX7321" fmla="*/ 88106 w 6400800"/>
                <a:gd name="connsiteY7321" fmla="*/ 382429 h 514350"/>
                <a:gd name="connsiteX7322" fmla="*/ 85249 w 6400800"/>
                <a:gd name="connsiteY7322" fmla="*/ 365284 h 514350"/>
                <a:gd name="connsiteX7323" fmla="*/ 91916 w 6400800"/>
                <a:gd name="connsiteY7323" fmla="*/ 341471 h 514350"/>
                <a:gd name="connsiteX7324" fmla="*/ 72866 w 6400800"/>
                <a:gd name="connsiteY7324" fmla="*/ 407194 h 514350"/>
                <a:gd name="connsiteX7325" fmla="*/ 72866 w 6400800"/>
                <a:gd name="connsiteY7325" fmla="*/ 409099 h 514350"/>
                <a:gd name="connsiteX7326" fmla="*/ 71914 w 6400800"/>
                <a:gd name="connsiteY7326" fmla="*/ 409099 h 514350"/>
                <a:gd name="connsiteX7327" fmla="*/ 72866 w 6400800"/>
                <a:gd name="connsiteY7327" fmla="*/ 40719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</a:cxnLst>
              <a:rect l="l" t="t" r="r" b="b"/>
              <a:pathLst>
                <a:path w="6400800" h="514350">
                  <a:moveTo>
                    <a:pt x="7144" y="511016"/>
                  </a:moveTo>
                  <a:lnTo>
                    <a:pt x="6354604" y="511016"/>
                  </a:lnTo>
                  <a:lnTo>
                    <a:pt x="6354604" y="409099"/>
                  </a:lnTo>
                  <a:cubicBezTo>
                    <a:pt x="6346031" y="411004"/>
                    <a:pt x="6337459" y="413861"/>
                    <a:pt x="6327934" y="415766"/>
                  </a:cubicBezTo>
                  <a:cubicBezTo>
                    <a:pt x="6327934" y="411956"/>
                    <a:pt x="6327934" y="408146"/>
                    <a:pt x="6327934" y="404336"/>
                  </a:cubicBezTo>
                  <a:cubicBezTo>
                    <a:pt x="6328887" y="396716"/>
                    <a:pt x="6327934" y="389096"/>
                    <a:pt x="6328887" y="383381"/>
                  </a:cubicBezTo>
                  <a:cubicBezTo>
                    <a:pt x="6329839" y="371951"/>
                    <a:pt x="6329839" y="365284"/>
                    <a:pt x="6329839" y="365284"/>
                  </a:cubicBezTo>
                  <a:cubicBezTo>
                    <a:pt x="6329839" y="365284"/>
                    <a:pt x="6327934" y="371951"/>
                    <a:pt x="6324124" y="383381"/>
                  </a:cubicBezTo>
                  <a:cubicBezTo>
                    <a:pt x="6322219" y="389096"/>
                    <a:pt x="6321267" y="395764"/>
                    <a:pt x="6319362" y="404336"/>
                  </a:cubicBezTo>
                  <a:cubicBezTo>
                    <a:pt x="6318409" y="409099"/>
                    <a:pt x="6317456" y="413861"/>
                    <a:pt x="6316504" y="419576"/>
                  </a:cubicBezTo>
                  <a:cubicBezTo>
                    <a:pt x="6311742" y="420529"/>
                    <a:pt x="6306979" y="421481"/>
                    <a:pt x="6303169" y="423386"/>
                  </a:cubicBezTo>
                  <a:cubicBezTo>
                    <a:pt x="6303169" y="416719"/>
                    <a:pt x="6303169" y="411004"/>
                    <a:pt x="6304121" y="405289"/>
                  </a:cubicBezTo>
                  <a:cubicBezTo>
                    <a:pt x="6308884" y="390049"/>
                    <a:pt x="6314599" y="373856"/>
                    <a:pt x="6319362" y="358616"/>
                  </a:cubicBezTo>
                  <a:cubicBezTo>
                    <a:pt x="6320314" y="355759"/>
                    <a:pt x="6321267" y="352901"/>
                    <a:pt x="6322219" y="349091"/>
                  </a:cubicBezTo>
                  <a:cubicBezTo>
                    <a:pt x="6326029" y="336709"/>
                    <a:pt x="6330792" y="325279"/>
                    <a:pt x="6334601" y="312896"/>
                  </a:cubicBezTo>
                  <a:cubicBezTo>
                    <a:pt x="6340317" y="297656"/>
                    <a:pt x="6345079" y="283369"/>
                    <a:pt x="6349842" y="269081"/>
                  </a:cubicBezTo>
                  <a:cubicBezTo>
                    <a:pt x="6354604" y="254794"/>
                    <a:pt x="6359367" y="240506"/>
                    <a:pt x="6363176" y="228124"/>
                  </a:cubicBezTo>
                  <a:cubicBezTo>
                    <a:pt x="6367939" y="214789"/>
                    <a:pt x="6371749" y="202406"/>
                    <a:pt x="6375559" y="190976"/>
                  </a:cubicBezTo>
                  <a:cubicBezTo>
                    <a:pt x="6383179" y="168116"/>
                    <a:pt x="6388894" y="149066"/>
                    <a:pt x="6393656" y="134779"/>
                  </a:cubicBezTo>
                  <a:cubicBezTo>
                    <a:pt x="6397467" y="121444"/>
                    <a:pt x="6400324" y="113824"/>
                    <a:pt x="6400324" y="113824"/>
                  </a:cubicBezTo>
                  <a:cubicBezTo>
                    <a:pt x="6400324" y="113824"/>
                    <a:pt x="6396514" y="121444"/>
                    <a:pt x="6389846" y="133826"/>
                  </a:cubicBezTo>
                  <a:cubicBezTo>
                    <a:pt x="6386989" y="139541"/>
                    <a:pt x="6384131" y="146209"/>
                    <a:pt x="6380321" y="153829"/>
                  </a:cubicBezTo>
                  <a:cubicBezTo>
                    <a:pt x="6385084" y="136684"/>
                    <a:pt x="6389846" y="121444"/>
                    <a:pt x="6392704" y="110966"/>
                  </a:cubicBezTo>
                  <a:cubicBezTo>
                    <a:pt x="6396514" y="95726"/>
                    <a:pt x="6399371" y="87154"/>
                    <a:pt x="6399371" y="87154"/>
                  </a:cubicBezTo>
                  <a:cubicBezTo>
                    <a:pt x="6399371" y="87154"/>
                    <a:pt x="6395562" y="95726"/>
                    <a:pt x="6388894" y="109061"/>
                  </a:cubicBezTo>
                  <a:cubicBezTo>
                    <a:pt x="6386037" y="115729"/>
                    <a:pt x="6382226" y="125254"/>
                    <a:pt x="6377464" y="134779"/>
                  </a:cubicBezTo>
                  <a:cubicBezTo>
                    <a:pt x="6372701" y="144304"/>
                    <a:pt x="6367939" y="155734"/>
                    <a:pt x="6364129" y="168116"/>
                  </a:cubicBezTo>
                  <a:cubicBezTo>
                    <a:pt x="6354604" y="192881"/>
                    <a:pt x="6343174" y="222409"/>
                    <a:pt x="6332696" y="253841"/>
                  </a:cubicBezTo>
                  <a:cubicBezTo>
                    <a:pt x="6326981" y="270034"/>
                    <a:pt x="6321267" y="286226"/>
                    <a:pt x="6316504" y="302419"/>
                  </a:cubicBezTo>
                  <a:cubicBezTo>
                    <a:pt x="6315551" y="304324"/>
                    <a:pt x="6315551" y="306229"/>
                    <a:pt x="6314599" y="308134"/>
                  </a:cubicBezTo>
                  <a:cubicBezTo>
                    <a:pt x="6315551" y="300514"/>
                    <a:pt x="6316504" y="293846"/>
                    <a:pt x="6317456" y="287179"/>
                  </a:cubicBezTo>
                  <a:cubicBezTo>
                    <a:pt x="6318409" y="279559"/>
                    <a:pt x="6319362" y="272891"/>
                    <a:pt x="6319362" y="267176"/>
                  </a:cubicBezTo>
                  <a:cubicBezTo>
                    <a:pt x="6320314" y="256699"/>
                    <a:pt x="6320314" y="250031"/>
                    <a:pt x="6320314" y="250031"/>
                  </a:cubicBezTo>
                  <a:cubicBezTo>
                    <a:pt x="6320314" y="250031"/>
                    <a:pt x="6318409" y="255746"/>
                    <a:pt x="6314599" y="266224"/>
                  </a:cubicBezTo>
                  <a:cubicBezTo>
                    <a:pt x="6311742" y="276701"/>
                    <a:pt x="6306979" y="291941"/>
                    <a:pt x="6302217" y="310039"/>
                  </a:cubicBezTo>
                  <a:cubicBezTo>
                    <a:pt x="6299359" y="318611"/>
                    <a:pt x="6296501" y="329089"/>
                    <a:pt x="6293644" y="339566"/>
                  </a:cubicBezTo>
                  <a:cubicBezTo>
                    <a:pt x="6291739" y="347186"/>
                    <a:pt x="6288881" y="354806"/>
                    <a:pt x="6286976" y="362426"/>
                  </a:cubicBezTo>
                  <a:cubicBezTo>
                    <a:pt x="6286024" y="352901"/>
                    <a:pt x="6285071" y="343376"/>
                    <a:pt x="6284119" y="335756"/>
                  </a:cubicBezTo>
                  <a:cubicBezTo>
                    <a:pt x="6286024" y="330041"/>
                    <a:pt x="6286976" y="324326"/>
                    <a:pt x="6288881" y="318611"/>
                  </a:cubicBezTo>
                  <a:cubicBezTo>
                    <a:pt x="6293644" y="303371"/>
                    <a:pt x="6298406" y="289084"/>
                    <a:pt x="6302217" y="274796"/>
                  </a:cubicBezTo>
                  <a:cubicBezTo>
                    <a:pt x="6304121" y="268129"/>
                    <a:pt x="6306026" y="261461"/>
                    <a:pt x="6307931" y="255746"/>
                  </a:cubicBezTo>
                  <a:cubicBezTo>
                    <a:pt x="6309837" y="250031"/>
                    <a:pt x="6311742" y="244316"/>
                    <a:pt x="6313646" y="238601"/>
                  </a:cubicBezTo>
                  <a:cubicBezTo>
                    <a:pt x="6317456" y="228124"/>
                    <a:pt x="6320314" y="218599"/>
                    <a:pt x="6323171" y="210026"/>
                  </a:cubicBezTo>
                  <a:cubicBezTo>
                    <a:pt x="6327934" y="193834"/>
                    <a:pt x="6330792" y="185261"/>
                    <a:pt x="6330792" y="185261"/>
                  </a:cubicBezTo>
                  <a:cubicBezTo>
                    <a:pt x="6330792" y="185261"/>
                    <a:pt x="6326981" y="193834"/>
                    <a:pt x="6319362" y="208121"/>
                  </a:cubicBezTo>
                  <a:cubicBezTo>
                    <a:pt x="6315551" y="215741"/>
                    <a:pt x="6311742" y="224314"/>
                    <a:pt x="6306026" y="234791"/>
                  </a:cubicBezTo>
                  <a:cubicBezTo>
                    <a:pt x="6303169" y="239554"/>
                    <a:pt x="6301264" y="245269"/>
                    <a:pt x="6298406" y="250984"/>
                  </a:cubicBezTo>
                  <a:cubicBezTo>
                    <a:pt x="6295549" y="256699"/>
                    <a:pt x="6293644" y="263366"/>
                    <a:pt x="6290787" y="270034"/>
                  </a:cubicBezTo>
                  <a:cubicBezTo>
                    <a:pt x="6286976" y="279559"/>
                    <a:pt x="6282214" y="290036"/>
                    <a:pt x="6278404" y="301466"/>
                  </a:cubicBezTo>
                  <a:cubicBezTo>
                    <a:pt x="6277451" y="295751"/>
                    <a:pt x="6277451" y="292894"/>
                    <a:pt x="6277451" y="292894"/>
                  </a:cubicBezTo>
                  <a:cubicBezTo>
                    <a:pt x="6277451" y="292894"/>
                    <a:pt x="6277451" y="297656"/>
                    <a:pt x="6276499" y="306229"/>
                  </a:cubicBezTo>
                  <a:cubicBezTo>
                    <a:pt x="6275546" y="308134"/>
                    <a:pt x="6274594" y="310991"/>
                    <a:pt x="6273642" y="312896"/>
                  </a:cubicBezTo>
                  <a:cubicBezTo>
                    <a:pt x="6272689" y="315754"/>
                    <a:pt x="6271737" y="319564"/>
                    <a:pt x="6269831" y="322421"/>
                  </a:cubicBezTo>
                  <a:cubicBezTo>
                    <a:pt x="6270784" y="314801"/>
                    <a:pt x="6272689" y="308134"/>
                    <a:pt x="6273642" y="300514"/>
                  </a:cubicBezTo>
                  <a:cubicBezTo>
                    <a:pt x="6277451" y="283369"/>
                    <a:pt x="6280309" y="267176"/>
                    <a:pt x="6283167" y="252889"/>
                  </a:cubicBezTo>
                  <a:cubicBezTo>
                    <a:pt x="6285071" y="245269"/>
                    <a:pt x="6286024" y="238601"/>
                    <a:pt x="6287929" y="231934"/>
                  </a:cubicBezTo>
                  <a:cubicBezTo>
                    <a:pt x="6289834" y="225266"/>
                    <a:pt x="6290787" y="218599"/>
                    <a:pt x="6292692" y="212884"/>
                  </a:cubicBezTo>
                  <a:cubicBezTo>
                    <a:pt x="6295549" y="200501"/>
                    <a:pt x="6298406" y="190024"/>
                    <a:pt x="6300312" y="181451"/>
                  </a:cubicBezTo>
                  <a:cubicBezTo>
                    <a:pt x="6304121" y="164306"/>
                    <a:pt x="6306026" y="153829"/>
                    <a:pt x="6306026" y="153829"/>
                  </a:cubicBezTo>
                  <a:cubicBezTo>
                    <a:pt x="6306026" y="153829"/>
                    <a:pt x="6302217" y="163354"/>
                    <a:pt x="6296501" y="180499"/>
                  </a:cubicBezTo>
                  <a:cubicBezTo>
                    <a:pt x="6293644" y="189071"/>
                    <a:pt x="6289834" y="199549"/>
                    <a:pt x="6286024" y="210979"/>
                  </a:cubicBezTo>
                  <a:cubicBezTo>
                    <a:pt x="6284119" y="216694"/>
                    <a:pt x="6282214" y="223361"/>
                    <a:pt x="6279356" y="230029"/>
                  </a:cubicBezTo>
                  <a:cubicBezTo>
                    <a:pt x="6277451" y="236696"/>
                    <a:pt x="6275546" y="243364"/>
                    <a:pt x="6273642" y="250984"/>
                  </a:cubicBezTo>
                  <a:cubicBezTo>
                    <a:pt x="6269831" y="265271"/>
                    <a:pt x="6265069" y="281464"/>
                    <a:pt x="6260306" y="298609"/>
                  </a:cubicBezTo>
                  <a:cubicBezTo>
                    <a:pt x="6255544" y="315754"/>
                    <a:pt x="6251734" y="333851"/>
                    <a:pt x="6246971" y="351949"/>
                  </a:cubicBezTo>
                  <a:cubicBezTo>
                    <a:pt x="6244114" y="366236"/>
                    <a:pt x="6240304" y="381476"/>
                    <a:pt x="6236494" y="396716"/>
                  </a:cubicBezTo>
                  <a:cubicBezTo>
                    <a:pt x="6236494" y="395764"/>
                    <a:pt x="6235542" y="395764"/>
                    <a:pt x="6235542" y="394811"/>
                  </a:cubicBezTo>
                  <a:cubicBezTo>
                    <a:pt x="6235542" y="379571"/>
                    <a:pt x="6234589" y="370046"/>
                    <a:pt x="6234589" y="370046"/>
                  </a:cubicBezTo>
                  <a:cubicBezTo>
                    <a:pt x="6234589" y="370046"/>
                    <a:pt x="6233637" y="376714"/>
                    <a:pt x="6230779" y="389096"/>
                  </a:cubicBezTo>
                  <a:cubicBezTo>
                    <a:pt x="6229826" y="387191"/>
                    <a:pt x="6228874" y="386239"/>
                    <a:pt x="6227921" y="384334"/>
                  </a:cubicBezTo>
                  <a:cubicBezTo>
                    <a:pt x="6224112" y="378619"/>
                    <a:pt x="6220301" y="372904"/>
                    <a:pt x="6216492" y="367189"/>
                  </a:cubicBezTo>
                  <a:cubicBezTo>
                    <a:pt x="6218396" y="360521"/>
                    <a:pt x="6220301" y="354806"/>
                    <a:pt x="6223159" y="348139"/>
                  </a:cubicBezTo>
                  <a:cubicBezTo>
                    <a:pt x="6227921" y="334804"/>
                    <a:pt x="6232684" y="322421"/>
                    <a:pt x="6236494" y="310991"/>
                  </a:cubicBezTo>
                  <a:cubicBezTo>
                    <a:pt x="6240304" y="299561"/>
                    <a:pt x="6244114" y="289084"/>
                    <a:pt x="6247924" y="279559"/>
                  </a:cubicBezTo>
                  <a:cubicBezTo>
                    <a:pt x="6251734" y="270034"/>
                    <a:pt x="6254592" y="262414"/>
                    <a:pt x="6256496" y="254794"/>
                  </a:cubicBezTo>
                  <a:cubicBezTo>
                    <a:pt x="6261259" y="241459"/>
                    <a:pt x="6264117" y="233839"/>
                    <a:pt x="6264117" y="233839"/>
                  </a:cubicBezTo>
                  <a:cubicBezTo>
                    <a:pt x="6264117" y="233839"/>
                    <a:pt x="6260306" y="241459"/>
                    <a:pt x="6252687" y="253841"/>
                  </a:cubicBezTo>
                  <a:cubicBezTo>
                    <a:pt x="6248876" y="260509"/>
                    <a:pt x="6245067" y="268129"/>
                    <a:pt x="6240304" y="276701"/>
                  </a:cubicBezTo>
                  <a:cubicBezTo>
                    <a:pt x="6235542" y="285274"/>
                    <a:pt x="6230779" y="295751"/>
                    <a:pt x="6225064" y="307181"/>
                  </a:cubicBezTo>
                  <a:cubicBezTo>
                    <a:pt x="6220301" y="318611"/>
                    <a:pt x="6214587" y="330994"/>
                    <a:pt x="6208871" y="343376"/>
                  </a:cubicBezTo>
                  <a:cubicBezTo>
                    <a:pt x="6207919" y="346234"/>
                    <a:pt x="6206014" y="349091"/>
                    <a:pt x="6205062" y="351949"/>
                  </a:cubicBezTo>
                  <a:cubicBezTo>
                    <a:pt x="6205062" y="351949"/>
                    <a:pt x="6204109" y="350996"/>
                    <a:pt x="6204109" y="350996"/>
                  </a:cubicBezTo>
                  <a:cubicBezTo>
                    <a:pt x="6206967" y="340519"/>
                    <a:pt x="6208871" y="330041"/>
                    <a:pt x="6210776" y="320516"/>
                  </a:cubicBezTo>
                  <a:cubicBezTo>
                    <a:pt x="6214587" y="298609"/>
                    <a:pt x="6219349" y="280511"/>
                    <a:pt x="6222206" y="268129"/>
                  </a:cubicBezTo>
                  <a:cubicBezTo>
                    <a:pt x="6225064" y="255746"/>
                    <a:pt x="6226017" y="248126"/>
                    <a:pt x="6226017" y="248126"/>
                  </a:cubicBezTo>
                  <a:cubicBezTo>
                    <a:pt x="6226017" y="248126"/>
                    <a:pt x="6223159" y="254794"/>
                    <a:pt x="6218396" y="267176"/>
                  </a:cubicBezTo>
                  <a:cubicBezTo>
                    <a:pt x="6216492" y="272891"/>
                    <a:pt x="6213634" y="280511"/>
                    <a:pt x="6209824" y="289084"/>
                  </a:cubicBezTo>
                  <a:cubicBezTo>
                    <a:pt x="6206967" y="297656"/>
                    <a:pt x="6203156" y="307181"/>
                    <a:pt x="6199346" y="317659"/>
                  </a:cubicBezTo>
                  <a:cubicBezTo>
                    <a:pt x="6197442" y="323374"/>
                    <a:pt x="6195537" y="330041"/>
                    <a:pt x="6193631" y="335756"/>
                  </a:cubicBezTo>
                  <a:cubicBezTo>
                    <a:pt x="6190774" y="330994"/>
                    <a:pt x="6186964" y="326231"/>
                    <a:pt x="6184106" y="322421"/>
                  </a:cubicBezTo>
                  <a:cubicBezTo>
                    <a:pt x="6183154" y="321469"/>
                    <a:pt x="6182201" y="320516"/>
                    <a:pt x="6181249" y="318611"/>
                  </a:cubicBezTo>
                  <a:cubicBezTo>
                    <a:pt x="6182201" y="312896"/>
                    <a:pt x="6183154" y="307181"/>
                    <a:pt x="6184106" y="302419"/>
                  </a:cubicBezTo>
                  <a:cubicBezTo>
                    <a:pt x="6186012" y="291941"/>
                    <a:pt x="6186964" y="282416"/>
                    <a:pt x="6189821" y="274796"/>
                  </a:cubicBezTo>
                  <a:cubicBezTo>
                    <a:pt x="6193631" y="259556"/>
                    <a:pt x="6195537" y="250984"/>
                    <a:pt x="6195537" y="250984"/>
                  </a:cubicBezTo>
                  <a:cubicBezTo>
                    <a:pt x="6195537" y="250984"/>
                    <a:pt x="6191726" y="259556"/>
                    <a:pt x="6186012" y="273844"/>
                  </a:cubicBezTo>
                  <a:cubicBezTo>
                    <a:pt x="6183154" y="280511"/>
                    <a:pt x="6180296" y="290036"/>
                    <a:pt x="6176487" y="300514"/>
                  </a:cubicBezTo>
                  <a:cubicBezTo>
                    <a:pt x="6175534" y="303371"/>
                    <a:pt x="6174581" y="306229"/>
                    <a:pt x="6173629" y="309086"/>
                  </a:cubicBezTo>
                  <a:cubicBezTo>
                    <a:pt x="6173629" y="309086"/>
                    <a:pt x="6172676" y="308134"/>
                    <a:pt x="6172676" y="308134"/>
                  </a:cubicBezTo>
                  <a:cubicBezTo>
                    <a:pt x="6173629" y="303371"/>
                    <a:pt x="6174581" y="298609"/>
                    <a:pt x="6174581" y="294799"/>
                  </a:cubicBezTo>
                  <a:cubicBezTo>
                    <a:pt x="6176487" y="283369"/>
                    <a:pt x="6178392" y="272891"/>
                    <a:pt x="6180296" y="263366"/>
                  </a:cubicBezTo>
                  <a:cubicBezTo>
                    <a:pt x="6182201" y="253841"/>
                    <a:pt x="6184106" y="244316"/>
                    <a:pt x="6185059" y="236696"/>
                  </a:cubicBezTo>
                  <a:cubicBezTo>
                    <a:pt x="6186964" y="229076"/>
                    <a:pt x="6187917" y="221456"/>
                    <a:pt x="6188869" y="215741"/>
                  </a:cubicBezTo>
                  <a:cubicBezTo>
                    <a:pt x="6190774" y="204311"/>
                    <a:pt x="6192679" y="197644"/>
                    <a:pt x="6192679" y="197644"/>
                  </a:cubicBezTo>
                  <a:cubicBezTo>
                    <a:pt x="6192679" y="197644"/>
                    <a:pt x="6189821" y="203359"/>
                    <a:pt x="6185059" y="214789"/>
                  </a:cubicBezTo>
                  <a:cubicBezTo>
                    <a:pt x="6180296" y="225266"/>
                    <a:pt x="6174581" y="241459"/>
                    <a:pt x="6168867" y="260509"/>
                  </a:cubicBezTo>
                  <a:cubicBezTo>
                    <a:pt x="6166962" y="267176"/>
                    <a:pt x="6165056" y="273844"/>
                    <a:pt x="6163151" y="280511"/>
                  </a:cubicBezTo>
                  <a:cubicBezTo>
                    <a:pt x="6161246" y="270034"/>
                    <a:pt x="6160294" y="261461"/>
                    <a:pt x="6159342" y="253841"/>
                  </a:cubicBezTo>
                  <a:cubicBezTo>
                    <a:pt x="6156484" y="235744"/>
                    <a:pt x="6154579" y="225266"/>
                    <a:pt x="6154579" y="225266"/>
                  </a:cubicBezTo>
                  <a:cubicBezTo>
                    <a:pt x="6154579" y="225266"/>
                    <a:pt x="6155531" y="248126"/>
                    <a:pt x="6156484" y="285274"/>
                  </a:cubicBezTo>
                  <a:cubicBezTo>
                    <a:pt x="6151721" y="278606"/>
                    <a:pt x="6146959" y="272891"/>
                    <a:pt x="6143149" y="268129"/>
                  </a:cubicBezTo>
                  <a:cubicBezTo>
                    <a:pt x="6143149" y="268129"/>
                    <a:pt x="6143149" y="267176"/>
                    <a:pt x="6143149" y="267176"/>
                  </a:cubicBezTo>
                  <a:cubicBezTo>
                    <a:pt x="6144101" y="263366"/>
                    <a:pt x="6145054" y="259556"/>
                    <a:pt x="6146006" y="256699"/>
                  </a:cubicBezTo>
                  <a:cubicBezTo>
                    <a:pt x="6156484" y="210026"/>
                    <a:pt x="6161246" y="178594"/>
                    <a:pt x="6161246" y="178594"/>
                  </a:cubicBezTo>
                  <a:cubicBezTo>
                    <a:pt x="6161246" y="178594"/>
                    <a:pt x="6158389" y="186214"/>
                    <a:pt x="6152674" y="200501"/>
                  </a:cubicBezTo>
                  <a:cubicBezTo>
                    <a:pt x="6152674" y="199549"/>
                    <a:pt x="6152674" y="198596"/>
                    <a:pt x="6152674" y="197644"/>
                  </a:cubicBezTo>
                  <a:cubicBezTo>
                    <a:pt x="6154579" y="188119"/>
                    <a:pt x="6155531" y="179546"/>
                    <a:pt x="6156484" y="172879"/>
                  </a:cubicBezTo>
                  <a:cubicBezTo>
                    <a:pt x="6158389" y="158591"/>
                    <a:pt x="6160294" y="150971"/>
                    <a:pt x="6160294" y="150971"/>
                  </a:cubicBezTo>
                  <a:cubicBezTo>
                    <a:pt x="6160294" y="150971"/>
                    <a:pt x="6157437" y="158591"/>
                    <a:pt x="6152674" y="171926"/>
                  </a:cubicBezTo>
                  <a:cubicBezTo>
                    <a:pt x="6150769" y="178594"/>
                    <a:pt x="6147912" y="187166"/>
                    <a:pt x="6145054" y="196691"/>
                  </a:cubicBezTo>
                  <a:cubicBezTo>
                    <a:pt x="6143149" y="204311"/>
                    <a:pt x="6140292" y="211931"/>
                    <a:pt x="6138387" y="220504"/>
                  </a:cubicBezTo>
                  <a:cubicBezTo>
                    <a:pt x="6136481" y="209074"/>
                    <a:pt x="6135529" y="202406"/>
                    <a:pt x="6135529" y="202406"/>
                  </a:cubicBezTo>
                  <a:cubicBezTo>
                    <a:pt x="6135529" y="202406"/>
                    <a:pt x="6135529" y="209074"/>
                    <a:pt x="6134576" y="221456"/>
                  </a:cubicBezTo>
                  <a:cubicBezTo>
                    <a:pt x="6134576" y="227171"/>
                    <a:pt x="6132671" y="234791"/>
                    <a:pt x="6132671" y="242411"/>
                  </a:cubicBezTo>
                  <a:cubicBezTo>
                    <a:pt x="6132671" y="244316"/>
                    <a:pt x="6131719" y="246221"/>
                    <a:pt x="6131719" y="249079"/>
                  </a:cubicBezTo>
                  <a:cubicBezTo>
                    <a:pt x="6131719" y="250984"/>
                    <a:pt x="6130767" y="251936"/>
                    <a:pt x="6130767" y="253841"/>
                  </a:cubicBezTo>
                  <a:cubicBezTo>
                    <a:pt x="6129814" y="252889"/>
                    <a:pt x="6129814" y="251936"/>
                    <a:pt x="6129814" y="251936"/>
                  </a:cubicBezTo>
                  <a:cubicBezTo>
                    <a:pt x="6129814" y="251936"/>
                    <a:pt x="6129814" y="252889"/>
                    <a:pt x="6130767" y="254794"/>
                  </a:cubicBezTo>
                  <a:cubicBezTo>
                    <a:pt x="6130767" y="256699"/>
                    <a:pt x="6129814" y="258604"/>
                    <a:pt x="6129814" y="261461"/>
                  </a:cubicBezTo>
                  <a:cubicBezTo>
                    <a:pt x="6129814" y="250031"/>
                    <a:pt x="6129814" y="243364"/>
                    <a:pt x="6129814" y="243364"/>
                  </a:cubicBezTo>
                  <a:cubicBezTo>
                    <a:pt x="6129814" y="243364"/>
                    <a:pt x="6127909" y="254794"/>
                    <a:pt x="6126004" y="274796"/>
                  </a:cubicBezTo>
                  <a:cubicBezTo>
                    <a:pt x="6126004" y="276701"/>
                    <a:pt x="6126004" y="279559"/>
                    <a:pt x="6125051" y="281464"/>
                  </a:cubicBezTo>
                  <a:cubicBezTo>
                    <a:pt x="6124099" y="275749"/>
                    <a:pt x="6123146" y="270986"/>
                    <a:pt x="6122194" y="267176"/>
                  </a:cubicBezTo>
                  <a:cubicBezTo>
                    <a:pt x="6119337" y="251936"/>
                    <a:pt x="6117431" y="243364"/>
                    <a:pt x="6117431" y="243364"/>
                  </a:cubicBezTo>
                  <a:cubicBezTo>
                    <a:pt x="6117431" y="243364"/>
                    <a:pt x="6117431" y="251936"/>
                    <a:pt x="6118384" y="267176"/>
                  </a:cubicBezTo>
                  <a:cubicBezTo>
                    <a:pt x="6118384" y="275749"/>
                    <a:pt x="6119337" y="287179"/>
                    <a:pt x="6119337" y="300514"/>
                  </a:cubicBezTo>
                  <a:cubicBezTo>
                    <a:pt x="6117431" y="306229"/>
                    <a:pt x="6115526" y="311944"/>
                    <a:pt x="6114574" y="317659"/>
                  </a:cubicBezTo>
                  <a:cubicBezTo>
                    <a:pt x="6114574" y="313849"/>
                    <a:pt x="6114574" y="310991"/>
                    <a:pt x="6114574" y="307181"/>
                  </a:cubicBezTo>
                  <a:cubicBezTo>
                    <a:pt x="6113621" y="299561"/>
                    <a:pt x="6113621" y="292894"/>
                    <a:pt x="6112669" y="286226"/>
                  </a:cubicBezTo>
                  <a:cubicBezTo>
                    <a:pt x="6111717" y="279559"/>
                    <a:pt x="6110764" y="274796"/>
                    <a:pt x="6109812" y="270986"/>
                  </a:cubicBezTo>
                  <a:cubicBezTo>
                    <a:pt x="6106954" y="262414"/>
                    <a:pt x="6105049" y="258604"/>
                    <a:pt x="6105049" y="258604"/>
                  </a:cubicBezTo>
                  <a:cubicBezTo>
                    <a:pt x="6105049" y="258604"/>
                    <a:pt x="6105049" y="263366"/>
                    <a:pt x="6106001" y="272891"/>
                  </a:cubicBezTo>
                  <a:cubicBezTo>
                    <a:pt x="6106001" y="275749"/>
                    <a:pt x="6106001" y="278606"/>
                    <a:pt x="6106001" y="282416"/>
                  </a:cubicBezTo>
                  <a:cubicBezTo>
                    <a:pt x="6105049" y="279559"/>
                    <a:pt x="6105049" y="276701"/>
                    <a:pt x="6104096" y="273844"/>
                  </a:cubicBezTo>
                  <a:cubicBezTo>
                    <a:pt x="6103144" y="271939"/>
                    <a:pt x="6103144" y="270034"/>
                    <a:pt x="6102192" y="268129"/>
                  </a:cubicBezTo>
                  <a:cubicBezTo>
                    <a:pt x="6102192" y="263366"/>
                    <a:pt x="6101239" y="258604"/>
                    <a:pt x="6101239" y="253841"/>
                  </a:cubicBezTo>
                  <a:cubicBezTo>
                    <a:pt x="6102192" y="251936"/>
                    <a:pt x="6102192" y="249079"/>
                    <a:pt x="6103144" y="247174"/>
                  </a:cubicBezTo>
                  <a:cubicBezTo>
                    <a:pt x="6105049" y="238601"/>
                    <a:pt x="6106954" y="230981"/>
                    <a:pt x="6107906" y="225266"/>
                  </a:cubicBezTo>
                  <a:cubicBezTo>
                    <a:pt x="6110764" y="212884"/>
                    <a:pt x="6111717" y="205264"/>
                    <a:pt x="6111717" y="205264"/>
                  </a:cubicBezTo>
                  <a:cubicBezTo>
                    <a:pt x="6111717" y="205264"/>
                    <a:pt x="6108859" y="211931"/>
                    <a:pt x="6104096" y="223361"/>
                  </a:cubicBezTo>
                  <a:cubicBezTo>
                    <a:pt x="6103144" y="227171"/>
                    <a:pt x="6101239" y="230981"/>
                    <a:pt x="6099334" y="234791"/>
                  </a:cubicBezTo>
                  <a:cubicBezTo>
                    <a:pt x="6098381" y="220504"/>
                    <a:pt x="6097429" y="210026"/>
                    <a:pt x="6096476" y="206216"/>
                  </a:cubicBezTo>
                  <a:cubicBezTo>
                    <a:pt x="6096476" y="204311"/>
                    <a:pt x="6097429" y="201454"/>
                    <a:pt x="6097429" y="199549"/>
                  </a:cubicBezTo>
                  <a:cubicBezTo>
                    <a:pt x="6099334" y="191929"/>
                    <a:pt x="6100287" y="184309"/>
                    <a:pt x="6101239" y="177641"/>
                  </a:cubicBezTo>
                  <a:cubicBezTo>
                    <a:pt x="6102192" y="170974"/>
                    <a:pt x="6103144" y="163354"/>
                    <a:pt x="6104096" y="157639"/>
                  </a:cubicBezTo>
                  <a:cubicBezTo>
                    <a:pt x="6106001" y="145256"/>
                    <a:pt x="6106954" y="133826"/>
                    <a:pt x="6107906" y="124301"/>
                  </a:cubicBezTo>
                  <a:cubicBezTo>
                    <a:pt x="6109812" y="106204"/>
                    <a:pt x="6110764" y="95726"/>
                    <a:pt x="6110764" y="95726"/>
                  </a:cubicBezTo>
                  <a:cubicBezTo>
                    <a:pt x="6110764" y="95726"/>
                    <a:pt x="6107906" y="106204"/>
                    <a:pt x="6104096" y="124301"/>
                  </a:cubicBezTo>
                  <a:cubicBezTo>
                    <a:pt x="6102192" y="132874"/>
                    <a:pt x="6099334" y="144304"/>
                    <a:pt x="6096476" y="156686"/>
                  </a:cubicBezTo>
                  <a:cubicBezTo>
                    <a:pt x="6095524" y="163354"/>
                    <a:pt x="6093619" y="170021"/>
                    <a:pt x="6091714" y="176689"/>
                  </a:cubicBezTo>
                  <a:cubicBezTo>
                    <a:pt x="6089809" y="183356"/>
                    <a:pt x="6087904" y="190976"/>
                    <a:pt x="6085999" y="198596"/>
                  </a:cubicBezTo>
                  <a:cubicBezTo>
                    <a:pt x="6085046" y="203359"/>
                    <a:pt x="6083142" y="209074"/>
                    <a:pt x="6081237" y="214789"/>
                  </a:cubicBezTo>
                  <a:cubicBezTo>
                    <a:pt x="6077426" y="206216"/>
                    <a:pt x="6074569" y="201454"/>
                    <a:pt x="6074569" y="201454"/>
                  </a:cubicBezTo>
                  <a:cubicBezTo>
                    <a:pt x="6074569" y="201454"/>
                    <a:pt x="6076474" y="208121"/>
                    <a:pt x="6079331" y="219551"/>
                  </a:cubicBezTo>
                  <a:cubicBezTo>
                    <a:pt x="6078379" y="222409"/>
                    <a:pt x="6076474" y="225266"/>
                    <a:pt x="6073617" y="230029"/>
                  </a:cubicBezTo>
                  <a:cubicBezTo>
                    <a:pt x="6072664" y="231934"/>
                    <a:pt x="6071712" y="234791"/>
                    <a:pt x="6069806" y="237649"/>
                  </a:cubicBezTo>
                  <a:cubicBezTo>
                    <a:pt x="6069806" y="233839"/>
                    <a:pt x="6069806" y="230981"/>
                    <a:pt x="6069806" y="228124"/>
                  </a:cubicBezTo>
                  <a:cubicBezTo>
                    <a:pt x="6069806" y="213836"/>
                    <a:pt x="6069806" y="205264"/>
                    <a:pt x="6069806" y="205264"/>
                  </a:cubicBezTo>
                  <a:cubicBezTo>
                    <a:pt x="6069806" y="205264"/>
                    <a:pt x="6067901" y="213836"/>
                    <a:pt x="6065996" y="228124"/>
                  </a:cubicBezTo>
                  <a:cubicBezTo>
                    <a:pt x="6065044" y="235744"/>
                    <a:pt x="6063139" y="243364"/>
                    <a:pt x="6061234" y="253841"/>
                  </a:cubicBezTo>
                  <a:cubicBezTo>
                    <a:pt x="6060281" y="256699"/>
                    <a:pt x="6060281" y="259556"/>
                    <a:pt x="6059329" y="263366"/>
                  </a:cubicBezTo>
                  <a:cubicBezTo>
                    <a:pt x="6058376" y="265271"/>
                    <a:pt x="6058376" y="267176"/>
                    <a:pt x="6057424" y="268129"/>
                  </a:cubicBezTo>
                  <a:cubicBezTo>
                    <a:pt x="6054567" y="275749"/>
                    <a:pt x="6051709" y="285274"/>
                    <a:pt x="6048851" y="294799"/>
                  </a:cubicBezTo>
                  <a:cubicBezTo>
                    <a:pt x="6045994" y="304324"/>
                    <a:pt x="6044089" y="313849"/>
                    <a:pt x="6041231" y="324326"/>
                  </a:cubicBezTo>
                  <a:cubicBezTo>
                    <a:pt x="6041231" y="324326"/>
                    <a:pt x="6041231" y="325279"/>
                    <a:pt x="6041231" y="325279"/>
                  </a:cubicBezTo>
                  <a:cubicBezTo>
                    <a:pt x="6038374" y="318611"/>
                    <a:pt x="6036469" y="311944"/>
                    <a:pt x="6033612" y="306229"/>
                  </a:cubicBezTo>
                  <a:cubicBezTo>
                    <a:pt x="6032659" y="303371"/>
                    <a:pt x="6030754" y="299561"/>
                    <a:pt x="6029801" y="296704"/>
                  </a:cubicBezTo>
                  <a:cubicBezTo>
                    <a:pt x="6029801" y="296704"/>
                    <a:pt x="6029801" y="295751"/>
                    <a:pt x="6029801" y="295751"/>
                  </a:cubicBezTo>
                  <a:cubicBezTo>
                    <a:pt x="6030754" y="290036"/>
                    <a:pt x="6031706" y="285274"/>
                    <a:pt x="6031706" y="281464"/>
                  </a:cubicBezTo>
                  <a:cubicBezTo>
                    <a:pt x="6032659" y="272891"/>
                    <a:pt x="6033612" y="269081"/>
                    <a:pt x="6033612" y="269081"/>
                  </a:cubicBezTo>
                  <a:cubicBezTo>
                    <a:pt x="6033612" y="269081"/>
                    <a:pt x="6031706" y="272891"/>
                    <a:pt x="6027896" y="280511"/>
                  </a:cubicBezTo>
                  <a:cubicBezTo>
                    <a:pt x="6026944" y="282416"/>
                    <a:pt x="6025992" y="284321"/>
                    <a:pt x="6025039" y="286226"/>
                  </a:cubicBezTo>
                  <a:cubicBezTo>
                    <a:pt x="6023134" y="281464"/>
                    <a:pt x="6021229" y="276701"/>
                    <a:pt x="6020276" y="272891"/>
                  </a:cubicBezTo>
                  <a:cubicBezTo>
                    <a:pt x="6013609" y="254794"/>
                    <a:pt x="6008846" y="244316"/>
                    <a:pt x="6008846" y="244316"/>
                  </a:cubicBezTo>
                  <a:cubicBezTo>
                    <a:pt x="6008846" y="244316"/>
                    <a:pt x="6011704" y="254794"/>
                    <a:pt x="6016467" y="273844"/>
                  </a:cubicBezTo>
                  <a:cubicBezTo>
                    <a:pt x="6018371" y="279559"/>
                    <a:pt x="6020276" y="286226"/>
                    <a:pt x="6022181" y="293846"/>
                  </a:cubicBezTo>
                  <a:cubicBezTo>
                    <a:pt x="6021229" y="296704"/>
                    <a:pt x="6020276" y="299561"/>
                    <a:pt x="6019324" y="302419"/>
                  </a:cubicBezTo>
                  <a:cubicBezTo>
                    <a:pt x="6018371" y="305276"/>
                    <a:pt x="6017419" y="309086"/>
                    <a:pt x="6016467" y="311944"/>
                  </a:cubicBezTo>
                  <a:cubicBezTo>
                    <a:pt x="6014562" y="318611"/>
                    <a:pt x="6012656" y="326231"/>
                    <a:pt x="6010751" y="333851"/>
                  </a:cubicBezTo>
                  <a:cubicBezTo>
                    <a:pt x="6010751" y="333851"/>
                    <a:pt x="6010751" y="334804"/>
                    <a:pt x="6010751" y="334804"/>
                  </a:cubicBezTo>
                  <a:cubicBezTo>
                    <a:pt x="6007894" y="330041"/>
                    <a:pt x="6005989" y="325279"/>
                    <a:pt x="6003131" y="320516"/>
                  </a:cubicBezTo>
                  <a:cubicBezTo>
                    <a:pt x="6001226" y="316706"/>
                    <a:pt x="5999321" y="312896"/>
                    <a:pt x="5996464" y="308134"/>
                  </a:cubicBezTo>
                  <a:cubicBezTo>
                    <a:pt x="5997417" y="306229"/>
                    <a:pt x="5998369" y="304324"/>
                    <a:pt x="5999321" y="302419"/>
                  </a:cubicBezTo>
                  <a:cubicBezTo>
                    <a:pt x="6002179" y="294799"/>
                    <a:pt x="6005037" y="289084"/>
                    <a:pt x="6007894" y="283369"/>
                  </a:cubicBezTo>
                  <a:cubicBezTo>
                    <a:pt x="6012656" y="272891"/>
                    <a:pt x="6014562" y="267176"/>
                    <a:pt x="6014562" y="267176"/>
                  </a:cubicBezTo>
                  <a:cubicBezTo>
                    <a:pt x="6014562" y="267176"/>
                    <a:pt x="6010751" y="272891"/>
                    <a:pt x="6004084" y="281464"/>
                  </a:cubicBezTo>
                  <a:cubicBezTo>
                    <a:pt x="6001226" y="286226"/>
                    <a:pt x="5997417" y="291941"/>
                    <a:pt x="5993606" y="297656"/>
                  </a:cubicBezTo>
                  <a:cubicBezTo>
                    <a:pt x="5992654" y="289084"/>
                    <a:pt x="5990749" y="281464"/>
                    <a:pt x="5989796" y="273844"/>
                  </a:cubicBezTo>
                  <a:cubicBezTo>
                    <a:pt x="5990749" y="266224"/>
                    <a:pt x="5990749" y="258604"/>
                    <a:pt x="5991701" y="250984"/>
                  </a:cubicBezTo>
                  <a:cubicBezTo>
                    <a:pt x="5992654" y="235744"/>
                    <a:pt x="5995512" y="223361"/>
                    <a:pt x="5997417" y="212884"/>
                  </a:cubicBezTo>
                  <a:cubicBezTo>
                    <a:pt x="6001226" y="191929"/>
                    <a:pt x="6003131" y="179546"/>
                    <a:pt x="6003131" y="179546"/>
                  </a:cubicBezTo>
                  <a:cubicBezTo>
                    <a:pt x="6003131" y="179546"/>
                    <a:pt x="5999321" y="190976"/>
                    <a:pt x="5993606" y="211931"/>
                  </a:cubicBezTo>
                  <a:cubicBezTo>
                    <a:pt x="5990749" y="222409"/>
                    <a:pt x="5986939" y="233839"/>
                    <a:pt x="5985034" y="248126"/>
                  </a:cubicBezTo>
                  <a:cubicBezTo>
                    <a:pt x="5981224" y="233839"/>
                    <a:pt x="5978367" y="219551"/>
                    <a:pt x="5974556" y="206216"/>
                  </a:cubicBezTo>
                  <a:cubicBezTo>
                    <a:pt x="5974556" y="206216"/>
                    <a:pt x="5974556" y="206216"/>
                    <a:pt x="5974556" y="206216"/>
                  </a:cubicBezTo>
                  <a:cubicBezTo>
                    <a:pt x="5975509" y="195739"/>
                    <a:pt x="5976462" y="186214"/>
                    <a:pt x="5977414" y="178594"/>
                  </a:cubicBezTo>
                  <a:cubicBezTo>
                    <a:pt x="5978367" y="163354"/>
                    <a:pt x="5979319" y="153829"/>
                    <a:pt x="5979319" y="153829"/>
                  </a:cubicBezTo>
                  <a:cubicBezTo>
                    <a:pt x="5979319" y="153829"/>
                    <a:pt x="5977414" y="162401"/>
                    <a:pt x="5973604" y="177641"/>
                  </a:cubicBezTo>
                  <a:cubicBezTo>
                    <a:pt x="5972651" y="181451"/>
                    <a:pt x="5971699" y="186214"/>
                    <a:pt x="5969794" y="191929"/>
                  </a:cubicBezTo>
                  <a:cubicBezTo>
                    <a:pt x="5965984" y="180499"/>
                    <a:pt x="5963126" y="170021"/>
                    <a:pt x="5959317" y="160496"/>
                  </a:cubicBezTo>
                  <a:cubicBezTo>
                    <a:pt x="5954554" y="148114"/>
                    <a:pt x="5950744" y="137636"/>
                    <a:pt x="5946934" y="130016"/>
                  </a:cubicBezTo>
                  <a:cubicBezTo>
                    <a:pt x="5939314" y="112871"/>
                    <a:pt x="5934551" y="104299"/>
                    <a:pt x="5934551" y="104299"/>
                  </a:cubicBezTo>
                  <a:cubicBezTo>
                    <a:pt x="5934551" y="104299"/>
                    <a:pt x="5937409" y="113824"/>
                    <a:pt x="5943124" y="131921"/>
                  </a:cubicBezTo>
                  <a:cubicBezTo>
                    <a:pt x="5945981" y="140494"/>
                    <a:pt x="5948839" y="150971"/>
                    <a:pt x="5951696" y="163354"/>
                  </a:cubicBezTo>
                  <a:cubicBezTo>
                    <a:pt x="5955506" y="175736"/>
                    <a:pt x="5957412" y="189071"/>
                    <a:pt x="5961221" y="204311"/>
                  </a:cubicBezTo>
                  <a:cubicBezTo>
                    <a:pt x="5962174" y="208121"/>
                    <a:pt x="5963126" y="212884"/>
                    <a:pt x="5964079" y="216694"/>
                  </a:cubicBezTo>
                  <a:cubicBezTo>
                    <a:pt x="5964079" y="218599"/>
                    <a:pt x="5963126" y="220504"/>
                    <a:pt x="5962174" y="222409"/>
                  </a:cubicBezTo>
                  <a:cubicBezTo>
                    <a:pt x="5961221" y="226219"/>
                    <a:pt x="5959317" y="230981"/>
                    <a:pt x="5958364" y="235744"/>
                  </a:cubicBezTo>
                  <a:cubicBezTo>
                    <a:pt x="5957412" y="234791"/>
                    <a:pt x="5957412" y="233839"/>
                    <a:pt x="5956459" y="232886"/>
                  </a:cubicBezTo>
                  <a:cubicBezTo>
                    <a:pt x="5956459" y="231934"/>
                    <a:pt x="5956459" y="231934"/>
                    <a:pt x="5956459" y="231934"/>
                  </a:cubicBezTo>
                  <a:cubicBezTo>
                    <a:pt x="5956459" y="231934"/>
                    <a:pt x="5956459" y="231934"/>
                    <a:pt x="5956459" y="232886"/>
                  </a:cubicBezTo>
                  <a:cubicBezTo>
                    <a:pt x="5948839" y="219551"/>
                    <a:pt x="5943124" y="208121"/>
                    <a:pt x="5938362" y="199549"/>
                  </a:cubicBezTo>
                  <a:cubicBezTo>
                    <a:pt x="5931694" y="187166"/>
                    <a:pt x="5927884" y="180499"/>
                    <a:pt x="5927884" y="180499"/>
                  </a:cubicBezTo>
                  <a:cubicBezTo>
                    <a:pt x="5927884" y="180499"/>
                    <a:pt x="5937409" y="209074"/>
                    <a:pt x="5953601" y="250984"/>
                  </a:cubicBezTo>
                  <a:cubicBezTo>
                    <a:pt x="5953601" y="252889"/>
                    <a:pt x="5952649" y="253841"/>
                    <a:pt x="5952649" y="255746"/>
                  </a:cubicBezTo>
                  <a:cubicBezTo>
                    <a:pt x="5949792" y="264319"/>
                    <a:pt x="5947887" y="272891"/>
                    <a:pt x="5945029" y="282416"/>
                  </a:cubicBezTo>
                  <a:cubicBezTo>
                    <a:pt x="5945029" y="283369"/>
                    <a:pt x="5944076" y="284321"/>
                    <a:pt x="5944076" y="285274"/>
                  </a:cubicBezTo>
                  <a:cubicBezTo>
                    <a:pt x="5943124" y="280511"/>
                    <a:pt x="5941219" y="275749"/>
                    <a:pt x="5940267" y="271939"/>
                  </a:cubicBezTo>
                  <a:cubicBezTo>
                    <a:pt x="5936456" y="259556"/>
                    <a:pt x="5932646" y="247174"/>
                    <a:pt x="5928837" y="237649"/>
                  </a:cubicBezTo>
                  <a:cubicBezTo>
                    <a:pt x="5925979" y="230981"/>
                    <a:pt x="5924074" y="225266"/>
                    <a:pt x="5922169" y="220504"/>
                  </a:cubicBezTo>
                  <a:cubicBezTo>
                    <a:pt x="5923121" y="217646"/>
                    <a:pt x="5923121" y="216694"/>
                    <a:pt x="5923121" y="216694"/>
                  </a:cubicBezTo>
                  <a:cubicBezTo>
                    <a:pt x="5923121" y="216694"/>
                    <a:pt x="5922169" y="217646"/>
                    <a:pt x="5921217" y="219551"/>
                  </a:cubicBezTo>
                  <a:cubicBezTo>
                    <a:pt x="5920264" y="216694"/>
                    <a:pt x="5919312" y="213836"/>
                    <a:pt x="5917406" y="211931"/>
                  </a:cubicBezTo>
                  <a:cubicBezTo>
                    <a:pt x="5913596" y="204311"/>
                    <a:pt x="5910739" y="198596"/>
                    <a:pt x="5908834" y="194786"/>
                  </a:cubicBezTo>
                  <a:cubicBezTo>
                    <a:pt x="5908834" y="190976"/>
                    <a:pt x="5907881" y="187166"/>
                    <a:pt x="5907881" y="183356"/>
                  </a:cubicBezTo>
                  <a:cubicBezTo>
                    <a:pt x="5905976" y="168116"/>
                    <a:pt x="5905024" y="159544"/>
                    <a:pt x="5905024" y="159544"/>
                  </a:cubicBezTo>
                  <a:cubicBezTo>
                    <a:pt x="5905024" y="159544"/>
                    <a:pt x="5904071" y="168116"/>
                    <a:pt x="5904071" y="184309"/>
                  </a:cubicBezTo>
                  <a:cubicBezTo>
                    <a:pt x="5904071" y="191929"/>
                    <a:pt x="5903119" y="201454"/>
                    <a:pt x="5903119" y="211931"/>
                  </a:cubicBezTo>
                  <a:cubicBezTo>
                    <a:pt x="5903119" y="217646"/>
                    <a:pt x="5903119" y="223361"/>
                    <a:pt x="5902167" y="229076"/>
                  </a:cubicBezTo>
                  <a:cubicBezTo>
                    <a:pt x="5902167" y="234791"/>
                    <a:pt x="5902167" y="241459"/>
                    <a:pt x="5902167" y="248126"/>
                  </a:cubicBezTo>
                  <a:cubicBezTo>
                    <a:pt x="5902167" y="254794"/>
                    <a:pt x="5902167" y="262414"/>
                    <a:pt x="5903119" y="270034"/>
                  </a:cubicBezTo>
                  <a:cubicBezTo>
                    <a:pt x="5902167" y="274796"/>
                    <a:pt x="5901214" y="279559"/>
                    <a:pt x="5900262" y="285274"/>
                  </a:cubicBezTo>
                  <a:cubicBezTo>
                    <a:pt x="5900262" y="284321"/>
                    <a:pt x="5900262" y="283369"/>
                    <a:pt x="5899309" y="282416"/>
                  </a:cubicBezTo>
                  <a:cubicBezTo>
                    <a:pt x="5897404" y="274796"/>
                    <a:pt x="5896451" y="268129"/>
                    <a:pt x="5895499" y="263366"/>
                  </a:cubicBezTo>
                  <a:cubicBezTo>
                    <a:pt x="5893594" y="255746"/>
                    <a:pt x="5892642" y="250031"/>
                    <a:pt x="5891689" y="248126"/>
                  </a:cubicBezTo>
                  <a:cubicBezTo>
                    <a:pt x="5891689" y="246221"/>
                    <a:pt x="5891689" y="245269"/>
                    <a:pt x="5891689" y="245269"/>
                  </a:cubicBezTo>
                  <a:cubicBezTo>
                    <a:pt x="5891689" y="245269"/>
                    <a:pt x="5891689" y="246221"/>
                    <a:pt x="5890737" y="247174"/>
                  </a:cubicBezTo>
                  <a:cubicBezTo>
                    <a:pt x="5890737" y="247174"/>
                    <a:pt x="5890737" y="247174"/>
                    <a:pt x="5890737" y="247174"/>
                  </a:cubicBezTo>
                  <a:cubicBezTo>
                    <a:pt x="5890737" y="247174"/>
                    <a:pt x="5890737" y="247174"/>
                    <a:pt x="5890737" y="248126"/>
                  </a:cubicBezTo>
                  <a:cubicBezTo>
                    <a:pt x="5889784" y="251936"/>
                    <a:pt x="5885974" y="261461"/>
                    <a:pt x="5881212" y="275749"/>
                  </a:cubicBezTo>
                  <a:cubicBezTo>
                    <a:pt x="5880259" y="270986"/>
                    <a:pt x="5879306" y="266224"/>
                    <a:pt x="5878354" y="262414"/>
                  </a:cubicBezTo>
                  <a:cubicBezTo>
                    <a:pt x="5875496" y="248126"/>
                    <a:pt x="5874544" y="240506"/>
                    <a:pt x="5874544" y="240506"/>
                  </a:cubicBezTo>
                  <a:cubicBezTo>
                    <a:pt x="5874544" y="240506"/>
                    <a:pt x="5874544" y="248126"/>
                    <a:pt x="5874544" y="262414"/>
                  </a:cubicBezTo>
                  <a:cubicBezTo>
                    <a:pt x="5874544" y="270034"/>
                    <a:pt x="5875496" y="279559"/>
                    <a:pt x="5875496" y="290989"/>
                  </a:cubicBezTo>
                  <a:cubicBezTo>
                    <a:pt x="5874544" y="293846"/>
                    <a:pt x="5873592" y="295751"/>
                    <a:pt x="5873592" y="298609"/>
                  </a:cubicBezTo>
                  <a:cubicBezTo>
                    <a:pt x="5872639" y="290036"/>
                    <a:pt x="5872639" y="280511"/>
                    <a:pt x="5870734" y="271939"/>
                  </a:cubicBezTo>
                  <a:cubicBezTo>
                    <a:pt x="5869781" y="278606"/>
                    <a:pt x="5868829" y="286226"/>
                    <a:pt x="5867876" y="292894"/>
                  </a:cubicBezTo>
                  <a:cubicBezTo>
                    <a:pt x="5867876" y="285274"/>
                    <a:pt x="5867876" y="276701"/>
                    <a:pt x="5866924" y="269081"/>
                  </a:cubicBezTo>
                  <a:cubicBezTo>
                    <a:pt x="5866924" y="260509"/>
                    <a:pt x="5865971" y="251936"/>
                    <a:pt x="5865971" y="243364"/>
                  </a:cubicBezTo>
                  <a:cubicBezTo>
                    <a:pt x="5870734" y="231934"/>
                    <a:pt x="5873592" y="225266"/>
                    <a:pt x="5873592" y="225266"/>
                  </a:cubicBezTo>
                  <a:cubicBezTo>
                    <a:pt x="5873592" y="225266"/>
                    <a:pt x="5870734" y="230029"/>
                    <a:pt x="5865971" y="237649"/>
                  </a:cubicBezTo>
                  <a:cubicBezTo>
                    <a:pt x="5865971" y="234791"/>
                    <a:pt x="5865971" y="232886"/>
                    <a:pt x="5865971" y="230029"/>
                  </a:cubicBezTo>
                  <a:cubicBezTo>
                    <a:pt x="5865971" y="217646"/>
                    <a:pt x="5865019" y="205264"/>
                    <a:pt x="5865019" y="194786"/>
                  </a:cubicBezTo>
                  <a:cubicBezTo>
                    <a:pt x="5864067" y="172879"/>
                    <a:pt x="5863114" y="154781"/>
                    <a:pt x="5863114" y="141446"/>
                  </a:cubicBezTo>
                  <a:cubicBezTo>
                    <a:pt x="5862162" y="128111"/>
                    <a:pt x="5862162" y="121444"/>
                    <a:pt x="5862162" y="121444"/>
                  </a:cubicBezTo>
                  <a:cubicBezTo>
                    <a:pt x="5862162" y="121444"/>
                    <a:pt x="5861209" y="129064"/>
                    <a:pt x="5859304" y="141446"/>
                  </a:cubicBezTo>
                  <a:cubicBezTo>
                    <a:pt x="5858351" y="147161"/>
                    <a:pt x="5857399" y="153829"/>
                    <a:pt x="5856446" y="161449"/>
                  </a:cubicBezTo>
                  <a:cubicBezTo>
                    <a:pt x="5855494" y="145256"/>
                    <a:pt x="5854542" y="130969"/>
                    <a:pt x="5853589" y="120491"/>
                  </a:cubicBezTo>
                  <a:cubicBezTo>
                    <a:pt x="5852637" y="106204"/>
                    <a:pt x="5851684" y="98584"/>
                    <a:pt x="5851684" y="98584"/>
                  </a:cubicBezTo>
                  <a:cubicBezTo>
                    <a:pt x="5851684" y="98584"/>
                    <a:pt x="5850731" y="106204"/>
                    <a:pt x="5849779" y="120491"/>
                  </a:cubicBezTo>
                  <a:cubicBezTo>
                    <a:pt x="5848826" y="127159"/>
                    <a:pt x="5848826" y="135731"/>
                    <a:pt x="5847874" y="146209"/>
                  </a:cubicBezTo>
                  <a:cubicBezTo>
                    <a:pt x="5846921" y="155734"/>
                    <a:pt x="5846921" y="167164"/>
                    <a:pt x="5846921" y="179546"/>
                  </a:cubicBezTo>
                  <a:cubicBezTo>
                    <a:pt x="5845969" y="203359"/>
                    <a:pt x="5845969" y="231934"/>
                    <a:pt x="5846921" y="262414"/>
                  </a:cubicBezTo>
                  <a:cubicBezTo>
                    <a:pt x="5846921" y="264319"/>
                    <a:pt x="5846921" y="267176"/>
                    <a:pt x="5846921" y="269081"/>
                  </a:cubicBezTo>
                  <a:cubicBezTo>
                    <a:pt x="5845969" y="270986"/>
                    <a:pt x="5844064" y="272891"/>
                    <a:pt x="5843112" y="274796"/>
                  </a:cubicBezTo>
                  <a:cubicBezTo>
                    <a:pt x="5842159" y="270034"/>
                    <a:pt x="5841206" y="265271"/>
                    <a:pt x="5840254" y="261461"/>
                  </a:cubicBezTo>
                  <a:cubicBezTo>
                    <a:pt x="5840254" y="254794"/>
                    <a:pt x="5840254" y="248126"/>
                    <a:pt x="5841206" y="242411"/>
                  </a:cubicBezTo>
                  <a:cubicBezTo>
                    <a:pt x="5841206" y="230029"/>
                    <a:pt x="5841206" y="223361"/>
                    <a:pt x="5841206" y="223361"/>
                  </a:cubicBezTo>
                  <a:cubicBezTo>
                    <a:pt x="5841206" y="223361"/>
                    <a:pt x="5839301" y="230029"/>
                    <a:pt x="5837396" y="242411"/>
                  </a:cubicBezTo>
                  <a:cubicBezTo>
                    <a:pt x="5837396" y="243364"/>
                    <a:pt x="5837396" y="244316"/>
                    <a:pt x="5836444" y="245269"/>
                  </a:cubicBezTo>
                  <a:cubicBezTo>
                    <a:pt x="5833587" y="233839"/>
                    <a:pt x="5831681" y="224314"/>
                    <a:pt x="5829776" y="215741"/>
                  </a:cubicBezTo>
                  <a:cubicBezTo>
                    <a:pt x="5825967" y="198596"/>
                    <a:pt x="5824062" y="189071"/>
                    <a:pt x="5824062" y="189071"/>
                  </a:cubicBezTo>
                  <a:cubicBezTo>
                    <a:pt x="5824062" y="189071"/>
                    <a:pt x="5825014" y="198596"/>
                    <a:pt x="5825967" y="215741"/>
                  </a:cubicBezTo>
                  <a:cubicBezTo>
                    <a:pt x="5826919" y="224314"/>
                    <a:pt x="5827871" y="234791"/>
                    <a:pt x="5828824" y="246221"/>
                  </a:cubicBezTo>
                  <a:cubicBezTo>
                    <a:pt x="5829776" y="252889"/>
                    <a:pt x="5830729" y="260509"/>
                    <a:pt x="5831681" y="268129"/>
                  </a:cubicBezTo>
                  <a:cubicBezTo>
                    <a:pt x="5830729" y="270034"/>
                    <a:pt x="5828824" y="272891"/>
                    <a:pt x="5826919" y="276701"/>
                  </a:cubicBezTo>
                  <a:cubicBezTo>
                    <a:pt x="5826919" y="274796"/>
                    <a:pt x="5825967" y="272891"/>
                    <a:pt x="5825967" y="270986"/>
                  </a:cubicBezTo>
                  <a:cubicBezTo>
                    <a:pt x="5825014" y="263366"/>
                    <a:pt x="5823109" y="255746"/>
                    <a:pt x="5822156" y="250031"/>
                  </a:cubicBezTo>
                  <a:cubicBezTo>
                    <a:pt x="5820251" y="238601"/>
                    <a:pt x="5818346" y="231934"/>
                    <a:pt x="5818346" y="231934"/>
                  </a:cubicBezTo>
                  <a:cubicBezTo>
                    <a:pt x="5818346" y="231934"/>
                    <a:pt x="5818346" y="238601"/>
                    <a:pt x="5818346" y="250031"/>
                  </a:cubicBezTo>
                  <a:cubicBezTo>
                    <a:pt x="5818346" y="255746"/>
                    <a:pt x="5818346" y="262414"/>
                    <a:pt x="5818346" y="270986"/>
                  </a:cubicBezTo>
                  <a:cubicBezTo>
                    <a:pt x="5816442" y="267176"/>
                    <a:pt x="5814537" y="264319"/>
                    <a:pt x="5812631" y="262414"/>
                  </a:cubicBezTo>
                  <a:lnTo>
                    <a:pt x="5812631" y="246221"/>
                  </a:lnTo>
                  <a:lnTo>
                    <a:pt x="5814537" y="220504"/>
                  </a:lnTo>
                  <a:cubicBezTo>
                    <a:pt x="5815489" y="220504"/>
                    <a:pt x="5815489" y="220504"/>
                    <a:pt x="5816442" y="221456"/>
                  </a:cubicBezTo>
                  <a:cubicBezTo>
                    <a:pt x="5817394" y="222409"/>
                    <a:pt x="5818346" y="222409"/>
                    <a:pt x="5819299" y="224314"/>
                  </a:cubicBezTo>
                  <a:cubicBezTo>
                    <a:pt x="5821204" y="226219"/>
                    <a:pt x="5821204" y="229076"/>
                    <a:pt x="5822156" y="231934"/>
                  </a:cubicBezTo>
                  <a:cubicBezTo>
                    <a:pt x="5822156" y="229076"/>
                    <a:pt x="5822156" y="226219"/>
                    <a:pt x="5821204" y="223361"/>
                  </a:cubicBezTo>
                  <a:cubicBezTo>
                    <a:pt x="5820251" y="222409"/>
                    <a:pt x="5819299" y="220504"/>
                    <a:pt x="5818346" y="219551"/>
                  </a:cubicBezTo>
                  <a:cubicBezTo>
                    <a:pt x="5817394" y="218599"/>
                    <a:pt x="5815489" y="217646"/>
                    <a:pt x="5813584" y="217646"/>
                  </a:cubicBezTo>
                  <a:lnTo>
                    <a:pt x="5811679" y="217646"/>
                  </a:lnTo>
                  <a:lnTo>
                    <a:pt x="5811679" y="219551"/>
                  </a:lnTo>
                  <a:cubicBezTo>
                    <a:pt x="5809774" y="228124"/>
                    <a:pt x="5806917" y="237649"/>
                    <a:pt x="5805012" y="246221"/>
                  </a:cubicBezTo>
                  <a:cubicBezTo>
                    <a:pt x="5804059" y="250031"/>
                    <a:pt x="5804059" y="252889"/>
                    <a:pt x="5803106" y="256699"/>
                  </a:cubicBezTo>
                  <a:cubicBezTo>
                    <a:pt x="5801201" y="258604"/>
                    <a:pt x="5799296" y="261461"/>
                    <a:pt x="5796439" y="264319"/>
                  </a:cubicBezTo>
                  <a:cubicBezTo>
                    <a:pt x="5796439" y="259556"/>
                    <a:pt x="5795487" y="256699"/>
                    <a:pt x="5795487" y="253841"/>
                  </a:cubicBezTo>
                  <a:cubicBezTo>
                    <a:pt x="5794534" y="250031"/>
                    <a:pt x="5794534" y="248126"/>
                    <a:pt x="5794534" y="248126"/>
                  </a:cubicBezTo>
                  <a:cubicBezTo>
                    <a:pt x="5794534" y="248126"/>
                    <a:pt x="5794534" y="250031"/>
                    <a:pt x="5794534" y="253841"/>
                  </a:cubicBezTo>
                  <a:cubicBezTo>
                    <a:pt x="5794534" y="257651"/>
                    <a:pt x="5794534" y="262414"/>
                    <a:pt x="5793581" y="268129"/>
                  </a:cubicBezTo>
                  <a:cubicBezTo>
                    <a:pt x="5792629" y="269081"/>
                    <a:pt x="5792629" y="269081"/>
                    <a:pt x="5791676" y="270034"/>
                  </a:cubicBezTo>
                  <a:cubicBezTo>
                    <a:pt x="5791676" y="270034"/>
                    <a:pt x="5791676" y="270034"/>
                    <a:pt x="5791676" y="270034"/>
                  </a:cubicBezTo>
                  <a:lnTo>
                    <a:pt x="5787867" y="239554"/>
                  </a:lnTo>
                  <a:cubicBezTo>
                    <a:pt x="5791676" y="229076"/>
                    <a:pt x="5793581" y="224314"/>
                    <a:pt x="5793581" y="224314"/>
                  </a:cubicBezTo>
                  <a:cubicBezTo>
                    <a:pt x="5793581" y="224314"/>
                    <a:pt x="5791676" y="228124"/>
                    <a:pt x="5786914" y="234791"/>
                  </a:cubicBezTo>
                  <a:lnTo>
                    <a:pt x="5785009" y="205264"/>
                  </a:lnTo>
                  <a:cubicBezTo>
                    <a:pt x="5788819" y="197644"/>
                    <a:pt x="5791676" y="190024"/>
                    <a:pt x="5795487" y="183356"/>
                  </a:cubicBezTo>
                  <a:cubicBezTo>
                    <a:pt x="5795487" y="183356"/>
                    <a:pt x="5795487" y="184309"/>
                    <a:pt x="5795487" y="184309"/>
                  </a:cubicBezTo>
                  <a:cubicBezTo>
                    <a:pt x="5795487" y="184309"/>
                    <a:pt x="5795487" y="183356"/>
                    <a:pt x="5795487" y="183356"/>
                  </a:cubicBezTo>
                  <a:cubicBezTo>
                    <a:pt x="5796439" y="181451"/>
                    <a:pt x="5797392" y="179546"/>
                    <a:pt x="5797392" y="178594"/>
                  </a:cubicBezTo>
                  <a:cubicBezTo>
                    <a:pt x="5803106" y="165259"/>
                    <a:pt x="5808821" y="153829"/>
                    <a:pt x="5812631" y="145256"/>
                  </a:cubicBezTo>
                  <a:cubicBezTo>
                    <a:pt x="5821204" y="126206"/>
                    <a:pt x="5825967" y="115729"/>
                    <a:pt x="5825967" y="115729"/>
                  </a:cubicBezTo>
                  <a:cubicBezTo>
                    <a:pt x="5825967" y="115729"/>
                    <a:pt x="5820251" y="125254"/>
                    <a:pt x="5809774" y="143351"/>
                  </a:cubicBezTo>
                  <a:cubicBezTo>
                    <a:pt x="5805012" y="151924"/>
                    <a:pt x="5798344" y="162401"/>
                    <a:pt x="5791676" y="173831"/>
                  </a:cubicBezTo>
                  <a:cubicBezTo>
                    <a:pt x="5790724" y="172879"/>
                    <a:pt x="5789771" y="171926"/>
                    <a:pt x="5788819" y="170974"/>
                  </a:cubicBezTo>
                  <a:cubicBezTo>
                    <a:pt x="5786914" y="170021"/>
                    <a:pt x="5785009" y="169069"/>
                    <a:pt x="5783104" y="169069"/>
                  </a:cubicBezTo>
                  <a:lnTo>
                    <a:pt x="5781199" y="169069"/>
                  </a:lnTo>
                  <a:lnTo>
                    <a:pt x="5781199" y="170974"/>
                  </a:lnTo>
                  <a:lnTo>
                    <a:pt x="5777389" y="197644"/>
                  </a:lnTo>
                  <a:cubicBezTo>
                    <a:pt x="5774531" y="204311"/>
                    <a:pt x="5770721" y="210026"/>
                    <a:pt x="5766912" y="217646"/>
                  </a:cubicBezTo>
                  <a:cubicBezTo>
                    <a:pt x="5762149" y="226219"/>
                    <a:pt x="5757387" y="234791"/>
                    <a:pt x="5752624" y="244316"/>
                  </a:cubicBezTo>
                  <a:cubicBezTo>
                    <a:pt x="5752624" y="240506"/>
                    <a:pt x="5751671" y="236696"/>
                    <a:pt x="5751671" y="233839"/>
                  </a:cubicBezTo>
                  <a:cubicBezTo>
                    <a:pt x="5750719" y="228124"/>
                    <a:pt x="5749767" y="222409"/>
                    <a:pt x="5749767" y="216694"/>
                  </a:cubicBezTo>
                  <a:cubicBezTo>
                    <a:pt x="5754529" y="199549"/>
                    <a:pt x="5757387" y="190024"/>
                    <a:pt x="5757387" y="190024"/>
                  </a:cubicBezTo>
                  <a:cubicBezTo>
                    <a:pt x="5757387" y="190024"/>
                    <a:pt x="5754529" y="197644"/>
                    <a:pt x="5749767" y="210979"/>
                  </a:cubicBezTo>
                  <a:cubicBezTo>
                    <a:pt x="5749767" y="209074"/>
                    <a:pt x="5748814" y="206216"/>
                    <a:pt x="5748814" y="204311"/>
                  </a:cubicBezTo>
                  <a:cubicBezTo>
                    <a:pt x="5746909" y="188119"/>
                    <a:pt x="5745004" y="178594"/>
                    <a:pt x="5745004" y="178594"/>
                  </a:cubicBezTo>
                  <a:cubicBezTo>
                    <a:pt x="5745004" y="178594"/>
                    <a:pt x="5745004" y="188119"/>
                    <a:pt x="5745004" y="204311"/>
                  </a:cubicBezTo>
                  <a:cubicBezTo>
                    <a:pt x="5745004" y="210026"/>
                    <a:pt x="5745004" y="215741"/>
                    <a:pt x="5745004" y="222409"/>
                  </a:cubicBezTo>
                  <a:cubicBezTo>
                    <a:pt x="5745004" y="223361"/>
                    <a:pt x="5744051" y="224314"/>
                    <a:pt x="5744051" y="225266"/>
                  </a:cubicBezTo>
                  <a:cubicBezTo>
                    <a:pt x="5740242" y="234791"/>
                    <a:pt x="5736431" y="247174"/>
                    <a:pt x="5731669" y="259556"/>
                  </a:cubicBezTo>
                  <a:cubicBezTo>
                    <a:pt x="5731669" y="259556"/>
                    <a:pt x="5731669" y="258604"/>
                    <a:pt x="5731669" y="258604"/>
                  </a:cubicBezTo>
                  <a:cubicBezTo>
                    <a:pt x="5733574" y="245269"/>
                    <a:pt x="5734526" y="238601"/>
                    <a:pt x="5734526" y="238601"/>
                  </a:cubicBezTo>
                  <a:cubicBezTo>
                    <a:pt x="5734526" y="238601"/>
                    <a:pt x="5732621" y="246221"/>
                    <a:pt x="5727859" y="258604"/>
                  </a:cubicBezTo>
                  <a:cubicBezTo>
                    <a:pt x="5726906" y="260509"/>
                    <a:pt x="5726906" y="262414"/>
                    <a:pt x="5725954" y="264319"/>
                  </a:cubicBezTo>
                  <a:cubicBezTo>
                    <a:pt x="5725954" y="264319"/>
                    <a:pt x="5725954" y="263366"/>
                    <a:pt x="5725954" y="263366"/>
                  </a:cubicBezTo>
                  <a:cubicBezTo>
                    <a:pt x="5725954" y="263366"/>
                    <a:pt x="5725954" y="262414"/>
                    <a:pt x="5725954" y="262414"/>
                  </a:cubicBezTo>
                  <a:cubicBezTo>
                    <a:pt x="5725954" y="260509"/>
                    <a:pt x="5726906" y="258604"/>
                    <a:pt x="5726906" y="256699"/>
                  </a:cubicBezTo>
                  <a:cubicBezTo>
                    <a:pt x="5727859" y="251936"/>
                    <a:pt x="5728812" y="247174"/>
                    <a:pt x="5729764" y="242411"/>
                  </a:cubicBezTo>
                  <a:cubicBezTo>
                    <a:pt x="5730717" y="237649"/>
                    <a:pt x="5731669" y="233839"/>
                    <a:pt x="5732621" y="230029"/>
                  </a:cubicBezTo>
                  <a:cubicBezTo>
                    <a:pt x="5734526" y="222409"/>
                    <a:pt x="5736431" y="215741"/>
                    <a:pt x="5737384" y="210026"/>
                  </a:cubicBezTo>
                  <a:cubicBezTo>
                    <a:pt x="5740242" y="198596"/>
                    <a:pt x="5741194" y="191929"/>
                    <a:pt x="5741194" y="191929"/>
                  </a:cubicBezTo>
                  <a:cubicBezTo>
                    <a:pt x="5741194" y="191929"/>
                    <a:pt x="5740242" y="193834"/>
                    <a:pt x="5739289" y="196691"/>
                  </a:cubicBezTo>
                  <a:cubicBezTo>
                    <a:pt x="5740242" y="192881"/>
                    <a:pt x="5740242" y="190024"/>
                    <a:pt x="5740242" y="190024"/>
                  </a:cubicBezTo>
                  <a:cubicBezTo>
                    <a:pt x="5740242" y="190024"/>
                    <a:pt x="5737384" y="197644"/>
                    <a:pt x="5731669" y="211931"/>
                  </a:cubicBezTo>
                  <a:cubicBezTo>
                    <a:pt x="5730717" y="215741"/>
                    <a:pt x="5728812" y="219551"/>
                    <a:pt x="5726906" y="224314"/>
                  </a:cubicBezTo>
                  <a:cubicBezTo>
                    <a:pt x="5725954" y="225266"/>
                    <a:pt x="5725954" y="227171"/>
                    <a:pt x="5725001" y="228124"/>
                  </a:cubicBezTo>
                  <a:cubicBezTo>
                    <a:pt x="5723096" y="231934"/>
                    <a:pt x="5722144" y="235744"/>
                    <a:pt x="5720239" y="240506"/>
                  </a:cubicBezTo>
                  <a:cubicBezTo>
                    <a:pt x="5719287" y="243364"/>
                    <a:pt x="5718334" y="246221"/>
                    <a:pt x="5717381" y="250031"/>
                  </a:cubicBezTo>
                  <a:cubicBezTo>
                    <a:pt x="5716429" y="251936"/>
                    <a:pt x="5716429" y="252889"/>
                    <a:pt x="5715476" y="254794"/>
                  </a:cubicBezTo>
                  <a:cubicBezTo>
                    <a:pt x="5713571" y="260509"/>
                    <a:pt x="5711667" y="266224"/>
                    <a:pt x="5709762" y="272891"/>
                  </a:cubicBezTo>
                  <a:cubicBezTo>
                    <a:pt x="5707856" y="278606"/>
                    <a:pt x="5705951" y="284321"/>
                    <a:pt x="5704046" y="290989"/>
                  </a:cubicBezTo>
                  <a:cubicBezTo>
                    <a:pt x="5701189" y="285274"/>
                    <a:pt x="5699284" y="280511"/>
                    <a:pt x="5696426" y="275749"/>
                  </a:cubicBezTo>
                  <a:cubicBezTo>
                    <a:pt x="5695474" y="271939"/>
                    <a:pt x="5695474" y="269081"/>
                    <a:pt x="5695474" y="269081"/>
                  </a:cubicBezTo>
                  <a:cubicBezTo>
                    <a:pt x="5695474" y="269081"/>
                    <a:pt x="5695474" y="270034"/>
                    <a:pt x="5695474" y="272891"/>
                  </a:cubicBezTo>
                  <a:cubicBezTo>
                    <a:pt x="5692617" y="268129"/>
                    <a:pt x="5690712" y="263366"/>
                    <a:pt x="5688806" y="259556"/>
                  </a:cubicBezTo>
                  <a:cubicBezTo>
                    <a:pt x="5683092" y="249079"/>
                    <a:pt x="5680234" y="243364"/>
                    <a:pt x="5680234" y="243364"/>
                  </a:cubicBezTo>
                  <a:cubicBezTo>
                    <a:pt x="5680234" y="243364"/>
                    <a:pt x="5682139" y="250031"/>
                    <a:pt x="5684996" y="260509"/>
                  </a:cubicBezTo>
                  <a:cubicBezTo>
                    <a:pt x="5687854" y="269081"/>
                    <a:pt x="5690712" y="279559"/>
                    <a:pt x="5694521" y="292894"/>
                  </a:cubicBezTo>
                  <a:cubicBezTo>
                    <a:pt x="5694521" y="297656"/>
                    <a:pt x="5694521" y="302419"/>
                    <a:pt x="5694521" y="309086"/>
                  </a:cubicBezTo>
                  <a:cubicBezTo>
                    <a:pt x="5694521" y="313849"/>
                    <a:pt x="5694521" y="318611"/>
                    <a:pt x="5694521" y="323374"/>
                  </a:cubicBezTo>
                  <a:cubicBezTo>
                    <a:pt x="5693569" y="326231"/>
                    <a:pt x="5692617" y="329089"/>
                    <a:pt x="5691664" y="331946"/>
                  </a:cubicBezTo>
                  <a:cubicBezTo>
                    <a:pt x="5690712" y="330994"/>
                    <a:pt x="5690712" y="330041"/>
                    <a:pt x="5689759" y="329089"/>
                  </a:cubicBezTo>
                  <a:lnTo>
                    <a:pt x="5689759" y="320516"/>
                  </a:lnTo>
                  <a:cubicBezTo>
                    <a:pt x="5688806" y="309086"/>
                    <a:pt x="5688806" y="297656"/>
                    <a:pt x="5687854" y="286226"/>
                  </a:cubicBezTo>
                  <a:cubicBezTo>
                    <a:pt x="5686901" y="297656"/>
                    <a:pt x="5685949" y="308134"/>
                    <a:pt x="5684996" y="319564"/>
                  </a:cubicBezTo>
                  <a:cubicBezTo>
                    <a:pt x="5684044" y="317659"/>
                    <a:pt x="5683092" y="315754"/>
                    <a:pt x="5681187" y="312896"/>
                  </a:cubicBezTo>
                  <a:cubicBezTo>
                    <a:pt x="5679281" y="299561"/>
                    <a:pt x="5677376" y="286226"/>
                    <a:pt x="5675471" y="273844"/>
                  </a:cubicBezTo>
                  <a:cubicBezTo>
                    <a:pt x="5674519" y="267176"/>
                    <a:pt x="5673567" y="260509"/>
                    <a:pt x="5672614" y="253841"/>
                  </a:cubicBezTo>
                  <a:cubicBezTo>
                    <a:pt x="5671662" y="247174"/>
                    <a:pt x="5671662" y="241459"/>
                    <a:pt x="5670709" y="235744"/>
                  </a:cubicBezTo>
                  <a:cubicBezTo>
                    <a:pt x="5669756" y="224314"/>
                    <a:pt x="5668804" y="214789"/>
                    <a:pt x="5667851" y="207169"/>
                  </a:cubicBezTo>
                  <a:cubicBezTo>
                    <a:pt x="5666899" y="198596"/>
                    <a:pt x="5665946" y="192881"/>
                    <a:pt x="5665946" y="188119"/>
                  </a:cubicBezTo>
                  <a:cubicBezTo>
                    <a:pt x="5666899" y="185261"/>
                    <a:pt x="5666899" y="183356"/>
                    <a:pt x="5666899" y="183356"/>
                  </a:cubicBezTo>
                  <a:cubicBezTo>
                    <a:pt x="5666899" y="183356"/>
                    <a:pt x="5665946" y="184309"/>
                    <a:pt x="5665946" y="186214"/>
                  </a:cubicBezTo>
                  <a:cubicBezTo>
                    <a:pt x="5665946" y="183356"/>
                    <a:pt x="5664994" y="181451"/>
                    <a:pt x="5664994" y="181451"/>
                  </a:cubicBezTo>
                  <a:cubicBezTo>
                    <a:pt x="5664994" y="181451"/>
                    <a:pt x="5664994" y="184309"/>
                    <a:pt x="5664994" y="188119"/>
                  </a:cubicBezTo>
                  <a:cubicBezTo>
                    <a:pt x="5663089" y="192881"/>
                    <a:pt x="5659279" y="201454"/>
                    <a:pt x="5654517" y="211931"/>
                  </a:cubicBezTo>
                  <a:cubicBezTo>
                    <a:pt x="5654517" y="210026"/>
                    <a:pt x="5654517" y="207169"/>
                    <a:pt x="5653564" y="205264"/>
                  </a:cubicBezTo>
                  <a:cubicBezTo>
                    <a:pt x="5652612" y="199549"/>
                    <a:pt x="5652612" y="193834"/>
                    <a:pt x="5652612" y="189071"/>
                  </a:cubicBezTo>
                  <a:cubicBezTo>
                    <a:pt x="5655469" y="183356"/>
                    <a:pt x="5657374" y="179546"/>
                    <a:pt x="5657374" y="179546"/>
                  </a:cubicBezTo>
                  <a:cubicBezTo>
                    <a:pt x="5657374" y="179546"/>
                    <a:pt x="5655469" y="182404"/>
                    <a:pt x="5652612" y="187166"/>
                  </a:cubicBezTo>
                  <a:cubicBezTo>
                    <a:pt x="5652612" y="186214"/>
                    <a:pt x="5652612" y="186214"/>
                    <a:pt x="5652612" y="185261"/>
                  </a:cubicBezTo>
                  <a:cubicBezTo>
                    <a:pt x="5651659" y="173831"/>
                    <a:pt x="5651659" y="167164"/>
                    <a:pt x="5651659" y="167164"/>
                  </a:cubicBezTo>
                  <a:cubicBezTo>
                    <a:pt x="5651659" y="167164"/>
                    <a:pt x="5650706" y="171926"/>
                    <a:pt x="5649754" y="179546"/>
                  </a:cubicBezTo>
                  <a:cubicBezTo>
                    <a:pt x="5649754" y="179546"/>
                    <a:pt x="5649754" y="178594"/>
                    <a:pt x="5649754" y="178594"/>
                  </a:cubicBezTo>
                  <a:cubicBezTo>
                    <a:pt x="5648801" y="171926"/>
                    <a:pt x="5648801" y="166211"/>
                    <a:pt x="5647849" y="159544"/>
                  </a:cubicBezTo>
                  <a:cubicBezTo>
                    <a:pt x="5647849" y="153829"/>
                    <a:pt x="5646896" y="148114"/>
                    <a:pt x="5646896" y="142399"/>
                  </a:cubicBezTo>
                  <a:cubicBezTo>
                    <a:pt x="5645944" y="131921"/>
                    <a:pt x="5644992" y="122396"/>
                    <a:pt x="5645944" y="114776"/>
                  </a:cubicBezTo>
                  <a:cubicBezTo>
                    <a:pt x="5645944" y="99536"/>
                    <a:pt x="5644992" y="90011"/>
                    <a:pt x="5644992" y="90011"/>
                  </a:cubicBezTo>
                  <a:cubicBezTo>
                    <a:pt x="5644992" y="90011"/>
                    <a:pt x="5644039" y="98584"/>
                    <a:pt x="5641181" y="113824"/>
                  </a:cubicBezTo>
                  <a:cubicBezTo>
                    <a:pt x="5640229" y="121444"/>
                    <a:pt x="5639276" y="130969"/>
                    <a:pt x="5639276" y="141446"/>
                  </a:cubicBezTo>
                  <a:cubicBezTo>
                    <a:pt x="5639276" y="147161"/>
                    <a:pt x="5638324" y="152876"/>
                    <a:pt x="5638324" y="158591"/>
                  </a:cubicBezTo>
                  <a:cubicBezTo>
                    <a:pt x="5638324" y="164306"/>
                    <a:pt x="5638324" y="170974"/>
                    <a:pt x="5638324" y="177641"/>
                  </a:cubicBezTo>
                  <a:cubicBezTo>
                    <a:pt x="5638324" y="186214"/>
                    <a:pt x="5638324" y="195739"/>
                    <a:pt x="5639276" y="205264"/>
                  </a:cubicBezTo>
                  <a:cubicBezTo>
                    <a:pt x="5638324" y="206216"/>
                    <a:pt x="5638324" y="207169"/>
                    <a:pt x="5637371" y="208121"/>
                  </a:cubicBezTo>
                  <a:cubicBezTo>
                    <a:pt x="5637371" y="208121"/>
                    <a:pt x="5636419" y="209074"/>
                    <a:pt x="5636419" y="209074"/>
                  </a:cubicBezTo>
                  <a:cubicBezTo>
                    <a:pt x="5636419" y="208121"/>
                    <a:pt x="5636419" y="208121"/>
                    <a:pt x="5636419" y="208121"/>
                  </a:cubicBezTo>
                  <a:cubicBezTo>
                    <a:pt x="5636419" y="208121"/>
                    <a:pt x="5636419" y="208121"/>
                    <a:pt x="5636419" y="209074"/>
                  </a:cubicBezTo>
                  <a:cubicBezTo>
                    <a:pt x="5635467" y="210979"/>
                    <a:pt x="5633562" y="212884"/>
                    <a:pt x="5631656" y="215741"/>
                  </a:cubicBezTo>
                  <a:cubicBezTo>
                    <a:pt x="5628799" y="201454"/>
                    <a:pt x="5626894" y="192881"/>
                    <a:pt x="5626894" y="192881"/>
                  </a:cubicBezTo>
                  <a:cubicBezTo>
                    <a:pt x="5626894" y="192881"/>
                    <a:pt x="5626894" y="204311"/>
                    <a:pt x="5626894" y="222409"/>
                  </a:cubicBezTo>
                  <a:cubicBezTo>
                    <a:pt x="5626894" y="222409"/>
                    <a:pt x="5626894" y="222409"/>
                    <a:pt x="5626894" y="223361"/>
                  </a:cubicBezTo>
                  <a:cubicBezTo>
                    <a:pt x="5624037" y="219551"/>
                    <a:pt x="5621179" y="215741"/>
                    <a:pt x="5618321" y="211931"/>
                  </a:cubicBezTo>
                  <a:cubicBezTo>
                    <a:pt x="5608796" y="199549"/>
                    <a:pt x="5601176" y="189071"/>
                    <a:pt x="5593556" y="181451"/>
                  </a:cubicBezTo>
                  <a:cubicBezTo>
                    <a:pt x="5579269" y="165259"/>
                    <a:pt x="5570696" y="155734"/>
                    <a:pt x="5570696" y="155734"/>
                  </a:cubicBezTo>
                  <a:cubicBezTo>
                    <a:pt x="5570696" y="155734"/>
                    <a:pt x="5577364" y="166211"/>
                    <a:pt x="5590699" y="184309"/>
                  </a:cubicBezTo>
                  <a:cubicBezTo>
                    <a:pt x="5597367" y="192881"/>
                    <a:pt x="5604034" y="204311"/>
                    <a:pt x="5612606" y="217646"/>
                  </a:cubicBezTo>
                  <a:cubicBezTo>
                    <a:pt x="5613559" y="219551"/>
                    <a:pt x="5614512" y="221456"/>
                    <a:pt x="5616417" y="223361"/>
                  </a:cubicBezTo>
                  <a:cubicBezTo>
                    <a:pt x="5617369" y="226219"/>
                    <a:pt x="5618321" y="230029"/>
                    <a:pt x="5620226" y="233839"/>
                  </a:cubicBezTo>
                  <a:cubicBezTo>
                    <a:pt x="5620226" y="233839"/>
                    <a:pt x="5620226" y="233839"/>
                    <a:pt x="5620226" y="234791"/>
                  </a:cubicBezTo>
                  <a:cubicBezTo>
                    <a:pt x="5619274" y="236696"/>
                    <a:pt x="5618321" y="238601"/>
                    <a:pt x="5616417" y="241459"/>
                  </a:cubicBezTo>
                  <a:cubicBezTo>
                    <a:pt x="5616417" y="241459"/>
                    <a:pt x="5616417" y="240506"/>
                    <a:pt x="5616417" y="240506"/>
                  </a:cubicBezTo>
                  <a:cubicBezTo>
                    <a:pt x="5616417" y="240506"/>
                    <a:pt x="5616417" y="240506"/>
                    <a:pt x="5616417" y="241459"/>
                  </a:cubicBezTo>
                  <a:cubicBezTo>
                    <a:pt x="5615464" y="242411"/>
                    <a:pt x="5614512" y="244316"/>
                    <a:pt x="5614512" y="245269"/>
                  </a:cubicBezTo>
                  <a:cubicBezTo>
                    <a:pt x="5608796" y="255746"/>
                    <a:pt x="5602129" y="267176"/>
                    <a:pt x="5594509" y="280511"/>
                  </a:cubicBezTo>
                  <a:cubicBezTo>
                    <a:pt x="5594509" y="278606"/>
                    <a:pt x="5594509" y="277654"/>
                    <a:pt x="5594509" y="275749"/>
                  </a:cubicBezTo>
                  <a:cubicBezTo>
                    <a:pt x="5594509" y="272891"/>
                    <a:pt x="5594509" y="270986"/>
                    <a:pt x="5594509" y="268129"/>
                  </a:cubicBezTo>
                  <a:cubicBezTo>
                    <a:pt x="5595462" y="260509"/>
                    <a:pt x="5596414" y="256699"/>
                    <a:pt x="5596414" y="256699"/>
                  </a:cubicBezTo>
                  <a:cubicBezTo>
                    <a:pt x="5596414" y="256699"/>
                    <a:pt x="5595462" y="258604"/>
                    <a:pt x="5594509" y="263366"/>
                  </a:cubicBezTo>
                  <a:cubicBezTo>
                    <a:pt x="5594509" y="263366"/>
                    <a:pt x="5594509" y="262414"/>
                    <a:pt x="5594509" y="262414"/>
                  </a:cubicBezTo>
                  <a:cubicBezTo>
                    <a:pt x="5593556" y="257651"/>
                    <a:pt x="5593556" y="253841"/>
                    <a:pt x="5592604" y="250031"/>
                  </a:cubicBezTo>
                  <a:cubicBezTo>
                    <a:pt x="5591651" y="243364"/>
                    <a:pt x="5590699" y="238601"/>
                    <a:pt x="5590699" y="232886"/>
                  </a:cubicBezTo>
                  <a:cubicBezTo>
                    <a:pt x="5594509" y="223361"/>
                    <a:pt x="5596414" y="217646"/>
                    <a:pt x="5596414" y="217646"/>
                  </a:cubicBezTo>
                  <a:cubicBezTo>
                    <a:pt x="5596414" y="217646"/>
                    <a:pt x="5593556" y="221456"/>
                    <a:pt x="5589746" y="230029"/>
                  </a:cubicBezTo>
                  <a:cubicBezTo>
                    <a:pt x="5589746" y="230029"/>
                    <a:pt x="5589746" y="230029"/>
                    <a:pt x="5589746" y="230029"/>
                  </a:cubicBezTo>
                  <a:cubicBezTo>
                    <a:pt x="5587842" y="218599"/>
                    <a:pt x="5586889" y="211931"/>
                    <a:pt x="5586889" y="211931"/>
                  </a:cubicBezTo>
                  <a:cubicBezTo>
                    <a:pt x="5586889" y="211931"/>
                    <a:pt x="5585937" y="218599"/>
                    <a:pt x="5585937" y="230029"/>
                  </a:cubicBezTo>
                  <a:cubicBezTo>
                    <a:pt x="5585937" y="230029"/>
                    <a:pt x="5585937" y="230981"/>
                    <a:pt x="5585937" y="230981"/>
                  </a:cubicBezTo>
                  <a:cubicBezTo>
                    <a:pt x="5584984" y="225266"/>
                    <a:pt x="5584031" y="219551"/>
                    <a:pt x="5583079" y="213836"/>
                  </a:cubicBezTo>
                  <a:cubicBezTo>
                    <a:pt x="5583079" y="223361"/>
                    <a:pt x="5583079" y="232886"/>
                    <a:pt x="5583079" y="242411"/>
                  </a:cubicBezTo>
                  <a:cubicBezTo>
                    <a:pt x="5582126" y="243364"/>
                    <a:pt x="5582126" y="245269"/>
                    <a:pt x="5581174" y="246221"/>
                  </a:cubicBezTo>
                  <a:cubicBezTo>
                    <a:pt x="5580221" y="247174"/>
                    <a:pt x="5579269" y="249079"/>
                    <a:pt x="5579269" y="250031"/>
                  </a:cubicBezTo>
                  <a:cubicBezTo>
                    <a:pt x="5576412" y="235744"/>
                    <a:pt x="5574506" y="221456"/>
                    <a:pt x="5571649" y="209074"/>
                  </a:cubicBezTo>
                  <a:cubicBezTo>
                    <a:pt x="5570696" y="202406"/>
                    <a:pt x="5568792" y="194786"/>
                    <a:pt x="5567839" y="189071"/>
                  </a:cubicBezTo>
                  <a:cubicBezTo>
                    <a:pt x="5565934" y="182404"/>
                    <a:pt x="5564981" y="176689"/>
                    <a:pt x="5563076" y="170974"/>
                  </a:cubicBezTo>
                  <a:cubicBezTo>
                    <a:pt x="5560219" y="159544"/>
                    <a:pt x="5557362" y="150019"/>
                    <a:pt x="5555456" y="141446"/>
                  </a:cubicBezTo>
                  <a:cubicBezTo>
                    <a:pt x="5550694" y="125254"/>
                    <a:pt x="5548789" y="115729"/>
                    <a:pt x="5548789" y="115729"/>
                  </a:cubicBezTo>
                  <a:cubicBezTo>
                    <a:pt x="5548789" y="115729"/>
                    <a:pt x="5549742" y="125254"/>
                    <a:pt x="5551646" y="142399"/>
                  </a:cubicBezTo>
                  <a:cubicBezTo>
                    <a:pt x="5552599" y="150971"/>
                    <a:pt x="5554504" y="160496"/>
                    <a:pt x="5555456" y="172879"/>
                  </a:cubicBezTo>
                  <a:cubicBezTo>
                    <a:pt x="5556409" y="178594"/>
                    <a:pt x="5557362" y="185261"/>
                    <a:pt x="5558314" y="190976"/>
                  </a:cubicBezTo>
                  <a:cubicBezTo>
                    <a:pt x="5559267" y="197644"/>
                    <a:pt x="5559267" y="204311"/>
                    <a:pt x="5560219" y="211931"/>
                  </a:cubicBezTo>
                  <a:cubicBezTo>
                    <a:pt x="5561171" y="226219"/>
                    <a:pt x="5563076" y="241459"/>
                    <a:pt x="5564981" y="257651"/>
                  </a:cubicBezTo>
                  <a:cubicBezTo>
                    <a:pt x="5565934" y="263366"/>
                    <a:pt x="5565934" y="269081"/>
                    <a:pt x="5565934" y="274796"/>
                  </a:cubicBezTo>
                  <a:cubicBezTo>
                    <a:pt x="5564981" y="275749"/>
                    <a:pt x="5564981" y="277654"/>
                    <a:pt x="5564029" y="278606"/>
                  </a:cubicBezTo>
                  <a:cubicBezTo>
                    <a:pt x="5563076" y="280511"/>
                    <a:pt x="5562124" y="282416"/>
                    <a:pt x="5561171" y="284321"/>
                  </a:cubicBezTo>
                  <a:cubicBezTo>
                    <a:pt x="5557362" y="277654"/>
                    <a:pt x="5553551" y="270034"/>
                    <a:pt x="5549742" y="264319"/>
                  </a:cubicBezTo>
                  <a:cubicBezTo>
                    <a:pt x="5549742" y="263366"/>
                    <a:pt x="5548789" y="262414"/>
                    <a:pt x="5548789" y="261461"/>
                  </a:cubicBezTo>
                  <a:cubicBezTo>
                    <a:pt x="5546884" y="255746"/>
                    <a:pt x="5545931" y="250984"/>
                    <a:pt x="5544026" y="247174"/>
                  </a:cubicBezTo>
                  <a:cubicBezTo>
                    <a:pt x="5545931" y="234791"/>
                    <a:pt x="5547837" y="228124"/>
                    <a:pt x="5547837" y="228124"/>
                  </a:cubicBezTo>
                  <a:cubicBezTo>
                    <a:pt x="5547837" y="228124"/>
                    <a:pt x="5545931" y="232886"/>
                    <a:pt x="5542121" y="241459"/>
                  </a:cubicBezTo>
                  <a:cubicBezTo>
                    <a:pt x="5542121" y="240506"/>
                    <a:pt x="5541169" y="239554"/>
                    <a:pt x="5541169" y="238601"/>
                  </a:cubicBezTo>
                  <a:cubicBezTo>
                    <a:pt x="5540217" y="235744"/>
                    <a:pt x="5539264" y="232886"/>
                    <a:pt x="5538312" y="230029"/>
                  </a:cubicBezTo>
                  <a:cubicBezTo>
                    <a:pt x="5546884" y="192881"/>
                    <a:pt x="5551646" y="167164"/>
                    <a:pt x="5551646" y="167164"/>
                  </a:cubicBezTo>
                  <a:cubicBezTo>
                    <a:pt x="5551646" y="167164"/>
                    <a:pt x="5542121" y="190024"/>
                    <a:pt x="5528787" y="225266"/>
                  </a:cubicBezTo>
                  <a:cubicBezTo>
                    <a:pt x="5526881" y="221456"/>
                    <a:pt x="5524976" y="219551"/>
                    <a:pt x="5524976" y="217646"/>
                  </a:cubicBezTo>
                  <a:cubicBezTo>
                    <a:pt x="5524024" y="213836"/>
                    <a:pt x="5524024" y="210026"/>
                    <a:pt x="5524024" y="207169"/>
                  </a:cubicBezTo>
                  <a:cubicBezTo>
                    <a:pt x="5522119" y="192881"/>
                    <a:pt x="5521167" y="185261"/>
                    <a:pt x="5521167" y="185261"/>
                  </a:cubicBezTo>
                  <a:cubicBezTo>
                    <a:pt x="5521167" y="185261"/>
                    <a:pt x="5521167" y="192881"/>
                    <a:pt x="5520214" y="207169"/>
                  </a:cubicBezTo>
                  <a:cubicBezTo>
                    <a:pt x="5520214" y="213836"/>
                    <a:pt x="5520214" y="222409"/>
                    <a:pt x="5520214" y="232886"/>
                  </a:cubicBezTo>
                  <a:cubicBezTo>
                    <a:pt x="5520214" y="237649"/>
                    <a:pt x="5520214" y="243364"/>
                    <a:pt x="5520214" y="248126"/>
                  </a:cubicBezTo>
                  <a:cubicBezTo>
                    <a:pt x="5520214" y="249079"/>
                    <a:pt x="5520214" y="250031"/>
                    <a:pt x="5520214" y="250984"/>
                  </a:cubicBezTo>
                  <a:cubicBezTo>
                    <a:pt x="5515451" y="264319"/>
                    <a:pt x="5510689" y="277654"/>
                    <a:pt x="5505926" y="291941"/>
                  </a:cubicBezTo>
                  <a:cubicBezTo>
                    <a:pt x="5504974" y="294799"/>
                    <a:pt x="5504021" y="297656"/>
                    <a:pt x="5503069" y="300514"/>
                  </a:cubicBezTo>
                  <a:cubicBezTo>
                    <a:pt x="5501164" y="297656"/>
                    <a:pt x="5500212" y="293846"/>
                    <a:pt x="5498306" y="290989"/>
                  </a:cubicBezTo>
                  <a:cubicBezTo>
                    <a:pt x="5498306" y="289084"/>
                    <a:pt x="5498306" y="287179"/>
                    <a:pt x="5498306" y="285274"/>
                  </a:cubicBezTo>
                  <a:cubicBezTo>
                    <a:pt x="5499259" y="274796"/>
                    <a:pt x="5499259" y="269081"/>
                    <a:pt x="5499259" y="269081"/>
                  </a:cubicBezTo>
                  <a:cubicBezTo>
                    <a:pt x="5499259" y="269081"/>
                    <a:pt x="5497354" y="274796"/>
                    <a:pt x="5494496" y="284321"/>
                  </a:cubicBezTo>
                  <a:cubicBezTo>
                    <a:pt x="5489734" y="273844"/>
                    <a:pt x="5484971" y="265271"/>
                    <a:pt x="5481162" y="257651"/>
                  </a:cubicBezTo>
                  <a:cubicBezTo>
                    <a:pt x="5482114" y="255746"/>
                    <a:pt x="5482114" y="253841"/>
                    <a:pt x="5483067" y="251936"/>
                  </a:cubicBezTo>
                  <a:cubicBezTo>
                    <a:pt x="5486876" y="241459"/>
                    <a:pt x="5489734" y="231934"/>
                    <a:pt x="5492592" y="224314"/>
                  </a:cubicBezTo>
                  <a:cubicBezTo>
                    <a:pt x="5497354" y="209074"/>
                    <a:pt x="5500212" y="200501"/>
                    <a:pt x="5500212" y="200501"/>
                  </a:cubicBezTo>
                  <a:cubicBezTo>
                    <a:pt x="5500212" y="200501"/>
                    <a:pt x="5498306" y="205264"/>
                    <a:pt x="5493544" y="212884"/>
                  </a:cubicBezTo>
                  <a:cubicBezTo>
                    <a:pt x="5496401" y="203359"/>
                    <a:pt x="5500212" y="194786"/>
                    <a:pt x="5502117" y="188119"/>
                  </a:cubicBezTo>
                  <a:cubicBezTo>
                    <a:pt x="5507831" y="170974"/>
                    <a:pt x="5511642" y="160496"/>
                    <a:pt x="5511642" y="160496"/>
                  </a:cubicBezTo>
                  <a:cubicBezTo>
                    <a:pt x="5511642" y="160496"/>
                    <a:pt x="5506879" y="170021"/>
                    <a:pt x="5498306" y="186214"/>
                  </a:cubicBezTo>
                  <a:cubicBezTo>
                    <a:pt x="5494496" y="194786"/>
                    <a:pt x="5489734" y="204311"/>
                    <a:pt x="5484019" y="215741"/>
                  </a:cubicBezTo>
                  <a:cubicBezTo>
                    <a:pt x="5481162" y="221456"/>
                    <a:pt x="5478304" y="227171"/>
                    <a:pt x="5475446" y="233839"/>
                  </a:cubicBezTo>
                  <a:cubicBezTo>
                    <a:pt x="5474494" y="236696"/>
                    <a:pt x="5473542" y="238601"/>
                    <a:pt x="5472589" y="241459"/>
                  </a:cubicBezTo>
                  <a:cubicBezTo>
                    <a:pt x="5465921" y="228124"/>
                    <a:pt x="5461159" y="221456"/>
                    <a:pt x="5461159" y="221456"/>
                  </a:cubicBezTo>
                  <a:cubicBezTo>
                    <a:pt x="5461159" y="221456"/>
                    <a:pt x="5464017" y="231934"/>
                    <a:pt x="5469731" y="248126"/>
                  </a:cubicBezTo>
                  <a:cubicBezTo>
                    <a:pt x="5468779" y="250031"/>
                    <a:pt x="5467826" y="252889"/>
                    <a:pt x="5466874" y="254794"/>
                  </a:cubicBezTo>
                  <a:cubicBezTo>
                    <a:pt x="5466874" y="255746"/>
                    <a:pt x="5465921" y="256699"/>
                    <a:pt x="5465921" y="257651"/>
                  </a:cubicBezTo>
                  <a:cubicBezTo>
                    <a:pt x="5465921" y="257651"/>
                    <a:pt x="5464969" y="256699"/>
                    <a:pt x="5464969" y="256699"/>
                  </a:cubicBezTo>
                  <a:cubicBezTo>
                    <a:pt x="5461159" y="252889"/>
                    <a:pt x="5458301" y="249079"/>
                    <a:pt x="5455444" y="246221"/>
                  </a:cubicBezTo>
                  <a:cubicBezTo>
                    <a:pt x="5454492" y="240506"/>
                    <a:pt x="5453539" y="234791"/>
                    <a:pt x="5452587" y="230029"/>
                  </a:cubicBezTo>
                  <a:cubicBezTo>
                    <a:pt x="5451634" y="224314"/>
                    <a:pt x="5449729" y="219551"/>
                    <a:pt x="5448776" y="214789"/>
                  </a:cubicBezTo>
                  <a:cubicBezTo>
                    <a:pt x="5445919" y="205264"/>
                    <a:pt x="5444014" y="196691"/>
                    <a:pt x="5442109" y="190024"/>
                  </a:cubicBezTo>
                  <a:cubicBezTo>
                    <a:pt x="5442109" y="190024"/>
                    <a:pt x="5442109" y="190024"/>
                    <a:pt x="5442109" y="190024"/>
                  </a:cubicBezTo>
                  <a:cubicBezTo>
                    <a:pt x="5442109" y="184309"/>
                    <a:pt x="5442109" y="180499"/>
                    <a:pt x="5442109" y="180499"/>
                  </a:cubicBezTo>
                  <a:cubicBezTo>
                    <a:pt x="5442109" y="180499"/>
                    <a:pt x="5442109" y="182404"/>
                    <a:pt x="5441156" y="186214"/>
                  </a:cubicBezTo>
                  <a:cubicBezTo>
                    <a:pt x="5438299" y="174784"/>
                    <a:pt x="5436394" y="169069"/>
                    <a:pt x="5436394" y="169069"/>
                  </a:cubicBezTo>
                  <a:cubicBezTo>
                    <a:pt x="5436394" y="169069"/>
                    <a:pt x="5437346" y="176689"/>
                    <a:pt x="5438299" y="190976"/>
                  </a:cubicBezTo>
                  <a:cubicBezTo>
                    <a:pt x="5438299" y="192881"/>
                    <a:pt x="5438299" y="193834"/>
                    <a:pt x="5439251" y="195739"/>
                  </a:cubicBezTo>
                  <a:cubicBezTo>
                    <a:pt x="5437346" y="203359"/>
                    <a:pt x="5435442" y="212884"/>
                    <a:pt x="5433537" y="225266"/>
                  </a:cubicBezTo>
                  <a:cubicBezTo>
                    <a:pt x="5430679" y="223361"/>
                    <a:pt x="5429726" y="221456"/>
                    <a:pt x="5429726" y="221456"/>
                  </a:cubicBezTo>
                  <a:cubicBezTo>
                    <a:pt x="5429726" y="221456"/>
                    <a:pt x="5430679" y="223361"/>
                    <a:pt x="5433537" y="225266"/>
                  </a:cubicBezTo>
                  <a:cubicBezTo>
                    <a:pt x="5432584" y="230029"/>
                    <a:pt x="5431631" y="235744"/>
                    <a:pt x="5430679" y="240506"/>
                  </a:cubicBezTo>
                  <a:cubicBezTo>
                    <a:pt x="5429726" y="232886"/>
                    <a:pt x="5428774" y="228124"/>
                    <a:pt x="5428774" y="228124"/>
                  </a:cubicBezTo>
                  <a:cubicBezTo>
                    <a:pt x="5428774" y="228124"/>
                    <a:pt x="5428774" y="232886"/>
                    <a:pt x="5428774" y="242411"/>
                  </a:cubicBezTo>
                  <a:cubicBezTo>
                    <a:pt x="5426869" y="234791"/>
                    <a:pt x="5425917" y="228124"/>
                    <a:pt x="5424012" y="222409"/>
                  </a:cubicBezTo>
                  <a:cubicBezTo>
                    <a:pt x="5421154" y="208121"/>
                    <a:pt x="5419249" y="200501"/>
                    <a:pt x="5419249" y="200501"/>
                  </a:cubicBezTo>
                  <a:cubicBezTo>
                    <a:pt x="5419249" y="200501"/>
                    <a:pt x="5419249" y="209074"/>
                    <a:pt x="5420201" y="223361"/>
                  </a:cubicBezTo>
                  <a:cubicBezTo>
                    <a:pt x="5421154" y="235744"/>
                    <a:pt x="5422106" y="253841"/>
                    <a:pt x="5424964" y="274796"/>
                  </a:cubicBezTo>
                  <a:cubicBezTo>
                    <a:pt x="5424012" y="282416"/>
                    <a:pt x="5422106" y="290989"/>
                    <a:pt x="5420201" y="299561"/>
                  </a:cubicBezTo>
                  <a:cubicBezTo>
                    <a:pt x="5419249" y="301466"/>
                    <a:pt x="5419249" y="303371"/>
                    <a:pt x="5418296" y="305276"/>
                  </a:cubicBezTo>
                  <a:cubicBezTo>
                    <a:pt x="5417344" y="302419"/>
                    <a:pt x="5416392" y="300514"/>
                    <a:pt x="5415439" y="298609"/>
                  </a:cubicBezTo>
                  <a:cubicBezTo>
                    <a:pt x="5416392" y="294799"/>
                    <a:pt x="5417344" y="291941"/>
                    <a:pt x="5417344" y="291941"/>
                  </a:cubicBezTo>
                  <a:cubicBezTo>
                    <a:pt x="5417344" y="291941"/>
                    <a:pt x="5416392" y="293846"/>
                    <a:pt x="5414487" y="296704"/>
                  </a:cubicBezTo>
                  <a:cubicBezTo>
                    <a:pt x="5414487" y="296704"/>
                    <a:pt x="5414487" y="295751"/>
                    <a:pt x="5414487" y="295751"/>
                  </a:cubicBezTo>
                  <a:cubicBezTo>
                    <a:pt x="5413534" y="292894"/>
                    <a:pt x="5412581" y="290036"/>
                    <a:pt x="5411629" y="287179"/>
                  </a:cubicBezTo>
                  <a:cubicBezTo>
                    <a:pt x="5413534" y="274796"/>
                    <a:pt x="5414487" y="268129"/>
                    <a:pt x="5414487" y="268129"/>
                  </a:cubicBezTo>
                  <a:cubicBezTo>
                    <a:pt x="5414487" y="268129"/>
                    <a:pt x="5412581" y="272891"/>
                    <a:pt x="5409724" y="282416"/>
                  </a:cubicBezTo>
                  <a:cubicBezTo>
                    <a:pt x="5407819" y="276701"/>
                    <a:pt x="5405914" y="271939"/>
                    <a:pt x="5404009" y="267176"/>
                  </a:cubicBezTo>
                  <a:cubicBezTo>
                    <a:pt x="5402104" y="262414"/>
                    <a:pt x="5401151" y="258604"/>
                    <a:pt x="5399246" y="253841"/>
                  </a:cubicBezTo>
                  <a:cubicBezTo>
                    <a:pt x="5400199" y="240506"/>
                    <a:pt x="5400199" y="232886"/>
                    <a:pt x="5400199" y="232886"/>
                  </a:cubicBezTo>
                  <a:cubicBezTo>
                    <a:pt x="5400199" y="232886"/>
                    <a:pt x="5399246" y="237649"/>
                    <a:pt x="5396389" y="247174"/>
                  </a:cubicBezTo>
                  <a:cubicBezTo>
                    <a:pt x="5396389" y="246221"/>
                    <a:pt x="5395437" y="245269"/>
                    <a:pt x="5395437" y="244316"/>
                  </a:cubicBezTo>
                  <a:cubicBezTo>
                    <a:pt x="5390674" y="231934"/>
                    <a:pt x="5387817" y="224314"/>
                    <a:pt x="5387817" y="224314"/>
                  </a:cubicBezTo>
                  <a:cubicBezTo>
                    <a:pt x="5387817" y="224314"/>
                    <a:pt x="5388769" y="231934"/>
                    <a:pt x="5391626" y="245269"/>
                  </a:cubicBezTo>
                  <a:cubicBezTo>
                    <a:pt x="5392579" y="249079"/>
                    <a:pt x="5393531" y="252889"/>
                    <a:pt x="5394484" y="257651"/>
                  </a:cubicBezTo>
                  <a:cubicBezTo>
                    <a:pt x="5391626" y="269081"/>
                    <a:pt x="5388769" y="283369"/>
                    <a:pt x="5384959" y="300514"/>
                  </a:cubicBezTo>
                  <a:cubicBezTo>
                    <a:pt x="5384959" y="299561"/>
                    <a:pt x="5384959" y="298609"/>
                    <a:pt x="5384006" y="297656"/>
                  </a:cubicBezTo>
                  <a:cubicBezTo>
                    <a:pt x="5383054" y="288131"/>
                    <a:pt x="5382101" y="283369"/>
                    <a:pt x="5382101" y="283369"/>
                  </a:cubicBezTo>
                  <a:cubicBezTo>
                    <a:pt x="5382101" y="283369"/>
                    <a:pt x="5382101" y="284321"/>
                    <a:pt x="5382101" y="287179"/>
                  </a:cubicBezTo>
                  <a:cubicBezTo>
                    <a:pt x="5381149" y="283369"/>
                    <a:pt x="5380196" y="280511"/>
                    <a:pt x="5380196" y="276701"/>
                  </a:cubicBezTo>
                  <a:cubicBezTo>
                    <a:pt x="5380196" y="275749"/>
                    <a:pt x="5379244" y="273844"/>
                    <a:pt x="5379244" y="272891"/>
                  </a:cubicBezTo>
                  <a:cubicBezTo>
                    <a:pt x="5380196" y="270986"/>
                    <a:pt x="5380196" y="269081"/>
                    <a:pt x="5380196" y="269081"/>
                  </a:cubicBezTo>
                  <a:cubicBezTo>
                    <a:pt x="5380196" y="269081"/>
                    <a:pt x="5380196" y="270034"/>
                    <a:pt x="5379244" y="271939"/>
                  </a:cubicBezTo>
                  <a:cubicBezTo>
                    <a:pt x="5376387" y="260509"/>
                    <a:pt x="5374481" y="250984"/>
                    <a:pt x="5372576" y="241459"/>
                  </a:cubicBezTo>
                  <a:cubicBezTo>
                    <a:pt x="5372576" y="238601"/>
                    <a:pt x="5372576" y="235744"/>
                    <a:pt x="5373529" y="232886"/>
                  </a:cubicBezTo>
                  <a:cubicBezTo>
                    <a:pt x="5374481" y="217646"/>
                    <a:pt x="5376387" y="203359"/>
                    <a:pt x="5378292" y="190024"/>
                  </a:cubicBezTo>
                  <a:cubicBezTo>
                    <a:pt x="5379244" y="176689"/>
                    <a:pt x="5382101" y="165259"/>
                    <a:pt x="5384006" y="153829"/>
                  </a:cubicBezTo>
                  <a:cubicBezTo>
                    <a:pt x="5384959" y="148114"/>
                    <a:pt x="5385912" y="143351"/>
                    <a:pt x="5386864" y="138589"/>
                  </a:cubicBezTo>
                  <a:cubicBezTo>
                    <a:pt x="5387817" y="133826"/>
                    <a:pt x="5388769" y="130016"/>
                    <a:pt x="5389721" y="126206"/>
                  </a:cubicBezTo>
                  <a:cubicBezTo>
                    <a:pt x="5392579" y="110966"/>
                    <a:pt x="5394484" y="102394"/>
                    <a:pt x="5394484" y="102394"/>
                  </a:cubicBezTo>
                  <a:cubicBezTo>
                    <a:pt x="5394484" y="102394"/>
                    <a:pt x="5391626" y="110966"/>
                    <a:pt x="5385912" y="125254"/>
                  </a:cubicBezTo>
                  <a:cubicBezTo>
                    <a:pt x="5384959" y="129064"/>
                    <a:pt x="5383054" y="132874"/>
                    <a:pt x="5381149" y="137636"/>
                  </a:cubicBezTo>
                  <a:cubicBezTo>
                    <a:pt x="5379244" y="142399"/>
                    <a:pt x="5378292" y="147161"/>
                    <a:pt x="5376387" y="151924"/>
                  </a:cubicBezTo>
                  <a:cubicBezTo>
                    <a:pt x="5373529" y="162401"/>
                    <a:pt x="5369719" y="174784"/>
                    <a:pt x="5366862" y="188119"/>
                  </a:cubicBezTo>
                  <a:cubicBezTo>
                    <a:pt x="5365909" y="193834"/>
                    <a:pt x="5364004" y="199549"/>
                    <a:pt x="5363051" y="205264"/>
                  </a:cubicBezTo>
                  <a:cubicBezTo>
                    <a:pt x="5361146" y="199549"/>
                    <a:pt x="5360194" y="196691"/>
                    <a:pt x="5360194" y="196691"/>
                  </a:cubicBezTo>
                  <a:cubicBezTo>
                    <a:pt x="5360194" y="196691"/>
                    <a:pt x="5361146" y="201454"/>
                    <a:pt x="5361146" y="210979"/>
                  </a:cubicBezTo>
                  <a:cubicBezTo>
                    <a:pt x="5360194" y="217646"/>
                    <a:pt x="5358289" y="224314"/>
                    <a:pt x="5357337" y="230981"/>
                  </a:cubicBezTo>
                  <a:cubicBezTo>
                    <a:pt x="5356384" y="235744"/>
                    <a:pt x="5355431" y="240506"/>
                    <a:pt x="5355431" y="245269"/>
                  </a:cubicBezTo>
                  <a:cubicBezTo>
                    <a:pt x="5355431" y="241459"/>
                    <a:pt x="5354479" y="238601"/>
                    <a:pt x="5354479" y="235744"/>
                  </a:cubicBezTo>
                  <a:cubicBezTo>
                    <a:pt x="5354479" y="233839"/>
                    <a:pt x="5354479" y="231934"/>
                    <a:pt x="5354479" y="230029"/>
                  </a:cubicBezTo>
                  <a:cubicBezTo>
                    <a:pt x="5355431" y="217646"/>
                    <a:pt x="5355431" y="210979"/>
                    <a:pt x="5355431" y="210979"/>
                  </a:cubicBezTo>
                  <a:cubicBezTo>
                    <a:pt x="5355431" y="210979"/>
                    <a:pt x="5354479" y="214789"/>
                    <a:pt x="5352574" y="222409"/>
                  </a:cubicBezTo>
                  <a:cubicBezTo>
                    <a:pt x="5350669" y="210026"/>
                    <a:pt x="5348764" y="199549"/>
                    <a:pt x="5347812" y="190024"/>
                  </a:cubicBezTo>
                  <a:cubicBezTo>
                    <a:pt x="5347812" y="186214"/>
                    <a:pt x="5347812" y="182404"/>
                    <a:pt x="5347812" y="179546"/>
                  </a:cubicBezTo>
                  <a:cubicBezTo>
                    <a:pt x="5347812" y="167164"/>
                    <a:pt x="5347812" y="160496"/>
                    <a:pt x="5347812" y="160496"/>
                  </a:cubicBezTo>
                  <a:cubicBezTo>
                    <a:pt x="5347812" y="160496"/>
                    <a:pt x="5346859" y="165259"/>
                    <a:pt x="5344954" y="173831"/>
                  </a:cubicBezTo>
                  <a:cubicBezTo>
                    <a:pt x="5342096" y="158591"/>
                    <a:pt x="5341144" y="150019"/>
                    <a:pt x="5341144" y="150019"/>
                  </a:cubicBezTo>
                  <a:cubicBezTo>
                    <a:pt x="5341144" y="150019"/>
                    <a:pt x="5341144" y="160496"/>
                    <a:pt x="5342096" y="177641"/>
                  </a:cubicBezTo>
                  <a:cubicBezTo>
                    <a:pt x="5342096" y="180499"/>
                    <a:pt x="5342096" y="184309"/>
                    <a:pt x="5342096" y="187166"/>
                  </a:cubicBezTo>
                  <a:cubicBezTo>
                    <a:pt x="5341144" y="190976"/>
                    <a:pt x="5341144" y="195739"/>
                    <a:pt x="5340192" y="200501"/>
                  </a:cubicBezTo>
                  <a:cubicBezTo>
                    <a:pt x="5339239" y="209074"/>
                    <a:pt x="5337334" y="218599"/>
                    <a:pt x="5337334" y="229076"/>
                  </a:cubicBezTo>
                  <a:cubicBezTo>
                    <a:pt x="5337334" y="239554"/>
                    <a:pt x="5336381" y="250984"/>
                    <a:pt x="5336381" y="263366"/>
                  </a:cubicBezTo>
                  <a:cubicBezTo>
                    <a:pt x="5336381" y="269081"/>
                    <a:pt x="5336381" y="275749"/>
                    <a:pt x="5336381" y="282416"/>
                  </a:cubicBezTo>
                  <a:cubicBezTo>
                    <a:pt x="5336381" y="282416"/>
                    <a:pt x="5336381" y="282416"/>
                    <a:pt x="5336381" y="282416"/>
                  </a:cubicBezTo>
                  <a:cubicBezTo>
                    <a:pt x="5335429" y="286226"/>
                    <a:pt x="5334476" y="290036"/>
                    <a:pt x="5333524" y="293846"/>
                  </a:cubicBezTo>
                  <a:cubicBezTo>
                    <a:pt x="5333524" y="292894"/>
                    <a:pt x="5332571" y="291941"/>
                    <a:pt x="5332571" y="291941"/>
                  </a:cubicBezTo>
                  <a:cubicBezTo>
                    <a:pt x="5330667" y="287179"/>
                    <a:pt x="5329714" y="282416"/>
                    <a:pt x="5327809" y="278606"/>
                  </a:cubicBezTo>
                  <a:cubicBezTo>
                    <a:pt x="5323999" y="269081"/>
                    <a:pt x="5321142" y="259556"/>
                    <a:pt x="5319237" y="252889"/>
                  </a:cubicBezTo>
                  <a:cubicBezTo>
                    <a:pt x="5313521" y="238601"/>
                    <a:pt x="5310664" y="230029"/>
                    <a:pt x="5310664" y="230029"/>
                  </a:cubicBezTo>
                  <a:cubicBezTo>
                    <a:pt x="5310664" y="230029"/>
                    <a:pt x="5312569" y="238601"/>
                    <a:pt x="5315426" y="253841"/>
                  </a:cubicBezTo>
                  <a:cubicBezTo>
                    <a:pt x="5316379" y="257651"/>
                    <a:pt x="5317331" y="262414"/>
                    <a:pt x="5318284" y="267176"/>
                  </a:cubicBezTo>
                  <a:cubicBezTo>
                    <a:pt x="5316379" y="264319"/>
                    <a:pt x="5315426" y="263366"/>
                    <a:pt x="5315426" y="263366"/>
                  </a:cubicBezTo>
                  <a:cubicBezTo>
                    <a:pt x="5315426" y="263366"/>
                    <a:pt x="5317331" y="268129"/>
                    <a:pt x="5320189" y="276701"/>
                  </a:cubicBezTo>
                  <a:cubicBezTo>
                    <a:pt x="5320189" y="278606"/>
                    <a:pt x="5321142" y="279559"/>
                    <a:pt x="5321142" y="281464"/>
                  </a:cubicBezTo>
                  <a:cubicBezTo>
                    <a:pt x="5322094" y="286226"/>
                    <a:pt x="5323046" y="291941"/>
                    <a:pt x="5324951" y="297656"/>
                  </a:cubicBezTo>
                  <a:cubicBezTo>
                    <a:pt x="5325904" y="300514"/>
                    <a:pt x="5326856" y="303371"/>
                    <a:pt x="5326856" y="306229"/>
                  </a:cubicBezTo>
                  <a:cubicBezTo>
                    <a:pt x="5323999" y="310991"/>
                    <a:pt x="5320189" y="316706"/>
                    <a:pt x="5316379" y="322421"/>
                  </a:cubicBezTo>
                  <a:cubicBezTo>
                    <a:pt x="5313521" y="327184"/>
                    <a:pt x="5309712" y="332899"/>
                    <a:pt x="5306854" y="338614"/>
                  </a:cubicBezTo>
                  <a:cubicBezTo>
                    <a:pt x="5303996" y="343376"/>
                    <a:pt x="5301139" y="349091"/>
                    <a:pt x="5298281" y="354806"/>
                  </a:cubicBezTo>
                  <a:cubicBezTo>
                    <a:pt x="5298281" y="350996"/>
                    <a:pt x="5298281" y="347186"/>
                    <a:pt x="5298281" y="344329"/>
                  </a:cubicBezTo>
                  <a:cubicBezTo>
                    <a:pt x="5299234" y="334804"/>
                    <a:pt x="5300187" y="326231"/>
                    <a:pt x="5301139" y="318611"/>
                  </a:cubicBezTo>
                  <a:cubicBezTo>
                    <a:pt x="5303044" y="308134"/>
                    <a:pt x="5303996" y="299561"/>
                    <a:pt x="5305901" y="291941"/>
                  </a:cubicBezTo>
                  <a:cubicBezTo>
                    <a:pt x="5309712" y="276701"/>
                    <a:pt x="5311617" y="269081"/>
                    <a:pt x="5311617" y="269081"/>
                  </a:cubicBezTo>
                  <a:cubicBezTo>
                    <a:pt x="5311617" y="269081"/>
                    <a:pt x="5307806" y="276701"/>
                    <a:pt x="5302092" y="290989"/>
                  </a:cubicBezTo>
                  <a:cubicBezTo>
                    <a:pt x="5301139" y="293846"/>
                    <a:pt x="5300187" y="295751"/>
                    <a:pt x="5299234" y="298609"/>
                  </a:cubicBezTo>
                  <a:cubicBezTo>
                    <a:pt x="5299234" y="276701"/>
                    <a:pt x="5299234" y="263366"/>
                    <a:pt x="5299234" y="263366"/>
                  </a:cubicBezTo>
                  <a:cubicBezTo>
                    <a:pt x="5299234" y="263366"/>
                    <a:pt x="5295424" y="284321"/>
                    <a:pt x="5290662" y="317659"/>
                  </a:cubicBezTo>
                  <a:cubicBezTo>
                    <a:pt x="5290662" y="315754"/>
                    <a:pt x="5289709" y="314801"/>
                    <a:pt x="5289709" y="312896"/>
                  </a:cubicBezTo>
                  <a:cubicBezTo>
                    <a:pt x="5287804" y="306229"/>
                    <a:pt x="5286851" y="300514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3994" y="291941"/>
                    <a:pt x="5283042" y="288131"/>
                    <a:pt x="5282089" y="284321"/>
                  </a:cubicBezTo>
                  <a:cubicBezTo>
                    <a:pt x="5282089" y="283369"/>
                    <a:pt x="5282089" y="283369"/>
                    <a:pt x="5281137" y="282416"/>
                  </a:cubicBezTo>
                  <a:cubicBezTo>
                    <a:pt x="5285899" y="264319"/>
                    <a:pt x="5288756" y="252889"/>
                    <a:pt x="5288756" y="252889"/>
                  </a:cubicBezTo>
                  <a:cubicBezTo>
                    <a:pt x="5288756" y="252889"/>
                    <a:pt x="5284946" y="260509"/>
                    <a:pt x="5279231" y="273844"/>
                  </a:cubicBezTo>
                  <a:cubicBezTo>
                    <a:pt x="5278279" y="269081"/>
                    <a:pt x="5276374" y="265271"/>
                    <a:pt x="5275421" y="262414"/>
                  </a:cubicBezTo>
                  <a:cubicBezTo>
                    <a:pt x="5270659" y="250031"/>
                    <a:pt x="5268754" y="243364"/>
                    <a:pt x="5268754" y="243364"/>
                  </a:cubicBezTo>
                  <a:cubicBezTo>
                    <a:pt x="5268754" y="243364"/>
                    <a:pt x="5269706" y="250031"/>
                    <a:pt x="5271612" y="262414"/>
                  </a:cubicBezTo>
                  <a:cubicBezTo>
                    <a:pt x="5272564" y="268129"/>
                    <a:pt x="5273517" y="275749"/>
                    <a:pt x="5274469" y="283369"/>
                  </a:cubicBezTo>
                  <a:cubicBezTo>
                    <a:pt x="5270659" y="290989"/>
                    <a:pt x="5266849" y="300514"/>
                    <a:pt x="5263039" y="310039"/>
                  </a:cubicBezTo>
                  <a:cubicBezTo>
                    <a:pt x="5263039" y="305276"/>
                    <a:pt x="5263039" y="302419"/>
                    <a:pt x="5263039" y="302419"/>
                  </a:cubicBezTo>
                  <a:cubicBezTo>
                    <a:pt x="5263039" y="302419"/>
                    <a:pt x="5262087" y="305276"/>
                    <a:pt x="5260181" y="310039"/>
                  </a:cubicBezTo>
                  <a:cubicBezTo>
                    <a:pt x="5260181" y="310039"/>
                    <a:pt x="5260181" y="309086"/>
                    <a:pt x="5260181" y="309086"/>
                  </a:cubicBezTo>
                  <a:cubicBezTo>
                    <a:pt x="5260181" y="306229"/>
                    <a:pt x="5260181" y="303371"/>
                    <a:pt x="5261134" y="301466"/>
                  </a:cubicBezTo>
                  <a:cubicBezTo>
                    <a:pt x="5261134" y="294799"/>
                    <a:pt x="5262087" y="289084"/>
                    <a:pt x="5262087" y="284321"/>
                  </a:cubicBezTo>
                  <a:cubicBezTo>
                    <a:pt x="5263039" y="274796"/>
                    <a:pt x="5263039" y="269081"/>
                    <a:pt x="5263039" y="269081"/>
                  </a:cubicBezTo>
                  <a:cubicBezTo>
                    <a:pt x="5263039" y="269081"/>
                    <a:pt x="5261134" y="273844"/>
                    <a:pt x="5258276" y="283369"/>
                  </a:cubicBezTo>
                  <a:cubicBezTo>
                    <a:pt x="5258276" y="284321"/>
                    <a:pt x="5257324" y="286226"/>
                    <a:pt x="5257324" y="287179"/>
                  </a:cubicBezTo>
                  <a:cubicBezTo>
                    <a:pt x="5256371" y="282416"/>
                    <a:pt x="5256371" y="277654"/>
                    <a:pt x="5255419" y="273844"/>
                  </a:cubicBezTo>
                  <a:cubicBezTo>
                    <a:pt x="5255419" y="272891"/>
                    <a:pt x="5255419" y="271939"/>
                    <a:pt x="5255419" y="271939"/>
                  </a:cubicBezTo>
                  <a:cubicBezTo>
                    <a:pt x="5255419" y="271939"/>
                    <a:pt x="5255419" y="271939"/>
                    <a:pt x="5255419" y="270986"/>
                  </a:cubicBezTo>
                  <a:cubicBezTo>
                    <a:pt x="5256371" y="268129"/>
                    <a:pt x="5256371" y="266224"/>
                    <a:pt x="5256371" y="266224"/>
                  </a:cubicBezTo>
                  <a:cubicBezTo>
                    <a:pt x="5256371" y="266224"/>
                    <a:pt x="5256371" y="267176"/>
                    <a:pt x="5255419" y="268129"/>
                  </a:cubicBezTo>
                  <a:cubicBezTo>
                    <a:pt x="5256371" y="255746"/>
                    <a:pt x="5257324" y="244316"/>
                    <a:pt x="5258276" y="232886"/>
                  </a:cubicBezTo>
                  <a:cubicBezTo>
                    <a:pt x="5262087" y="188119"/>
                    <a:pt x="5263039" y="158591"/>
                    <a:pt x="5263039" y="158591"/>
                  </a:cubicBezTo>
                  <a:cubicBezTo>
                    <a:pt x="5263039" y="158591"/>
                    <a:pt x="5258276" y="175736"/>
                    <a:pt x="5252562" y="204311"/>
                  </a:cubicBezTo>
                  <a:cubicBezTo>
                    <a:pt x="5253514" y="193834"/>
                    <a:pt x="5254467" y="183356"/>
                    <a:pt x="5255419" y="173831"/>
                  </a:cubicBezTo>
                  <a:cubicBezTo>
                    <a:pt x="5256371" y="160496"/>
                    <a:pt x="5257324" y="150019"/>
                    <a:pt x="5258276" y="140494"/>
                  </a:cubicBezTo>
                  <a:cubicBezTo>
                    <a:pt x="5260181" y="121444"/>
                    <a:pt x="5260181" y="110966"/>
                    <a:pt x="5260181" y="110966"/>
                  </a:cubicBezTo>
                  <a:cubicBezTo>
                    <a:pt x="5260181" y="110966"/>
                    <a:pt x="5257324" y="121444"/>
                    <a:pt x="5254467" y="139541"/>
                  </a:cubicBezTo>
                  <a:cubicBezTo>
                    <a:pt x="5252562" y="149066"/>
                    <a:pt x="5250656" y="159544"/>
                    <a:pt x="5247799" y="172879"/>
                  </a:cubicBezTo>
                  <a:cubicBezTo>
                    <a:pt x="5246846" y="179546"/>
                    <a:pt x="5244942" y="186214"/>
                    <a:pt x="5243989" y="192881"/>
                  </a:cubicBezTo>
                  <a:cubicBezTo>
                    <a:pt x="5243989" y="195739"/>
                    <a:pt x="5243037" y="198596"/>
                    <a:pt x="5243037" y="201454"/>
                  </a:cubicBezTo>
                  <a:cubicBezTo>
                    <a:pt x="5242084" y="197644"/>
                    <a:pt x="5241131" y="194786"/>
                    <a:pt x="5241131" y="194786"/>
                  </a:cubicBezTo>
                  <a:cubicBezTo>
                    <a:pt x="5241131" y="194786"/>
                    <a:pt x="5241131" y="199549"/>
                    <a:pt x="5241131" y="209074"/>
                  </a:cubicBezTo>
                  <a:cubicBezTo>
                    <a:pt x="5241131" y="210979"/>
                    <a:pt x="5240179" y="213836"/>
                    <a:pt x="5240179" y="215741"/>
                  </a:cubicBezTo>
                  <a:cubicBezTo>
                    <a:pt x="5239226" y="225266"/>
                    <a:pt x="5237321" y="235744"/>
                    <a:pt x="5235417" y="246221"/>
                  </a:cubicBezTo>
                  <a:cubicBezTo>
                    <a:pt x="5234464" y="248126"/>
                    <a:pt x="5232559" y="250984"/>
                    <a:pt x="5230654" y="252889"/>
                  </a:cubicBezTo>
                  <a:cubicBezTo>
                    <a:pt x="5227796" y="256699"/>
                    <a:pt x="5225892" y="261461"/>
                    <a:pt x="5222081" y="266224"/>
                  </a:cubicBezTo>
                  <a:cubicBezTo>
                    <a:pt x="5220176" y="270034"/>
                    <a:pt x="5217319" y="274796"/>
                    <a:pt x="5215414" y="279559"/>
                  </a:cubicBezTo>
                  <a:cubicBezTo>
                    <a:pt x="5215414" y="279559"/>
                    <a:pt x="5215414" y="279559"/>
                    <a:pt x="5215414" y="278606"/>
                  </a:cubicBezTo>
                  <a:cubicBezTo>
                    <a:pt x="5216367" y="276701"/>
                    <a:pt x="5216367" y="275749"/>
                    <a:pt x="5216367" y="275749"/>
                  </a:cubicBezTo>
                  <a:cubicBezTo>
                    <a:pt x="5216367" y="275749"/>
                    <a:pt x="5216367" y="276701"/>
                    <a:pt x="5215414" y="277654"/>
                  </a:cubicBezTo>
                  <a:cubicBezTo>
                    <a:pt x="5213509" y="267176"/>
                    <a:pt x="5212556" y="257651"/>
                    <a:pt x="5211604" y="249079"/>
                  </a:cubicBezTo>
                  <a:cubicBezTo>
                    <a:pt x="5210651" y="239554"/>
                    <a:pt x="5209699" y="230981"/>
                    <a:pt x="5208746" y="224314"/>
                  </a:cubicBezTo>
                  <a:cubicBezTo>
                    <a:pt x="5206842" y="210979"/>
                    <a:pt x="5205889" y="202406"/>
                    <a:pt x="5205889" y="202406"/>
                  </a:cubicBezTo>
                  <a:cubicBezTo>
                    <a:pt x="5205889" y="202406"/>
                    <a:pt x="5205889" y="210026"/>
                    <a:pt x="5204937" y="224314"/>
                  </a:cubicBezTo>
                  <a:cubicBezTo>
                    <a:pt x="5204937" y="230981"/>
                    <a:pt x="5204937" y="239554"/>
                    <a:pt x="5204937" y="249079"/>
                  </a:cubicBezTo>
                  <a:cubicBezTo>
                    <a:pt x="5204937" y="253841"/>
                    <a:pt x="5204937" y="258604"/>
                    <a:pt x="5204937" y="264319"/>
                  </a:cubicBezTo>
                  <a:cubicBezTo>
                    <a:pt x="5204937" y="270034"/>
                    <a:pt x="5204937" y="275749"/>
                    <a:pt x="5205889" y="281464"/>
                  </a:cubicBezTo>
                  <a:cubicBezTo>
                    <a:pt x="5205889" y="284321"/>
                    <a:pt x="5205889" y="286226"/>
                    <a:pt x="5205889" y="289084"/>
                  </a:cubicBezTo>
                  <a:cubicBezTo>
                    <a:pt x="5204937" y="287179"/>
                    <a:pt x="5203984" y="286226"/>
                    <a:pt x="5203984" y="286226"/>
                  </a:cubicBezTo>
                  <a:cubicBezTo>
                    <a:pt x="5203984" y="286226"/>
                    <a:pt x="5204937" y="288131"/>
                    <a:pt x="5205889" y="290989"/>
                  </a:cubicBezTo>
                  <a:cubicBezTo>
                    <a:pt x="5205889" y="290989"/>
                    <a:pt x="5205889" y="290989"/>
                    <a:pt x="5205889" y="291941"/>
                  </a:cubicBezTo>
                  <a:cubicBezTo>
                    <a:pt x="5204937" y="290036"/>
                    <a:pt x="5203984" y="289084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1126" y="281464"/>
                    <a:pt x="5199221" y="278606"/>
                    <a:pt x="5199221" y="278606"/>
                  </a:cubicBezTo>
                  <a:cubicBezTo>
                    <a:pt x="5199221" y="278606"/>
                    <a:pt x="5200174" y="283369"/>
                    <a:pt x="5202079" y="290989"/>
                  </a:cubicBezTo>
                  <a:cubicBezTo>
                    <a:pt x="5201126" y="292894"/>
                    <a:pt x="5200174" y="295751"/>
                    <a:pt x="5198269" y="300514"/>
                  </a:cubicBezTo>
                  <a:cubicBezTo>
                    <a:pt x="5197317" y="298609"/>
                    <a:pt x="5196364" y="297656"/>
                    <a:pt x="5195412" y="295751"/>
                  </a:cubicBezTo>
                  <a:cubicBezTo>
                    <a:pt x="5193506" y="284321"/>
                    <a:pt x="5192554" y="273844"/>
                    <a:pt x="5191601" y="263366"/>
                  </a:cubicBezTo>
                  <a:cubicBezTo>
                    <a:pt x="5187792" y="232886"/>
                    <a:pt x="5185887" y="208121"/>
                    <a:pt x="5184934" y="190024"/>
                  </a:cubicBezTo>
                  <a:cubicBezTo>
                    <a:pt x="5183981" y="181451"/>
                    <a:pt x="5183981" y="173831"/>
                    <a:pt x="5183981" y="169069"/>
                  </a:cubicBezTo>
                  <a:cubicBezTo>
                    <a:pt x="5183981" y="164306"/>
                    <a:pt x="5183981" y="161449"/>
                    <a:pt x="5183981" y="161449"/>
                  </a:cubicBezTo>
                  <a:cubicBezTo>
                    <a:pt x="5183981" y="161449"/>
                    <a:pt x="5183981" y="164306"/>
                    <a:pt x="5183029" y="169069"/>
                  </a:cubicBezTo>
                  <a:cubicBezTo>
                    <a:pt x="5182076" y="173831"/>
                    <a:pt x="5182076" y="180499"/>
                    <a:pt x="5181124" y="190024"/>
                  </a:cubicBezTo>
                  <a:cubicBezTo>
                    <a:pt x="5181124" y="196691"/>
                    <a:pt x="5180171" y="204311"/>
                    <a:pt x="5180171" y="211931"/>
                  </a:cubicBezTo>
                  <a:cubicBezTo>
                    <a:pt x="5179219" y="212884"/>
                    <a:pt x="5178267" y="213836"/>
                    <a:pt x="5177314" y="215741"/>
                  </a:cubicBezTo>
                  <a:cubicBezTo>
                    <a:pt x="5174456" y="219551"/>
                    <a:pt x="5170646" y="224314"/>
                    <a:pt x="5165884" y="231934"/>
                  </a:cubicBezTo>
                  <a:cubicBezTo>
                    <a:pt x="5164931" y="232886"/>
                    <a:pt x="5163979" y="234791"/>
                    <a:pt x="5163979" y="235744"/>
                  </a:cubicBezTo>
                  <a:cubicBezTo>
                    <a:pt x="5163026" y="233839"/>
                    <a:pt x="5162074" y="231934"/>
                    <a:pt x="5161121" y="230029"/>
                  </a:cubicBezTo>
                  <a:cubicBezTo>
                    <a:pt x="5161121" y="230029"/>
                    <a:pt x="5161121" y="229076"/>
                    <a:pt x="5161121" y="229076"/>
                  </a:cubicBezTo>
                  <a:cubicBezTo>
                    <a:pt x="5162074" y="222409"/>
                    <a:pt x="5162074" y="217646"/>
                    <a:pt x="5163026" y="213836"/>
                  </a:cubicBezTo>
                  <a:cubicBezTo>
                    <a:pt x="5163979" y="210026"/>
                    <a:pt x="5163979" y="208121"/>
                    <a:pt x="5163979" y="208121"/>
                  </a:cubicBezTo>
                  <a:cubicBezTo>
                    <a:pt x="5163979" y="208121"/>
                    <a:pt x="5161121" y="213836"/>
                    <a:pt x="5158264" y="224314"/>
                  </a:cubicBezTo>
                  <a:cubicBezTo>
                    <a:pt x="5157312" y="222409"/>
                    <a:pt x="5156359" y="221456"/>
                    <a:pt x="5156359" y="220504"/>
                  </a:cubicBezTo>
                  <a:cubicBezTo>
                    <a:pt x="5152549" y="213836"/>
                    <a:pt x="5149692" y="208121"/>
                    <a:pt x="5147787" y="205264"/>
                  </a:cubicBezTo>
                  <a:cubicBezTo>
                    <a:pt x="5146834" y="195739"/>
                    <a:pt x="5145881" y="186214"/>
                    <a:pt x="5144929" y="178594"/>
                  </a:cubicBezTo>
                  <a:cubicBezTo>
                    <a:pt x="5143024" y="159544"/>
                    <a:pt x="5141119" y="149066"/>
                    <a:pt x="5141119" y="149066"/>
                  </a:cubicBezTo>
                  <a:cubicBezTo>
                    <a:pt x="5141119" y="149066"/>
                    <a:pt x="5141119" y="159544"/>
                    <a:pt x="5141119" y="178594"/>
                  </a:cubicBezTo>
                  <a:cubicBezTo>
                    <a:pt x="5141119" y="197644"/>
                    <a:pt x="5141119" y="224314"/>
                    <a:pt x="5141119" y="255746"/>
                  </a:cubicBezTo>
                  <a:cubicBezTo>
                    <a:pt x="5141119" y="256699"/>
                    <a:pt x="5141119" y="257651"/>
                    <a:pt x="5141119" y="258604"/>
                  </a:cubicBezTo>
                  <a:cubicBezTo>
                    <a:pt x="5140167" y="259556"/>
                    <a:pt x="5140167" y="259556"/>
                    <a:pt x="5139214" y="260509"/>
                  </a:cubicBezTo>
                  <a:cubicBezTo>
                    <a:pt x="5138262" y="261461"/>
                    <a:pt x="5136356" y="263366"/>
                    <a:pt x="5134451" y="265271"/>
                  </a:cubicBezTo>
                  <a:cubicBezTo>
                    <a:pt x="5131594" y="216694"/>
                    <a:pt x="5128737" y="184309"/>
                    <a:pt x="5128737" y="184309"/>
                  </a:cubicBezTo>
                  <a:cubicBezTo>
                    <a:pt x="5128737" y="184309"/>
                    <a:pt x="5126831" y="204311"/>
                    <a:pt x="5124926" y="236696"/>
                  </a:cubicBezTo>
                  <a:cubicBezTo>
                    <a:pt x="5121117" y="225266"/>
                    <a:pt x="5119212" y="219551"/>
                    <a:pt x="5119212" y="219551"/>
                  </a:cubicBezTo>
                  <a:cubicBezTo>
                    <a:pt x="5119212" y="219551"/>
                    <a:pt x="5121117" y="230029"/>
                    <a:pt x="5123974" y="249079"/>
                  </a:cubicBezTo>
                  <a:cubicBezTo>
                    <a:pt x="5123974" y="251936"/>
                    <a:pt x="5123974" y="255746"/>
                    <a:pt x="5123021" y="258604"/>
                  </a:cubicBezTo>
                  <a:cubicBezTo>
                    <a:pt x="5122069" y="263366"/>
                    <a:pt x="5121117" y="270034"/>
                    <a:pt x="5120164" y="279559"/>
                  </a:cubicBezTo>
                  <a:cubicBezTo>
                    <a:pt x="5119212" y="281464"/>
                    <a:pt x="5117306" y="283369"/>
                    <a:pt x="5116354" y="285274"/>
                  </a:cubicBezTo>
                  <a:cubicBezTo>
                    <a:pt x="5113496" y="289084"/>
                    <a:pt x="5109687" y="293846"/>
                    <a:pt x="5106829" y="298609"/>
                  </a:cubicBezTo>
                  <a:cubicBezTo>
                    <a:pt x="5105876" y="299561"/>
                    <a:pt x="5104924" y="301466"/>
                    <a:pt x="5103971" y="303371"/>
                  </a:cubicBezTo>
                  <a:cubicBezTo>
                    <a:pt x="5097304" y="287179"/>
                    <a:pt x="5090637" y="272891"/>
                    <a:pt x="5085874" y="261461"/>
                  </a:cubicBezTo>
                  <a:cubicBezTo>
                    <a:pt x="5085874" y="261461"/>
                    <a:pt x="5085874" y="261461"/>
                    <a:pt x="5086826" y="261461"/>
                  </a:cubicBezTo>
                  <a:cubicBezTo>
                    <a:pt x="5089684" y="260509"/>
                    <a:pt x="5091589" y="260509"/>
                    <a:pt x="5091589" y="260509"/>
                  </a:cubicBezTo>
                  <a:cubicBezTo>
                    <a:pt x="5091589" y="260509"/>
                    <a:pt x="5089684" y="260509"/>
                    <a:pt x="5086826" y="260509"/>
                  </a:cubicBezTo>
                  <a:cubicBezTo>
                    <a:pt x="5086826" y="260509"/>
                    <a:pt x="5085874" y="260509"/>
                    <a:pt x="5085874" y="260509"/>
                  </a:cubicBezTo>
                  <a:cubicBezTo>
                    <a:pt x="5078254" y="243364"/>
                    <a:pt x="5073492" y="232886"/>
                    <a:pt x="5071587" y="230029"/>
                  </a:cubicBezTo>
                  <a:cubicBezTo>
                    <a:pt x="5071587" y="225266"/>
                    <a:pt x="5071587" y="222409"/>
                    <a:pt x="5071587" y="222409"/>
                  </a:cubicBezTo>
                  <a:cubicBezTo>
                    <a:pt x="5071587" y="222409"/>
                    <a:pt x="5070634" y="224314"/>
                    <a:pt x="5069681" y="227171"/>
                  </a:cubicBezTo>
                  <a:cubicBezTo>
                    <a:pt x="5066824" y="214789"/>
                    <a:pt x="5063967" y="203359"/>
                    <a:pt x="5062062" y="192881"/>
                  </a:cubicBezTo>
                  <a:cubicBezTo>
                    <a:pt x="5061109" y="186214"/>
                    <a:pt x="5059204" y="180499"/>
                    <a:pt x="5058251" y="174784"/>
                  </a:cubicBezTo>
                  <a:cubicBezTo>
                    <a:pt x="5057299" y="169069"/>
                    <a:pt x="5056346" y="164306"/>
                    <a:pt x="5055394" y="159544"/>
                  </a:cubicBezTo>
                  <a:cubicBezTo>
                    <a:pt x="5051584" y="140494"/>
                    <a:pt x="5049679" y="130016"/>
                    <a:pt x="5049679" y="130016"/>
                  </a:cubicBezTo>
                  <a:cubicBezTo>
                    <a:pt x="5049679" y="130016"/>
                    <a:pt x="5050631" y="140494"/>
                    <a:pt x="5050631" y="159544"/>
                  </a:cubicBezTo>
                  <a:cubicBezTo>
                    <a:pt x="5050631" y="164306"/>
                    <a:pt x="5051584" y="169069"/>
                    <a:pt x="5051584" y="174784"/>
                  </a:cubicBezTo>
                  <a:cubicBezTo>
                    <a:pt x="5052537" y="180499"/>
                    <a:pt x="5052537" y="186214"/>
                    <a:pt x="5053489" y="192881"/>
                  </a:cubicBezTo>
                  <a:cubicBezTo>
                    <a:pt x="5055394" y="206216"/>
                    <a:pt x="5056346" y="220504"/>
                    <a:pt x="5059204" y="236696"/>
                  </a:cubicBezTo>
                  <a:cubicBezTo>
                    <a:pt x="5060156" y="240506"/>
                    <a:pt x="5061109" y="245269"/>
                    <a:pt x="5061109" y="249079"/>
                  </a:cubicBezTo>
                  <a:cubicBezTo>
                    <a:pt x="5059204" y="254794"/>
                    <a:pt x="5057299" y="262414"/>
                    <a:pt x="5055394" y="270034"/>
                  </a:cubicBezTo>
                  <a:cubicBezTo>
                    <a:pt x="5054442" y="270986"/>
                    <a:pt x="5053489" y="270986"/>
                    <a:pt x="5052537" y="271939"/>
                  </a:cubicBezTo>
                  <a:cubicBezTo>
                    <a:pt x="5052537" y="271939"/>
                    <a:pt x="5052537" y="271939"/>
                    <a:pt x="5052537" y="271939"/>
                  </a:cubicBezTo>
                  <a:cubicBezTo>
                    <a:pt x="5051584" y="269081"/>
                    <a:pt x="5051584" y="267176"/>
                    <a:pt x="5051584" y="267176"/>
                  </a:cubicBezTo>
                  <a:cubicBezTo>
                    <a:pt x="5051584" y="267176"/>
                    <a:pt x="5051584" y="268129"/>
                    <a:pt x="5051584" y="269081"/>
                  </a:cubicBezTo>
                  <a:cubicBezTo>
                    <a:pt x="5050631" y="266224"/>
                    <a:pt x="5049679" y="264319"/>
                    <a:pt x="5048726" y="261461"/>
                  </a:cubicBezTo>
                  <a:cubicBezTo>
                    <a:pt x="5048726" y="261461"/>
                    <a:pt x="5048726" y="261461"/>
                    <a:pt x="5048726" y="261461"/>
                  </a:cubicBezTo>
                  <a:cubicBezTo>
                    <a:pt x="5049679" y="255746"/>
                    <a:pt x="5050631" y="252889"/>
                    <a:pt x="5050631" y="252889"/>
                  </a:cubicBezTo>
                  <a:cubicBezTo>
                    <a:pt x="5050631" y="252889"/>
                    <a:pt x="5049679" y="254794"/>
                    <a:pt x="5047774" y="259556"/>
                  </a:cubicBezTo>
                  <a:cubicBezTo>
                    <a:pt x="5043964" y="250984"/>
                    <a:pt x="5041106" y="243364"/>
                    <a:pt x="5039201" y="236696"/>
                  </a:cubicBezTo>
                  <a:cubicBezTo>
                    <a:pt x="5034439" y="222409"/>
                    <a:pt x="5031581" y="214789"/>
                    <a:pt x="5031581" y="214789"/>
                  </a:cubicBezTo>
                  <a:cubicBezTo>
                    <a:pt x="5031581" y="214789"/>
                    <a:pt x="5033487" y="223361"/>
                    <a:pt x="5035392" y="237649"/>
                  </a:cubicBezTo>
                  <a:cubicBezTo>
                    <a:pt x="5036344" y="243364"/>
                    <a:pt x="5037296" y="249079"/>
                    <a:pt x="5039201" y="256699"/>
                  </a:cubicBezTo>
                  <a:cubicBezTo>
                    <a:pt x="5038249" y="258604"/>
                    <a:pt x="5036344" y="261461"/>
                    <a:pt x="5034439" y="265271"/>
                  </a:cubicBezTo>
                  <a:cubicBezTo>
                    <a:pt x="5034439" y="264319"/>
                    <a:pt x="5034439" y="263366"/>
                    <a:pt x="5034439" y="262414"/>
                  </a:cubicBezTo>
                  <a:cubicBezTo>
                    <a:pt x="5033487" y="253841"/>
                    <a:pt x="5031581" y="247174"/>
                    <a:pt x="5030629" y="241459"/>
                  </a:cubicBezTo>
                  <a:cubicBezTo>
                    <a:pt x="5028724" y="230029"/>
                    <a:pt x="5026819" y="223361"/>
                    <a:pt x="5026819" y="223361"/>
                  </a:cubicBezTo>
                  <a:cubicBezTo>
                    <a:pt x="5026819" y="223361"/>
                    <a:pt x="5026819" y="230029"/>
                    <a:pt x="5025867" y="242411"/>
                  </a:cubicBezTo>
                  <a:cubicBezTo>
                    <a:pt x="5025867" y="248126"/>
                    <a:pt x="5025867" y="255746"/>
                    <a:pt x="5025867" y="263366"/>
                  </a:cubicBezTo>
                  <a:cubicBezTo>
                    <a:pt x="5025867" y="267176"/>
                    <a:pt x="5025867" y="271939"/>
                    <a:pt x="5025867" y="276701"/>
                  </a:cubicBezTo>
                  <a:cubicBezTo>
                    <a:pt x="5025867" y="277654"/>
                    <a:pt x="5025867" y="279559"/>
                    <a:pt x="5025867" y="281464"/>
                  </a:cubicBezTo>
                  <a:cubicBezTo>
                    <a:pt x="5020151" y="274796"/>
                    <a:pt x="5015389" y="268129"/>
                    <a:pt x="5010626" y="263366"/>
                  </a:cubicBezTo>
                  <a:cubicBezTo>
                    <a:pt x="5003006" y="255746"/>
                    <a:pt x="4998244" y="250984"/>
                    <a:pt x="4995387" y="248126"/>
                  </a:cubicBezTo>
                  <a:cubicBezTo>
                    <a:pt x="4996339" y="245269"/>
                    <a:pt x="4997292" y="243364"/>
                    <a:pt x="4997292" y="243364"/>
                  </a:cubicBezTo>
                  <a:cubicBezTo>
                    <a:pt x="4997292" y="243364"/>
                    <a:pt x="4996339" y="245269"/>
                    <a:pt x="4994434" y="248126"/>
                  </a:cubicBezTo>
                  <a:cubicBezTo>
                    <a:pt x="4993481" y="247174"/>
                    <a:pt x="4992529" y="246221"/>
                    <a:pt x="4992529" y="246221"/>
                  </a:cubicBezTo>
                  <a:cubicBezTo>
                    <a:pt x="4994434" y="211931"/>
                    <a:pt x="4994434" y="190024"/>
                    <a:pt x="4994434" y="190024"/>
                  </a:cubicBezTo>
                  <a:cubicBezTo>
                    <a:pt x="4994434" y="190024"/>
                    <a:pt x="4988719" y="210026"/>
                    <a:pt x="4983004" y="240506"/>
                  </a:cubicBezTo>
                  <a:cubicBezTo>
                    <a:pt x="4982051" y="239554"/>
                    <a:pt x="4981099" y="238601"/>
                    <a:pt x="4981099" y="238601"/>
                  </a:cubicBezTo>
                  <a:cubicBezTo>
                    <a:pt x="4967764" y="226219"/>
                    <a:pt x="4959192" y="219551"/>
                    <a:pt x="4959192" y="219551"/>
                  </a:cubicBezTo>
                  <a:cubicBezTo>
                    <a:pt x="4959192" y="219551"/>
                    <a:pt x="4965859" y="227171"/>
                    <a:pt x="4978242" y="241459"/>
                  </a:cubicBezTo>
                  <a:cubicBezTo>
                    <a:pt x="4979194" y="243364"/>
                    <a:pt x="4981099" y="244316"/>
                    <a:pt x="4982051" y="246221"/>
                  </a:cubicBezTo>
                  <a:cubicBezTo>
                    <a:pt x="4982051" y="247174"/>
                    <a:pt x="4982051" y="248126"/>
                    <a:pt x="4982051" y="248126"/>
                  </a:cubicBezTo>
                  <a:cubicBezTo>
                    <a:pt x="4980146" y="257651"/>
                    <a:pt x="4978242" y="268129"/>
                    <a:pt x="4976337" y="279559"/>
                  </a:cubicBezTo>
                  <a:cubicBezTo>
                    <a:pt x="4974431" y="283369"/>
                    <a:pt x="4971574" y="287179"/>
                    <a:pt x="4969669" y="290989"/>
                  </a:cubicBezTo>
                  <a:cubicBezTo>
                    <a:pt x="4965859" y="281464"/>
                    <a:pt x="4963001" y="272891"/>
                    <a:pt x="4960144" y="265271"/>
                  </a:cubicBezTo>
                  <a:cubicBezTo>
                    <a:pt x="4960144" y="265271"/>
                    <a:pt x="4960144" y="264319"/>
                    <a:pt x="4960144" y="264319"/>
                  </a:cubicBezTo>
                  <a:cubicBezTo>
                    <a:pt x="4960144" y="253841"/>
                    <a:pt x="4960144" y="245269"/>
                    <a:pt x="4959192" y="237649"/>
                  </a:cubicBezTo>
                  <a:cubicBezTo>
                    <a:pt x="4958239" y="223361"/>
                    <a:pt x="4958239" y="215741"/>
                    <a:pt x="4958239" y="214789"/>
                  </a:cubicBezTo>
                  <a:cubicBezTo>
                    <a:pt x="4963001" y="194786"/>
                    <a:pt x="4965859" y="177641"/>
                    <a:pt x="4968717" y="164306"/>
                  </a:cubicBezTo>
                  <a:cubicBezTo>
                    <a:pt x="4972526" y="145256"/>
                    <a:pt x="4974431" y="134779"/>
                    <a:pt x="4974431" y="134779"/>
                  </a:cubicBezTo>
                  <a:cubicBezTo>
                    <a:pt x="4974431" y="134779"/>
                    <a:pt x="4970621" y="145256"/>
                    <a:pt x="4964906" y="163354"/>
                  </a:cubicBezTo>
                  <a:cubicBezTo>
                    <a:pt x="4962049" y="171926"/>
                    <a:pt x="4959192" y="181451"/>
                    <a:pt x="4955381" y="191929"/>
                  </a:cubicBezTo>
                  <a:cubicBezTo>
                    <a:pt x="4955381" y="182404"/>
                    <a:pt x="4955381" y="176689"/>
                    <a:pt x="4955381" y="176689"/>
                  </a:cubicBezTo>
                  <a:cubicBezTo>
                    <a:pt x="4955381" y="176689"/>
                    <a:pt x="4954429" y="186214"/>
                    <a:pt x="4952524" y="202406"/>
                  </a:cubicBezTo>
                  <a:cubicBezTo>
                    <a:pt x="4952524" y="202406"/>
                    <a:pt x="4952524" y="203359"/>
                    <a:pt x="4952524" y="203359"/>
                  </a:cubicBezTo>
                  <a:cubicBezTo>
                    <a:pt x="4949667" y="210979"/>
                    <a:pt x="4947762" y="218599"/>
                    <a:pt x="4944904" y="227171"/>
                  </a:cubicBezTo>
                  <a:cubicBezTo>
                    <a:pt x="4944904" y="227171"/>
                    <a:pt x="4944904" y="226219"/>
                    <a:pt x="4944904" y="226219"/>
                  </a:cubicBezTo>
                  <a:cubicBezTo>
                    <a:pt x="4939189" y="209074"/>
                    <a:pt x="4936331" y="199549"/>
                    <a:pt x="4936331" y="199549"/>
                  </a:cubicBezTo>
                  <a:cubicBezTo>
                    <a:pt x="4936331" y="199549"/>
                    <a:pt x="4938237" y="213836"/>
                    <a:pt x="4942046" y="236696"/>
                  </a:cubicBezTo>
                  <a:cubicBezTo>
                    <a:pt x="4942046" y="237649"/>
                    <a:pt x="4941094" y="238601"/>
                    <a:pt x="4941094" y="239554"/>
                  </a:cubicBezTo>
                  <a:cubicBezTo>
                    <a:pt x="4935379" y="255746"/>
                    <a:pt x="4929664" y="273844"/>
                    <a:pt x="4922996" y="292894"/>
                  </a:cubicBezTo>
                  <a:cubicBezTo>
                    <a:pt x="4922996" y="291941"/>
                    <a:pt x="4922996" y="290036"/>
                    <a:pt x="4922996" y="289084"/>
                  </a:cubicBezTo>
                  <a:cubicBezTo>
                    <a:pt x="4921092" y="275749"/>
                    <a:pt x="4920139" y="269081"/>
                    <a:pt x="4920139" y="269081"/>
                  </a:cubicBezTo>
                  <a:cubicBezTo>
                    <a:pt x="4920139" y="269081"/>
                    <a:pt x="4919187" y="276701"/>
                    <a:pt x="4919187" y="290036"/>
                  </a:cubicBezTo>
                  <a:cubicBezTo>
                    <a:pt x="4919187" y="291941"/>
                    <a:pt x="4919187" y="293846"/>
                    <a:pt x="4919187" y="296704"/>
                  </a:cubicBezTo>
                  <a:cubicBezTo>
                    <a:pt x="4918234" y="293846"/>
                    <a:pt x="4918234" y="290989"/>
                    <a:pt x="4917281" y="289084"/>
                  </a:cubicBezTo>
                  <a:cubicBezTo>
                    <a:pt x="4915376" y="279559"/>
                    <a:pt x="4913471" y="271939"/>
                    <a:pt x="4911567" y="266224"/>
                  </a:cubicBezTo>
                  <a:cubicBezTo>
                    <a:pt x="4907756" y="253841"/>
                    <a:pt x="4904899" y="246221"/>
                    <a:pt x="4904899" y="246221"/>
                  </a:cubicBezTo>
                  <a:cubicBezTo>
                    <a:pt x="4904899" y="246221"/>
                    <a:pt x="4905851" y="253841"/>
                    <a:pt x="4907756" y="267176"/>
                  </a:cubicBezTo>
                  <a:cubicBezTo>
                    <a:pt x="4908709" y="273844"/>
                    <a:pt x="4908709" y="281464"/>
                    <a:pt x="4909662" y="290989"/>
                  </a:cubicBezTo>
                  <a:cubicBezTo>
                    <a:pt x="4910614" y="299561"/>
                    <a:pt x="4910614" y="310039"/>
                    <a:pt x="4911567" y="321469"/>
                  </a:cubicBezTo>
                  <a:cubicBezTo>
                    <a:pt x="4910614" y="323374"/>
                    <a:pt x="4909662" y="325279"/>
                    <a:pt x="4908709" y="327184"/>
                  </a:cubicBezTo>
                  <a:cubicBezTo>
                    <a:pt x="4906804" y="322421"/>
                    <a:pt x="4903946" y="317659"/>
                    <a:pt x="4902042" y="313849"/>
                  </a:cubicBezTo>
                  <a:cubicBezTo>
                    <a:pt x="4899184" y="308134"/>
                    <a:pt x="4896326" y="302419"/>
                    <a:pt x="4894421" y="298609"/>
                  </a:cubicBezTo>
                  <a:cubicBezTo>
                    <a:pt x="4893469" y="290036"/>
                    <a:pt x="4892517" y="285274"/>
                    <a:pt x="4892517" y="285274"/>
                  </a:cubicBezTo>
                  <a:cubicBezTo>
                    <a:pt x="4892517" y="285274"/>
                    <a:pt x="4892517" y="288131"/>
                    <a:pt x="4891564" y="293846"/>
                  </a:cubicBezTo>
                  <a:cubicBezTo>
                    <a:pt x="4889659" y="290989"/>
                    <a:pt x="4888706" y="289084"/>
                    <a:pt x="4888706" y="289084"/>
                  </a:cubicBezTo>
                  <a:cubicBezTo>
                    <a:pt x="4888706" y="289084"/>
                    <a:pt x="4889659" y="291941"/>
                    <a:pt x="4891564" y="295751"/>
                  </a:cubicBezTo>
                  <a:cubicBezTo>
                    <a:pt x="4890612" y="306229"/>
                    <a:pt x="4888706" y="324326"/>
                    <a:pt x="4887754" y="348139"/>
                  </a:cubicBezTo>
                  <a:cubicBezTo>
                    <a:pt x="4887754" y="350996"/>
                    <a:pt x="4887754" y="354806"/>
                    <a:pt x="4887754" y="357664"/>
                  </a:cubicBezTo>
                  <a:cubicBezTo>
                    <a:pt x="4885849" y="354806"/>
                    <a:pt x="4883944" y="352901"/>
                    <a:pt x="4882991" y="350996"/>
                  </a:cubicBezTo>
                  <a:cubicBezTo>
                    <a:pt x="4882991" y="347186"/>
                    <a:pt x="4882039" y="343376"/>
                    <a:pt x="4882039" y="338614"/>
                  </a:cubicBezTo>
                  <a:cubicBezTo>
                    <a:pt x="4882039" y="338614"/>
                    <a:pt x="4882039" y="337661"/>
                    <a:pt x="4882039" y="337661"/>
                  </a:cubicBezTo>
                  <a:cubicBezTo>
                    <a:pt x="4882991" y="333851"/>
                    <a:pt x="4882991" y="330041"/>
                    <a:pt x="4883944" y="327184"/>
                  </a:cubicBezTo>
                  <a:cubicBezTo>
                    <a:pt x="4884896" y="324326"/>
                    <a:pt x="4884896" y="321469"/>
                    <a:pt x="4885849" y="319564"/>
                  </a:cubicBezTo>
                  <a:cubicBezTo>
                    <a:pt x="4886801" y="315754"/>
                    <a:pt x="4887754" y="312896"/>
                    <a:pt x="4887754" y="312896"/>
                  </a:cubicBezTo>
                  <a:cubicBezTo>
                    <a:pt x="4887754" y="312896"/>
                    <a:pt x="4886801" y="314801"/>
                    <a:pt x="4884896" y="318611"/>
                  </a:cubicBezTo>
                  <a:cubicBezTo>
                    <a:pt x="4883944" y="320516"/>
                    <a:pt x="4882991" y="323374"/>
                    <a:pt x="4882039" y="326231"/>
                  </a:cubicBezTo>
                  <a:cubicBezTo>
                    <a:pt x="4882039" y="327184"/>
                    <a:pt x="4882039" y="327184"/>
                    <a:pt x="4882039" y="328136"/>
                  </a:cubicBezTo>
                  <a:cubicBezTo>
                    <a:pt x="4882039" y="327184"/>
                    <a:pt x="4882039" y="326231"/>
                    <a:pt x="4882039" y="326231"/>
                  </a:cubicBezTo>
                  <a:cubicBezTo>
                    <a:pt x="4880134" y="312896"/>
                    <a:pt x="4878229" y="300514"/>
                    <a:pt x="4877276" y="288131"/>
                  </a:cubicBezTo>
                  <a:cubicBezTo>
                    <a:pt x="4876324" y="279559"/>
                    <a:pt x="4874419" y="270986"/>
                    <a:pt x="4873466" y="263366"/>
                  </a:cubicBezTo>
                  <a:cubicBezTo>
                    <a:pt x="4875372" y="253841"/>
                    <a:pt x="4876324" y="245269"/>
                    <a:pt x="4878229" y="238601"/>
                  </a:cubicBezTo>
                  <a:cubicBezTo>
                    <a:pt x="4881087" y="221456"/>
                    <a:pt x="4882039" y="211931"/>
                    <a:pt x="4882039" y="211931"/>
                  </a:cubicBezTo>
                  <a:cubicBezTo>
                    <a:pt x="4882039" y="211931"/>
                    <a:pt x="4879181" y="221456"/>
                    <a:pt x="4874419" y="237649"/>
                  </a:cubicBezTo>
                  <a:cubicBezTo>
                    <a:pt x="4873466" y="241459"/>
                    <a:pt x="4872514" y="245269"/>
                    <a:pt x="4870609" y="249079"/>
                  </a:cubicBezTo>
                  <a:cubicBezTo>
                    <a:pt x="4869656" y="242411"/>
                    <a:pt x="4867751" y="236696"/>
                    <a:pt x="4866799" y="231934"/>
                  </a:cubicBezTo>
                  <a:cubicBezTo>
                    <a:pt x="4863941" y="218599"/>
                    <a:pt x="4862037" y="210979"/>
                    <a:pt x="4862037" y="210979"/>
                  </a:cubicBezTo>
                  <a:cubicBezTo>
                    <a:pt x="4862037" y="210979"/>
                    <a:pt x="4862037" y="218599"/>
                    <a:pt x="4862989" y="232886"/>
                  </a:cubicBezTo>
                  <a:cubicBezTo>
                    <a:pt x="4862989" y="237649"/>
                    <a:pt x="4863941" y="242411"/>
                    <a:pt x="4863941" y="248126"/>
                  </a:cubicBezTo>
                  <a:cubicBezTo>
                    <a:pt x="4863941" y="250984"/>
                    <a:pt x="4863941" y="255746"/>
                    <a:pt x="4863941" y="261461"/>
                  </a:cubicBezTo>
                  <a:cubicBezTo>
                    <a:pt x="4862989" y="262414"/>
                    <a:pt x="4862037" y="263366"/>
                    <a:pt x="4860131" y="264319"/>
                  </a:cubicBezTo>
                  <a:cubicBezTo>
                    <a:pt x="4856322" y="268129"/>
                    <a:pt x="4850606" y="272891"/>
                    <a:pt x="4843939" y="281464"/>
                  </a:cubicBezTo>
                  <a:cubicBezTo>
                    <a:pt x="4842987" y="277654"/>
                    <a:pt x="4842034" y="273844"/>
                    <a:pt x="4841081" y="270986"/>
                  </a:cubicBezTo>
                  <a:cubicBezTo>
                    <a:pt x="4842034" y="268129"/>
                    <a:pt x="4842987" y="266224"/>
                    <a:pt x="4842987" y="266224"/>
                  </a:cubicBezTo>
                  <a:cubicBezTo>
                    <a:pt x="4842987" y="266224"/>
                    <a:pt x="4842034" y="267176"/>
                    <a:pt x="4841081" y="269081"/>
                  </a:cubicBezTo>
                  <a:cubicBezTo>
                    <a:pt x="4840129" y="265271"/>
                    <a:pt x="4840129" y="262414"/>
                    <a:pt x="4840129" y="262414"/>
                  </a:cubicBezTo>
                  <a:cubicBezTo>
                    <a:pt x="4840129" y="262414"/>
                    <a:pt x="4840129" y="265271"/>
                    <a:pt x="4840129" y="270034"/>
                  </a:cubicBezTo>
                  <a:cubicBezTo>
                    <a:pt x="4838224" y="271939"/>
                    <a:pt x="4836319" y="274796"/>
                    <a:pt x="4833462" y="278606"/>
                  </a:cubicBezTo>
                  <a:cubicBezTo>
                    <a:pt x="4830604" y="283369"/>
                    <a:pt x="4826794" y="288131"/>
                    <a:pt x="4822984" y="294799"/>
                  </a:cubicBezTo>
                  <a:cubicBezTo>
                    <a:pt x="4821079" y="297656"/>
                    <a:pt x="4819174" y="301466"/>
                    <a:pt x="4816316" y="304324"/>
                  </a:cubicBezTo>
                  <a:cubicBezTo>
                    <a:pt x="4814412" y="308134"/>
                    <a:pt x="4812506" y="311944"/>
                    <a:pt x="4809649" y="315754"/>
                  </a:cubicBezTo>
                  <a:cubicBezTo>
                    <a:pt x="4809649" y="316706"/>
                    <a:pt x="4808697" y="317659"/>
                    <a:pt x="4807744" y="318611"/>
                  </a:cubicBezTo>
                  <a:cubicBezTo>
                    <a:pt x="4807744" y="309086"/>
                    <a:pt x="4807744" y="304324"/>
                    <a:pt x="4807744" y="304324"/>
                  </a:cubicBezTo>
                  <a:cubicBezTo>
                    <a:pt x="4807744" y="304324"/>
                    <a:pt x="4805839" y="312896"/>
                    <a:pt x="4803934" y="327184"/>
                  </a:cubicBezTo>
                  <a:cubicBezTo>
                    <a:pt x="4801076" y="331946"/>
                    <a:pt x="4798219" y="336709"/>
                    <a:pt x="4795362" y="342424"/>
                  </a:cubicBezTo>
                  <a:cubicBezTo>
                    <a:pt x="4795362" y="335756"/>
                    <a:pt x="4795362" y="330041"/>
                    <a:pt x="4795362" y="324326"/>
                  </a:cubicBezTo>
                  <a:cubicBezTo>
                    <a:pt x="4795362" y="319564"/>
                    <a:pt x="4795362" y="315754"/>
                    <a:pt x="4795362" y="311944"/>
                  </a:cubicBezTo>
                  <a:cubicBezTo>
                    <a:pt x="4796314" y="308134"/>
                    <a:pt x="4796314" y="305276"/>
                    <a:pt x="4796314" y="302419"/>
                  </a:cubicBezTo>
                  <a:cubicBezTo>
                    <a:pt x="4796314" y="300514"/>
                    <a:pt x="4796314" y="299561"/>
                    <a:pt x="4797266" y="297656"/>
                  </a:cubicBezTo>
                  <a:cubicBezTo>
                    <a:pt x="4799172" y="286226"/>
                    <a:pt x="4802029" y="274796"/>
                    <a:pt x="4803934" y="264319"/>
                  </a:cubicBezTo>
                  <a:cubicBezTo>
                    <a:pt x="4811554" y="221456"/>
                    <a:pt x="4815364" y="192881"/>
                    <a:pt x="4815364" y="192881"/>
                  </a:cubicBezTo>
                  <a:cubicBezTo>
                    <a:pt x="4815364" y="192881"/>
                    <a:pt x="4804887" y="220504"/>
                    <a:pt x="4792504" y="262414"/>
                  </a:cubicBezTo>
                  <a:cubicBezTo>
                    <a:pt x="4791551" y="264319"/>
                    <a:pt x="4791551" y="266224"/>
                    <a:pt x="4790599" y="268129"/>
                  </a:cubicBezTo>
                  <a:cubicBezTo>
                    <a:pt x="4788694" y="256699"/>
                    <a:pt x="4788694" y="250031"/>
                    <a:pt x="4788694" y="250031"/>
                  </a:cubicBezTo>
                  <a:cubicBezTo>
                    <a:pt x="4788694" y="250031"/>
                    <a:pt x="4788694" y="257651"/>
                    <a:pt x="4787741" y="270986"/>
                  </a:cubicBezTo>
                  <a:cubicBezTo>
                    <a:pt x="4787741" y="273844"/>
                    <a:pt x="4787741" y="277654"/>
                    <a:pt x="4787741" y="281464"/>
                  </a:cubicBezTo>
                  <a:cubicBezTo>
                    <a:pt x="4785837" y="287179"/>
                    <a:pt x="4783931" y="292894"/>
                    <a:pt x="4782979" y="299561"/>
                  </a:cubicBezTo>
                  <a:cubicBezTo>
                    <a:pt x="4782979" y="297656"/>
                    <a:pt x="4782979" y="295751"/>
                    <a:pt x="4782979" y="293846"/>
                  </a:cubicBezTo>
                  <a:cubicBezTo>
                    <a:pt x="4783931" y="282416"/>
                    <a:pt x="4783931" y="271939"/>
                    <a:pt x="4784884" y="263366"/>
                  </a:cubicBezTo>
                  <a:cubicBezTo>
                    <a:pt x="4785837" y="253841"/>
                    <a:pt x="4785837" y="246221"/>
                    <a:pt x="4786789" y="239554"/>
                  </a:cubicBezTo>
                  <a:cubicBezTo>
                    <a:pt x="4788694" y="226219"/>
                    <a:pt x="4789647" y="218599"/>
                    <a:pt x="4789647" y="218599"/>
                  </a:cubicBezTo>
                  <a:cubicBezTo>
                    <a:pt x="4789647" y="218599"/>
                    <a:pt x="4787741" y="226219"/>
                    <a:pt x="4782979" y="238601"/>
                  </a:cubicBezTo>
                  <a:cubicBezTo>
                    <a:pt x="4781074" y="245269"/>
                    <a:pt x="4779169" y="252889"/>
                    <a:pt x="4777264" y="262414"/>
                  </a:cubicBezTo>
                  <a:cubicBezTo>
                    <a:pt x="4776312" y="264319"/>
                    <a:pt x="4776312" y="266224"/>
                    <a:pt x="4776312" y="269081"/>
                  </a:cubicBezTo>
                  <a:cubicBezTo>
                    <a:pt x="4774406" y="257651"/>
                    <a:pt x="4773454" y="251936"/>
                    <a:pt x="4773454" y="251936"/>
                  </a:cubicBezTo>
                  <a:cubicBezTo>
                    <a:pt x="4773454" y="251936"/>
                    <a:pt x="4773454" y="264319"/>
                    <a:pt x="4773454" y="284321"/>
                  </a:cubicBezTo>
                  <a:cubicBezTo>
                    <a:pt x="4772501" y="287179"/>
                    <a:pt x="4772501" y="290989"/>
                    <a:pt x="4771549" y="293846"/>
                  </a:cubicBezTo>
                  <a:cubicBezTo>
                    <a:pt x="4771549" y="294799"/>
                    <a:pt x="4771549" y="294799"/>
                    <a:pt x="4771549" y="295751"/>
                  </a:cubicBezTo>
                  <a:cubicBezTo>
                    <a:pt x="4769644" y="273844"/>
                    <a:pt x="4767739" y="260509"/>
                    <a:pt x="4767739" y="260509"/>
                  </a:cubicBezTo>
                  <a:cubicBezTo>
                    <a:pt x="4767739" y="260509"/>
                    <a:pt x="4765834" y="274796"/>
                    <a:pt x="4764881" y="297656"/>
                  </a:cubicBezTo>
                  <a:cubicBezTo>
                    <a:pt x="4762024" y="290036"/>
                    <a:pt x="4758214" y="283369"/>
                    <a:pt x="4755356" y="276701"/>
                  </a:cubicBezTo>
                  <a:cubicBezTo>
                    <a:pt x="4753451" y="273844"/>
                    <a:pt x="4752499" y="271939"/>
                    <a:pt x="4750594" y="270034"/>
                  </a:cubicBezTo>
                  <a:cubicBezTo>
                    <a:pt x="4753451" y="260509"/>
                    <a:pt x="4755356" y="251936"/>
                    <a:pt x="4758214" y="243364"/>
                  </a:cubicBezTo>
                  <a:cubicBezTo>
                    <a:pt x="4767739" y="209074"/>
                    <a:pt x="4774406" y="180499"/>
                    <a:pt x="4780122" y="161449"/>
                  </a:cubicBezTo>
                  <a:cubicBezTo>
                    <a:pt x="4784884" y="141446"/>
                    <a:pt x="4787741" y="130016"/>
                    <a:pt x="4787741" y="130016"/>
                  </a:cubicBezTo>
                  <a:cubicBezTo>
                    <a:pt x="4787741" y="130016"/>
                    <a:pt x="4782979" y="140494"/>
                    <a:pt x="4776312" y="160496"/>
                  </a:cubicBezTo>
                  <a:cubicBezTo>
                    <a:pt x="4769644" y="179546"/>
                    <a:pt x="4759166" y="207169"/>
                    <a:pt x="4747737" y="240506"/>
                  </a:cubicBezTo>
                  <a:cubicBezTo>
                    <a:pt x="4745831" y="246221"/>
                    <a:pt x="4743926" y="251936"/>
                    <a:pt x="4742022" y="257651"/>
                  </a:cubicBezTo>
                  <a:cubicBezTo>
                    <a:pt x="4742022" y="257651"/>
                    <a:pt x="4742022" y="257651"/>
                    <a:pt x="4742022" y="257651"/>
                  </a:cubicBezTo>
                  <a:cubicBezTo>
                    <a:pt x="4737259" y="251936"/>
                    <a:pt x="4732497" y="248126"/>
                    <a:pt x="4727734" y="244316"/>
                  </a:cubicBezTo>
                  <a:cubicBezTo>
                    <a:pt x="4725829" y="242411"/>
                    <a:pt x="4722972" y="241459"/>
                    <a:pt x="4721066" y="240506"/>
                  </a:cubicBezTo>
                  <a:cubicBezTo>
                    <a:pt x="4719162" y="239554"/>
                    <a:pt x="4717256" y="238601"/>
                    <a:pt x="4716304" y="238601"/>
                  </a:cubicBezTo>
                  <a:cubicBezTo>
                    <a:pt x="4713447" y="237649"/>
                    <a:pt x="4712494" y="237649"/>
                    <a:pt x="4712494" y="237649"/>
                  </a:cubicBezTo>
                  <a:cubicBezTo>
                    <a:pt x="4712494" y="237649"/>
                    <a:pt x="4713447" y="238601"/>
                    <a:pt x="4716304" y="239554"/>
                  </a:cubicBezTo>
                  <a:cubicBezTo>
                    <a:pt x="4719162" y="240506"/>
                    <a:pt x="4722019" y="243364"/>
                    <a:pt x="4725829" y="246221"/>
                  </a:cubicBezTo>
                  <a:cubicBezTo>
                    <a:pt x="4729639" y="250031"/>
                    <a:pt x="4733449" y="254794"/>
                    <a:pt x="4736306" y="260509"/>
                  </a:cubicBezTo>
                  <a:cubicBezTo>
                    <a:pt x="4737259" y="262414"/>
                    <a:pt x="4738212" y="264319"/>
                    <a:pt x="4739164" y="266224"/>
                  </a:cubicBezTo>
                  <a:cubicBezTo>
                    <a:pt x="4736306" y="274796"/>
                    <a:pt x="4732497" y="284321"/>
                    <a:pt x="4729639" y="293846"/>
                  </a:cubicBezTo>
                  <a:cubicBezTo>
                    <a:pt x="4729639" y="294799"/>
                    <a:pt x="4729639" y="294799"/>
                    <a:pt x="4728687" y="295751"/>
                  </a:cubicBezTo>
                  <a:cubicBezTo>
                    <a:pt x="4728687" y="295751"/>
                    <a:pt x="4728687" y="295751"/>
                    <a:pt x="4728687" y="294799"/>
                  </a:cubicBezTo>
                  <a:cubicBezTo>
                    <a:pt x="4728687" y="291941"/>
                    <a:pt x="4728687" y="290989"/>
                    <a:pt x="4728687" y="290989"/>
                  </a:cubicBezTo>
                  <a:cubicBezTo>
                    <a:pt x="4728687" y="290989"/>
                    <a:pt x="4728687" y="291941"/>
                    <a:pt x="4727734" y="293846"/>
                  </a:cubicBezTo>
                  <a:cubicBezTo>
                    <a:pt x="4723924" y="285274"/>
                    <a:pt x="4720114" y="277654"/>
                    <a:pt x="4717256" y="270986"/>
                  </a:cubicBezTo>
                  <a:cubicBezTo>
                    <a:pt x="4716304" y="269081"/>
                    <a:pt x="4715351" y="267176"/>
                    <a:pt x="4714399" y="265271"/>
                  </a:cubicBezTo>
                  <a:cubicBezTo>
                    <a:pt x="4715351" y="257651"/>
                    <a:pt x="4716304" y="252889"/>
                    <a:pt x="4716304" y="252889"/>
                  </a:cubicBezTo>
                  <a:cubicBezTo>
                    <a:pt x="4716304" y="252889"/>
                    <a:pt x="4715351" y="256699"/>
                    <a:pt x="4713447" y="262414"/>
                  </a:cubicBezTo>
                  <a:cubicBezTo>
                    <a:pt x="4708684" y="252889"/>
                    <a:pt x="4706779" y="248126"/>
                    <a:pt x="4706779" y="248126"/>
                  </a:cubicBezTo>
                  <a:cubicBezTo>
                    <a:pt x="4706779" y="248126"/>
                    <a:pt x="4708684" y="254794"/>
                    <a:pt x="4712494" y="267176"/>
                  </a:cubicBezTo>
                  <a:cubicBezTo>
                    <a:pt x="4711541" y="270034"/>
                    <a:pt x="4710589" y="273844"/>
                    <a:pt x="4708684" y="277654"/>
                  </a:cubicBezTo>
                  <a:cubicBezTo>
                    <a:pt x="4700112" y="251936"/>
                    <a:pt x="4694397" y="236696"/>
                    <a:pt x="4694397" y="236696"/>
                  </a:cubicBezTo>
                  <a:cubicBezTo>
                    <a:pt x="4694397" y="236696"/>
                    <a:pt x="4697254" y="258604"/>
                    <a:pt x="4702969" y="293846"/>
                  </a:cubicBezTo>
                  <a:cubicBezTo>
                    <a:pt x="4700112" y="304324"/>
                    <a:pt x="4696301" y="317659"/>
                    <a:pt x="4691539" y="331946"/>
                  </a:cubicBezTo>
                  <a:cubicBezTo>
                    <a:pt x="4691539" y="330994"/>
                    <a:pt x="4690587" y="330041"/>
                    <a:pt x="4690587" y="329089"/>
                  </a:cubicBezTo>
                  <a:cubicBezTo>
                    <a:pt x="4685824" y="319564"/>
                    <a:pt x="4682966" y="313849"/>
                    <a:pt x="4682966" y="313849"/>
                  </a:cubicBezTo>
                  <a:cubicBezTo>
                    <a:pt x="4682966" y="313849"/>
                    <a:pt x="4683919" y="316706"/>
                    <a:pt x="4684872" y="322421"/>
                  </a:cubicBezTo>
                  <a:cubicBezTo>
                    <a:pt x="4684872" y="322421"/>
                    <a:pt x="4684872" y="322421"/>
                    <a:pt x="4684872" y="322421"/>
                  </a:cubicBezTo>
                  <a:cubicBezTo>
                    <a:pt x="4676299" y="310991"/>
                    <a:pt x="4671537" y="304324"/>
                    <a:pt x="4671537" y="304324"/>
                  </a:cubicBezTo>
                  <a:cubicBezTo>
                    <a:pt x="4671537" y="304324"/>
                    <a:pt x="4675347" y="311944"/>
                    <a:pt x="4682014" y="324326"/>
                  </a:cubicBezTo>
                  <a:cubicBezTo>
                    <a:pt x="4683919" y="328136"/>
                    <a:pt x="4686776" y="332899"/>
                    <a:pt x="4688681" y="337661"/>
                  </a:cubicBezTo>
                  <a:cubicBezTo>
                    <a:pt x="4688681" y="338614"/>
                    <a:pt x="4688681" y="339566"/>
                    <a:pt x="4689634" y="340519"/>
                  </a:cubicBezTo>
                  <a:cubicBezTo>
                    <a:pt x="4687729" y="349091"/>
                    <a:pt x="4684872" y="356711"/>
                    <a:pt x="4682966" y="366236"/>
                  </a:cubicBezTo>
                  <a:cubicBezTo>
                    <a:pt x="4681062" y="364331"/>
                    <a:pt x="4680109" y="361474"/>
                    <a:pt x="4678204" y="359569"/>
                  </a:cubicBezTo>
                  <a:cubicBezTo>
                    <a:pt x="4675347" y="355759"/>
                    <a:pt x="4671537" y="351949"/>
                    <a:pt x="4669631" y="349091"/>
                  </a:cubicBezTo>
                  <a:cubicBezTo>
                    <a:pt x="4669631" y="349091"/>
                    <a:pt x="4669631" y="349091"/>
                    <a:pt x="4668679" y="348139"/>
                  </a:cubicBezTo>
                  <a:cubicBezTo>
                    <a:pt x="4669631" y="341471"/>
                    <a:pt x="4669631" y="335756"/>
                    <a:pt x="4669631" y="330994"/>
                  </a:cubicBezTo>
                  <a:cubicBezTo>
                    <a:pt x="4670584" y="318611"/>
                    <a:pt x="4669631" y="310991"/>
                    <a:pt x="4669631" y="310991"/>
                  </a:cubicBezTo>
                  <a:cubicBezTo>
                    <a:pt x="4669631" y="310991"/>
                    <a:pt x="4669631" y="311944"/>
                    <a:pt x="4669631" y="313849"/>
                  </a:cubicBezTo>
                  <a:cubicBezTo>
                    <a:pt x="4669631" y="310039"/>
                    <a:pt x="4670584" y="305276"/>
                    <a:pt x="4670584" y="301466"/>
                  </a:cubicBezTo>
                  <a:cubicBezTo>
                    <a:pt x="4670584" y="296704"/>
                    <a:pt x="4670584" y="291941"/>
                    <a:pt x="4670584" y="287179"/>
                  </a:cubicBezTo>
                  <a:cubicBezTo>
                    <a:pt x="4672489" y="282416"/>
                    <a:pt x="4673441" y="278606"/>
                    <a:pt x="4675347" y="274796"/>
                  </a:cubicBezTo>
                  <a:cubicBezTo>
                    <a:pt x="4683919" y="259556"/>
                    <a:pt x="4689634" y="250984"/>
                    <a:pt x="4689634" y="250984"/>
                  </a:cubicBezTo>
                  <a:cubicBezTo>
                    <a:pt x="4689634" y="250984"/>
                    <a:pt x="4686776" y="254794"/>
                    <a:pt x="4681062" y="262414"/>
                  </a:cubicBezTo>
                  <a:cubicBezTo>
                    <a:pt x="4684872" y="252889"/>
                    <a:pt x="4686776" y="248126"/>
                    <a:pt x="4686776" y="248126"/>
                  </a:cubicBezTo>
                  <a:cubicBezTo>
                    <a:pt x="4686776" y="248126"/>
                    <a:pt x="4682966" y="254794"/>
                    <a:pt x="4675347" y="265271"/>
                  </a:cubicBezTo>
                  <a:cubicBezTo>
                    <a:pt x="4673441" y="267176"/>
                    <a:pt x="4672489" y="270034"/>
                    <a:pt x="4670584" y="272891"/>
                  </a:cubicBezTo>
                  <a:cubicBezTo>
                    <a:pt x="4670584" y="270986"/>
                    <a:pt x="4670584" y="270034"/>
                    <a:pt x="4670584" y="268129"/>
                  </a:cubicBezTo>
                  <a:cubicBezTo>
                    <a:pt x="4669631" y="261461"/>
                    <a:pt x="4669631" y="255746"/>
                    <a:pt x="4668679" y="250984"/>
                  </a:cubicBezTo>
                  <a:cubicBezTo>
                    <a:pt x="4668679" y="250031"/>
                    <a:pt x="4668679" y="248126"/>
                    <a:pt x="4669631" y="247174"/>
                  </a:cubicBezTo>
                  <a:cubicBezTo>
                    <a:pt x="4671537" y="230981"/>
                    <a:pt x="4671537" y="222409"/>
                    <a:pt x="4671537" y="222409"/>
                  </a:cubicBezTo>
                  <a:cubicBezTo>
                    <a:pt x="4671537" y="222409"/>
                    <a:pt x="4671537" y="224314"/>
                    <a:pt x="4670584" y="229076"/>
                  </a:cubicBezTo>
                  <a:cubicBezTo>
                    <a:pt x="4669631" y="231934"/>
                    <a:pt x="4668679" y="236696"/>
                    <a:pt x="4666774" y="242411"/>
                  </a:cubicBezTo>
                  <a:cubicBezTo>
                    <a:pt x="4666774" y="242411"/>
                    <a:pt x="4666774" y="242411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5822" y="235744"/>
                    <a:pt x="4663916" y="230981"/>
                    <a:pt x="4662012" y="228124"/>
                  </a:cubicBezTo>
                  <a:cubicBezTo>
                    <a:pt x="4661059" y="224314"/>
                    <a:pt x="4660106" y="222409"/>
                    <a:pt x="4660106" y="222409"/>
                  </a:cubicBezTo>
                  <a:cubicBezTo>
                    <a:pt x="4660106" y="222409"/>
                    <a:pt x="4660106" y="224314"/>
                    <a:pt x="4661059" y="228124"/>
                  </a:cubicBezTo>
                  <a:cubicBezTo>
                    <a:pt x="4662012" y="231934"/>
                    <a:pt x="4662964" y="237649"/>
                    <a:pt x="4662964" y="244316"/>
                  </a:cubicBezTo>
                  <a:cubicBezTo>
                    <a:pt x="4662964" y="245269"/>
                    <a:pt x="4662964" y="245269"/>
                    <a:pt x="4662964" y="246221"/>
                  </a:cubicBezTo>
                  <a:cubicBezTo>
                    <a:pt x="4662964" y="246221"/>
                    <a:pt x="4662964" y="246221"/>
                    <a:pt x="4662964" y="246221"/>
                  </a:cubicBezTo>
                  <a:cubicBezTo>
                    <a:pt x="4660106" y="250031"/>
                    <a:pt x="4657249" y="254794"/>
                    <a:pt x="4654391" y="262414"/>
                  </a:cubicBezTo>
                  <a:cubicBezTo>
                    <a:pt x="4653439" y="265271"/>
                    <a:pt x="4652487" y="268129"/>
                    <a:pt x="4650581" y="271939"/>
                  </a:cubicBezTo>
                  <a:cubicBezTo>
                    <a:pt x="4649629" y="267176"/>
                    <a:pt x="4647724" y="264319"/>
                    <a:pt x="4646772" y="261461"/>
                  </a:cubicBezTo>
                  <a:cubicBezTo>
                    <a:pt x="4646772" y="260509"/>
                    <a:pt x="4645819" y="259556"/>
                    <a:pt x="4645819" y="259556"/>
                  </a:cubicBezTo>
                  <a:cubicBezTo>
                    <a:pt x="4645819" y="257651"/>
                    <a:pt x="4646772" y="255746"/>
                    <a:pt x="4646772" y="253841"/>
                  </a:cubicBezTo>
                  <a:cubicBezTo>
                    <a:pt x="4648676" y="243364"/>
                    <a:pt x="4650581" y="234791"/>
                    <a:pt x="4653439" y="227171"/>
                  </a:cubicBezTo>
                  <a:cubicBezTo>
                    <a:pt x="4657249" y="212884"/>
                    <a:pt x="4660106" y="204311"/>
                    <a:pt x="4660106" y="204311"/>
                  </a:cubicBezTo>
                  <a:cubicBezTo>
                    <a:pt x="4660106" y="204311"/>
                    <a:pt x="4656297" y="211931"/>
                    <a:pt x="4650581" y="226219"/>
                  </a:cubicBezTo>
                  <a:cubicBezTo>
                    <a:pt x="4647724" y="232886"/>
                    <a:pt x="4643914" y="241459"/>
                    <a:pt x="4641056" y="251936"/>
                  </a:cubicBezTo>
                  <a:cubicBezTo>
                    <a:pt x="4639151" y="256699"/>
                    <a:pt x="4637247" y="261461"/>
                    <a:pt x="4636294" y="267176"/>
                  </a:cubicBezTo>
                  <a:cubicBezTo>
                    <a:pt x="4636294" y="264319"/>
                    <a:pt x="4636294" y="261461"/>
                    <a:pt x="4636294" y="259556"/>
                  </a:cubicBezTo>
                  <a:cubicBezTo>
                    <a:pt x="4636294" y="251936"/>
                    <a:pt x="4637247" y="246221"/>
                    <a:pt x="4638199" y="242411"/>
                  </a:cubicBezTo>
                  <a:cubicBezTo>
                    <a:pt x="4639151" y="238601"/>
                    <a:pt x="4639151" y="235744"/>
                    <a:pt x="4639151" y="235744"/>
                  </a:cubicBezTo>
                  <a:cubicBezTo>
                    <a:pt x="4639151" y="235744"/>
                    <a:pt x="4638199" y="237649"/>
                    <a:pt x="4637247" y="241459"/>
                  </a:cubicBezTo>
                  <a:cubicBezTo>
                    <a:pt x="4636294" y="245269"/>
                    <a:pt x="4633437" y="250984"/>
                    <a:pt x="4632484" y="258604"/>
                  </a:cubicBezTo>
                  <a:cubicBezTo>
                    <a:pt x="4632484" y="258604"/>
                    <a:pt x="4632484" y="258604"/>
                    <a:pt x="4632484" y="258604"/>
                  </a:cubicBezTo>
                  <a:cubicBezTo>
                    <a:pt x="4631531" y="255746"/>
                    <a:pt x="4631531" y="254794"/>
                    <a:pt x="4631531" y="254794"/>
                  </a:cubicBezTo>
                  <a:cubicBezTo>
                    <a:pt x="4631531" y="254794"/>
                    <a:pt x="4631531" y="256699"/>
                    <a:pt x="4632484" y="259556"/>
                  </a:cubicBezTo>
                  <a:cubicBezTo>
                    <a:pt x="4630579" y="267176"/>
                    <a:pt x="4629626" y="275749"/>
                    <a:pt x="4628674" y="285274"/>
                  </a:cubicBezTo>
                  <a:cubicBezTo>
                    <a:pt x="4628674" y="288131"/>
                    <a:pt x="4628674" y="290989"/>
                    <a:pt x="4628674" y="293846"/>
                  </a:cubicBezTo>
                  <a:cubicBezTo>
                    <a:pt x="4627722" y="296704"/>
                    <a:pt x="4626769" y="300514"/>
                    <a:pt x="4625816" y="303371"/>
                  </a:cubicBezTo>
                  <a:cubicBezTo>
                    <a:pt x="4619149" y="298609"/>
                    <a:pt x="4614387" y="295751"/>
                    <a:pt x="4610576" y="293846"/>
                  </a:cubicBezTo>
                  <a:cubicBezTo>
                    <a:pt x="4606766" y="291941"/>
                    <a:pt x="4604862" y="290989"/>
                    <a:pt x="4604862" y="290989"/>
                  </a:cubicBezTo>
                  <a:cubicBezTo>
                    <a:pt x="4604862" y="290989"/>
                    <a:pt x="4606766" y="291941"/>
                    <a:pt x="4610576" y="294799"/>
                  </a:cubicBezTo>
                  <a:cubicBezTo>
                    <a:pt x="4614387" y="296704"/>
                    <a:pt x="4619149" y="301466"/>
                    <a:pt x="4624864" y="307181"/>
                  </a:cubicBezTo>
                  <a:cubicBezTo>
                    <a:pt x="4624864" y="307181"/>
                    <a:pt x="4624864" y="307181"/>
                    <a:pt x="4625816" y="308134"/>
                  </a:cubicBezTo>
                  <a:cubicBezTo>
                    <a:pt x="4624864" y="313849"/>
                    <a:pt x="4622959" y="319564"/>
                    <a:pt x="4622006" y="325279"/>
                  </a:cubicBezTo>
                  <a:cubicBezTo>
                    <a:pt x="4621054" y="330994"/>
                    <a:pt x="4620101" y="337661"/>
                    <a:pt x="4619149" y="343376"/>
                  </a:cubicBezTo>
                  <a:cubicBezTo>
                    <a:pt x="4615339" y="330041"/>
                    <a:pt x="4611529" y="317659"/>
                    <a:pt x="4607719" y="306229"/>
                  </a:cubicBezTo>
                  <a:cubicBezTo>
                    <a:pt x="4605814" y="300514"/>
                    <a:pt x="4604862" y="295751"/>
                    <a:pt x="4602956" y="290989"/>
                  </a:cubicBezTo>
                  <a:cubicBezTo>
                    <a:pt x="4602004" y="282416"/>
                    <a:pt x="4601051" y="274796"/>
                    <a:pt x="4601051" y="269081"/>
                  </a:cubicBezTo>
                  <a:cubicBezTo>
                    <a:pt x="4599147" y="255746"/>
                    <a:pt x="4599147" y="248126"/>
                    <a:pt x="4599147" y="248126"/>
                  </a:cubicBezTo>
                  <a:cubicBezTo>
                    <a:pt x="4599147" y="248126"/>
                    <a:pt x="4598194" y="255746"/>
                    <a:pt x="4597241" y="269081"/>
                  </a:cubicBezTo>
                  <a:cubicBezTo>
                    <a:pt x="4597241" y="270034"/>
                    <a:pt x="4597241" y="270986"/>
                    <a:pt x="4597241" y="271939"/>
                  </a:cubicBezTo>
                  <a:cubicBezTo>
                    <a:pt x="4594384" y="263366"/>
                    <a:pt x="4591526" y="255746"/>
                    <a:pt x="4589622" y="250031"/>
                  </a:cubicBezTo>
                  <a:cubicBezTo>
                    <a:pt x="4589622" y="247174"/>
                    <a:pt x="4589622" y="244316"/>
                    <a:pt x="4589622" y="240506"/>
                  </a:cubicBezTo>
                  <a:cubicBezTo>
                    <a:pt x="4590574" y="225266"/>
                    <a:pt x="4590574" y="210979"/>
                    <a:pt x="4590574" y="197644"/>
                  </a:cubicBezTo>
                  <a:cubicBezTo>
                    <a:pt x="4591526" y="144304"/>
                    <a:pt x="4590574" y="109061"/>
                    <a:pt x="4590574" y="109061"/>
                  </a:cubicBezTo>
                  <a:cubicBezTo>
                    <a:pt x="4590574" y="109061"/>
                    <a:pt x="4584859" y="144304"/>
                    <a:pt x="4579144" y="197644"/>
                  </a:cubicBezTo>
                  <a:cubicBezTo>
                    <a:pt x="4578191" y="210979"/>
                    <a:pt x="4576287" y="225266"/>
                    <a:pt x="4574381" y="240506"/>
                  </a:cubicBezTo>
                  <a:cubicBezTo>
                    <a:pt x="4573429" y="245269"/>
                    <a:pt x="4573429" y="250984"/>
                    <a:pt x="4573429" y="256699"/>
                  </a:cubicBezTo>
                  <a:cubicBezTo>
                    <a:pt x="4573429" y="256699"/>
                    <a:pt x="4572476" y="257651"/>
                    <a:pt x="4572476" y="257651"/>
                  </a:cubicBezTo>
                  <a:cubicBezTo>
                    <a:pt x="4569619" y="259556"/>
                    <a:pt x="4566762" y="262414"/>
                    <a:pt x="4563904" y="265271"/>
                  </a:cubicBezTo>
                  <a:cubicBezTo>
                    <a:pt x="4563904" y="265271"/>
                    <a:pt x="4563904" y="264319"/>
                    <a:pt x="4563904" y="264319"/>
                  </a:cubicBezTo>
                  <a:cubicBezTo>
                    <a:pt x="4561999" y="261461"/>
                    <a:pt x="4560094" y="258604"/>
                    <a:pt x="4559141" y="255746"/>
                  </a:cubicBezTo>
                  <a:cubicBezTo>
                    <a:pt x="4559141" y="253841"/>
                    <a:pt x="4560094" y="250984"/>
                    <a:pt x="4560094" y="249079"/>
                  </a:cubicBezTo>
                  <a:cubicBezTo>
                    <a:pt x="4570572" y="195739"/>
                    <a:pt x="4576287" y="159544"/>
                    <a:pt x="4576287" y="159544"/>
                  </a:cubicBezTo>
                  <a:cubicBezTo>
                    <a:pt x="4576287" y="159544"/>
                    <a:pt x="4564856" y="192881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4316"/>
                    <a:pt x="4549616" y="245269"/>
                    <a:pt x="4549616" y="246221"/>
                  </a:cubicBezTo>
                  <a:cubicBezTo>
                    <a:pt x="4549616" y="247174"/>
                    <a:pt x="4549616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4854" y="261461"/>
                    <a:pt x="4540091" y="276701"/>
                    <a:pt x="4536281" y="292894"/>
                  </a:cubicBezTo>
                  <a:cubicBezTo>
                    <a:pt x="4534376" y="261461"/>
                    <a:pt x="4531519" y="241459"/>
                    <a:pt x="4531519" y="241459"/>
                  </a:cubicBezTo>
                  <a:cubicBezTo>
                    <a:pt x="4531519" y="241459"/>
                    <a:pt x="4527709" y="266224"/>
                    <a:pt x="4525804" y="303371"/>
                  </a:cubicBezTo>
                  <a:cubicBezTo>
                    <a:pt x="4525804" y="305276"/>
                    <a:pt x="4525804" y="307181"/>
                    <a:pt x="4525804" y="309086"/>
                  </a:cubicBezTo>
                  <a:cubicBezTo>
                    <a:pt x="4524851" y="308134"/>
                    <a:pt x="4524851" y="308134"/>
                    <a:pt x="4524851" y="308134"/>
                  </a:cubicBezTo>
                  <a:cubicBezTo>
                    <a:pt x="4524851" y="308134"/>
                    <a:pt x="4524851" y="309086"/>
                    <a:pt x="4525804" y="310039"/>
                  </a:cubicBezTo>
                  <a:cubicBezTo>
                    <a:pt x="4524851" y="317659"/>
                    <a:pt x="4524851" y="325279"/>
                    <a:pt x="4523899" y="333851"/>
                  </a:cubicBezTo>
                  <a:cubicBezTo>
                    <a:pt x="4523899" y="334804"/>
                    <a:pt x="4523899" y="336709"/>
                    <a:pt x="4523899" y="337661"/>
                  </a:cubicBezTo>
                  <a:cubicBezTo>
                    <a:pt x="4523899" y="338614"/>
                    <a:pt x="4523899" y="338614"/>
                    <a:pt x="4522947" y="339566"/>
                  </a:cubicBezTo>
                  <a:cubicBezTo>
                    <a:pt x="4521041" y="333851"/>
                    <a:pt x="4519137" y="328136"/>
                    <a:pt x="4517231" y="322421"/>
                  </a:cubicBezTo>
                  <a:cubicBezTo>
                    <a:pt x="4516279" y="314801"/>
                    <a:pt x="4515326" y="307181"/>
                    <a:pt x="4514374" y="301466"/>
                  </a:cubicBezTo>
                  <a:cubicBezTo>
                    <a:pt x="4515326" y="299561"/>
                    <a:pt x="4516279" y="298609"/>
                    <a:pt x="4517231" y="297656"/>
                  </a:cubicBezTo>
                  <a:cubicBezTo>
                    <a:pt x="4520089" y="293846"/>
                    <a:pt x="4521041" y="291941"/>
                    <a:pt x="4521041" y="291941"/>
                  </a:cubicBezTo>
                  <a:cubicBezTo>
                    <a:pt x="4521041" y="291941"/>
                    <a:pt x="4519137" y="293846"/>
                    <a:pt x="4516279" y="297656"/>
                  </a:cubicBezTo>
                  <a:cubicBezTo>
                    <a:pt x="4515326" y="298609"/>
                    <a:pt x="4515326" y="299561"/>
                    <a:pt x="4514374" y="300514"/>
                  </a:cubicBezTo>
                  <a:cubicBezTo>
                    <a:pt x="4514374" y="299561"/>
                    <a:pt x="4514374" y="299561"/>
                    <a:pt x="4514374" y="298609"/>
                  </a:cubicBezTo>
                  <a:cubicBezTo>
                    <a:pt x="4515326" y="296704"/>
                    <a:pt x="4516279" y="294799"/>
                    <a:pt x="4517231" y="293846"/>
                  </a:cubicBezTo>
                  <a:cubicBezTo>
                    <a:pt x="4519137" y="290036"/>
                    <a:pt x="4520089" y="288131"/>
                    <a:pt x="4520089" y="288131"/>
                  </a:cubicBezTo>
                  <a:cubicBezTo>
                    <a:pt x="4520089" y="288131"/>
                    <a:pt x="4519137" y="290036"/>
                    <a:pt x="4516279" y="292894"/>
                  </a:cubicBezTo>
                  <a:cubicBezTo>
                    <a:pt x="4515326" y="293846"/>
                    <a:pt x="4515326" y="294799"/>
                    <a:pt x="4514374" y="295751"/>
                  </a:cubicBezTo>
                  <a:cubicBezTo>
                    <a:pt x="4513422" y="290036"/>
                    <a:pt x="4512469" y="285274"/>
                    <a:pt x="4512469" y="281464"/>
                  </a:cubicBezTo>
                  <a:cubicBezTo>
                    <a:pt x="4511516" y="272891"/>
                    <a:pt x="4511516" y="268129"/>
                    <a:pt x="4511516" y="268129"/>
                  </a:cubicBezTo>
                  <a:cubicBezTo>
                    <a:pt x="4511516" y="268129"/>
                    <a:pt x="4511516" y="270034"/>
                    <a:pt x="4510564" y="272891"/>
                  </a:cubicBezTo>
                  <a:cubicBezTo>
                    <a:pt x="4508659" y="259556"/>
                    <a:pt x="4506754" y="250984"/>
                    <a:pt x="4506754" y="250984"/>
                  </a:cubicBezTo>
                  <a:cubicBezTo>
                    <a:pt x="4506754" y="250984"/>
                    <a:pt x="4506754" y="267176"/>
                    <a:pt x="4506754" y="292894"/>
                  </a:cubicBezTo>
                  <a:cubicBezTo>
                    <a:pt x="4504849" y="289084"/>
                    <a:pt x="4502944" y="285274"/>
                    <a:pt x="4501991" y="282416"/>
                  </a:cubicBezTo>
                  <a:cubicBezTo>
                    <a:pt x="4499134" y="276701"/>
                    <a:pt x="4496276" y="271939"/>
                    <a:pt x="4494372" y="267176"/>
                  </a:cubicBezTo>
                  <a:cubicBezTo>
                    <a:pt x="4491514" y="262414"/>
                    <a:pt x="4489609" y="258604"/>
                    <a:pt x="4486751" y="254794"/>
                  </a:cubicBezTo>
                  <a:cubicBezTo>
                    <a:pt x="4483894" y="250984"/>
                    <a:pt x="4481989" y="248126"/>
                    <a:pt x="4480084" y="245269"/>
                  </a:cubicBezTo>
                  <a:cubicBezTo>
                    <a:pt x="4478179" y="242411"/>
                    <a:pt x="4476274" y="240506"/>
                    <a:pt x="4474369" y="238601"/>
                  </a:cubicBezTo>
                  <a:cubicBezTo>
                    <a:pt x="4471512" y="235744"/>
                    <a:pt x="4470559" y="233839"/>
                    <a:pt x="4469606" y="233839"/>
                  </a:cubicBezTo>
                  <a:cubicBezTo>
                    <a:pt x="4470559" y="230981"/>
                    <a:pt x="4471512" y="228124"/>
                    <a:pt x="4471512" y="225266"/>
                  </a:cubicBezTo>
                  <a:cubicBezTo>
                    <a:pt x="4474369" y="214789"/>
                    <a:pt x="4476274" y="206216"/>
                    <a:pt x="4477226" y="198596"/>
                  </a:cubicBezTo>
                  <a:cubicBezTo>
                    <a:pt x="4480084" y="184309"/>
                    <a:pt x="4481037" y="175736"/>
                    <a:pt x="4481037" y="175736"/>
                  </a:cubicBezTo>
                  <a:cubicBezTo>
                    <a:pt x="4481037" y="175736"/>
                    <a:pt x="4478179" y="183356"/>
                    <a:pt x="4473416" y="197644"/>
                  </a:cubicBezTo>
                  <a:cubicBezTo>
                    <a:pt x="4471512" y="204311"/>
                    <a:pt x="4467701" y="212884"/>
                    <a:pt x="4463891" y="222409"/>
                  </a:cubicBezTo>
                  <a:cubicBezTo>
                    <a:pt x="4461034" y="229076"/>
                    <a:pt x="4458176" y="236696"/>
                    <a:pt x="4455319" y="244316"/>
                  </a:cubicBezTo>
                  <a:cubicBezTo>
                    <a:pt x="4454366" y="240506"/>
                    <a:pt x="4453414" y="237649"/>
                    <a:pt x="4453414" y="237649"/>
                  </a:cubicBezTo>
                  <a:cubicBezTo>
                    <a:pt x="4453414" y="237649"/>
                    <a:pt x="4453414" y="240506"/>
                    <a:pt x="4454366" y="247174"/>
                  </a:cubicBezTo>
                  <a:cubicBezTo>
                    <a:pt x="4453414" y="249079"/>
                    <a:pt x="4452462" y="251936"/>
                    <a:pt x="4451509" y="253841"/>
                  </a:cubicBezTo>
                  <a:cubicBezTo>
                    <a:pt x="4446747" y="265271"/>
                    <a:pt x="4441984" y="276701"/>
                    <a:pt x="4436269" y="289084"/>
                  </a:cubicBezTo>
                  <a:cubicBezTo>
                    <a:pt x="4436269" y="288131"/>
                    <a:pt x="4435316" y="288131"/>
                    <a:pt x="4435316" y="287179"/>
                  </a:cubicBezTo>
                  <a:cubicBezTo>
                    <a:pt x="4436269" y="283369"/>
                    <a:pt x="4437222" y="278606"/>
                    <a:pt x="4438174" y="274796"/>
                  </a:cubicBezTo>
                  <a:cubicBezTo>
                    <a:pt x="4440079" y="265271"/>
                    <a:pt x="4441984" y="255746"/>
                    <a:pt x="4444841" y="247174"/>
                  </a:cubicBezTo>
                  <a:cubicBezTo>
                    <a:pt x="4449604" y="229076"/>
                    <a:pt x="4452462" y="211931"/>
                    <a:pt x="4454366" y="195739"/>
                  </a:cubicBezTo>
                  <a:cubicBezTo>
                    <a:pt x="4457224" y="179546"/>
                    <a:pt x="4459129" y="165259"/>
                    <a:pt x="4460081" y="151924"/>
                  </a:cubicBezTo>
                  <a:cubicBezTo>
                    <a:pt x="4461034" y="145256"/>
                    <a:pt x="4461987" y="139541"/>
                    <a:pt x="4461987" y="133826"/>
                  </a:cubicBezTo>
                  <a:cubicBezTo>
                    <a:pt x="4461987" y="128111"/>
                    <a:pt x="4462939" y="123349"/>
                    <a:pt x="4462939" y="118586"/>
                  </a:cubicBezTo>
                  <a:cubicBezTo>
                    <a:pt x="4463891" y="99536"/>
                    <a:pt x="4463891" y="89059"/>
                    <a:pt x="4463891" y="89059"/>
                  </a:cubicBezTo>
                  <a:cubicBezTo>
                    <a:pt x="4463891" y="89059"/>
                    <a:pt x="4461987" y="99536"/>
                    <a:pt x="4458176" y="118586"/>
                  </a:cubicBezTo>
                  <a:cubicBezTo>
                    <a:pt x="4457224" y="123349"/>
                    <a:pt x="4456272" y="128111"/>
                    <a:pt x="4455319" y="133826"/>
                  </a:cubicBezTo>
                  <a:cubicBezTo>
                    <a:pt x="4454366" y="139541"/>
                    <a:pt x="4452462" y="145256"/>
                    <a:pt x="4451509" y="151924"/>
                  </a:cubicBezTo>
                  <a:cubicBezTo>
                    <a:pt x="4448651" y="164306"/>
                    <a:pt x="4445794" y="178594"/>
                    <a:pt x="4441984" y="194786"/>
                  </a:cubicBezTo>
                  <a:cubicBezTo>
                    <a:pt x="4438174" y="210026"/>
                    <a:pt x="4434364" y="227171"/>
                    <a:pt x="4428649" y="245269"/>
                  </a:cubicBezTo>
                  <a:cubicBezTo>
                    <a:pt x="4426744" y="252889"/>
                    <a:pt x="4423887" y="261461"/>
                    <a:pt x="4421981" y="269081"/>
                  </a:cubicBezTo>
                  <a:cubicBezTo>
                    <a:pt x="4419124" y="265271"/>
                    <a:pt x="4417219" y="261461"/>
                    <a:pt x="4414362" y="258604"/>
                  </a:cubicBezTo>
                  <a:cubicBezTo>
                    <a:pt x="4406741" y="247174"/>
                    <a:pt x="4400074" y="237649"/>
                    <a:pt x="4394359" y="230029"/>
                  </a:cubicBezTo>
                  <a:cubicBezTo>
                    <a:pt x="4391501" y="227171"/>
                    <a:pt x="4389597" y="224314"/>
                    <a:pt x="4387691" y="221456"/>
                  </a:cubicBezTo>
                  <a:cubicBezTo>
                    <a:pt x="4392454" y="195739"/>
                    <a:pt x="4395312" y="180499"/>
                    <a:pt x="4395312" y="180499"/>
                  </a:cubicBezTo>
                  <a:cubicBezTo>
                    <a:pt x="4395312" y="180499"/>
                    <a:pt x="4390549" y="193834"/>
                    <a:pt x="4382929" y="215741"/>
                  </a:cubicBezTo>
                  <a:cubicBezTo>
                    <a:pt x="4378166" y="209074"/>
                    <a:pt x="4375309" y="206216"/>
                    <a:pt x="4375309" y="206216"/>
                  </a:cubicBezTo>
                  <a:cubicBezTo>
                    <a:pt x="4375309" y="206216"/>
                    <a:pt x="4378166" y="210979"/>
                    <a:pt x="4381976" y="218599"/>
                  </a:cubicBezTo>
                  <a:cubicBezTo>
                    <a:pt x="4378166" y="230029"/>
                    <a:pt x="4374356" y="244316"/>
                    <a:pt x="4369594" y="259556"/>
                  </a:cubicBezTo>
                  <a:cubicBezTo>
                    <a:pt x="4368641" y="248126"/>
                    <a:pt x="4368641" y="241459"/>
                    <a:pt x="4368641" y="241459"/>
                  </a:cubicBezTo>
                  <a:cubicBezTo>
                    <a:pt x="4368641" y="241459"/>
                    <a:pt x="4367689" y="249079"/>
                    <a:pt x="4366737" y="263366"/>
                  </a:cubicBezTo>
                  <a:cubicBezTo>
                    <a:pt x="4366737" y="267176"/>
                    <a:pt x="4365784" y="270986"/>
                    <a:pt x="4365784" y="274796"/>
                  </a:cubicBezTo>
                  <a:cubicBezTo>
                    <a:pt x="4364831" y="277654"/>
                    <a:pt x="4363879" y="281464"/>
                    <a:pt x="4362926" y="285274"/>
                  </a:cubicBezTo>
                  <a:cubicBezTo>
                    <a:pt x="4362926" y="284321"/>
                    <a:pt x="4362926" y="283369"/>
                    <a:pt x="4362926" y="282416"/>
                  </a:cubicBezTo>
                  <a:cubicBezTo>
                    <a:pt x="4361974" y="269081"/>
                    <a:pt x="4361022" y="261461"/>
                    <a:pt x="4361022" y="261461"/>
                  </a:cubicBezTo>
                  <a:cubicBezTo>
                    <a:pt x="4361022" y="261461"/>
                    <a:pt x="4360069" y="269081"/>
                    <a:pt x="4359116" y="283369"/>
                  </a:cubicBezTo>
                  <a:cubicBezTo>
                    <a:pt x="4359116" y="285274"/>
                    <a:pt x="4359116" y="288131"/>
                    <a:pt x="4359116" y="290989"/>
                  </a:cubicBezTo>
                  <a:cubicBezTo>
                    <a:pt x="4358164" y="291941"/>
                    <a:pt x="4358164" y="293846"/>
                    <a:pt x="4357212" y="295751"/>
                  </a:cubicBezTo>
                  <a:cubicBezTo>
                    <a:pt x="4355306" y="291941"/>
                    <a:pt x="4353401" y="288131"/>
                    <a:pt x="4351497" y="284321"/>
                  </a:cubicBezTo>
                  <a:cubicBezTo>
                    <a:pt x="4351497" y="274796"/>
                    <a:pt x="4351497" y="266224"/>
                    <a:pt x="4351497" y="257651"/>
                  </a:cubicBezTo>
                  <a:cubicBezTo>
                    <a:pt x="4351497" y="250984"/>
                    <a:pt x="4351497" y="245269"/>
                    <a:pt x="4351497" y="238601"/>
                  </a:cubicBezTo>
                  <a:cubicBezTo>
                    <a:pt x="4351497" y="232886"/>
                    <a:pt x="4350544" y="227171"/>
                    <a:pt x="4349591" y="221456"/>
                  </a:cubicBezTo>
                  <a:cubicBezTo>
                    <a:pt x="4348639" y="210979"/>
                    <a:pt x="4346734" y="201454"/>
                    <a:pt x="4345781" y="194786"/>
                  </a:cubicBezTo>
                  <a:cubicBezTo>
                    <a:pt x="4343876" y="179546"/>
                    <a:pt x="4342924" y="170974"/>
                    <a:pt x="4342924" y="170974"/>
                  </a:cubicBezTo>
                  <a:cubicBezTo>
                    <a:pt x="4342924" y="170974"/>
                    <a:pt x="4342924" y="179546"/>
                    <a:pt x="4341972" y="194786"/>
                  </a:cubicBezTo>
                  <a:cubicBezTo>
                    <a:pt x="4341972" y="201454"/>
                    <a:pt x="4341972" y="209074"/>
                    <a:pt x="4341972" y="217646"/>
                  </a:cubicBezTo>
                  <a:cubicBezTo>
                    <a:pt x="4341019" y="210026"/>
                    <a:pt x="4340066" y="205264"/>
                    <a:pt x="4340066" y="205264"/>
                  </a:cubicBezTo>
                  <a:cubicBezTo>
                    <a:pt x="4340066" y="205264"/>
                    <a:pt x="4340066" y="212884"/>
                    <a:pt x="4339114" y="226219"/>
                  </a:cubicBezTo>
                  <a:cubicBezTo>
                    <a:pt x="4339114" y="232886"/>
                    <a:pt x="4339114" y="240506"/>
                    <a:pt x="4338162" y="250031"/>
                  </a:cubicBezTo>
                  <a:cubicBezTo>
                    <a:pt x="4338162" y="250984"/>
                    <a:pt x="4338162" y="251936"/>
                    <a:pt x="4338162" y="252889"/>
                  </a:cubicBezTo>
                  <a:cubicBezTo>
                    <a:pt x="4338162" y="251936"/>
                    <a:pt x="4337209" y="250984"/>
                    <a:pt x="4337209" y="250984"/>
                  </a:cubicBezTo>
                  <a:cubicBezTo>
                    <a:pt x="4330541" y="231934"/>
                    <a:pt x="4324826" y="213836"/>
                    <a:pt x="4318159" y="196691"/>
                  </a:cubicBezTo>
                  <a:cubicBezTo>
                    <a:pt x="4306729" y="163354"/>
                    <a:pt x="4296251" y="135731"/>
                    <a:pt x="4289584" y="116681"/>
                  </a:cubicBezTo>
                  <a:cubicBezTo>
                    <a:pt x="4282916" y="97631"/>
                    <a:pt x="4278154" y="86201"/>
                    <a:pt x="4278154" y="86201"/>
                  </a:cubicBezTo>
                  <a:cubicBezTo>
                    <a:pt x="4278154" y="86201"/>
                    <a:pt x="4281012" y="97631"/>
                    <a:pt x="4285774" y="117634"/>
                  </a:cubicBezTo>
                  <a:cubicBezTo>
                    <a:pt x="4291489" y="137636"/>
                    <a:pt x="4298156" y="166211"/>
                    <a:pt x="4307681" y="199549"/>
                  </a:cubicBezTo>
                  <a:cubicBezTo>
                    <a:pt x="4315301" y="228124"/>
                    <a:pt x="4324826" y="261461"/>
                    <a:pt x="4334351" y="295751"/>
                  </a:cubicBezTo>
                  <a:cubicBezTo>
                    <a:pt x="4334351" y="295751"/>
                    <a:pt x="4334351" y="296704"/>
                    <a:pt x="4334351" y="296704"/>
                  </a:cubicBezTo>
                  <a:cubicBezTo>
                    <a:pt x="4334351" y="295751"/>
                    <a:pt x="4334351" y="294799"/>
                    <a:pt x="4334351" y="294799"/>
                  </a:cubicBezTo>
                  <a:cubicBezTo>
                    <a:pt x="4334351" y="294799"/>
                    <a:pt x="4334351" y="296704"/>
                    <a:pt x="4334351" y="301466"/>
                  </a:cubicBezTo>
                  <a:cubicBezTo>
                    <a:pt x="4334351" y="306229"/>
                    <a:pt x="4333399" y="310991"/>
                    <a:pt x="4333399" y="315754"/>
                  </a:cubicBezTo>
                  <a:cubicBezTo>
                    <a:pt x="4332447" y="325279"/>
                    <a:pt x="4331494" y="334804"/>
                    <a:pt x="4329589" y="344329"/>
                  </a:cubicBezTo>
                  <a:cubicBezTo>
                    <a:pt x="4329589" y="344329"/>
                    <a:pt x="4328637" y="343376"/>
                    <a:pt x="4328637" y="343376"/>
                  </a:cubicBezTo>
                  <a:cubicBezTo>
                    <a:pt x="4327684" y="342424"/>
                    <a:pt x="4327684" y="341471"/>
                    <a:pt x="4326731" y="340519"/>
                  </a:cubicBezTo>
                  <a:cubicBezTo>
                    <a:pt x="4326731" y="338614"/>
                    <a:pt x="4325779" y="335756"/>
                    <a:pt x="4325779" y="333851"/>
                  </a:cubicBezTo>
                  <a:cubicBezTo>
                    <a:pt x="4321969" y="309086"/>
                    <a:pt x="4318159" y="286226"/>
                    <a:pt x="4315301" y="267176"/>
                  </a:cubicBezTo>
                  <a:cubicBezTo>
                    <a:pt x="4308634" y="228124"/>
                    <a:pt x="4301966" y="202406"/>
                    <a:pt x="4301966" y="202406"/>
                  </a:cubicBezTo>
                  <a:cubicBezTo>
                    <a:pt x="4301966" y="202406"/>
                    <a:pt x="4301966" y="229076"/>
                    <a:pt x="4303872" y="268129"/>
                  </a:cubicBezTo>
                  <a:cubicBezTo>
                    <a:pt x="4303872" y="270034"/>
                    <a:pt x="4303872" y="271939"/>
                    <a:pt x="4303872" y="274796"/>
                  </a:cubicBezTo>
                  <a:cubicBezTo>
                    <a:pt x="4302919" y="279559"/>
                    <a:pt x="4302919" y="284321"/>
                    <a:pt x="4301966" y="290036"/>
                  </a:cubicBezTo>
                  <a:cubicBezTo>
                    <a:pt x="4301966" y="292894"/>
                    <a:pt x="4301014" y="296704"/>
                    <a:pt x="4300062" y="300514"/>
                  </a:cubicBezTo>
                  <a:cubicBezTo>
                    <a:pt x="4296251" y="295751"/>
                    <a:pt x="4292441" y="290989"/>
                    <a:pt x="4288631" y="286226"/>
                  </a:cubicBezTo>
                  <a:cubicBezTo>
                    <a:pt x="4292441" y="292894"/>
                    <a:pt x="4295299" y="298609"/>
                    <a:pt x="4299109" y="305276"/>
                  </a:cubicBezTo>
                  <a:cubicBezTo>
                    <a:pt x="4298156" y="310991"/>
                    <a:pt x="4297204" y="316706"/>
                    <a:pt x="4296251" y="323374"/>
                  </a:cubicBezTo>
                  <a:cubicBezTo>
                    <a:pt x="4295299" y="330041"/>
                    <a:pt x="4293394" y="337661"/>
                    <a:pt x="4292441" y="346234"/>
                  </a:cubicBezTo>
                  <a:cubicBezTo>
                    <a:pt x="4291489" y="345281"/>
                    <a:pt x="4291489" y="344329"/>
                    <a:pt x="4290537" y="343376"/>
                  </a:cubicBezTo>
                  <a:cubicBezTo>
                    <a:pt x="4289584" y="330994"/>
                    <a:pt x="4289584" y="319564"/>
                    <a:pt x="4288631" y="308134"/>
                  </a:cubicBezTo>
                  <a:cubicBezTo>
                    <a:pt x="4285774" y="262414"/>
                    <a:pt x="4281964" y="231934"/>
                    <a:pt x="4281964" y="231934"/>
                  </a:cubicBezTo>
                  <a:cubicBezTo>
                    <a:pt x="4281964" y="231934"/>
                    <a:pt x="4279106" y="262414"/>
                    <a:pt x="4277201" y="309086"/>
                  </a:cubicBezTo>
                  <a:cubicBezTo>
                    <a:pt x="4277201" y="311944"/>
                    <a:pt x="4277201" y="315754"/>
                    <a:pt x="4277201" y="318611"/>
                  </a:cubicBezTo>
                  <a:cubicBezTo>
                    <a:pt x="4276249" y="315754"/>
                    <a:pt x="4274344" y="312896"/>
                    <a:pt x="4273391" y="310039"/>
                  </a:cubicBezTo>
                  <a:cubicBezTo>
                    <a:pt x="4273391" y="308134"/>
                    <a:pt x="4272439" y="305276"/>
                    <a:pt x="4272439" y="303371"/>
                  </a:cubicBezTo>
                  <a:cubicBezTo>
                    <a:pt x="4271487" y="292894"/>
                    <a:pt x="4271487" y="283369"/>
                    <a:pt x="4270534" y="273844"/>
                  </a:cubicBezTo>
                  <a:cubicBezTo>
                    <a:pt x="4270534" y="269081"/>
                    <a:pt x="4269581" y="265271"/>
                    <a:pt x="4269581" y="260509"/>
                  </a:cubicBezTo>
                  <a:cubicBezTo>
                    <a:pt x="4269581" y="258604"/>
                    <a:pt x="4269581" y="257651"/>
                    <a:pt x="4269581" y="255746"/>
                  </a:cubicBezTo>
                  <a:cubicBezTo>
                    <a:pt x="4269581" y="248126"/>
                    <a:pt x="4270534" y="241459"/>
                    <a:pt x="4270534" y="234791"/>
                  </a:cubicBezTo>
                  <a:cubicBezTo>
                    <a:pt x="4273391" y="187166"/>
                    <a:pt x="4273391" y="155734"/>
                    <a:pt x="4273391" y="155734"/>
                  </a:cubicBezTo>
                  <a:cubicBezTo>
                    <a:pt x="4273391" y="155734"/>
                    <a:pt x="4265772" y="187166"/>
                    <a:pt x="4259104" y="233839"/>
                  </a:cubicBezTo>
                  <a:cubicBezTo>
                    <a:pt x="4257199" y="245269"/>
                    <a:pt x="4255294" y="258604"/>
                    <a:pt x="4253389" y="271939"/>
                  </a:cubicBezTo>
                  <a:cubicBezTo>
                    <a:pt x="4253389" y="270986"/>
                    <a:pt x="4252437" y="270986"/>
                    <a:pt x="4252437" y="270034"/>
                  </a:cubicBezTo>
                  <a:cubicBezTo>
                    <a:pt x="4252437" y="267176"/>
                    <a:pt x="4253389" y="264319"/>
                    <a:pt x="4253389" y="262414"/>
                  </a:cubicBezTo>
                  <a:cubicBezTo>
                    <a:pt x="4255294" y="248126"/>
                    <a:pt x="4255294" y="240506"/>
                    <a:pt x="4255294" y="240506"/>
                  </a:cubicBezTo>
                  <a:cubicBezTo>
                    <a:pt x="4255294" y="240506"/>
                    <a:pt x="4253389" y="248126"/>
                    <a:pt x="4249579" y="262414"/>
                  </a:cubicBezTo>
                  <a:cubicBezTo>
                    <a:pt x="4249579" y="263366"/>
                    <a:pt x="4249579" y="264319"/>
                    <a:pt x="4248626" y="264319"/>
                  </a:cubicBezTo>
                  <a:cubicBezTo>
                    <a:pt x="4247674" y="263366"/>
                    <a:pt x="4247674" y="262414"/>
                    <a:pt x="4246722" y="261461"/>
                  </a:cubicBezTo>
                  <a:cubicBezTo>
                    <a:pt x="4245769" y="260509"/>
                    <a:pt x="4244816" y="259556"/>
                    <a:pt x="4244816" y="257651"/>
                  </a:cubicBezTo>
                  <a:cubicBezTo>
                    <a:pt x="4244816" y="253841"/>
                    <a:pt x="4244816" y="251936"/>
                    <a:pt x="4244816" y="251936"/>
                  </a:cubicBezTo>
                  <a:cubicBezTo>
                    <a:pt x="4244816" y="251936"/>
                    <a:pt x="4244816" y="253841"/>
                    <a:pt x="4243864" y="256699"/>
                  </a:cubicBezTo>
                  <a:cubicBezTo>
                    <a:pt x="4242912" y="254794"/>
                    <a:pt x="4241959" y="252889"/>
                    <a:pt x="4240054" y="251936"/>
                  </a:cubicBezTo>
                  <a:cubicBezTo>
                    <a:pt x="4236244" y="246221"/>
                    <a:pt x="4232434" y="240506"/>
                    <a:pt x="4229576" y="235744"/>
                  </a:cubicBezTo>
                  <a:cubicBezTo>
                    <a:pt x="4223862" y="227171"/>
                    <a:pt x="4220051" y="222409"/>
                    <a:pt x="4220051" y="222409"/>
                  </a:cubicBezTo>
                  <a:cubicBezTo>
                    <a:pt x="4220051" y="222409"/>
                    <a:pt x="4221956" y="228124"/>
                    <a:pt x="4226719" y="237649"/>
                  </a:cubicBezTo>
                  <a:cubicBezTo>
                    <a:pt x="4228624" y="242411"/>
                    <a:pt x="4231481" y="248126"/>
                    <a:pt x="4234339" y="254794"/>
                  </a:cubicBezTo>
                  <a:cubicBezTo>
                    <a:pt x="4235291" y="255746"/>
                    <a:pt x="4235291" y="257651"/>
                    <a:pt x="4236244" y="258604"/>
                  </a:cubicBezTo>
                  <a:cubicBezTo>
                    <a:pt x="4234339" y="256699"/>
                    <a:pt x="4233387" y="253841"/>
                    <a:pt x="4231481" y="251936"/>
                  </a:cubicBezTo>
                  <a:cubicBezTo>
                    <a:pt x="4227672" y="246221"/>
                    <a:pt x="4223862" y="242411"/>
                    <a:pt x="4220051" y="237649"/>
                  </a:cubicBezTo>
                  <a:cubicBezTo>
                    <a:pt x="4213384" y="229076"/>
                    <a:pt x="4206716" y="223361"/>
                    <a:pt x="4202906" y="219551"/>
                  </a:cubicBezTo>
                  <a:cubicBezTo>
                    <a:pt x="4199097" y="215741"/>
                    <a:pt x="4196239" y="213836"/>
                    <a:pt x="4196239" y="213836"/>
                  </a:cubicBezTo>
                  <a:cubicBezTo>
                    <a:pt x="4196239" y="213836"/>
                    <a:pt x="4198144" y="216694"/>
                    <a:pt x="4201954" y="220504"/>
                  </a:cubicBezTo>
                  <a:cubicBezTo>
                    <a:pt x="4205764" y="225266"/>
                    <a:pt x="4211479" y="230981"/>
                    <a:pt x="4216241" y="240506"/>
                  </a:cubicBezTo>
                  <a:cubicBezTo>
                    <a:pt x="4219099" y="245269"/>
                    <a:pt x="4222909" y="250031"/>
                    <a:pt x="4225766" y="255746"/>
                  </a:cubicBezTo>
                  <a:cubicBezTo>
                    <a:pt x="4228624" y="261461"/>
                    <a:pt x="4232434" y="267176"/>
                    <a:pt x="4235291" y="273844"/>
                  </a:cubicBezTo>
                  <a:cubicBezTo>
                    <a:pt x="4235291" y="273844"/>
                    <a:pt x="4235291" y="273844"/>
                    <a:pt x="4235291" y="274796"/>
                  </a:cubicBezTo>
                  <a:cubicBezTo>
                    <a:pt x="4235291" y="276701"/>
                    <a:pt x="4235291" y="279559"/>
                    <a:pt x="4235291" y="282416"/>
                  </a:cubicBezTo>
                  <a:cubicBezTo>
                    <a:pt x="4235291" y="282416"/>
                    <a:pt x="4234339" y="281464"/>
                    <a:pt x="4234339" y="281464"/>
                  </a:cubicBezTo>
                  <a:cubicBezTo>
                    <a:pt x="4231481" y="277654"/>
                    <a:pt x="4229576" y="276701"/>
                    <a:pt x="4229576" y="276701"/>
                  </a:cubicBezTo>
                  <a:cubicBezTo>
                    <a:pt x="4229576" y="276701"/>
                    <a:pt x="4231481" y="278606"/>
                    <a:pt x="4233387" y="282416"/>
                  </a:cubicBezTo>
                  <a:cubicBezTo>
                    <a:pt x="4233387" y="283369"/>
                    <a:pt x="4234339" y="283369"/>
                    <a:pt x="4235291" y="284321"/>
                  </a:cubicBezTo>
                  <a:cubicBezTo>
                    <a:pt x="4235291" y="284321"/>
                    <a:pt x="4235291" y="284321"/>
                    <a:pt x="4235291" y="285274"/>
                  </a:cubicBezTo>
                  <a:cubicBezTo>
                    <a:pt x="4233387" y="292894"/>
                    <a:pt x="4231481" y="301466"/>
                    <a:pt x="4229576" y="310039"/>
                  </a:cubicBezTo>
                  <a:cubicBezTo>
                    <a:pt x="4225766" y="301466"/>
                    <a:pt x="4222909" y="295751"/>
                    <a:pt x="4222909" y="295751"/>
                  </a:cubicBezTo>
                  <a:cubicBezTo>
                    <a:pt x="4222909" y="295751"/>
                    <a:pt x="4224814" y="303371"/>
                    <a:pt x="4228624" y="316706"/>
                  </a:cubicBezTo>
                  <a:cubicBezTo>
                    <a:pt x="4227672" y="319564"/>
                    <a:pt x="4227672" y="323374"/>
                    <a:pt x="4226719" y="327184"/>
                  </a:cubicBezTo>
                  <a:cubicBezTo>
                    <a:pt x="4225766" y="331946"/>
                    <a:pt x="4224814" y="336709"/>
                    <a:pt x="4223862" y="341471"/>
                  </a:cubicBezTo>
                  <a:cubicBezTo>
                    <a:pt x="4223862" y="338614"/>
                    <a:pt x="4222909" y="336709"/>
                    <a:pt x="4222909" y="334804"/>
                  </a:cubicBezTo>
                  <a:cubicBezTo>
                    <a:pt x="4221004" y="320516"/>
                    <a:pt x="4219099" y="311944"/>
                    <a:pt x="4219099" y="311944"/>
                  </a:cubicBezTo>
                  <a:cubicBezTo>
                    <a:pt x="4219099" y="311944"/>
                    <a:pt x="4219099" y="319564"/>
                    <a:pt x="4219099" y="331946"/>
                  </a:cubicBezTo>
                  <a:cubicBezTo>
                    <a:pt x="4218147" y="329089"/>
                    <a:pt x="4218147" y="326231"/>
                    <a:pt x="4217194" y="322421"/>
                  </a:cubicBezTo>
                  <a:cubicBezTo>
                    <a:pt x="4206716" y="272891"/>
                    <a:pt x="4198144" y="240506"/>
                    <a:pt x="4198144" y="240506"/>
                  </a:cubicBezTo>
                  <a:cubicBezTo>
                    <a:pt x="4198144" y="240506"/>
                    <a:pt x="4200049" y="273844"/>
                    <a:pt x="4205764" y="323374"/>
                  </a:cubicBezTo>
                  <a:cubicBezTo>
                    <a:pt x="4206716" y="335756"/>
                    <a:pt x="4208622" y="350044"/>
                    <a:pt x="4210526" y="364331"/>
                  </a:cubicBezTo>
                  <a:cubicBezTo>
                    <a:pt x="4210526" y="364331"/>
                    <a:pt x="4210526" y="363379"/>
                    <a:pt x="4210526" y="363379"/>
                  </a:cubicBezTo>
                  <a:cubicBezTo>
                    <a:pt x="4209574" y="357664"/>
                    <a:pt x="4207669" y="353854"/>
                    <a:pt x="4206716" y="350044"/>
                  </a:cubicBezTo>
                  <a:cubicBezTo>
                    <a:pt x="4204812" y="342424"/>
                    <a:pt x="4202906" y="338614"/>
                    <a:pt x="4202906" y="338614"/>
                  </a:cubicBezTo>
                  <a:cubicBezTo>
                    <a:pt x="4202906" y="338614"/>
                    <a:pt x="4202906" y="343376"/>
                    <a:pt x="4202906" y="350996"/>
                  </a:cubicBezTo>
                  <a:cubicBezTo>
                    <a:pt x="4202906" y="354806"/>
                    <a:pt x="4202906" y="359569"/>
                    <a:pt x="4202906" y="365284"/>
                  </a:cubicBezTo>
                  <a:cubicBezTo>
                    <a:pt x="4202906" y="368141"/>
                    <a:pt x="4202906" y="370999"/>
                    <a:pt x="4202906" y="373856"/>
                  </a:cubicBezTo>
                  <a:cubicBezTo>
                    <a:pt x="4202906" y="375761"/>
                    <a:pt x="4202906" y="377666"/>
                    <a:pt x="4202906" y="380524"/>
                  </a:cubicBezTo>
                  <a:cubicBezTo>
                    <a:pt x="4202906" y="379571"/>
                    <a:pt x="4202906" y="379571"/>
                    <a:pt x="4201954" y="378619"/>
                  </a:cubicBezTo>
                  <a:cubicBezTo>
                    <a:pt x="4201954" y="372904"/>
                    <a:pt x="4201001" y="367189"/>
                    <a:pt x="4201001" y="361474"/>
                  </a:cubicBezTo>
                  <a:cubicBezTo>
                    <a:pt x="4199097" y="318611"/>
                    <a:pt x="4196239" y="290989"/>
                    <a:pt x="4196239" y="290989"/>
                  </a:cubicBezTo>
                  <a:cubicBezTo>
                    <a:pt x="4196239" y="290989"/>
                    <a:pt x="4193381" y="310991"/>
                    <a:pt x="4191476" y="343376"/>
                  </a:cubicBezTo>
                  <a:cubicBezTo>
                    <a:pt x="4190524" y="340519"/>
                    <a:pt x="4189571" y="338614"/>
                    <a:pt x="4188619" y="335756"/>
                  </a:cubicBezTo>
                  <a:cubicBezTo>
                    <a:pt x="4185761" y="329089"/>
                    <a:pt x="4183856" y="323374"/>
                    <a:pt x="4181951" y="319564"/>
                  </a:cubicBezTo>
                  <a:cubicBezTo>
                    <a:pt x="4181951" y="318611"/>
                    <a:pt x="4180999" y="317659"/>
                    <a:pt x="4180999" y="316706"/>
                  </a:cubicBezTo>
                  <a:cubicBezTo>
                    <a:pt x="4180999" y="291941"/>
                    <a:pt x="4180999" y="271939"/>
                    <a:pt x="4180999" y="256699"/>
                  </a:cubicBezTo>
                  <a:cubicBezTo>
                    <a:pt x="4180999" y="239554"/>
                    <a:pt x="4180999" y="230029"/>
                    <a:pt x="4180999" y="230029"/>
                  </a:cubicBezTo>
                  <a:cubicBezTo>
                    <a:pt x="4180999" y="230029"/>
                    <a:pt x="4180046" y="239554"/>
                    <a:pt x="4177189" y="256699"/>
                  </a:cubicBezTo>
                  <a:cubicBezTo>
                    <a:pt x="4177189" y="260509"/>
                    <a:pt x="4176236" y="265271"/>
                    <a:pt x="4175284" y="270034"/>
                  </a:cubicBezTo>
                  <a:cubicBezTo>
                    <a:pt x="4175284" y="263366"/>
                    <a:pt x="4174331" y="257651"/>
                    <a:pt x="4174331" y="251936"/>
                  </a:cubicBezTo>
                  <a:cubicBezTo>
                    <a:pt x="4172426" y="207169"/>
                    <a:pt x="4168616" y="176689"/>
                    <a:pt x="4168616" y="176689"/>
                  </a:cubicBezTo>
                  <a:cubicBezTo>
                    <a:pt x="4168616" y="176689"/>
                    <a:pt x="4164806" y="207169"/>
                    <a:pt x="4162901" y="251936"/>
                  </a:cubicBezTo>
                  <a:cubicBezTo>
                    <a:pt x="4161949" y="263366"/>
                    <a:pt x="4161949" y="274796"/>
                    <a:pt x="4160996" y="287179"/>
                  </a:cubicBezTo>
                  <a:cubicBezTo>
                    <a:pt x="4158139" y="292894"/>
                    <a:pt x="4156234" y="298609"/>
                    <a:pt x="4154329" y="303371"/>
                  </a:cubicBezTo>
                  <a:cubicBezTo>
                    <a:pt x="4151471" y="295751"/>
                    <a:pt x="4149566" y="288131"/>
                    <a:pt x="4146709" y="280511"/>
                  </a:cubicBezTo>
                  <a:cubicBezTo>
                    <a:pt x="4144804" y="267176"/>
                    <a:pt x="4141946" y="255746"/>
                    <a:pt x="4140041" y="246221"/>
                  </a:cubicBezTo>
                  <a:cubicBezTo>
                    <a:pt x="4137184" y="231934"/>
                    <a:pt x="4133374" y="224314"/>
                    <a:pt x="4133374" y="224314"/>
                  </a:cubicBezTo>
                  <a:cubicBezTo>
                    <a:pt x="4133374" y="224314"/>
                    <a:pt x="4134326" y="226219"/>
                    <a:pt x="4134326" y="230029"/>
                  </a:cubicBezTo>
                  <a:cubicBezTo>
                    <a:pt x="4135279" y="233839"/>
                    <a:pt x="4135279" y="239554"/>
                    <a:pt x="4136231" y="247174"/>
                  </a:cubicBezTo>
                  <a:cubicBezTo>
                    <a:pt x="4136231" y="248126"/>
                    <a:pt x="4136231" y="249079"/>
                    <a:pt x="4136231" y="250031"/>
                  </a:cubicBezTo>
                  <a:cubicBezTo>
                    <a:pt x="4130516" y="230981"/>
                    <a:pt x="4123849" y="213836"/>
                    <a:pt x="4118134" y="197644"/>
                  </a:cubicBezTo>
                  <a:cubicBezTo>
                    <a:pt x="4108609" y="166211"/>
                    <a:pt x="4100036" y="139541"/>
                    <a:pt x="4093369" y="121444"/>
                  </a:cubicBezTo>
                  <a:cubicBezTo>
                    <a:pt x="4087654" y="103346"/>
                    <a:pt x="4083844" y="92869"/>
                    <a:pt x="4083844" y="92869"/>
                  </a:cubicBezTo>
                  <a:cubicBezTo>
                    <a:pt x="4083844" y="92869"/>
                    <a:pt x="4085749" y="103346"/>
                    <a:pt x="4089559" y="122396"/>
                  </a:cubicBezTo>
                  <a:cubicBezTo>
                    <a:pt x="4093369" y="141446"/>
                    <a:pt x="4099084" y="168116"/>
                    <a:pt x="4106704" y="200501"/>
                  </a:cubicBezTo>
                  <a:cubicBezTo>
                    <a:pt x="4110514" y="215741"/>
                    <a:pt x="4115276" y="231934"/>
                    <a:pt x="4119086" y="248126"/>
                  </a:cubicBezTo>
                  <a:cubicBezTo>
                    <a:pt x="4118134" y="251936"/>
                    <a:pt x="4118134" y="256699"/>
                    <a:pt x="4117181" y="262414"/>
                  </a:cubicBezTo>
                  <a:cubicBezTo>
                    <a:pt x="4116229" y="270034"/>
                    <a:pt x="4115276" y="279559"/>
                    <a:pt x="4114324" y="290036"/>
                  </a:cubicBezTo>
                  <a:cubicBezTo>
                    <a:pt x="4113371" y="288131"/>
                    <a:pt x="4111466" y="286226"/>
                    <a:pt x="4110514" y="284321"/>
                  </a:cubicBezTo>
                  <a:cubicBezTo>
                    <a:pt x="4113371" y="274796"/>
                    <a:pt x="4114324" y="269081"/>
                    <a:pt x="4114324" y="269081"/>
                  </a:cubicBezTo>
                  <a:cubicBezTo>
                    <a:pt x="4114324" y="269081"/>
                    <a:pt x="4112419" y="273844"/>
                    <a:pt x="4108609" y="282416"/>
                  </a:cubicBezTo>
                  <a:cubicBezTo>
                    <a:pt x="4106704" y="279559"/>
                    <a:pt x="4104799" y="276701"/>
                    <a:pt x="4102894" y="273844"/>
                  </a:cubicBezTo>
                  <a:cubicBezTo>
                    <a:pt x="4100989" y="270034"/>
                    <a:pt x="4098131" y="266224"/>
                    <a:pt x="4096226" y="263366"/>
                  </a:cubicBezTo>
                  <a:cubicBezTo>
                    <a:pt x="4097179" y="262414"/>
                    <a:pt x="4097179" y="262414"/>
                    <a:pt x="4097179" y="262414"/>
                  </a:cubicBezTo>
                  <a:cubicBezTo>
                    <a:pt x="4097179" y="262414"/>
                    <a:pt x="4097179" y="262414"/>
                    <a:pt x="4096226" y="263366"/>
                  </a:cubicBezTo>
                  <a:cubicBezTo>
                    <a:pt x="4094321" y="259556"/>
                    <a:pt x="4092416" y="256699"/>
                    <a:pt x="4090511" y="253841"/>
                  </a:cubicBezTo>
                  <a:cubicBezTo>
                    <a:pt x="4090511" y="253841"/>
                    <a:pt x="4090511" y="252889"/>
                    <a:pt x="4090511" y="252889"/>
                  </a:cubicBezTo>
                  <a:cubicBezTo>
                    <a:pt x="4090511" y="248126"/>
                    <a:pt x="4090511" y="243364"/>
                    <a:pt x="4090511" y="238601"/>
                  </a:cubicBezTo>
                  <a:cubicBezTo>
                    <a:pt x="4090511" y="230029"/>
                    <a:pt x="4090511" y="222409"/>
                    <a:pt x="4090511" y="215741"/>
                  </a:cubicBezTo>
                  <a:cubicBezTo>
                    <a:pt x="4090511" y="203359"/>
                    <a:pt x="4089559" y="195739"/>
                    <a:pt x="4089559" y="195739"/>
                  </a:cubicBezTo>
                  <a:cubicBezTo>
                    <a:pt x="4089559" y="195739"/>
                    <a:pt x="4088606" y="202406"/>
                    <a:pt x="4086701" y="214789"/>
                  </a:cubicBezTo>
                  <a:cubicBezTo>
                    <a:pt x="4085749" y="221456"/>
                    <a:pt x="4084796" y="228124"/>
                    <a:pt x="4083844" y="236696"/>
                  </a:cubicBezTo>
                  <a:cubicBezTo>
                    <a:pt x="4083844" y="237649"/>
                    <a:pt x="4083844" y="238601"/>
                    <a:pt x="4083844" y="239554"/>
                  </a:cubicBezTo>
                  <a:cubicBezTo>
                    <a:pt x="4082891" y="238601"/>
                    <a:pt x="4082891" y="237649"/>
                    <a:pt x="4081939" y="236696"/>
                  </a:cubicBezTo>
                  <a:cubicBezTo>
                    <a:pt x="4081939" y="235744"/>
                    <a:pt x="4081939" y="235744"/>
                    <a:pt x="4081939" y="234791"/>
                  </a:cubicBezTo>
                  <a:cubicBezTo>
                    <a:pt x="4081939" y="225266"/>
                    <a:pt x="4081939" y="216694"/>
                    <a:pt x="4081939" y="210026"/>
                  </a:cubicBezTo>
                  <a:cubicBezTo>
                    <a:pt x="4081939" y="195739"/>
                    <a:pt x="4081939" y="188119"/>
                    <a:pt x="4081939" y="188119"/>
                  </a:cubicBezTo>
                  <a:cubicBezTo>
                    <a:pt x="4081939" y="188119"/>
                    <a:pt x="4080034" y="195739"/>
                    <a:pt x="4078129" y="210026"/>
                  </a:cubicBezTo>
                  <a:cubicBezTo>
                    <a:pt x="4077176" y="214789"/>
                    <a:pt x="4076224" y="220504"/>
                    <a:pt x="4075271" y="227171"/>
                  </a:cubicBezTo>
                  <a:cubicBezTo>
                    <a:pt x="4065746" y="210979"/>
                    <a:pt x="4059079" y="202406"/>
                    <a:pt x="4059079" y="202406"/>
                  </a:cubicBezTo>
                  <a:cubicBezTo>
                    <a:pt x="4059079" y="202406"/>
                    <a:pt x="4063841" y="214789"/>
                    <a:pt x="4073366" y="236696"/>
                  </a:cubicBezTo>
                  <a:cubicBezTo>
                    <a:pt x="4072414" y="241459"/>
                    <a:pt x="4071461" y="246221"/>
                    <a:pt x="4071461" y="250984"/>
                  </a:cubicBezTo>
                  <a:cubicBezTo>
                    <a:pt x="4070509" y="256699"/>
                    <a:pt x="4069556" y="261461"/>
                    <a:pt x="4067651" y="268129"/>
                  </a:cubicBezTo>
                  <a:cubicBezTo>
                    <a:pt x="4066699" y="271939"/>
                    <a:pt x="4065746" y="275749"/>
                    <a:pt x="4064794" y="279559"/>
                  </a:cubicBezTo>
                  <a:cubicBezTo>
                    <a:pt x="4063841" y="270986"/>
                    <a:pt x="4062889" y="262414"/>
                    <a:pt x="4061936" y="253841"/>
                  </a:cubicBezTo>
                  <a:cubicBezTo>
                    <a:pt x="4059079" y="237649"/>
                    <a:pt x="4057174" y="221456"/>
                    <a:pt x="4054316" y="207169"/>
                  </a:cubicBezTo>
                  <a:cubicBezTo>
                    <a:pt x="4053364" y="199549"/>
                    <a:pt x="4052411" y="192881"/>
                    <a:pt x="4050506" y="186214"/>
                  </a:cubicBezTo>
                  <a:cubicBezTo>
                    <a:pt x="4049554" y="179546"/>
                    <a:pt x="4047649" y="173831"/>
                    <a:pt x="4046696" y="168116"/>
                  </a:cubicBezTo>
                  <a:cubicBezTo>
                    <a:pt x="4043839" y="156686"/>
                    <a:pt x="4041934" y="146209"/>
                    <a:pt x="4040029" y="137636"/>
                  </a:cubicBezTo>
                  <a:cubicBezTo>
                    <a:pt x="4036219" y="121444"/>
                    <a:pt x="4034314" y="111919"/>
                    <a:pt x="4034314" y="111919"/>
                  </a:cubicBezTo>
                  <a:cubicBezTo>
                    <a:pt x="4034314" y="111919"/>
                    <a:pt x="4035266" y="121444"/>
                    <a:pt x="4036219" y="138589"/>
                  </a:cubicBezTo>
                  <a:cubicBezTo>
                    <a:pt x="4037171" y="147161"/>
                    <a:pt x="4038124" y="157639"/>
                    <a:pt x="4039076" y="169069"/>
                  </a:cubicBezTo>
                  <a:cubicBezTo>
                    <a:pt x="4040029" y="180499"/>
                    <a:pt x="4040981" y="193834"/>
                    <a:pt x="4042886" y="208121"/>
                  </a:cubicBezTo>
                  <a:cubicBezTo>
                    <a:pt x="4043839" y="217646"/>
                    <a:pt x="4044791" y="228124"/>
                    <a:pt x="4044791" y="238601"/>
                  </a:cubicBezTo>
                  <a:cubicBezTo>
                    <a:pt x="4037171" y="196691"/>
                    <a:pt x="4031456" y="170021"/>
                    <a:pt x="4031456" y="170021"/>
                  </a:cubicBezTo>
                  <a:cubicBezTo>
                    <a:pt x="4031456" y="170021"/>
                    <a:pt x="4032409" y="203359"/>
                    <a:pt x="4036219" y="252889"/>
                  </a:cubicBezTo>
                  <a:cubicBezTo>
                    <a:pt x="4036219" y="256699"/>
                    <a:pt x="4037171" y="260509"/>
                    <a:pt x="4037171" y="264319"/>
                  </a:cubicBezTo>
                  <a:cubicBezTo>
                    <a:pt x="4036219" y="266224"/>
                    <a:pt x="4036219" y="269081"/>
                    <a:pt x="4035266" y="271939"/>
                  </a:cubicBezTo>
                  <a:cubicBezTo>
                    <a:pt x="4033361" y="270034"/>
                    <a:pt x="4031456" y="268129"/>
                    <a:pt x="4030504" y="266224"/>
                  </a:cubicBezTo>
                  <a:cubicBezTo>
                    <a:pt x="4027646" y="263366"/>
                    <a:pt x="4025741" y="260509"/>
                    <a:pt x="4023836" y="258604"/>
                  </a:cubicBezTo>
                  <a:cubicBezTo>
                    <a:pt x="4018121" y="247174"/>
                    <a:pt x="4013359" y="237649"/>
                    <a:pt x="4009549" y="229076"/>
                  </a:cubicBezTo>
                  <a:cubicBezTo>
                    <a:pt x="4000976" y="212884"/>
                    <a:pt x="3996214" y="203359"/>
                    <a:pt x="3996214" y="203359"/>
                  </a:cubicBezTo>
                  <a:cubicBezTo>
                    <a:pt x="3996214" y="203359"/>
                    <a:pt x="4000024" y="212884"/>
                    <a:pt x="4005739" y="230981"/>
                  </a:cubicBezTo>
                  <a:cubicBezTo>
                    <a:pt x="4008596" y="237649"/>
                    <a:pt x="4011454" y="246221"/>
                    <a:pt x="4014311" y="255746"/>
                  </a:cubicBezTo>
                  <a:cubicBezTo>
                    <a:pt x="4010501" y="248126"/>
                    <a:pt x="4007644" y="243364"/>
                    <a:pt x="4007644" y="243364"/>
                  </a:cubicBezTo>
                  <a:cubicBezTo>
                    <a:pt x="4007644" y="243364"/>
                    <a:pt x="4010501" y="251936"/>
                    <a:pt x="4015264" y="267176"/>
                  </a:cubicBezTo>
                  <a:cubicBezTo>
                    <a:pt x="4018121" y="274796"/>
                    <a:pt x="4020979" y="284321"/>
                    <a:pt x="4024789" y="294799"/>
                  </a:cubicBezTo>
                  <a:cubicBezTo>
                    <a:pt x="4025741" y="296704"/>
                    <a:pt x="4026694" y="299561"/>
                    <a:pt x="4026694" y="301466"/>
                  </a:cubicBezTo>
                  <a:cubicBezTo>
                    <a:pt x="4023836" y="310039"/>
                    <a:pt x="4020026" y="319564"/>
                    <a:pt x="4017169" y="329089"/>
                  </a:cubicBezTo>
                  <a:cubicBezTo>
                    <a:pt x="4017169" y="329089"/>
                    <a:pt x="4016216" y="328136"/>
                    <a:pt x="4016216" y="328136"/>
                  </a:cubicBezTo>
                  <a:cubicBezTo>
                    <a:pt x="4011454" y="325279"/>
                    <a:pt x="4008596" y="322421"/>
                    <a:pt x="4005739" y="320516"/>
                  </a:cubicBezTo>
                  <a:cubicBezTo>
                    <a:pt x="4005739" y="319564"/>
                    <a:pt x="4005739" y="318611"/>
                    <a:pt x="4005739" y="318611"/>
                  </a:cubicBezTo>
                  <a:cubicBezTo>
                    <a:pt x="4005739" y="315754"/>
                    <a:pt x="4004786" y="313849"/>
                    <a:pt x="4004786" y="310991"/>
                  </a:cubicBezTo>
                  <a:cubicBezTo>
                    <a:pt x="4004786" y="285274"/>
                    <a:pt x="4002881" y="269081"/>
                    <a:pt x="4002881" y="269081"/>
                  </a:cubicBezTo>
                  <a:cubicBezTo>
                    <a:pt x="4002881" y="269081"/>
                    <a:pt x="4001929" y="274796"/>
                    <a:pt x="4000024" y="284321"/>
                  </a:cubicBezTo>
                  <a:cubicBezTo>
                    <a:pt x="3996214" y="261461"/>
                    <a:pt x="3993356" y="248126"/>
                    <a:pt x="3993356" y="248126"/>
                  </a:cubicBezTo>
                  <a:cubicBezTo>
                    <a:pt x="3993356" y="248126"/>
                    <a:pt x="3993356" y="262414"/>
                    <a:pt x="3993356" y="286226"/>
                  </a:cubicBezTo>
                  <a:cubicBezTo>
                    <a:pt x="3993356" y="286226"/>
                    <a:pt x="3992404" y="286226"/>
                    <a:pt x="3992404" y="286226"/>
                  </a:cubicBezTo>
                  <a:cubicBezTo>
                    <a:pt x="3991451" y="286226"/>
                    <a:pt x="3990499" y="287179"/>
                    <a:pt x="3990499" y="287179"/>
                  </a:cubicBezTo>
                  <a:cubicBezTo>
                    <a:pt x="3988594" y="289084"/>
                    <a:pt x="3986689" y="290989"/>
                    <a:pt x="3985736" y="292894"/>
                  </a:cubicBezTo>
                  <a:lnTo>
                    <a:pt x="3985736" y="292894"/>
                  </a:lnTo>
                  <a:lnTo>
                    <a:pt x="3985736" y="293846"/>
                  </a:lnTo>
                  <a:cubicBezTo>
                    <a:pt x="3984784" y="300514"/>
                    <a:pt x="3983831" y="307181"/>
                    <a:pt x="3983831" y="313849"/>
                  </a:cubicBezTo>
                  <a:cubicBezTo>
                    <a:pt x="3981926" y="310039"/>
                    <a:pt x="3980021" y="307181"/>
                    <a:pt x="3978116" y="303371"/>
                  </a:cubicBezTo>
                  <a:cubicBezTo>
                    <a:pt x="3983831" y="284321"/>
                    <a:pt x="3987641" y="272891"/>
                    <a:pt x="3987641" y="272891"/>
                  </a:cubicBezTo>
                  <a:cubicBezTo>
                    <a:pt x="3987641" y="272891"/>
                    <a:pt x="3982879" y="282416"/>
                    <a:pt x="3976211" y="298609"/>
                  </a:cubicBezTo>
                  <a:cubicBezTo>
                    <a:pt x="3975259" y="296704"/>
                    <a:pt x="3974306" y="295751"/>
                    <a:pt x="3973354" y="293846"/>
                  </a:cubicBezTo>
                  <a:cubicBezTo>
                    <a:pt x="3973354" y="291941"/>
                    <a:pt x="3973354" y="290036"/>
                    <a:pt x="3973354" y="288131"/>
                  </a:cubicBezTo>
                  <a:cubicBezTo>
                    <a:pt x="3973354" y="288131"/>
                    <a:pt x="3973354" y="288131"/>
                    <a:pt x="3973354" y="287179"/>
                  </a:cubicBezTo>
                  <a:cubicBezTo>
                    <a:pt x="3975259" y="283369"/>
                    <a:pt x="3976211" y="280511"/>
                    <a:pt x="3977164" y="278606"/>
                  </a:cubicBezTo>
                  <a:cubicBezTo>
                    <a:pt x="3979069" y="273844"/>
                    <a:pt x="3980974" y="270986"/>
                    <a:pt x="3980974" y="270986"/>
                  </a:cubicBezTo>
                  <a:cubicBezTo>
                    <a:pt x="3980974" y="270986"/>
                    <a:pt x="3979069" y="272891"/>
                    <a:pt x="3976211" y="277654"/>
                  </a:cubicBezTo>
                  <a:cubicBezTo>
                    <a:pt x="3975259" y="278606"/>
                    <a:pt x="3974306" y="280511"/>
                    <a:pt x="3973354" y="282416"/>
                  </a:cubicBezTo>
                  <a:cubicBezTo>
                    <a:pt x="3973354" y="271939"/>
                    <a:pt x="3974306" y="262414"/>
                    <a:pt x="3974306" y="254794"/>
                  </a:cubicBezTo>
                  <a:cubicBezTo>
                    <a:pt x="3975259" y="238601"/>
                    <a:pt x="3975259" y="230029"/>
                    <a:pt x="3975259" y="230029"/>
                  </a:cubicBezTo>
                  <a:cubicBezTo>
                    <a:pt x="3975259" y="230029"/>
                    <a:pt x="3973354" y="238601"/>
                    <a:pt x="3970496" y="254794"/>
                  </a:cubicBezTo>
                  <a:cubicBezTo>
                    <a:pt x="3969544" y="262414"/>
                    <a:pt x="3967639" y="271939"/>
                    <a:pt x="3965734" y="281464"/>
                  </a:cubicBezTo>
                  <a:cubicBezTo>
                    <a:pt x="3964781" y="278606"/>
                    <a:pt x="3962876" y="276701"/>
                    <a:pt x="3961924" y="274796"/>
                  </a:cubicBezTo>
                  <a:cubicBezTo>
                    <a:pt x="3961924" y="272891"/>
                    <a:pt x="3962876" y="270986"/>
                    <a:pt x="3962876" y="269081"/>
                  </a:cubicBezTo>
                  <a:cubicBezTo>
                    <a:pt x="3965734" y="253841"/>
                    <a:pt x="3966686" y="245269"/>
                    <a:pt x="3966686" y="245269"/>
                  </a:cubicBezTo>
                  <a:cubicBezTo>
                    <a:pt x="3966686" y="245269"/>
                    <a:pt x="3963829" y="253841"/>
                    <a:pt x="3959066" y="268129"/>
                  </a:cubicBezTo>
                  <a:cubicBezTo>
                    <a:pt x="3959066" y="268129"/>
                    <a:pt x="3959066" y="269081"/>
                    <a:pt x="3959066" y="269081"/>
                  </a:cubicBezTo>
                  <a:cubicBezTo>
                    <a:pt x="3959066" y="268129"/>
                    <a:pt x="3958114" y="267176"/>
                    <a:pt x="3958114" y="267176"/>
                  </a:cubicBezTo>
                  <a:cubicBezTo>
                    <a:pt x="3958114" y="267176"/>
                    <a:pt x="3958114" y="268129"/>
                    <a:pt x="3958114" y="269081"/>
                  </a:cubicBezTo>
                  <a:cubicBezTo>
                    <a:pt x="3957161" y="267176"/>
                    <a:pt x="3956209" y="266224"/>
                    <a:pt x="3955256" y="264319"/>
                  </a:cubicBezTo>
                  <a:cubicBezTo>
                    <a:pt x="3955256" y="258604"/>
                    <a:pt x="3955256" y="252889"/>
                    <a:pt x="3954304" y="247174"/>
                  </a:cubicBezTo>
                  <a:cubicBezTo>
                    <a:pt x="3954304" y="235744"/>
                    <a:pt x="3952399" y="224314"/>
                    <a:pt x="3951446" y="214789"/>
                  </a:cubicBezTo>
                  <a:cubicBezTo>
                    <a:pt x="3950494" y="205264"/>
                    <a:pt x="3949541" y="196691"/>
                    <a:pt x="3947636" y="190024"/>
                  </a:cubicBezTo>
                  <a:cubicBezTo>
                    <a:pt x="3944779" y="176689"/>
                    <a:pt x="3943826" y="169069"/>
                    <a:pt x="3943826" y="169069"/>
                  </a:cubicBezTo>
                  <a:cubicBezTo>
                    <a:pt x="3943826" y="169069"/>
                    <a:pt x="3943826" y="176689"/>
                    <a:pt x="3943826" y="190024"/>
                  </a:cubicBezTo>
                  <a:cubicBezTo>
                    <a:pt x="3943826" y="196691"/>
                    <a:pt x="3943826" y="205264"/>
                    <a:pt x="3943826" y="214789"/>
                  </a:cubicBezTo>
                  <a:cubicBezTo>
                    <a:pt x="3943826" y="218599"/>
                    <a:pt x="3943826" y="222409"/>
                    <a:pt x="3943826" y="225266"/>
                  </a:cubicBezTo>
                  <a:cubicBezTo>
                    <a:pt x="3942874" y="221456"/>
                    <a:pt x="3941921" y="218599"/>
                    <a:pt x="3940969" y="215741"/>
                  </a:cubicBezTo>
                  <a:cubicBezTo>
                    <a:pt x="3940016" y="212884"/>
                    <a:pt x="3939064" y="210026"/>
                    <a:pt x="3939064" y="207169"/>
                  </a:cubicBezTo>
                  <a:cubicBezTo>
                    <a:pt x="3940016" y="206216"/>
                    <a:pt x="3940016" y="205264"/>
                    <a:pt x="3940016" y="205264"/>
                  </a:cubicBezTo>
                  <a:cubicBezTo>
                    <a:pt x="3940016" y="205264"/>
                    <a:pt x="3940016" y="206216"/>
                    <a:pt x="3939064" y="206216"/>
                  </a:cubicBezTo>
                  <a:cubicBezTo>
                    <a:pt x="3937159" y="201454"/>
                    <a:pt x="3936206" y="197644"/>
                    <a:pt x="3936206" y="197644"/>
                  </a:cubicBezTo>
                  <a:cubicBezTo>
                    <a:pt x="3936206" y="197644"/>
                    <a:pt x="3936206" y="201454"/>
                    <a:pt x="3937159" y="208121"/>
                  </a:cubicBezTo>
                  <a:cubicBezTo>
                    <a:pt x="3935254" y="210026"/>
                    <a:pt x="3932396" y="212884"/>
                    <a:pt x="3929539" y="216694"/>
                  </a:cubicBezTo>
                  <a:cubicBezTo>
                    <a:pt x="3928586" y="210026"/>
                    <a:pt x="3926681" y="204311"/>
                    <a:pt x="3925729" y="197644"/>
                  </a:cubicBezTo>
                  <a:cubicBezTo>
                    <a:pt x="3922871" y="183356"/>
                    <a:pt x="3919061" y="170021"/>
                    <a:pt x="3916204" y="158591"/>
                  </a:cubicBezTo>
                  <a:cubicBezTo>
                    <a:pt x="3915251" y="153829"/>
                    <a:pt x="3913346" y="148114"/>
                    <a:pt x="3912394" y="144304"/>
                  </a:cubicBezTo>
                  <a:cubicBezTo>
                    <a:pt x="3913346" y="142399"/>
                    <a:pt x="3914299" y="141446"/>
                    <a:pt x="3915251" y="139541"/>
                  </a:cubicBezTo>
                  <a:cubicBezTo>
                    <a:pt x="3927634" y="121444"/>
                    <a:pt x="3935254" y="110966"/>
                    <a:pt x="3935254" y="110966"/>
                  </a:cubicBezTo>
                  <a:cubicBezTo>
                    <a:pt x="3935254" y="110966"/>
                    <a:pt x="3926681" y="120491"/>
                    <a:pt x="3912394" y="136684"/>
                  </a:cubicBezTo>
                  <a:cubicBezTo>
                    <a:pt x="3911441" y="137636"/>
                    <a:pt x="3911441" y="138589"/>
                    <a:pt x="3910489" y="138589"/>
                  </a:cubicBezTo>
                  <a:cubicBezTo>
                    <a:pt x="3909536" y="134779"/>
                    <a:pt x="3908584" y="131921"/>
                    <a:pt x="3906679" y="128111"/>
                  </a:cubicBezTo>
                  <a:cubicBezTo>
                    <a:pt x="3900964" y="111919"/>
                    <a:pt x="3898106" y="102394"/>
                    <a:pt x="3898106" y="102394"/>
                  </a:cubicBezTo>
                  <a:cubicBezTo>
                    <a:pt x="3898106" y="102394"/>
                    <a:pt x="3900011" y="111919"/>
                    <a:pt x="3902869" y="129064"/>
                  </a:cubicBezTo>
                  <a:cubicBezTo>
                    <a:pt x="3903821" y="132874"/>
                    <a:pt x="3904774" y="137636"/>
                    <a:pt x="3905726" y="143351"/>
                  </a:cubicBezTo>
                  <a:cubicBezTo>
                    <a:pt x="3905726" y="143351"/>
                    <a:pt x="3905726" y="143351"/>
                    <a:pt x="3905726" y="143351"/>
                  </a:cubicBezTo>
                  <a:cubicBezTo>
                    <a:pt x="3900011" y="150019"/>
                    <a:pt x="3894296" y="158591"/>
                    <a:pt x="3887629" y="167164"/>
                  </a:cubicBezTo>
                  <a:cubicBezTo>
                    <a:pt x="3880961" y="175736"/>
                    <a:pt x="3874294" y="185261"/>
                    <a:pt x="3866674" y="195739"/>
                  </a:cubicBezTo>
                  <a:cubicBezTo>
                    <a:pt x="3864769" y="190976"/>
                    <a:pt x="3863816" y="186214"/>
                    <a:pt x="3862864" y="182404"/>
                  </a:cubicBezTo>
                  <a:cubicBezTo>
                    <a:pt x="3857149" y="165259"/>
                    <a:pt x="3854291" y="155734"/>
                    <a:pt x="3854291" y="155734"/>
                  </a:cubicBezTo>
                  <a:cubicBezTo>
                    <a:pt x="3854291" y="155734"/>
                    <a:pt x="3856196" y="166211"/>
                    <a:pt x="3859054" y="183356"/>
                  </a:cubicBezTo>
                  <a:cubicBezTo>
                    <a:pt x="3860006" y="189071"/>
                    <a:pt x="3861911" y="195739"/>
                    <a:pt x="3862864" y="202406"/>
                  </a:cubicBezTo>
                  <a:cubicBezTo>
                    <a:pt x="3860959" y="204311"/>
                    <a:pt x="3860006" y="207169"/>
                    <a:pt x="3858101" y="209074"/>
                  </a:cubicBezTo>
                  <a:cubicBezTo>
                    <a:pt x="3856196" y="211931"/>
                    <a:pt x="3855244" y="213836"/>
                    <a:pt x="3853339" y="216694"/>
                  </a:cubicBezTo>
                  <a:cubicBezTo>
                    <a:pt x="3851434" y="208121"/>
                    <a:pt x="3850481" y="200501"/>
                    <a:pt x="3849529" y="195739"/>
                  </a:cubicBezTo>
                  <a:cubicBezTo>
                    <a:pt x="3850481" y="189071"/>
                    <a:pt x="3851434" y="183356"/>
                    <a:pt x="3852386" y="178594"/>
                  </a:cubicBezTo>
                  <a:cubicBezTo>
                    <a:pt x="3854291" y="166211"/>
                    <a:pt x="3855244" y="158591"/>
                    <a:pt x="3855244" y="158591"/>
                  </a:cubicBezTo>
                  <a:cubicBezTo>
                    <a:pt x="3855244" y="158591"/>
                    <a:pt x="3853339" y="165259"/>
                    <a:pt x="3848576" y="177641"/>
                  </a:cubicBezTo>
                  <a:cubicBezTo>
                    <a:pt x="3846671" y="184309"/>
                    <a:pt x="3844766" y="190976"/>
                    <a:pt x="3841909" y="199549"/>
                  </a:cubicBezTo>
                  <a:cubicBezTo>
                    <a:pt x="3840956" y="204311"/>
                    <a:pt x="3839051" y="208121"/>
                    <a:pt x="3838099" y="212884"/>
                  </a:cubicBezTo>
                  <a:cubicBezTo>
                    <a:pt x="3837146" y="216694"/>
                    <a:pt x="3836194" y="221456"/>
                    <a:pt x="3835241" y="225266"/>
                  </a:cubicBezTo>
                  <a:cubicBezTo>
                    <a:pt x="3835241" y="224314"/>
                    <a:pt x="3834289" y="223361"/>
                    <a:pt x="3834289" y="222409"/>
                  </a:cubicBezTo>
                  <a:cubicBezTo>
                    <a:pt x="3831431" y="217646"/>
                    <a:pt x="3828574" y="212884"/>
                    <a:pt x="3825716" y="209074"/>
                  </a:cubicBezTo>
                  <a:cubicBezTo>
                    <a:pt x="3815239" y="193834"/>
                    <a:pt x="3809524" y="184309"/>
                    <a:pt x="3809524" y="184309"/>
                  </a:cubicBezTo>
                  <a:cubicBezTo>
                    <a:pt x="3809524" y="184309"/>
                    <a:pt x="3814286" y="193834"/>
                    <a:pt x="3821906" y="210979"/>
                  </a:cubicBezTo>
                  <a:cubicBezTo>
                    <a:pt x="3823811" y="214789"/>
                    <a:pt x="3825716" y="219551"/>
                    <a:pt x="3828574" y="224314"/>
                  </a:cubicBezTo>
                  <a:cubicBezTo>
                    <a:pt x="3829526" y="227171"/>
                    <a:pt x="3831431" y="230981"/>
                    <a:pt x="3832384" y="234791"/>
                  </a:cubicBezTo>
                  <a:cubicBezTo>
                    <a:pt x="3831431" y="241459"/>
                    <a:pt x="3829526" y="248126"/>
                    <a:pt x="3828574" y="254794"/>
                  </a:cubicBezTo>
                  <a:cubicBezTo>
                    <a:pt x="3827621" y="256699"/>
                    <a:pt x="3826669" y="257651"/>
                    <a:pt x="3825716" y="259556"/>
                  </a:cubicBezTo>
                  <a:cubicBezTo>
                    <a:pt x="3823811" y="262414"/>
                    <a:pt x="3821906" y="266224"/>
                    <a:pt x="3820954" y="269081"/>
                  </a:cubicBezTo>
                  <a:cubicBezTo>
                    <a:pt x="3820954" y="268129"/>
                    <a:pt x="3820001" y="268129"/>
                    <a:pt x="3820001" y="267176"/>
                  </a:cubicBezTo>
                  <a:cubicBezTo>
                    <a:pt x="3810476" y="255746"/>
                    <a:pt x="3804761" y="249079"/>
                    <a:pt x="3804761" y="249079"/>
                  </a:cubicBezTo>
                  <a:cubicBezTo>
                    <a:pt x="3804761" y="249079"/>
                    <a:pt x="3809524" y="256699"/>
                    <a:pt x="3817144" y="270034"/>
                  </a:cubicBezTo>
                  <a:cubicBezTo>
                    <a:pt x="3818096" y="270986"/>
                    <a:pt x="3818096" y="271939"/>
                    <a:pt x="3819049" y="272891"/>
                  </a:cubicBezTo>
                  <a:cubicBezTo>
                    <a:pt x="3815239" y="280511"/>
                    <a:pt x="3811429" y="287179"/>
                    <a:pt x="3806666" y="294799"/>
                  </a:cubicBezTo>
                  <a:cubicBezTo>
                    <a:pt x="3806666" y="294799"/>
                    <a:pt x="3806666" y="294799"/>
                    <a:pt x="3806666" y="294799"/>
                  </a:cubicBezTo>
                  <a:cubicBezTo>
                    <a:pt x="3805714" y="293846"/>
                    <a:pt x="3804761" y="291941"/>
                    <a:pt x="3803809" y="290989"/>
                  </a:cubicBezTo>
                  <a:cubicBezTo>
                    <a:pt x="3803809" y="290036"/>
                    <a:pt x="3803809" y="289084"/>
                    <a:pt x="3802856" y="287179"/>
                  </a:cubicBezTo>
                  <a:cubicBezTo>
                    <a:pt x="3801904" y="283369"/>
                    <a:pt x="3800951" y="280511"/>
                    <a:pt x="3799999" y="276701"/>
                  </a:cubicBezTo>
                  <a:cubicBezTo>
                    <a:pt x="3798094" y="270034"/>
                    <a:pt x="3796189" y="265271"/>
                    <a:pt x="3795236" y="260509"/>
                  </a:cubicBezTo>
                  <a:cubicBezTo>
                    <a:pt x="3792379" y="250984"/>
                    <a:pt x="3790474" y="246221"/>
                    <a:pt x="3790474" y="246221"/>
                  </a:cubicBezTo>
                  <a:cubicBezTo>
                    <a:pt x="3790474" y="246221"/>
                    <a:pt x="3790474" y="251936"/>
                    <a:pt x="3791426" y="260509"/>
                  </a:cubicBezTo>
                  <a:cubicBezTo>
                    <a:pt x="3791426" y="264319"/>
                    <a:pt x="3792379" y="269081"/>
                    <a:pt x="3792379" y="273844"/>
                  </a:cubicBezTo>
                  <a:cubicBezTo>
                    <a:pt x="3790474" y="271939"/>
                    <a:pt x="3789521" y="270034"/>
                    <a:pt x="3787616" y="268129"/>
                  </a:cubicBezTo>
                  <a:cubicBezTo>
                    <a:pt x="3783806" y="263366"/>
                    <a:pt x="3779996" y="259556"/>
                    <a:pt x="3777139" y="255746"/>
                  </a:cubicBezTo>
                  <a:cubicBezTo>
                    <a:pt x="3776186" y="251936"/>
                    <a:pt x="3774281" y="249079"/>
                    <a:pt x="3773329" y="246221"/>
                  </a:cubicBezTo>
                  <a:cubicBezTo>
                    <a:pt x="3767614" y="231934"/>
                    <a:pt x="3764756" y="224314"/>
                    <a:pt x="3764756" y="224314"/>
                  </a:cubicBezTo>
                  <a:cubicBezTo>
                    <a:pt x="3764756" y="224314"/>
                    <a:pt x="3766661" y="232886"/>
                    <a:pt x="3769519" y="247174"/>
                  </a:cubicBezTo>
                  <a:cubicBezTo>
                    <a:pt x="3771424" y="254794"/>
                    <a:pt x="3773329" y="263366"/>
                    <a:pt x="3776186" y="273844"/>
                  </a:cubicBezTo>
                  <a:cubicBezTo>
                    <a:pt x="3778091" y="281464"/>
                    <a:pt x="3779996" y="290989"/>
                    <a:pt x="3781901" y="299561"/>
                  </a:cubicBezTo>
                  <a:cubicBezTo>
                    <a:pt x="3775234" y="275749"/>
                    <a:pt x="3767614" y="253841"/>
                    <a:pt x="3760946" y="234791"/>
                  </a:cubicBezTo>
                  <a:cubicBezTo>
                    <a:pt x="3759041" y="229076"/>
                    <a:pt x="3757136" y="224314"/>
                    <a:pt x="3755231" y="218599"/>
                  </a:cubicBezTo>
                  <a:cubicBezTo>
                    <a:pt x="3758089" y="214789"/>
                    <a:pt x="3759041" y="211931"/>
                    <a:pt x="3759041" y="211931"/>
                  </a:cubicBezTo>
                  <a:cubicBezTo>
                    <a:pt x="3759041" y="211931"/>
                    <a:pt x="3757136" y="213836"/>
                    <a:pt x="3754279" y="217646"/>
                  </a:cubicBezTo>
                  <a:cubicBezTo>
                    <a:pt x="3753326" y="213836"/>
                    <a:pt x="3752374" y="210979"/>
                    <a:pt x="3750469" y="208121"/>
                  </a:cubicBezTo>
                  <a:cubicBezTo>
                    <a:pt x="3752374" y="201454"/>
                    <a:pt x="3752374" y="197644"/>
                    <a:pt x="3752374" y="197644"/>
                  </a:cubicBezTo>
                  <a:cubicBezTo>
                    <a:pt x="3752374" y="197644"/>
                    <a:pt x="3751421" y="200501"/>
                    <a:pt x="3748564" y="205264"/>
                  </a:cubicBezTo>
                  <a:cubicBezTo>
                    <a:pt x="3739991" y="181451"/>
                    <a:pt x="3734276" y="167164"/>
                    <a:pt x="3734276" y="167164"/>
                  </a:cubicBezTo>
                  <a:cubicBezTo>
                    <a:pt x="3734276" y="167164"/>
                    <a:pt x="3737134" y="186214"/>
                    <a:pt x="3742849" y="217646"/>
                  </a:cubicBezTo>
                  <a:cubicBezTo>
                    <a:pt x="3740944" y="222409"/>
                    <a:pt x="3738086" y="229076"/>
                    <a:pt x="3736181" y="236696"/>
                  </a:cubicBezTo>
                  <a:cubicBezTo>
                    <a:pt x="3736181" y="237649"/>
                    <a:pt x="3736181" y="237649"/>
                    <a:pt x="3735229" y="238601"/>
                  </a:cubicBezTo>
                  <a:cubicBezTo>
                    <a:pt x="3733324" y="240506"/>
                    <a:pt x="3731419" y="243364"/>
                    <a:pt x="3730466" y="245269"/>
                  </a:cubicBezTo>
                  <a:cubicBezTo>
                    <a:pt x="3728561" y="242411"/>
                    <a:pt x="3727609" y="239554"/>
                    <a:pt x="3726656" y="236696"/>
                  </a:cubicBezTo>
                  <a:cubicBezTo>
                    <a:pt x="3726656" y="235744"/>
                    <a:pt x="3726656" y="234791"/>
                    <a:pt x="3726656" y="232886"/>
                  </a:cubicBezTo>
                  <a:cubicBezTo>
                    <a:pt x="3726656" y="221456"/>
                    <a:pt x="3725704" y="214789"/>
                    <a:pt x="3725704" y="214789"/>
                  </a:cubicBezTo>
                  <a:cubicBezTo>
                    <a:pt x="3725704" y="214789"/>
                    <a:pt x="3724751" y="220504"/>
                    <a:pt x="3722846" y="230029"/>
                  </a:cubicBezTo>
                  <a:cubicBezTo>
                    <a:pt x="3722846" y="230029"/>
                    <a:pt x="3722846" y="229076"/>
                    <a:pt x="3721894" y="229076"/>
                  </a:cubicBezTo>
                  <a:cubicBezTo>
                    <a:pt x="3721894" y="229076"/>
                    <a:pt x="3721894" y="229076"/>
                    <a:pt x="3721894" y="229076"/>
                  </a:cubicBezTo>
                  <a:cubicBezTo>
                    <a:pt x="3723799" y="215741"/>
                    <a:pt x="3724751" y="203359"/>
                    <a:pt x="3725704" y="190976"/>
                  </a:cubicBezTo>
                  <a:cubicBezTo>
                    <a:pt x="3726656" y="184309"/>
                    <a:pt x="3726656" y="178594"/>
                    <a:pt x="3727609" y="172879"/>
                  </a:cubicBezTo>
                  <a:cubicBezTo>
                    <a:pt x="3728561" y="167164"/>
                    <a:pt x="3729514" y="161449"/>
                    <a:pt x="3730466" y="155734"/>
                  </a:cubicBezTo>
                  <a:cubicBezTo>
                    <a:pt x="3732371" y="145256"/>
                    <a:pt x="3733324" y="135731"/>
                    <a:pt x="3734276" y="128111"/>
                  </a:cubicBezTo>
                  <a:cubicBezTo>
                    <a:pt x="3736181" y="112871"/>
                    <a:pt x="3737134" y="104299"/>
                    <a:pt x="3737134" y="104299"/>
                  </a:cubicBezTo>
                  <a:cubicBezTo>
                    <a:pt x="3737134" y="104299"/>
                    <a:pt x="3734276" y="112871"/>
                    <a:pt x="3730466" y="127159"/>
                  </a:cubicBezTo>
                  <a:cubicBezTo>
                    <a:pt x="3728561" y="134779"/>
                    <a:pt x="3725704" y="143351"/>
                    <a:pt x="3722846" y="153829"/>
                  </a:cubicBezTo>
                  <a:cubicBezTo>
                    <a:pt x="3720941" y="158591"/>
                    <a:pt x="3719989" y="164306"/>
                    <a:pt x="3718084" y="170021"/>
                  </a:cubicBezTo>
                  <a:cubicBezTo>
                    <a:pt x="3717131" y="175736"/>
                    <a:pt x="3715226" y="182404"/>
                    <a:pt x="3714274" y="188119"/>
                  </a:cubicBezTo>
                  <a:cubicBezTo>
                    <a:pt x="3713321" y="194786"/>
                    <a:pt x="3711416" y="201454"/>
                    <a:pt x="3710464" y="208121"/>
                  </a:cubicBezTo>
                  <a:cubicBezTo>
                    <a:pt x="3710464" y="208121"/>
                    <a:pt x="3710464" y="208121"/>
                    <a:pt x="3710464" y="207169"/>
                  </a:cubicBezTo>
                  <a:cubicBezTo>
                    <a:pt x="3702844" y="194786"/>
                    <a:pt x="3697129" y="184309"/>
                    <a:pt x="3691414" y="174784"/>
                  </a:cubicBezTo>
                  <a:cubicBezTo>
                    <a:pt x="3684746" y="164306"/>
                    <a:pt x="3679984" y="155734"/>
                    <a:pt x="3677126" y="150971"/>
                  </a:cubicBezTo>
                  <a:cubicBezTo>
                    <a:pt x="3678079" y="142399"/>
                    <a:pt x="3678079" y="137636"/>
                    <a:pt x="3678079" y="137636"/>
                  </a:cubicBezTo>
                  <a:cubicBezTo>
                    <a:pt x="3678079" y="137636"/>
                    <a:pt x="3677126" y="141446"/>
                    <a:pt x="3675221" y="149066"/>
                  </a:cubicBezTo>
                  <a:cubicBezTo>
                    <a:pt x="3674269" y="148114"/>
                    <a:pt x="3674269" y="147161"/>
                    <a:pt x="3674269" y="147161"/>
                  </a:cubicBezTo>
                  <a:cubicBezTo>
                    <a:pt x="3674269" y="147161"/>
                    <a:pt x="3674269" y="148114"/>
                    <a:pt x="3675221" y="150019"/>
                  </a:cubicBezTo>
                  <a:cubicBezTo>
                    <a:pt x="3674269" y="153829"/>
                    <a:pt x="3673316" y="158591"/>
                    <a:pt x="3672364" y="164306"/>
                  </a:cubicBezTo>
                  <a:cubicBezTo>
                    <a:pt x="3670459" y="172879"/>
                    <a:pt x="3668554" y="182404"/>
                    <a:pt x="3665696" y="194786"/>
                  </a:cubicBezTo>
                  <a:cubicBezTo>
                    <a:pt x="3664744" y="199549"/>
                    <a:pt x="3663791" y="204311"/>
                    <a:pt x="3662839" y="209074"/>
                  </a:cubicBezTo>
                  <a:cubicBezTo>
                    <a:pt x="3662839" y="209074"/>
                    <a:pt x="3662839" y="210026"/>
                    <a:pt x="3661886" y="210026"/>
                  </a:cubicBezTo>
                  <a:cubicBezTo>
                    <a:pt x="3660934" y="211931"/>
                    <a:pt x="3659029" y="214789"/>
                    <a:pt x="3658076" y="216694"/>
                  </a:cubicBezTo>
                  <a:cubicBezTo>
                    <a:pt x="3659029" y="190976"/>
                    <a:pt x="3658076" y="174784"/>
                    <a:pt x="3658076" y="174784"/>
                  </a:cubicBezTo>
                  <a:cubicBezTo>
                    <a:pt x="3658076" y="174784"/>
                    <a:pt x="3652361" y="200501"/>
                    <a:pt x="3645694" y="239554"/>
                  </a:cubicBezTo>
                  <a:cubicBezTo>
                    <a:pt x="3645694" y="241459"/>
                    <a:pt x="3644741" y="244316"/>
                    <a:pt x="3644741" y="246221"/>
                  </a:cubicBezTo>
                  <a:cubicBezTo>
                    <a:pt x="3644741" y="247174"/>
                    <a:pt x="3643789" y="248126"/>
                    <a:pt x="3643789" y="249079"/>
                  </a:cubicBezTo>
                  <a:cubicBezTo>
                    <a:pt x="3642836" y="251936"/>
                    <a:pt x="3641884" y="255746"/>
                    <a:pt x="3640931" y="259556"/>
                  </a:cubicBezTo>
                  <a:cubicBezTo>
                    <a:pt x="3636169" y="249079"/>
                    <a:pt x="3633311" y="243364"/>
                    <a:pt x="3633311" y="243364"/>
                  </a:cubicBezTo>
                  <a:cubicBezTo>
                    <a:pt x="3633311" y="243364"/>
                    <a:pt x="3635216" y="250984"/>
                    <a:pt x="3639979" y="265271"/>
                  </a:cubicBezTo>
                  <a:cubicBezTo>
                    <a:pt x="3639026" y="268129"/>
                    <a:pt x="3638074" y="271939"/>
                    <a:pt x="3637121" y="275749"/>
                  </a:cubicBezTo>
                  <a:cubicBezTo>
                    <a:pt x="3631406" y="266224"/>
                    <a:pt x="3627596" y="261461"/>
                    <a:pt x="3627596" y="261461"/>
                  </a:cubicBezTo>
                  <a:cubicBezTo>
                    <a:pt x="3627596" y="261461"/>
                    <a:pt x="3630454" y="268129"/>
                    <a:pt x="3635216" y="280511"/>
                  </a:cubicBezTo>
                  <a:cubicBezTo>
                    <a:pt x="3635216" y="280511"/>
                    <a:pt x="3635216" y="280511"/>
                    <a:pt x="3635216" y="281464"/>
                  </a:cubicBezTo>
                  <a:cubicBezTo>
                    <a:pt x="3633311" y="290036"/>
                    <a:pt x="3631406" y="299561"/>
                    <a:pt x="3630454" y="309086"/>
                  </a:cubicBezTo>
                  <a:cubicBezTo>
                    <a:pt x="3629501" y="316706"/>
                    <a:pt x="3628549" y="324326"/>
                    <a:pt x="3627596" y="332899"/>
                  </a:cubicBezTo>
                  <a:cubicBezTo>
                    <a:pt x="3624739" y="325279"/>
                    <a:pt x="3622834" y="318611"/>
                    <a:pt x="3620929" y="312896"/>
                  </a:cubicBezTo>
                  <a:cubicBezTo>
                    <a:pt x="3620929" y="310991"/>
                    <a:pt x="3620929" y="309086"/>
                    <a:pt x="3620929" y="309086"/>
                  </a:cubicBezTo>
                  <a:cubicBezTo>
                    <a:pt x="3620929" y="309086"/>
                    <a:pt x="3620929" y="310039"/>
                    <a:pt x="3619976" y="310991"/>
                  </a:cubicBezTo>
                  <a:cubicBezTo>
                    <a:pt x="3619976" y="310039"/>
                    <a:pt x="3619024" y="309086"/>
                    <a:pt x="3619024" y="308134"/>
                  </a:cubicBezTo>
                  <a:cubicBezTo>
                    <a:pt x="3620929" y="295751"/>
                    <a:pt x="3621881" y="284321"/>
                    <a:pt x="3622834" y="272891"/>
                  </a:cubicBezTo>
                  <a:cubicBezTo>
                    <a:pt x="3624739" y="252889"/>
                    <a:pt x="3625691" y="234791"/>
                    <a:pt x="3626644" y="221456"/>
                  </a:cubicBezTo>
                  <a:cubicBezTo>
                    <a:pt x="3629501" y="215741"/>
                    <a:pt x="3630454" y="211931"/>
                    <a:pt x="3630454" y="211931"/>
                  </a:cubicBezTo>
                  <a:cubicBezTo>
                    <a:pt x="3630454" y="211931"/>
                    <a:pt x="3629501" y="213836"/>
                    <a:pt x="3626644" y="216694"/>
                  </a:cubicBezTo>
                  <a:cubicBezTo>
                    <a:pt x="3626644" y="215741"/>
                    <a:pt x="3626644" y="214789"/>
                    <a:pt x="3626644" y="214789"/>
                  </a:cubicBezTo>
                  <a:cubicBezTo>
                    <a:pt x="3626644" y="200501"/>
                    <a:pt x="3626644" y="192881"/>
                    <a:pt x="3626644" y="192881"/>
                  </a:cubicBezTo>
                  <a:cubicBezTo>
                    <a:pt x="3626644" y="192881"/>
                    <a:pt x="3624739" y="200501"/>
                    <a:pt x="3622834" y="214789"/>
                  </a:cubicBezTo>
                  <a:cubicBezTo>
                    <a:pt x="3621881" y="217646"/>
                    <a:pt x="3621881" y="221456"/>
                    <a:pt x="3620929" y="226219"/>
                  </a:cubicBezTo>
                  <a:cubicBezTo>
                    <a:pt x="3620929" y="226219"/>
                    <a:pt x="3620929" y="226219"/>
                    <a:pt x="3620929" y="227171"/>
                  </a:cubicBezTo>
                  <a:cubicBezTo>
                    <a:pt x="3618071" y="231934"/>
                    <a:pt x="3614261" y="237649"/>
                    <a:pt x="3609499" y="243364"/>
                  </a:cubicBezTo>
                  <a:cubicBezTo>
                    <a:pt x="3607594" y="246221"/>
                    <a:pt x="3605689" y="249079"/>
                    <a:pt x="3603784" y="251936"/>
                  </a:cubicBezTo>
                  <a:cubicBezTo>
                    <a:pt x="3607594" y="242411"/>
                    <a:pt x="3610451" y="233839"/>
                    <a:pt x="3613309" y="225266"/>
                  </a:cubicBezTo>
                  <a:cubicBezTo>
                    <a:pt x="3615214" y="219551"/>
                    <a:pt x="3617119" y="213836"/>
                    <a:pt x="3619024" y="208121"/>
                  </a:cubicBezTo>
                  <a:cubicBezTo>
                    <a:pt x="3620929" y="202406"/>
                    <a:pt x="3622834" y="197644"/>
                    <a:pt x="3624739" y="192881"/>
                  </a:cubicBezTo>
                  <a:cubicBezTo>
                    <a:pt x="3628549" y="183356"/>
                    <a:pt x="3631406" y="174784"/>
                    <a:pt x="3634264" y="168116"/>
                  </a:cubicBezTo>
                  <a:cubicBezTo>
                    <a:pt x="3639026" y="153829"/>
                    <a:pt x="3642836" y="146209"/>
                    <a:pt x="3642836" y="146209"/>
                  </a:cubicBezTo>
                  <a:cubicBezTo>
                    <a:pt x="3642836" y="146209"/>
                    <a:pt x="3639026" y="153829"/>
                    <a:pt x="3631406" y="166211"/>
                  </a:cubicBezTo>
                  <a:cubicBezTo>
                    <a:pt x="3627596" y="172879"/>
                    <a:pt x="3623786" y="180499"/>
                    <a:pt x="3618071" y="189071"/>
                  </a:cubicBezTo>
                  <a:cubicBezTo>
                    <a:pt x="3615214" y="193834"/>
                    <a:pt x="3613309" y="198596"/>
                    <a:pt x="3610451" y="203359"/>
                  </a:cubicBezTo>
                  <a:cubicBezTo>
                    <a:pt x="3607594" y="209074"/>
                    <a:pt x="3605689" y="213836"/>
                    <a:pt x="3602831" y="219551"/>
                  </a:cubicBezTo>
                  <a:cubicBezTo>
                    <a:pt x="3598069" y="229076"/>
                    <a:pt x="3593306" y="238601"/>
                    <a:pt x="3588544" y="250031"/>
                  </a:cubicBezTo>
                  <a:cubicBezTo>
                    <a:pt x="3588544" y="245269"/>
                    <a:pt x="3588544" y="242411"/>
                    <a:pt x="3588544" y="242411"/>
                  </a:cubicBezTo>
                  <a:cubicBezTo>
                    <a:pt x="3588544" y="242411"/>
                    <a:pt x="3587591" y="248126"/>
                    <a:pt x="3585686" y="256699"/>
                  </a:cubicBezTo>
                  <a:cubicBezTo>
                    <a:pt x="3585686" y="256699"/>
                    <a:pt x="3585686" y="256699"/>
                    <a:pt x="3585686" y="257651"/>
                  </a:cubicBezTo>
                  <a:cubicBezTo>
                    <a:pt x="3583781" y="261461"/>
                    <a:pt x="3581876" y="266224"/>
                    <a:pt x="3579971" y="270986"/>
                  </a:cubicBezTo>
                  <a:cubicBezTo>
                    <a:pt x="3578066" y="274796"/>
                    <a:pt x="3576161" y="278606"/>
                    <a:pt x="3573304" y="282416"/>
                  </a:cubicBezTo>
                  <a:cubicBezTo>
                    <a:pt x="3571399" y="275749"/>
                    <a:pt x="3569494" y="269081"/>
                    <a:pt x="3568541" y="263366"/>
                  </a:cubicBezTo>
                  <a:cubicBezTo>
                    <a:pt x="3566636" y="257651"/>
                    <a:pt x="3565684" y="252889"/>
                    <a:pt x="3564731" y="248126"/>
                  </a:cubicBezTo>
                  <a:cubicBezTo>
                    <a:pt x="3564731" y="248126"/>
                    <a:pt x="3564731" y="248126"/>
                    <a:pt x="3564731" y="248126"/>
                  </a:cubicBezTo>
                  <a:cubicBezTo>
                    <a:pt x="3563779" y="244316"/>
                    <a:pt x="3563779" y="241459"/>
                    <a:pt x="3562826" y="237649"/>
                  </a:cubicBezTo>
                  <a:cubicBezTo>
                    <a:pt x="3562826" y="236696"/>
                    <a:pt x="3562826" y="235744"/>
                    <a:pt x="3561874" y="233839"/>
                  </a:cubicBezTo>
                  <a:cubicBezTo>
                    <a:pt x="3564731" y="230029"/>
                    <a:pt x="3566636" y="227171"/>
                    <a:pt x="3566636" y="227171"/>
                  </a:cubicBezTo>
                  <a:cubicBezTo>
                    <a:pt x="3566636" y="227171"/>
                    <a:pt x="3564731" y="229076"/>
                    <a:pt x="3561874" y="230981"/>
                  </a:cubicBezTo>
                  <a:cubicBezTo>
                    <a:pt x="3559969" y="222409"/>
                    <a:pt x="3559016" y="218599"/>
                    <a:pt x="3559016" y="218599"/>
                  </a:cubicBezTo>
                  <a:cubicBezTo>
                    <a:pt x="3559016" y="218599"/>
                    <a:pt x="3559016" y="223361"/>
                    <a:pt x="3559016" y="231934"/>
                  </a:cubicBezTo>
                  <a:cubicBezTo>
                    <a:pt x="3557111" y="228124"/>
                    <a:pt x="3556159" y="224314"/>
                    <a:pt x="3554254" y="220504"/>
                  </a:cubicBezTo>
                  <a:cubicBezTo>
                    <a:pt x="3559969" y="211931"/>
                    <a:pt x="3564731" y="204311"/>
                    <a:pt x="3569494" y="197644"/>
                  </a:cubicBezTo>
                  <a:cubicBezTo>
                    <a:pt x="3576161" y="189071"/>
                    <a:pt x="3580924" y="180499"/>
                    <a:pt x="3585686" y="174784"/>
                  </a:cubicBezTo>
                  <a:cubicBezTo>
                    <a:pt x="3595211" y="162401"/>
                    <a:pt x="3600926" y="154781"/>
                    <a:pt x="3600926" y="154781"/>
                  </a:cubicBezTo>
                  <a:cubicBezTo>
                    <a:pt x="3600926" y="154781"/>
                    <a:pt x="3594259" y="160496"/>
                    <a:pt x="3582829" y="171926"/>
                  </a:cubicBezTo>
                  <a:cubicBezTo>
                    <a:pt x="3577114" y="176689"/>
                    <a:pt x="3570446" y="184309"/>
                    <a:pt x="3562826" y="192881"/>
                  </a:cubicBezTo>
                  <a:cubicBezTo>
                    <a:pt x="3558064" y="197644"/>
                    <a:pt x="3553301" y="203359"/>
                    <a:pt x="3549491" y="209074"/>
                  </a:cubicBezTo>
                  <a:cubicBezTo>
                    <a:pt x="3545681" y="199549"/>
                    <a:pt x="3542824" y="193834"/>
                    <a:pt x="3542824" y="193834"/>
                  </a:cubicBezTo>
                  <a:cubicBezTo>
                    <a:pt x="3542824" y="193834"/>
                    <a:pt x="3543776" y="200501"/>
                    <a:pt x="3546634" y="212884"/>
                  </a:cubicBezTo>
                  <a:cubicBezTo>
                    <a:pt x="3544729" y="215741"/>
                    <a:pt x="3541871" y="218599"/>
                    <a:pt x="3539966" y="222409"/>
                  </a:cubicBezTo>
                  <a:cubicBezTo>
                    <a:pt x="3539966" y="222409"/>
                    <a:pt x="3539014" y="223361"/>
                    <a:pt x="3539014" y="223361"/>
                  </a:cubicBezTo>
                  <a:cubicBezTo>
                    <a:pt x="3539014" y="219551"/>
                    <a:pt x="3539014" y="214789"/>
                    <a:pt x="3539014" y="210979"/>
                  </a:cubicBezTo>
                  <a:cubicBezTo>
                    <a:pt x="3539014" y="200501"/>
                    <a:pt x="3539014" y="191929"/>
                    <a:pt x="3539014" y="184309"/>
                  </a:cubicBezTo>
                  <a:cubicBezTo>
                    <a:pt x="3539014" y="180499"/>
                    <a:pt x="3539014" y="176689"/>
                    <a:pt x="3539014" y="173831"/>
                  </a:cubicBezTo>
                  <a:cubicBezTo>
                    <a:pt x="3539966" y="170974"/>
                    <a:pt x="3540919" y="170021"/>
                    <a:pt x="3540919" y="170021"/>
                  </a:cubicBezTo>
                  <a:cubicBezTo>
                    <a:pt x="3540919" y="170021"/>
                    <a:pt x="3539966" y="170974"/>
                    <a:pt x="3539014" y="172879"/>
                  </a:cubicBezTo>
                  <a:cubicBezTo>
                    <a:pt x="3539014" y="166211"/>
                    <a:pt x="3539014" y="162401"/>
                    <a:pt x="3539014" y="162401"/>
                  </a:cubicBezTo>
                  <a:cubicBezTo>
                    <a:pt x="3539014" y="162401"/>
                    <a:pt x="3538061" y="167164"/>
                    <a:pt x="3537109" y="176689"/>
                  </a:cubicBezTo>
                  <a:cubicBezTo>
                    <a:pt x="3535204" y="180499"/>
                    <a:pt x="3531394" y="184309"/>
                    <a:pt x="3527584" y="190976"/>
                  </a:cubicBezTo>
                  <a:cubicBezTo>
                    <a:pt x="3522821" y="197644"/>
                    <a:pt x="3518059" y="205264"/>
                    <a:pt x="3511391" y="214789"/>
                  </a:cubicBezTo>
                  <a:cubicBezTo>
                    <a:pt x="3511391" y="214789"/>
                    <a:pt x="3511391" y="215741"/>
                    <a:pt x="3510439" y="215741"/>
                  </a:cubicBezTo>
                  <a:cubicBezTo>
                    <a:pt x="3509486" y="210026"/>
                    <a:pt x="3509486" y="205264"/>
                    <a:pt x="3508534" y="201454"/>
                  </a:cubicBezTo>
                  <a:cubicBezTo>
                    <a:pt x="3506629" y="188119"/>
                    <a:pt x="3505676" y="180499"/>
                    <a:pt x="3505676" y="180499"/>
                  </a:cubicBezTo>
                  <a:cubicBezTo>
                    <a:pt x="3505676" y="180499"/>
                    <a:pt x="3505676" y="188119"/>
                    <a:pt x="3504724" y="202406"/>
                  </a:cubicBezTo>
                  <a:cubicBezTo>
                    <a:pt x="3504724" y="209074"/>
                    <a:pt x="3504724" y="216694"/>
                    <a:pt x="3503771" y="226219"/>
                  </a:cubicBezTo>
                  <a:cubicBezTo>
                    <a:pt x="3502819" y="228124"/>
                    <a:pt x="3501866" y="229076"/>
                    <a:pt x="3500914" y="230981"/>
                  </a:cubicBezTo>
                  <a:cubicBezTo>
                    <a:pt x="3498056" y="235744"/>
                    <a:pt x="3495199" y="241459"/>
                    <a:pt x="3491389" y="247174"/>
                  </a:cubicBezTo>
                  <a:cubicBezTo>
                    <a:pt x="3488531" y="241459"/>
                    <a:pt x="3486626" y="235744"/>
                    <a:pt x="3483769" y="230029"/>
                  </a:cubicBezTo>
                  <a:cubicBezTo>
                    <a:pt x="3479006" y="218599"/>
                    <a:pt x="3474244" y="209074"/>
                    <a:pt x="3469481" y="200501"/>
                  </a:cubicBezTo>
                  <a:cubicBezTo>
                    <a:pt x="3470434" y="197644"/>
                    <a:pt x="3471386" y="193834"/>
                    <a:pt x="3471386" y="190976"/>
                  </a:cubicBezTo>
                  <a:cubicBezTo>
                    <a:pt x="3473291" y="182404"/>
                    <a:pt x="3475196" y="174784"/>
                    <a:pt x="3477101" y="167164"/>
                  </a:cubicBezTo>
                  <a:cubicBezTo>
                    <a:pt x="3479006" y="159544"/>
                    <a:pt x="3480911" y="152876"/>
                    <a:pt x="3482816" y="146209"/>
                  </a:cubicBezTo>
                  <a:cubicBezTo>
                    <a:pt x="3486626" y="132874"/>
                    <a:pt x="3489484" y="121444"/>
                    <a:pt x="3492341" y="111919"/>
                  </a:cubicBezTo>
                  <a:cubicBezTo>
                    <a:pt x="3497104" y="92869"/>
                    <a:pt x="3499961" y="82391"/>
                    <a:pt x="3499961" y="82391"/>
                  </a:cubicBezTo>
                  <a:cubicBezTo>
                    <a:pt x="3499961" y="82391"/>
                    <a:pt x="3496151" y="92869"/>
                    <a:pt x="3488531" y="110966"/>
                  </a:cubicBezTo>
                  <a:cubicBezTo>
                    <a:pt x="3484721" y="120491"/>
                    <a:pt x="3480911" y="130969"/>
                    <a:pt x="3476149" y="144304"/>
                  </a:cubicBezTo>
                  <a:cubicBezTo>
                    <a:pt x="3473291" y="150971"/>
                    <a:pt x="3471386" y="157639"/>
                    <a:pt x="3468529" y="164306"/>
                  </a:cubicBezTo>
                  <a:cubicBezTo>
                    <a:pt x="3466624" y="170974"/>
                    <a:pt x="3464719" y="177641"/>
                    <a:pt x="3461861" y="185261"/>
                  </a:cubicBezTo>
                  <a:cubicBezTo>
                    <a:pt x="3456146" y="173831"/>
                    <a:pt x="3452336" y="168116"/>
                    <a:pt x="3452336" y="168116"/>
                  </a:cubicBezTo>
                  <a:cubicBezTo>
                    <a:pt x="3452336" y="168116"/>
                    <a:pt x="3455194" y="175736"/>
                    <a:pt x="3460909" y="189071"/>
                  </a:cubicBezTo>
                  <a:cubicBezTo>
                    <a:pt x="3457099" y="200501"/>
                    <a:pt x="3454241" y="211931"/>
                    <a:pt x="3450431" y="225266"/>
                  </a:cubicBezTo>
                  <a:cubicBezTo>
                    <a:pt x="3447574" y="220504"/>
                    <a:pt x="3444716" y="214789"/>
                    <a:pt x="3441859" y="210026"/>
                  </a:cubicBezTo>
                  <a:cubicBezTo>
                    <a:pt x="3441859" y="209074"/>
                    <a:pt x="3441859" y="208121"/>
                    <a:pt x="3442811" y="208121"/>
                  </a:cubicBezTo>
                  <a:cubicBezTo>
                    <a:pt x="3444716" y="197644"/>
                    <a:pt x="3445669" y="190976"/>
                    <a:pt x="3445669" y="190976"/>
                  </a:cubicBezTo>
                  <a:cubicBezTo>
                    <a:pt x="3445669" y="190976"/>
                    <a:pt x="3442811" y="196691"/>
                    <a:pt x="3439001" y="205264"/>
                  </a:cubicBezTo>
                  <a:cubicBezTo>
                    <a:pt x="3439001" y="205264"/>
                    <a:pt x="3439001" y="205264"/>
                    <a:pt x="3439001" y="205264"/>
                  </a:cubicBezTo>
                  <a:cubicBezTo>
                    <a:pt x="3439001" y="190976"/>
                    <a:pt x="3439001" y="177641"/>
                    <a:pt x="3438049" y="165259"/>
                  </a:cubicBezTo>
                  <a:cubicBezTo>
                    <a:pt x="3438049" y="153829"/>
                    <a:pt x="3437096" y="144304"/>
                    <a:pt x="3437096" y="135731"/>
                  </a:cubicBezTo>
                  <a:cubicBezTo>
                    <a:pt x="3436144" y="127159"/>
                    <a:pt x="3436144" y="119539"/>
                    <a:pt x="3435191" y="112871"/>
                  </a:cubicBezTo>
                  <a:cubicBezTo>
                    <a:pt x="3434239" y="100489"/>
                    <a:pt x="3433286" y="92869"/>
                    <a:pt x="3433286" y="92869"/>
                  </a:cubicBezTo>
                  <a:cubicBezTo>
                    <a:pt x="3433286" y="92869"/>
                    <a:pt x="3432334" y="100489"/>
                    <a:pt x="3431381" y="112871"/>
                  </a:cubicBezTo>
                  <a:cubicBezTo>
                    <a:pt x="3430429" y="122396"/>
                    <a:pt x="3429476" y="134779"/>
                    <a:pt x="3428524" y="149066"/>
                  </a:cubicBezTo>
                  <a:cubicBezTo>
                    <a:pt x="3428524" y="149066"/>
                    <a:pt x="3428524" y="150019"/>
                    <a:pt x="3428524" y="150019"/>
                  </a:cubicBezTo>
                  <a:cubicBezTo>
                    <a:pt x="3427571" y="143351"/>
                    <a:pt x="3426619" y="137636"/>
                    <a:pt x="3426619" y="131921"/>
                  </a:cubicBezTo>
                  <a:cubicBezTo>
                    <a:pt x="3424714" y="120491"/>
                    <a:pt x="3423761" y="113824"/>
                    <a:pt x="3423761" y="113824"/>
                  </a:cubicBezTo>
                  <a:cubicBezTo>
                    <a:pt x="3423761" y="113824"/>
                    <a:pt x="3422809" y="120491"/>
                    <a:pt x="3422809" y="131921"/>
                  </a:cubicBezTo>
                  <a:cubicBezTo>
                    <a:pt x="3422809" y="142399"/>
                    <a:pt x="3421856" y="157639"/>
                    <a:pt x="3420904" y="174784"/>
                  </a:cubicBezTo>
                  <a:cubicBezTo>
                    <a:pt x="3418046" y="170021"/>
                    <a:pt x="3415189" y="166211"/>
                    <a:pt x="3412331" y="162401"/>
                  </a:cubicBezTo>
                  <a:cubicBezTo>
                    <a:pt x="3405664" y="152876"/>
                    <a:pt x="3400901" y="146209"/>
                    <a:pt x="3398044" y="141446"/>
                  </a:cubicBezTo>
                  <a:cubicBezTo>
                    <a:pt x="3398996" y="135731"/>
                    <a:pt x="3400901" y="129064"/>
                    <a:pt x="3401854" y="123349"/>
                  </a:cubicBezTo>
                  <a:cubicBezTo>
                    <a:pt x="3399949" y="128111"/>
                    <a:pt x="3398044" y="133826"/>
                    <a:pt x="3396139" y="139541"/>
                  </a:cubicBezTo>
                  <a:cubicBezTo>
                    <a:pt x="3393281" y="135731"/>
                    <a:pt x="3391376" y="132874"/>
                    <a:pt x="3391376" y="132874"/>
                  </a:cubicBezTo>
                  <a:cubicBezTo>
                    <a:pt x="3391376" y="132874"/>
                    <a:pt x="3392329" y="134779"/>
                    <a:pt x="3395186" y="139541"/>
                  </a:cubicBezTo>
                  <a:cubicBezTo>
                    <a:pt x="3395186" y="140494"/>
                    <a:pt x="3395186" y="140494"/>
                    <a:pt x="3395186" y="141446"/>
                  </a:cubicBezTo>
                  <a:cubicBezTo>
                    <a:pt x="3391376" y="153829"/>
                    <a:pt x="3386614" y="166211"/>
                    <a:pt x="3382804" y="177641"/>
                  </a:cubicBezTo>
                  <a:cubicBezTo>
                    <a:pt x="3382804" y="175736"/>
                    <a:pt x="3382804" y="174784"/>
                    <a:pt x="3382804" y="172879"/>
                  </a:cubicBezTo>
                  <a:cubicBezTo>
                    <a:pt x="3381851" y="158591"/>
                    <a:pt x="3381851" y="150971"/>
                    <a:pt x="3381851" y="150971"/>
                  </a:cubicBezTo>
                  <a:cubicBezTo>
                    <a:pt x="3381851" y="150971"/>
                    <a:pt x="3380899" y="158591"/>
                    <a:pt x="3378994" y="172879"/>
                  </a:cubicBezTo>
                  <a:cubicBezTo>
                    <a:pt x="3378041" y="179546"/>
                    <a:pt x="3377089" y="188119"/>
                    <a:pt x="3376136" y="197644"/>
                  </a:cubicBezTo>
                  <a:cubicBezTo>
                    <a:pt x="3372326" y="210026"/>
                    <a:pt x="3368516" y="222409"/>
                    <a:pt x="3365659" y="234791"/>
                  </a:cubicBezTo>
                  <a:cubicBezTo>
                    <a:pt x="3363754" y="240506"/>
                    <a:pt x="3361849" y="247174"/>
                    <a:pt x="3358991" y="253841"/>
                  </a:cubicBezTo>
                  <a:cubicBezTo>
                    <a:pt x="3358991" y="254794"/>
                    <a:pt x="3358039" y="256699"/>
                    <a:pt x="3358039" y="257651"/>
                  </a:cubicBezTo>
                  <a:cubicBezTo>
                    <a:pt x="3355181" y="250984"/>
                    <a:pt x="3353276" y="244316"/>
                    <a:pt x="3351371" y="239554"/>
                  </a:cubicBezTo>
                  <a:cubicBezTo>
                    <a:pt x="3351371" y="238601"/>
                    <a:pt x="3351371" y="237649"/>
                    <a:pt x="3351371" y="237649"/>
                  </a:cubicBezTo>
                  <a:cubicBezTo>
                    <a:pt x="3351371" y="237649"/>
                    <a:pt x="3351371" y="237649"/>
                    <a:pt x="3351371" y="238601"/>
                  </a:cubicBezTo>
                  <a:cubicBezTo>
                    <a:pt x="3347561" y="228124"/>
                    <a:pt x="3344704" y="221456"/>
                    <a:pt x="3344704" y="221456"/>
                  </a:cubicBezTo>
                  <a:cubicBezTo>
                    <a:pt x="3344704" y="221456"/>
                    <a:pt x="3346609" y="230981"/>
                    <a:pt x="3349466" y="248126"/>
                  </a:cubicBezTo>
                  <a:cubicBezTo>
                    <a:pt x="3348514" y="252889"/>
                    <a:pt x="3348514" y="258604"/>
                    <a:pt x="3347561" y="265271"/>
                  </a:cubicBezTo>
                  <a:cubicBezTo>
                    <a:pt x="3346609" y="270986"/>
                    <a:pt x="3346609" y="276701"/>
                    <a:pt x="3345656" y="283369"/>
                  </a:cubicBezTo>
                  <a:cubicBezTo>
                    <a:pt x="3344704" y="284321"/>
                    <a:pt x="3344704" y="285274"/>
                    <a:pt x="3343751" y="287179"/>
                  </a:cubicBezTo>
                  <a:cubicBezTo>
                    <a:pt x="3341846" y="283369"/>
                    <a:pt x="3340894" y="278606"/>
                    <a:pt x="3339941" y="274796"/>
                  </a:cubicBezTo>
                  <a:cubicBezTo>
                    <a:pt x="3335179" y="259556"/>
                    <a:pt x="3329464" y="245269"/>
                    <a:pt x="3325654" y="231934"/>
                  </a:cubicBezTo>
                  <a:cubicBezTo>
                    <a:pt x="3326606" y="227171"/>
                    <a:pt x="3327559" y="221456"/>
                    <a:pt x="3328511" y="216694"/>
                  </a:cubicBezTo>
                  <a:cubicBezTo>
                    <a:pt x="3332321" y="199549"/>
                    <a:pt x="3334226" y="184309"/>
                    <a:pt x="3338036" y="170974"/>
                  </a:cubicBezTo>
                  <a:cubicBezTo>
                    <a:pt x="3340894" y="157639"/>
                    <a:pt x="3343751" y="145256"/>
                    <a:pt x="3346609" y="136684"/>
                  </a:cubicBezTo>
                  <a:cubicBezTo>
                    <a:pt x="3352324" y="117634"/>
                    <a:pt x="3355181" y="106204"/>
                    <a:pt x="3355181" y="106204"/>
                  </a:cubicBezTo>
                  <a:cubicBezTo>
                    <a:pt x="3355181" y="106204"/>
                    <a:pt x="3350419" y="116681"/>
                    <a:pt x="3342799" y="134779"/>
                  </a:cubicBezTo>
                  <a:cubicBezTo>
                    <a:pt x="3338989" y="144304"/>
                    <a:pt x="3335179" y="155734"/>
                    <a:pt x="3330416" y="169069"/>
                  </a:cubicBezTo>
                  <a:cubicBezTo>
                    <a:pt x="3325654" y="180499"/>
                    <a:pt x="3322796" y="193834"/>
                    <a:pt x="3318986" y="208121"/>
                  </a:cubicBezTo>
                  <a:cubicBezTo>
                    <a:pt x="3318986" y="206216"/>
                    <a:pt x="3318986" y="205264"/>
                    <a:pt x="3318986" y="203359"/>
                  </a:cubicBezTo>
                  <a:cubicBezTo>
                    <a:pt x="3319939" y="200501"/>
                    <a:pt x="3319939" y="198596"/>
                    <a:pt x="3320891" y="195739"/>
                  </a:cubicBezTo>
                  <a:cubicBezTo>
                    <a:pt x="3323749" y="185261"/>
                    <a:pt x="3325654" y="176689"/>
                    <a:pt x="3327559" y="170021"/>
                  </a:cubicBezTo>
                  <a:cubicBezTo>
                    <a:pt x="3330416" y="155734"/>
                    <a:pt x="3332321" y="147161"/>
                    <a:pt x="3332321" y="147161"/>
                  </a:cubicBezTo>
                  <a:cubicBezTo>
                    <a:pt x="3332321" y="147161"/>
                    <a:pt x="3329464" y="154781"/>
                    <a:pt x="3323749" y="169069"/>
                  </a:cubicBezTo>
                  <a:cubicBezTo>
                    <a:pt x="3323749" y="170021"/>
                    <a:pt x="3322796" y="170974"/>
                    <a:pt x="3322796" y="171926"/>
                  </a:cubicBezTo>
                  <a:cubicBezTo>
                    <a:pt x="3322796" y="170021"/>
                    <a:pt x="3323749" y="167164"/>
                    <a:pt x="3323749" y="165259"/>
                  </a:cubicBezTo>
                  <a:cubicBezTo>
                    <a:pt x="3325654" y="158591"/>
                    <a:pt x="3326606" y="152876"/>
                    <a:pt x="3328511" y="147161"/>
                  </a:cubicBezTo>
                  <a:cubicBezTo>
                    <a:pt x="3331369" y="135731"/>
                    <a:pt x="3334226" y="125254"/>
                    <a:pt x="3336131" y="116681"/>
                  </a:cubicBezTo>
                  <a:cubicBezTo>
                    <a:pt x="3339941" y="99536"/>
                    <a:pt x="3341846" y="90011"/>
                    <a:pt x="3341846" y="90011"/>
                  </a:cubicBezTo>
                  <a:cubicBezTo>
                    <a:pt x="3341846" y="90011"/>
                    <a:pt x="3338036" y="99536"/>
                    <a:pt x="3332321" y="114776"/>
                  </a:cubicBezTo>
                  <a:cubicBezTo>
                    <a:pt x="3329464" y="122396"/>
                    <a:pt x="3325654" y="132874"/>
                    <a:pt x="3321844" y="143351"/>
                  </a:cubicBezTo>
                  <a:cubicBezTo>
                    <a:pt x="3319939" y="149066"/>
                    <a:pt x="3318034" y="154781"/>
                    <a:pt x="3315176" y="161449"/>
                  </a:cubicBezTo>
                  <a:cubicBezTo>
                    <a:pt x="3313271" y="168116"/>
                    <a:pt x="3311366" y="174784"/>
                    <a:pt x="3308509" y="181451"/>
                  </a:cubicBezTo>
                  <a:cubicBezTo>
                    <a:pt x="3308509" y="181451"/>
                    <a:pt x="3308509" y="181451"/>
                    <a:pt x="3308509" y="181451"/>
                  </a:cubicBezTo>
                  <a:cubicBezTo>
                    <a:pt x="3307556" y="179546"/>
                    <a:pt x="3307556" y="178594"/>
                    <a:pt x="3306604" y="176689"/>
                  </a:cubicBezTo>
                  <a:cubicBezTo>
                    <a:pt x="3298031" y="153829"/>
                    <a:pt x="3292316" y="140494"/>
                    <a:pt x="3292316" y="140494"/>
                  </a:cubicBezTo>
                  <a:cubicBezTo>
                    <a:pt x="3292316" y="140494"/>
                    <a:pt x="3297079" y="158591"/>
                    <a:pt x="3305651" y="189071"/>
                  </a:cubicBezTo>
                  <a:cubicBezTo>
                    <a:pt x="3301841" y="201454"/>
                    <a:pt x="3298031" y="213836"/>
                    <a:pt x="3294221" y="227171"/>
                  </a:cubicBezTo>
                  <a:cubicBezTo>
                    <a:pt x="3294221" y="228124"/>
                    <a:pt x="3293269" y="230029"/>
                    <a:pt x="3293269" y="230981"/>
                  </a:cubicBezTo>
                  <a:cubicBezTo>
                    <a:pt x="3293269" y="230029"/>
                    <a:pt x="3292316" y="230029"/>
                    <a:pt x="3292316" y="229076"/>
                  </a:cubicBezTo>
                  <a:cubicBezTo>
                    <a:pt x="3282791" y="209074"/>
                    <a:pt x="3277076" y="197644"/>
                    <a:pt x="3277076" y="197644"/>
                  </a:cubicBezTo>
                  <a:cubicBezTo>
                    <a:pt x="3277076" y="197644"/>
                    <a:pt x="3282791" y="211931"/>
                    <a:pt x="3291364" y="237649"/>
                  </a:cubicBezTo>
                  <a:cubicBezTo>
                    <a:pt x="3289459" y="244316"/>
                    <a:pt x="3287554" y="250984"/>
                    <a:pt x="3285649" y="257651"/>
                  </a:cubicBezTo>
                  <a:cubicBezTo>
                    <a:pt x="3282791" y="253841"/>
                    <a:pt x="3279934" y="249079"/>
                    <a:pt x="3277076" y="246221"/>
                  </a:cubicBezTo>
                  <a:cubicBezTo>
                    <a:pt x="3276124" y="245269"/>
                    <a:pt x="3275171" y="243364"/>
                    <a:pt x="3274219" y="242411"/>
                  </a:cubicBezTo>
                  <a:cubicBezTo>
                    <a:pt x="3276124" y="215741"/>
                    <a:pt x="3277076" y="199549"/>
                    <a:pt x="3277076" y="199549"/>
                  </a:cubicBezTo>
                  <a:cubicBezTo>
                    <a:pt x="3277076" y="199549"/>
                    <a:pt x="3275171" y="206216"/>
                    <a:pt x="3272314" y="217646"/>
                  </a:cubicBezTo>
                  <a:cubicBezTo>
                    <a:pt x="3271361" y="222409"/>
                    <a:pt x="3269456" y="228124"/>
                    <a:pt x="3268504" y="234791"/>
                  </a:cubicBezTo>
                  <a:cubicBezTo>
                    <a:pt x="3265646" y="230029"/>
                    <a:pt x="3261836" y="226219"/>
                    <a:pt x="3258979" y="223361"/>
                  </a:cubicBezTo>
                  <a:cubicBezTo>
                    <a:pt x="3247549" y="210979"/>
                    <a:pt x="3241834" y="203359"/>
                    <a:pt x="3241834" y="203359"/>
                  </a:cubicBezTo>
                  <a:cubicBezTo>
                    <a:pt x="3241834" y="203359"/>
                    <a:pt x="3247549" y="211931"/>
                    <a:pt x="3256121" y="226219"/>
                  </a:cubicBezTo>
                  <a:cubicBezTo>
                    <a:pt x="3259931" y="230981"/>
                    <a:pt x="3262789" y="236696"/>
                    <a:pt x="3266599" y="243364"/>
                  </a:cubicBezTo>
                  <a:cubicBezTo>
                    <a:pt x="3264694" y="250031"/>
                    <a:pt x="3262789" y="256699"/>
                    <a:pt x="3260884" y="265271"/>
                  </a:cubicBezTo>
                  <a:cubicBezTo>
                    <a:pt x="3258979" y="271939"/>
                    <a:pt x="3257074" y="279559"/>
                    <a:pt x="3256121" y="288131"/>
                  </a:cubicBezTo>
                  <a:cubicBezTo>
                    <a:pt x="3256121" y="287179"/>
                    <a:pt x="3256121" y="287179"/>
                    <a:pt x="3256121" y="287179"/>
                  </a:cubicBezTo>
                  <a:cubicBezTo>
                    <a:pt x="3256121" y="287179"/>
                    <a:pt x="3256121" y="288131"/>
                    <a:pt x="3256121" y="289084"/>
                  </a:cubicBezTo>
                  <a:cubicBezTo>
                    <a:pt x="3256121" y="290989"/>
                    <a:pt x="3255169" y="291941"/>
                    <a:pt x="3255169" y="293846"/>
                  </a:cubicBezTo>
                  <a:cubicBezTo>
                    <a:pt x="3254216" y="292894"/>
                    <a:pt x="3254216" y="291941"/>
                    <a:pt x="3253264" y="290036"/>
                  </a:cubicBezTo>
                  <a:cubicBezTo>
                    <a:pt x="3253264" y="284321"/>
                    <a:pt x="3254216" y="280511"/>
                    <a:pt x="3254216" y="280511"/>
                  </a:cubicBezTo>
                  <a:cubicBezTo>
                    <a:pt x="3254216" y="280511"/>
                    <a:pt x="3253264" y="282416"/>
                    <a:pt x="3252311" y="287179"/>
                  </a:cubicBezTo>
                  <a:cubicBezTo>
                    <a:pt x="3248501" y="280511"/>
                    <a:pt x="3246596" y="276701"/>
                    <a:pt x="3246596" y="276701"/>
                  </a:cubicBezTo>
                  <a:cubicBezTo>
                    <a:pt x="3246596" y="276701"/>
                    <a:pt x="3248501" y="281464"/>
                    <a:pt x="3251359" y="290989"/>
                  </a:cubicBezTo>
                  <a:cubicBezTo>
                    <a:pt x="3250406" y="292894"/>
                    <a:pt x="3250406" y="295751"/>
                    <a:pt x="3249454" y="298609"/>
                  </a:cubicBezTo>
                  <a:cubicBezTo>
                    <a:pt x="3248501" y="300514"/>
                    <a:pt x="3248501" y="302419"/>
                    <a:pt x="3247549" y="304324"/>
                  </a:cubicBezTo>
                  <a:cubicBezTo>
                    <a:pt x="3247549" y="302419"/>
                    <a:pt x="3246596" y="301466"/>
                    <a:pt x="3246596" y="301466"/>
                  </a:cubicBezTo>
                  <a:cubicBezTo>
                    <a:pt x="3246596" y="301466"/>
                    <a:pt x="3246596" y="303371"/>
                    <a:pt x="3246596" y="306229"/>
                  </a:cubicBezTo>
                  <a:cubicBezTo>
                    <a:pt x="3245644" y="310039"/>
                    <a:pt x="3244691" y="313849"/>
                    <a:pt x="3243739" y="317659"/>
                  </a:cubicBezTo>
                  <a:cubicBezTo>
                    <a:pt x="3242786" y="312896"/>
                    <a:pt x="3240881" y="308134"/>
                    <a:pt x="3239929" y="304324"/>
                  </a:cubicBezTo>
                  <a:cubicBezTo>
                    <a:pt x="3241834" y="299561"/>
                    <a:pt x="3242786" y="296704"/>
                    <a:pt x="3242786" y="296704"/>
                  </a:cubicBezTo>
                  <a:cubicBezTo>
                    <a:pt x="3242786" y="296704"/>
                    <a:pt x="3241834" y="298609"/>
                    <a:pt x="3238976" y="302419"/>
                  </a:cubicBezTo>
                  <a:cubicBezTo>
                    <a:pt x="3238024" y="299561"/>
                    <a:pt x="3237071" y="296704"/>
                    <a:pt x="3236119" y="293846"/>
                  </a:cubicBezTo>
                  <a:cubicBezTo>
                    <a:pt x="3236119" y="292894"/>
                    <a:pt x="3235166" y="291941"/>
                    <a:pt x="3235166" y="290036"/>
                  </a:cubicBezTo>
                  <a:cubicBezTo>
                    <a:pt x="3238024" y="284321"/>
                    <a:pt x="3239929" y="278606"/>
                    <a:pt x="3241834" y="273844"/>
                  </a:cubicBezTo>
                  <a:cubicBezTo>
                    <a:pt x="3244691" y="267176"/>
                    <a:pt x="3247549" y="261461"/>
                    <a:pt x="3249454" y="256699"/>
                  </a:cubicBezTo>
                  <a:cubicBezTo>
                    <a:pt x="3254216" y="247174"/>
                    <a:pt x="3256121" y="242411"/>
                    <a:pt x="3256121" y="242411"/>
                  </a:cubicBezTo>
                  <a:cubicBezTo>
                    <a:pt x="3256121" y="242411"/>
                    <a:pt x="3252311" y="247174"/>
                    <a:pt x="3245644" y="254794"/>
                  </a:cubicBezTo>
                  <a:cubicBezTo>
                    <a:pt x="3242786" y="258604"/>
                    <a:pt x="3238976" y="263366"/>
                    <a:pt x="3235166" y="270034"/>
                  </a:cubicBezTo>
                  <a:cubicBezTo>
                    <a:pt x="3233261" y="271939"/>
                    <a:pt x="3232309" y="274796"/>
                    <a:pt x="3230404" y="276701"/>
                  </a:cubicBezTo>
                  <a:cubicBezTo>
                    <a:pt x="3230404" y="275749"/>
                    <a:pt x="3229451" y="273844"/>
                    <a:pt x="3229451" y="272891"/>
                  </a:cubicBezTo>
                  <a:cubicBezTo>
                    <a:pt x="3227546" y="266224"/>
                    <a:pt x="3224689" y="260509"/>
                    <a:pt x="3222784" y="253841"/>
                  </a:cubicBezTo>
                  <a:cubicBezTo>
                    <a:pt x="3220879" y="250031"/>
                    <a:pt x="3219926" y="245269"/>
                    <a:pt x="3218021" y="241459"/>
                  </a:cubicBezTo>
                  <a:cubicBezTo>
                    <a:pt x="3218021" y="239554"/>
                    <a:pt x="3218021" y="238601"/>
                    <a:pt x="3218021" y="236696"/>
                  </a:cubicBezTo>
                  <a:cubicBezTo>
                    <a:pt x="3219926" y="226219"/>
                    <a:pt x="3221831" y="215741"/>
                    <a:pt x="3222784" y="206216"/>
                  </a:cubicBezTo>
                  <a:cubicBezTo>
                    <a:pt x="3225641" y="191929"/>
                    <a:pt x="3227546" y="178594"/>
                    <a:pt x="3229451" y="166211"/>
                  </a:cubicBezTo>
                  <a:cubicBezTo>
                    <a:pt x="3231356" y="154781"/>
                    <a:pt x="3233261" y="144304"/>
                    <a:pt x="3235166" y="135731"/>
                  </a:cubicBezTo>
                  <a:cubicBezTo>
                    <a:pt x="3238024" y="118586"/>
                    <a:pt x="3239929" y="109061"/>
                    <a:pt x="3239929" y="109061"/>
                  </a:cubicBezTo>
                  <a:cubicBezTo>
                    <a:pt x="3239929" y="109061"/>
                    <a:pt x="3237071" y="118586"/>
                    <a:pt x="3231356" y="134779"/>
                  </a:cubicBezTo>
                  <a:cubicBezTo>
                    <a:pt x="3226594" y="150971"/>
                    <a:pt x="3218974" y="175736"/>
                    <a:pt x="3212306" y="204311"/>
                  </a:cubicBezTo>
                  <a:cubicBezTo>
                    <a:pt x="3211354" y="208121"/>
                    <a:pt x="3210401" y="211931"/>
                    <a:pt x="3209449" y="215741"/>
                  </a:cubicBezTo>
                  <a:cubicBezTo>
                    <a:pt x="3207544" y="210979"/>
                    <a:pt x="3206591" y="207169"/>
                    <a:pt x="3204686" y="204311"/>
                  </a:cubicBezTo>
                  <a:cubicBezTo>
                    <a:pt x="3204686" y="186214"/>
                    <a:pt x="3203734" y="175736"/>
                    <a:pt x="3203734" y="175736"/>
                  </a:cubicBezTo>
                  <a:cubicBezTo>
                    <a:pt x="3203734" y="175736"/>
                    <a:pt x="3202781" y="187166"/>
                    <a:pt x="3200876" y="206216"/>
                  </a:cubicBezTo>
                  <a:cubicBezTo>
                    <a:pt x="3199924" y="215741"/>
                    <a:pt x="3198019" y="227171"/>
                    <a:pt x="3196114" y="240506"/>
                  </a:cubicBezTo>
                  <a:cubicBezTo>
                    <a:pt x="3196114" y="241459"/>
                    <a:pt x="3196114" y="242411"/>
                    <a:pt x="3195161" y="243364"/>
                  </a:cubicBezTo>
                  <a:cubicBezTo>
                    <a:pt x="3195161" y="234791"/>
                    <a:pt x="3196114" y="226219"/>
                    <a:pt x="3196114" y="217646"/>
                  </a:cubicBezTo>
                  <a:cubicBezTo>
                    <a:pt x="3197066" y="204311"/>
                    <a:pt x="3197066" y="191929"/>
                    <a:pt x="3198019" y="180499"/>
                  </a:cubicBezTo>
                  <a:cubicBezTo>
                    <a:pt x="3198971" y="169069"/>
                    <a:pt x="3198971" y="159544"/>
                    <a:pt x="3199924" y="151924"/>
                  </a:cubicBezTo>
                  <a:cubicBezTo>
                    <a:pt x="3200876" y="135731"/>
                    <a:pt x="3200876" y="127159"/>
                    <a:pt x="3200876" y="127159"/>
                  </a:cubicBezTo>
                  <a:cubicBezTo>
                    <a:pt x="3200876" y="127159"/>
                    <a:pt x="3198971" y="135731"/>
                    <a:pt x="3195161" y="151924"/>
                  </a:cubicBezTo>
                  <a:cubicBezTo>
                    <a:pt x="3192304" y="168116"/>
                    <a:pt x="3187541" y="190976"/>
                    <a:pt x="3184684" y="217646"/>
                  </a:cubicBezTo>
                  <a:cubicBezTo>
                    <a:pt x="3183731" y="223361"/>
                    <a:pt x="3182779" y="230029"/>
                    <a:pt x="3181826" y="235744"/>
                  </a:cubicBezTo>
                  <a:cubicBezTo>
                    <a:pt x="3180874" y="233839"/>
                    <a:pt x="3179921" y="232886"/>
                    <a:pt x="3179921" y="231934"/>
                  </a:cubicBezTo>
                  <a:cubicBezTo>
                    <a:pt x="3179921" y="227171"/>
                    <a:pt x="3179921" y="224314"/>
                    <a:pt x="3179921" y="224314"/>
                  </a:cubicBezTo>
                  <a:cubicBezTo>
                    <a:pt x="3179921" y="224314"/>
                    <a:pt x="3179921" y="226219"/>
                    <a:pt x="3178969" y="230029"/>
                  </a:cubicBezTo>
                  <a:cubicBezTo>
                    <a:pt x="3178016" y="228124"/>
                    <a:pt x="3177064" y="227171"/>
                    <a:pt x="3177064" y="227171"/>
                  </a:cubicBezTo>
                  <a:cubicBezTo>
                    <a:pt x="3177064" y="227171"/>
                    <a:pt x="3178016" y="229076"/>
                    <a:pt x="3178016" y="231934"/>
                  </a:cubicBezTo>
                  <a:cubicBezTo>
                    <a:pt x="3177064" y="236696"/>
                    <a:pt x="3176111" y="243364"/>
                    <a:pt x="3174206" y="250984"/>
                  </a:cubicBezTo>
                  <a:cubicBezTo>
                    <a:pt x="3173254" y="258604"/>
                    <a:pt x="3171349" y="267176"/>
                    <a:pt x="3170396" y="277654"/>
                  </a:cubicBezTo>
                  <a:cubicBezTo>
                    <a:pt x="3170396" y="276701"/>
                    <a:pt x="3170396" y="276701"/>
                    <a:pt x="3169444" y="275749"/>
                  </a:cubicBezTo>
                  <a:cubicBezTo>
                    <a:pt x="3168491" y="254794"/>
                    <a:pt x="3165634" y="234791"/>
                    <a:pt x="3163729" y="215741"/>
                  </a:cubicBezTo>
                  <a:cubicBezTo>
                    <a:pt x="3163729" y="212884"/>
                    <a:pt x="3162776" y="210026"/>
                    <a:pt x="3162776" y="207169"/>
                  </a:cubicBezTo>
                  <a:cubicBezTo>
                    <a:pt x="3162776" y="206216"/>
                    <a:pt x="3163729" y="204311"/>
                    <a:pt x="3163729" y="203359"/>
                  </a:cubicBezTo>
                  <a:cubicBezTo>
                    <a:pt x="3169444" y="174784"/>
                    <a:pt x="3172301" y="150019"/>
                    <a:pt x="3174206" y="132874"/>
                  </a:cubicBezTo>
                  <a:cubicBezTo>
                    <a:pt x="3176111" y="115729"/>
                    <a:pt x="3178016" y="106204"/>
                    <a:pt x="3178016" y="106204"/>
                  </a:cubicBezTo>
                  <a:cubicBezTo>
                    <a:pt x="3178016" y="106204"/>
                    <a:pt x="3175159" y="115729"/>
                    <a:pt x="3170396" y="131921"/>
                  </a:cubicBezTo>
                  <a:cubicBezTo>
                    <a:pt x="3167539" y="143351"/>
                    <a:pt x="3162776" y="159544"/>
                    <a:pt x="3158014" y="177641"/>
                  </a:cubicBezTo>
                  <a:cubicBezTo>
                    <a:pt x="3157061" y="171926"/>
                    <a:pt x="3156109" y="165259"/>
                    <a:pt x="3154204" y="159544"/>
                  </a:cubicBezTo>
                  <a:cubicBezTo>
                    <a:pt x="3152299" y="150971"/>
                    <a:pt x="3150394" y="142399"/>
                    <a:pt x="3149441" y="134779"/>
                  </a:cubicBezTo>
                  <a:cubicBezTo>
                    <a:pt x="3147536" y="127159"/>
                    <a:pt x="3145631" y="119539"/>
                    <a:pt x="3143726" y="112871"/>
                  </a:cubicBezTo>
                  <a:cubicBezTo>
                    <a:pt x="3139916" y="99536"/>
                    <a:pt x="3137059" y="87154"/>
                    <a:pt x="3133249" y="77629"/>
                  </a:cubicBezTo>
                  <a:cubicBezTo>
                    <a:pt x="3126581" y="58579"/>
                    <a:pt x="3122771" y="47149"/>
                    <a:pt x="3122771" y="47149"/>
                  </a:cubicBezTo>
                  <a:cubicBezTo>
                    <a:pt x="3122771" y="47149"/>
                    <a:pt x="3125629" y="58579"/>
                    <a:pt x="3129439" y="78581"/>
                  </a:cubicBezTo>
                  <a:cubicBezTo>
                    <a:pt x="3132296" y="88106"/>
                    <a:pt x="3134201" y="100489"/>
                    <a:pt x="3136106" y="114776"/>
                  </a:cubicBezTo>
                  <a:cubicBezTo>
                    <a:pt x="3137059" y="121444"/>
                    <a:pt x="3138964" y="129064"/>
                    <a:pt x="3139916" y="136684"/>
                  </a:cubicBezTo>
                  <a:cubicBezTo>
                    <a:pt x="3140869" y="144304"/>
                    <a:pt x="3141821" y="152876"/>
                    <a:pt x="3142774" y="161449"/>
                  </a:cubicBezTo>
                  <a:cubicBezTo>
                    <a:pt x="3145631" y="177641"/>
                    <a:pt x="3146584" y="195739"/>
                    <a:pt x="3147536" y="213836"/>
                  </a:cubicBezTo>
                  <a:cubicBezTo>
                    <a:pt x="3147536" y="214789"/>
                    <a:pt x="3146584" y="215741"/>
                    <a:pt x="3146584" y="217646"/>
                  </a:cubicBezTo>
                  <a:cubicBezTo>
                    <a:pt x="3145631" y="214789"/>
                    <a:pt x="3144679" y="211931"/>
                    <a:pt x="3143726" y="210026"/>
                  </a:cubicBezTo>
                  <a:cubicBezTo>
                    <a:pt x="3141821" y="205264"/>
                    <a:pt x="3139916" y="201454"/>
                    <a:pt x="3138964" y="196691"/>
                  </a:cubicBezTo>
                  <a:cubicBezTo>
                    <a:pt x="3137059" y="190024"/>
                    <a:pt x="3136106" y="184309"/>
                    <a:pt x="3134201" y="179546"/>
                  </a:cubicBezTo>
                  <a:cubicBezTo>
                    <a:pt x="3129439" y="164306"/>
                    <a:pt x="3126581" y="155734"/>
                    <a:pt x="3126581" y="155734"/>
                  </a:cubicBezTo>
                  <a:cubicBezTo>
                    <a:pt x="3126581" y="155734"/>
                    <a:pt x="3127534" y="161449"/>
                    <a:pt x="3129439" y="172879"/>
                  </a:cubicBezTo>
                  <a:cubicBezTo>
                    <a:pt x="3125629" y="164306"/>
                    <a:pt x="3121819" y="155734"/>
                    <a:pt x="3118961" y="150019"/>
                  </a:cubicBezTo>
                  <a:cubicBezTo>
                    <a:pt x="3116104" y="144304"/>
                    <a:pt x="3114199" y="139541"/>
                    <a:pt x="3112294" y="136684"/>
                  </a:cubicBezTo>
                  <a:cubicBezTo>
                    <a:pt x="3108484" y="128111"/>
                    <a:pt x="3105626" y="120491"/>
                    <a:pt x="3102769" y="113824"/>
                  </a:cubicBezTo>
                  <a:cubicBezTo>
                    <a:pt x="3095149" y="96679"/>
                    <a:pt x="3090386" y="87154"/>
                    <a:pt x="3090386" y="87154"/>
                  </a:cubicBezTo>
                  <a:cubicBezTo>
                    <a:pt x="3090386" y="87154"/>
                    <a:pt x="3093244" y="97631"/>
                    <a:pt x="3099911" y="114776"/>
                  </a:cubicBezTo>
                  <a:cubicBezTo>
                    <a:pt x="3102769" y="123349"/>
                    <a:pt x="3105626" y="133826"/>
                    <a:pt x="3109436" y="146209"/>
                  </a:cubicBezTo>
                  <a:cubicBezTo>
                    <a:pt x="3111341" y="152876"/>
                    <a:pt x="3113246" y="159544"/>
                    <a:pt x="3115151" y="167164"/>
                  </a:cubicBezTo>
                  <a:cubicBezTo>
                    <a:pt x="3111341" y="159544"/>
                    <a:pt x="3109436" y="155734"/>
                    <a:pt x="3109436" y="155734"/>
                  </a:cubicBezTo>
                  <a:cubicBezTo>
                    <a:pt x="3109436" y="155734"/>
                    <a:pt x="3111341" y="163354"/>
                    <a:pt x="3116104" y="176689"/>
                  </a:cubicBezTo>
                  <a:cubicBezTo>
                    <a:pt x="3118009" y="181451"/>
                    <a:pt x="3119914" y="188119"/>
                    <a:pt x="3121819" y="194786"/>
                  </a:cubicBezTo>
                  <a:cubicBezTo>
                    <a:pt x="3122771" y="200501"/>
                    <a:pt x="3124676" y="207169"/>
                    <a:pt x="3125629" y="213836"/>
                  </a:cubicBezTo>
                  <a:cubicBezTo>
                    <a:pt x="3124676" y="214789"/>
                    <a:pt x="3124676" y="215741"/>
                    <a:pt x="3123724" y="215741"/>
                  </a:cubicBezTo>
                  <a:cubicBezTo>
                    <a:pt x="3123724" y="212884"/>
                    <a:pt x="3122771" y="210979"/>
                    <a:pt x="3122771" y="210979"/>
                  </a:cubicBezTo>
                  <a:cubicBezTo>
                    <a:pt x="3122771" y="210979"/>
                    <a:pt x="3122771" y="212884"/>
                    <a:pt x="3122771" y="216694"/>
                  </a:cubicBezTo>
                  <a:cubicBezTo>
                    <a:pt x="3119914" y="219551"/>
                    <a:pt x="3117056" y="223361"/>
                    <a:pt x="3113246" y="228124"/>
                  </a:cubicBezTo>
                  <a:cubicBezTo>
                    <a:pt x="3113246" y="228124"/>
                    <a:pt x="3113246" y="228124"/>
                    <a:pt x="3113246" y="228124"/>
                  </a:cubicBezTo>
                  <a:cubicBezTo>
                    <a:pt x="3112294" y="213836"/>
                    <a:pt x="3111341" y="201454"/>
                    <a:pt x="3110389" y="191929"/>
                  </a:cubicBezTo>
                  <a:cubicBezTo>
                    <a:pt x="3109436" y="178594"/>
                    <a:pt x="3108484" y="171926"/>
                    <a:pt x="3108484" y="171926"/>
                  </a:cubicBezTo>
                  <a:cubicBezTo>
                    <a:pt x="3108484" y="171926"/>
                    <a:pt x="3107531" y="179546"/>
                    <a:pt x="3106579" y="192881"/>
                  </a:cubicBezTo>
                  <a:cubicBezTo>
                    <a:pt x="3105626" y="202406"/>
                    <a:pt x="3105626" y="213836"/>
                    <a:pt x="3104674" y="228124"/>
                  </a:cubicBezTo>
                  <a:cubicBezTo>
                    <a:pt x="3104674" y="228124"/>
                    <a:pt x="3104674" y="227171"/>
                    <a:pt x="3104674" y="227171"/>
                  </a:cubicBezTo>
                  <a:cubicBezTo>
                    <a:pt x="3099911" y="214789"/>
                    <a:pt x="3097054" y="208121"/>
                    <a:pt x="3097054" y="208121"/>
                  </a:cubicBezTo>
                  <a:cubicBezTo>
                    <a:pt x="3097054" y="208121"/>
                    <a:pt x="3098006" y="215741"/>
                    <a:pt x="3100864" y="228124"/>
                  </a:cubicBezTo>
                  <a:cubicBezTo>
                    <a:pt x="3101816" y="232886"/>
                    <a:pt x="3102769" y="238601"/>
                    <a:pt x="3103721" y="244316"/>
                  </a:cubicBezTo>
                  <a:cubicBezTo>
                    <a:pt x="3100864" y="248126"/>
                    <a:pt x="3098959" y="251936"/>
                    <a:pt x="3096101" y="255746"/>
                  </a:cubicBezTo>
                  <a:cubicBezTo>
                    <a:pt x="3093244" y="260509"/>
                    <a:pt x="3090386" y="264319"/>
                    <a:pt x="3087529" y="270034"/>
                  </a:cubicBezTo>
                  <a:cubicBezTo>
                    <a:pt x="3085624" y="263366"/>
                    <a:pt x="3083719" y="257651"/>
                    <a:pt x="3082766" y="252889"/>
                  </a:cubicBezTo>
                  <a:cubicBezTo>
                    <a:pt x="3078956" y="241459"/>
                    <a:pt x="3077051" y="233839"/>
                    <a:pt x="3077051" y="233839"/>
                  </a:cubicBezTo>
                  <a:cubicBezTo>
                    <a:pt x="3077051" y="233839"/>
                    <a:pt x="3078004" y="240506"/>
                    <a:pt x="3078956" y="252889"/>
                  </a:cubicBezTo>
                  <a:cubicBezTo>
                    <a:pt x="3078956" y="256699"/>
                    <a:pt x="3079909" y="260509"/>
                    <a:pt x="3079909" y="264319"/>
                  </a:cubicBezTo>
                  <a:cubicBezTo>
                    <a:pt x="3078956" y="261461"/>
                    <a:pt x="3078004" y="258604"/>
                    <a:pt x="3077051" y="255746"/>
                  </a:cubicBezTo>
                  <a:cubicBezTo>
                    <a:pt x="3076099" y="252889"/>
                    <a:pt x="3075146" y="250984"/>
                    <a:pt x="3074194" y="248126"/>
                  </a:cubicBezTo>
                  <a:cubicBezTo>
                    <a:pt x="3074194" y="246221"/>
                    <a:pt x="3074194" y="244316"/>
                    <a:pt x="3074194" y="242411"/>
                  </a:cubicBezTo>
                  <a:cubicBezTo>
                    <a:pt x="3074194" y="237649"/>
                    <a:pt x="3075146" y="232886"/>
                    <a:pt x="3075146" y="229076"/>
                  </a:cubicBezTo>
                  <a:cubicBezTo>
                    <a:pt x="3076099" y="226219"/>
                    <a:pt x="3077051" y="223361"/>
                    <a:pt x="3077051" y="220504"/>
                  </a:cubicBezTo>
                  <a:cubicBezTo>
                    <a:pt x="3080861" y="208121"/>
                    <a:pt x="3082766" y="197644"/>
                    <a:pt x="3086576" y="189071"/>
                  </a:cubicBezTo>
                  <a:cubicBezTo>
                    <a:pt x="3092291" y="171926"/>
                    <a:pt x="3096101" y="161449"/>
                    <a:pt x="3096101" y="161449"/>
                  </a:cubicBezTo>
                  <a:cubicBezTo>
                    <a:pt x="3096101" y="161449"/>
                    <a:pt x="3091339" y="170974"/>
                    <a:pt x="3083719" y="188119"/>
                  </a:cubicBezTo>
                  <a:cubicBezTo>
                    <a:pt x="3079909" y="196691"/>
                    <a:pt x="3076099" y="207169"/>
                    <a:pt x="3071336" y="218599"/>
                  </a:cubicBezTo>
                  <a:cubicBezTo>
                    <a:pt x="3070384" y="220504"/>
                    <a:pt x="3069431" y="222409"/>
                    <a:pt x="3068479" y="224314"/>
                  </a:cubicBezTo>
                  <a:cubicBezTo>
                    <a:pt x="3068479" y="221456"/>
                    <a:pt x="3068479" y="218599"/>
                    <a:pt x="3068479" y="216694"/>
                  </a:cubicBezTo>
                  <a:cubicBezTo>
                    <a:pt x="3068479" y="213836"/>
                    <a:pt x="3069431" y="211931"/>
                    <a:pt x="3069431" y="209074"/>
                  </a:cubicBezTo>
                  <a:cubicBezTo>
                    <a:pt x="3070384" y="198596"/>
                    <a:pt x="3071336" y="189071"/>
                    <a:pt x="3072289" y="181451"/>
                  </a:cubicBezTo>
                  <a:cubicBezTo>
                    <a:pt x="3073241" y="166211"/>
                    <a:pt x="3073241" y="157639"/>
                    <a:pt x="3073241" y="157639"/>
                  </a:cubicBezTo>
                  <a:cubicBezTo>
                    <a:pt x="3073241" y="157639"/>
                    <a:pt x="3071336" y="166211"/>
                    <a:pt x="3067526" y="180499"/>
                  </a:cubicBezTo>
                  <a:cubicBezTo>
                    <a:pt x="3067526" y="181451"/>
                    <a:pt x="3067526" y="182404"/>
                    <a:pt x="3066574" y="183356"/>
                  </a:cubicBezTo>
                  <a:cubicBezTo>
                    <a:pt x="3065621" y="169069"/>
                    <a:pt x="3065621" y="157639"/>
                    <a:pt x="3064669" y="148114"/>
                  </a:cubicBezTo>
                  <a:cubicBezTo>
                    <a:pt x="3064669" y="146209"/>
                    <a:pt x="3064669" y="145256"/>
                    <a:pt x="3064669" y="145256"/>
                  </a:cubicBezTo>
                  <a:cubicBezTo>
                    <a:pt x="3064669" y="145256"/>
                    <a:pt x="3064669" y="145256"/>
                    <a:pt x="3064669" y="146209"/>
                  </a:cubicBezTo>
                  <a:cubicBezTo>
                    <a:pt x="3063716" y="136684"/>
                    <a:pt x="3063716" y="131921"/>
                    <a:pt x="3063716" y="131921"/>
                  </a:cubicBezTo>
                  <a:cubicBezTo>
                    <a:pt x="3063716" y="131921"/>
                    <a:pt x="3061811" y="148114"/>
                    <a:pt x="3058954" y="174784"/>
                  </a:cubicBezTo>
                  <a:cubicBezTo>
                    <a:pt x="3058001" y="179546"/>
                    <a:pt x="3057049" y="185261"/>
                    <a:pt x="3056096" y="190976"/>
                  </a:cubicBezTo>
                  <a:cubicBezTo>
                    <a:pt x="3055144" y="193834"/>
                    <a:pt x="3055144" y="197644"/>
                    <a:pt x="3054191" y="201454"/>
                  </a:cubicBezTo>
                  <a:cubicBezTo>
                    <a:pt x="3052286" y="196691"/>
                    <a:pt x="3050381" y="192881"/>
                    <a:pt x="3049429" y="189071"/>
                  </a:cubicBezTo>
                  <a:cubicBezTo>
                    <a:pt x="3049429" y="189071"/>
                    <a:pt x="3049429" y="189071"/>
                    <a:pt x="3049429" y="188119"/>
                  </a:cubicBezTo>
                  <a:cubicBezTo>
                    <a:pt x="3052286" y="174784"/>
                    <a:pt x="3053239" y="162401"/>
                    <a:pt x="3056096" y="151924"/>
                  </a:cubicBezTo>
                  <a:cubicBezTo>
                    <a:pt x="3060859" y="131921"/>
                    <a:pt x="3062764" y="120491"/>
                    <a:pt x="3062764" y="120491"/>
                  </a:cubicBezTo>
                  <a:cubicBezTo>
                    <a:pt x="3062764" y="120491"/>
                    <a:pt x="3058954" y="130969"/>
                    <a:pt x="3052286" y="150971"/>
                  </a:cubicBezTo>
                  <a:cubicBezTo>
                    <a:pt x="3048476" y="160496"/>
                    <a:pt x="3045619" y="172879"/>
                    <a:pt x="3041809" y="186214"/>
                  </a:cubicBezTo>
                  <a:cubicBezTo>
                    <a:pt x="3039904" y="192881"/>
                    <a:pt x="3037999" y="200501"/>
                    <a:pt x="3036094" y="208121"/>
                  </a:cubicBezTo>
                  <a:cubicBezTo>
                    <a:pt x="3035141" y="210979"/>
                    <a:pt x="3035141" y="213836"/>
                    <a:pt x="3034189" y="215741"/>
                  </a:cubicBezTo>
                  <a:cubicBezTo>
                    <a:pt x="3033236" y="211931"/>
                    <a:pt x="3032284" y="209074"/>
                    <a:pt x="3032284" y="205264"/>
                  </a:cubicBezTo>
                  <a:cubicBezTo>
                    <a:pt x="3038951" y="181451"/>
                    <a:pt x="3044666" y="162401"/>
                    <a:pt x="3048476" y="148114"/>
                  </a:cubicBezTo>
                  <a:cubicBezTo>
                    <a:pt x="3053239" y="131921"/>
                    <a:pt x="3057049" y="123349"/>
                    <a:pt x="3057049" y="123349"/>
                  </a:cubicBezTo>
                  <a:cubicBezTo>
                    <a:pt x="3057049" y="123349"/>
                    <a:pt x="3056096" y="125254"/>
                    <a:pt x="3054191" y="129064"/>
                  </a:cubicBezTo>
                  <a:cubicBezTo>
                    <a:pt x="3052286" y="132874"/>
                    <a:pt x="3049429" y="138589"/>
                    <a:pt x="3045619" y="146209"/>
                  </a:cubicBezTo>
                  <a:cubicBezTo>
                    <a:pt x="3040856" y="155734"/>
                    <a:pt x="3035141" y="169069"/>
                    <a:pt x="3029426" y="184309"/>
                  </a:cubicBezTo>
                  <a:cubicBezTo>
                    <a:pt x="3029426" y="177641"/>
                    <a:pt x="3028474" y="171926"/>
                    <a:pt x="3029426" y="167164"/>
                  </a:cubicBezTo>
                  <a:cubicBezTo>
                    <a:pt x="3030379" y="150019"/>
                    <a:pt x="3030379" y="140494"/>
                    <a:pt x="3030379" y="140494"/>
                  </a:cubicBezTo>
                  <a:cubicBezTo>
                    <a:pt x="3030379" y="140494"/>
                    <a:pt x="3028474" y="150019"/>
                    <a:pt x="3025616" y="166211"/>
                  </a:cubicBezTo>
                  <a:cubicBezTo>
                    <a:pt x="3023711" y="174784"/>
                    <a:pt x="3023711" y="184309"/>
                    <a:pt x="3022759" y="196691"/>
                  </a:cubicBezTo>
                  <a:cubicBezTo>
                    <a:pt x="3022759" y="198596"/>
                    <a:pt x="3022759" y="200501"/>
                    <a:pt x="3022759" y="202406"/>
                  </a:cubicBezTo>
                  <a:cubicBezTo>
                    <a:pt x="3021806" y="205264"/>
                    <a:pt x="3020854" y="208121"/>
                    <a:pt x="3019901" y="210979"/>
                  </a:cubicBezTo>
                  <a:cubicBezTo>
                    <a:pt x="3017044" y="218599"/>
                    <a:pt x="3014186" y="226219"/>
                    <a:pt x="3011329" y="234791"/>
                  </a:cubicBezTo>
                  <a:cubicBezTo>
                    <a:pt x="3009424" y="230981"/>
                    <a:pt x="3008471" y="228124"/>
                    <a:pt x="3007519" y="226219"/>
                  </a:cubicBezTo>
                  <a:cubicBezTo>
                    <a:pt x="3009424" y="219551"/>
                    <a:pt x="3011329" y="215741"/>
                    <a:pt x="3011329" y="215741"/>
                  </a:cubicBezTo>
                  <a:cubicBezTo>
                    <a:pt x="3011329" y="215741"/>
                    <a:pt x="3009424" y="218599"/>
                    <a:pt x="3006566" y="222409"/>
                  </a:cubicBezTo>
                  <a:cubicBezTo>
                    <a:pt x="3004661" y="215741"/>
                    <a:pt x="3003709" y="209074"/>
                    <a:pt x="3001804" y="202406"/>
                  </a:cubicBezTo>
                  <a:cubicBezTo>
                    <a:pt x="3001804" y="200501"/>
                    <a:pt x="3000851" y="199549"/>
                    <a:pt x="3000851" y="197644"/>
                  </a:cubicBezTo>
                  <a:cubicBezTo>
                    <a:pt x="3001804" y="194786"/>
                    <a:pt x="3002756" y="191929"/>
                    <a:pt x="3003709" y="189071"/>
                  </a:cubicBezTo>
                  <a:cubicBezTo>
                    <a:pt x="3006566" y="179546"/>
                    <a:pt x="3008471" y="170974"/>
                    <a:pt x="3011329" y="164306"/>
                  </a:cubicBezTo>
                  <a:cubicBezTo>
                    <a:pt x="3016091" y="150971"/>
                    <a:pt x="3018949" y="142399"/>
                    <a:pt x="3018949" y="142399"/>
                  </a:cubicBezTo>
                  <a:cubicBezTo>
                    <a:pt x="3018949" y="142399"/>
                    <a:pt x="3015139" y="150019"/>
                    <a:pt x="3007519" y="162401"/>
                  </a:cubicBezTo>
                  <a:cubicBezTo>
                    <a:pt x="3004661" y="168116"/>
                    <a:pt x="3001804" y="174784"/>
                    <a:pt x="2997994" y="182404"/>
                  </a:cubicBezTo>
                  <a:cubicBezTo>
                    <a:pt x="2997041" y="177641"/>
                    <a:pt x="2996089" y="172879"/>
                    <a:pt x="2995136" y="169069"/>
                  </a:cubicBezTo>
                  <a:cubicBezTo>
                    <a:pt x="3002756" y="140494"/>
                    <a:pt x="3009424" y="117634"/>
                    <a:pt x="3014186" y="100489"/>
                  </a:cubicBezTo>
                  <a:cubicBezTo>
                    <a:pt x="3017044" y="90011"/>
                    <a:pt x="3019901" y="82391"/>
                    <a:pt x="3021806" y="76676"/>
                  </a:cubicBezTo>
                  <a:cubicBezTo>
                    <a:pt x="3023711" y="70961"/>
                    <a:pt x="3024664" y="68104"/>
                    <a:pt x="3024664" y="68104"/>
                  </a:cubicBezTo>
                  <a:cubicBezTo>
                    <a:pt x="3024664" y="68104"/>
                    <a:pt x="3023711" y="70961"/>
                    <a:pt x="3020854" y="75724"/>
                  </a:cubicBezTo>
                  <a:cubicBezTo>
                    <a:pt x="3017996" y="80486"/>
                    <a:pt x="3015139" y="88106"/>
                    <a:pt x="3010376" y="98584"/>
                  </a:cubicBezTo>
                  <a:cubicBezTo>
                    <a:pt x="3006566" y="108109"/>
                    <a:pt x="3001804" y="120491"/>
                    <a:pt x="2996089" y="134779"/>
                  </a:cubicBezTo>
                  <a:cubicBezTo>
                    <a:pt x="2994184" y="139541"/>
                    <a:pt x="2993231" y="143351"/>
                    <a:pt x="2991326" y="148114"/>
                  </a:cubicBezTo>
                  <a:cubicBezTo>
                    <a:pt x="2989421" y="138589"/>
                    <a:pt x="2988469" y="130016"/>
                    <a:pt x="2987516" y="122396"/>
                  </a:cubicBezTo>
                  <a:cubicBezTo>
                    <a:pt x="2985611" y="103346"/>
                    <a:pt x="2984659" y="91916"/>
                    <a:pt x="2984659" y="91916"/>
                  </a:cubicBezTo>
                  <a:cubicBezTo>
                    <a:pt x="2984659" y="91916"/>
                    <a:pt x="2984659" y="103346"/>
                    <a:pt x="2983706" y="122396"/>
                  </a:cubicBezTo>
                  <a:cubicBezTo>
                    <a:pt x="2983706" y="131921"/>
                    <a:pt x="2984659" y="144304"/>
                    <a:pt x="2985611" y="157639"/>
                  </a:cubicBezTo>
                  <a:cubicBezTo>
                    <a:pt x="2985611" y="159544"/>
                    <a:pt x="2985611" y="161449"/>
                    <a:pt x="2985611" y="163354"/>
                  </a:cubicBezTo>
                  <a:cubicBezTo>
                    <a:pt x="2983706" y="169069"/>
                    <a:pt x="2981801" y="175736"/>
                    <a:pt x="2978944" y="182404"/>
                  </a:cubicBezTo>
                  <a:cubicBezTo>
                    <a:pt x="2973229" y="199549"/>
                    <a:pt x="2967514" y="218599"/>
                    <a:pt x="2960846" y="238601"/>
                  </a:cubicBezTo>
                  <a:cubicBezTo>
                    <a:pt x="2959894" y="236696"/>
                    <a:pt x="2959894" y="234791"/>
                    <a:pt x="2959894" y="234791"/>
                  </a:cubicBezTo>
                  <a:cubicBezTo>
                    <a:pt x="2959894" y="234791"/>
                    <a:pt x="2959894" y="236696"/>
                    <a:pt x="2960846" y="239554"/>
                  </a:cubicBezTo>
                  <a:cubicBezTo>
                    <a:pt x="2957036" y="250984"/>
                    <a:pt x="2954179" y="262414"/>
                    <a:pt x="2950369" y="274796"/>
                  </a:cubicBezTo>
                  <a:cubicBezTo>
                    <a:pt x="2951321" y="268129"/>
                    <a:pt x="2952274" y="264319"/>
                    <a:pt x="2952274" y="264319"/>
                  </a:cubicBezTo>
                  <a:cubicBezTo>
                    <a:pt x="2952274" y="264319"/>
                    <a:pt x="2949416" y="271939"/>
                    <a:pt x="2944654" y="284321"/>
                  </a:cubicBezTo>
                  <a:cubicBezTo>
                    <a:pt x="2944654" y="284321"/>
                    <a:pt x="2944654" y="283369"/>
                    <a:pt x="2944654" y="283369"/>
                  </a:cubicBezTo>
                  <a:cubicBezTo>
                    <a:pt x="2944654" y="281464"/>
                    <a:pt x="2944654" y="279559"/>
                    <a:pt x="2945606" y="277654"/>
                  </a:cubicBezTo>
                  <a:cubicBezTo>
                    <a:pt x="2947511" y="263366"/>
                    <a:pt x="2948464" y="250984"/>
                    <a:pt x="2949416" y="238601"/>
                  </a:cubicBezTo>
                  <a:cubicBezTo>
                    <a:pt x="2950369" y="232886"/>
                    <a:pt x="2950369" y="226219"/>
                    <a:pt x="2951321" y="221456"/>
                  </a:cubicBezTo>
                  <a:cubicBezTo>
                    <a:pt x="2952274" y="215741"/>
                    <a:pt x="2953226" y="210979"/>
                    <a:pt x="2953226" y="205264"/>
                  </a:cubicBezTo>
                  <a:cubicBezTo>
                    <a:pt x="2954179" y="195739"/>
                    <a:pt x="2955131" y="186214"/>
                    <a:pt x="2956084" y="179546"/>
                  </a:cubicBezTo>
                  <a:cubicBezTo>
                    <a:pt x="2957989" y="165259"/>
                    <a:pt x="2958941" y="156686"/>
                    <a:pt x="2958941" y="156686"/>
                  </a:cubicBezTo>
                  <a:cubicBezTo>
                    <a:pt x="2958941" y="156686"/>
                    <a:pt x="2957036" y="164306"/>
                    <a:pt x="2952274" y="178594"/>
                  </a:cubicBezTo>
                  <a:cubicBezTo>
                    <a:pt x="2950369" y="185261"/>
                    <a:pt x="2948464" y="193834"/>
                    <a:pt x="2945606" y="203359"/>
                  </a:cubicBezTo>
                  <a:cubicBezTo>
                    <a:pt x="2944654" y="208121"/>
                    <a:pt x="2942749" y="212884"/>
                    <a:pt x="2941796" y="218599"/>
                  </a:cubicBezTo>
                  <a:cubicBezTo>
                    <a:pt x="2940844" y="224314"/>
                    <a:pt x="2939891" y="230029"/>
                    <a:pt x="2937986" y="235744"/>
                  </a:cubicBezTo>
                  <a:cubicBezTo>
                    <a:pt x="2936081" y="246221"/>
                    <a:pt x="2933224" y="257651"/>
                    <a:pt x="2931319" y="270034"/>
                  </a:cubicBezTo>
                  <a:cubicBezTo>
                    <a:pt x="2930366" y="266224"/>
                    <a:pt x="2930366" y="263366"/>
                    <a:pt x="2929414" y="260509"/>
                  </a:cubicBezTo>
                  <a:cubicBezTo>
                    <a:pt x="2929414" y="258604"/>
                    <a:pt x="2928461" y="257651"/>
                    <a:pt x="2928461" y="256699"/>
                  </a:cubicBezTo>
                  <a:cubicBezTo>
                    <a:pt x="2930366" y="253841"/>
                    <a:pt x="2931319" y="251936"/>
                    <a:pt x="2931319" y="251936"/>
                  </a:cubicBezTo>
                  <a:cubicBezTo>
                    <a:pt x="2931319" y="251936"/>
                    <a:pt x="2930366" y="252889"/>
                    <a:pt x="2927509" y="254794"/>
                  </a:cubicBezTo>
                  <a:cubicBezTo>
                    <a:pt x="2926556" y="251936"/>
                    <a:pt x="2925604" y="249079"/>
                    <a:pt x="2925604" y="247174"/>
                  </a:cubicBezTo>
                  <a:cubicBezTo>
                    <a:pt x="2929414" y="237649"/>
                    <a:pt x="2931319" y="231934"/>
                    <a:pt x="2931319" y="231934"/>
                  </a:cubicBezTo>
                  <a:cubicBezTo>
                    <a:pt x="2931319" y="231934"/>
                    <a:pt x="2928461" y="235744"/>
                    <a:pt x="2924651" y="243364"/>
                  </a:cubicBezTo>
                  <a:cubicBezTo>
                    <a:pt x="2923699" y="241459"/>
                    <a:pt x="2923699" y="239554"/>
                    <a:pt x="2922746" y="237649"/>
                  </a:cubicBezTo>
                  <a:lnTo>
                    <a:pt x="2922746" y="236696"/>
                  </a:lnTo>
                  <a:lnTo>
                    <a:pt x="2921794" y="236696"/>
                  </a:lnTo>
                  <a:cubicBezTo>
                    <a:pt x="2919889" y="236696"/>
                    <a:pt x="2917984" y="236696"/>
                    <a:pt x="2916079" y="236696"/>
                  </a:cubicBezTo>
                  <a:lnTo>
                    <a:pt x="2916079" y="236696"/>
                  </a:lnTo>
                  <a:cubicBezTo>
                    <a:pt x="2928461" y="200501"/>
                    <a:pt x="2935129" y="176689"/>
                    <a:pt x="2935129" y="176689"/>
                  </a:cubicBezTo>
                  <a:cubicBezTo>
                    <a:pt x="2935129" y="176689"/>
                    <a:pt x="2924651" y="196691"/>
                    <a:pt x="2909411" y="230029"/>
                  </a:cubicBezTo>
                  <a:cubicBezTo>
                    <a:pt x="2907506" y="222409"/>
                    <a:pt x="2904649" y="216694"/>
                    <a:pt x="2902744" y="211931"/>
                  </a:cubicBezTo>
                  <a:cubicBezTo>
                    <a:pt x="2901791" y="206216"/>
                    <a:pt x="2900839" y="201454"/>
                    <a:pt x="2900839" y="195739"/>
                  </a:cubicBezTo>
                  <a:cubicBezTo>
                    <a:pt x="2899886" y="188119"/>
                    <a:pt x="2898934" y="180499"/>
                    <a:pt x="2897981" y="173831"/>
                  </a:cubicBezTo>
                  <a:cubicBezTo>
                    <a:pt x="2897029" y="167164"/>
                    <a:pt x="2897029" y="160496"/>
                    <a:pt x="2896076" y="153829"/>
                  </a:cubicBezTo>
                  <a:cubicBezTo>
                    <a:pt x="2895124" y="141446"/>
                    <a:pt x="2894171" y="130969"/>
                    <a:pt x="2893219" y="121444"/>
                  </a:cubicBezTo>
                  <a:cubicBezTo>
                    <a:pt x="2891314" y="103346"/>
                    <a:pt x="2890361" y="93821"/>
                    <a:pt x="2890361" y="93821"/>
                  </a:cubicBezTo>
                  <a:cubicBezTo>
                    <a:pt x="2890361" y="93821"/>
                    <a:pt x="2890361" y="104299"/>
                    <a:pt x="2889409" y="121444"/>
                  </a:cubicBezTo>
                  <a:cubicBezTo>
                    <a:pt x="2889409" y="130016"/>
                    <a:pt x="2889409" y="141446"/>
                    <a:pt x="2889409" y="153829"/>
                  </a:cubicBezTo>
                  <a:cubicBezTo>
                    <a:pt x="2889409" y="160496"/>
                    <a:pt x="2889409" y="166211"/>
                    <a:pt x="2889409" y="173831"/>
                  </a:cubicBezTo>
                  <a:cubicBezTo>
                    <a:pt x="2889409" y="180499"/>
                    <a:pt x="2890361" y="188119"/>
                    <a:pt x="2890361" y="195739"/>
                  </a:cubicBezTo>
                  <a:cubicBezTo>
                    <a:pt x="2890361" y="200501"/>
                    <a:pt x="2891314" y="206216"/>
                    <a:pt x="2891314" y="211931"/>
                  </a:cubicBezTo>
                  <a:cubicBezTo>
                    <a:pt x="2890361" y="213836"/>
                    <a:pt x="2889409" y="215741"/>
                    <a:pt x="2887504" y="217646"/>
                  </a:cubicBezTo>
                  <a:cubicBezTo>
                    <a:pt x="2886551" y="218599"/>
                    <a:pt x="2885599" y="220504"/>
                    <a:pt x="2885599" y="221456"/>
                  </a:cubicBezTo>
                  <a:cubicBezTo>
                    <a:pt x="2883694" y="212884"/>
                    <a:pt x="2882741" y="204311"/>
                    <a:pt x="2880836" y="195739"/>
                  </a:cubicBezTo>
                  <a:cubicBezTo>
                    <a:pt x="2878931" y="185261"/>
                    <a:pt x="2877026" y="174784"/>
                    <a:pt x="2874169" y="166211"/>
                  </a:cubicBezTo>
                  <a:cubicBezTo>
                    <a:pt x="2872264" y="157639"/>
                    <a:pt x="2870359" y="150019"/>
                    <a:pt x="2867501" y="144304"/>
                  </a:cubicBezTo>
                  <a:cubicBezTo>
                    <a:pt x="2863691" y="131921"/>
                    <a:pt x="2860834" y="125254"/>
                    <a:pt x="2860834" y="125254"/>
                  </a:cubicBezTo>
                  <a:cubicBezTo>
                    <a:pt x="2860834" y="125254"/>
                    <a:pt x="2861786" y="132874"/>
                    <a:pt x="2863691" y="145256"/>
                  </a:cubicBezTo>
                  <a:cubicBezTo>
                    <a:pt x="2864644" y="151924"/>
                    <a:pt x="2865596" y="159544"/>
                    <a:pt x="2866549" y="168116"/>
                  </a:cubicBezTo>
                  <a:cubicBezTo>
                    <a:pt x="2867501" y="176689"/>
                    <a:pt x="2868454" y="187166"/>
                    <a:pt x="2869406" y="197644"/>
                  </a:cubicBezTo>
                  <a:cubicBezTo>
                    <a:pt x="2870359" y="208121"/>
                    <a:pt x="2871311" y="220504"/>
                    <a:pt x="2872264" y="232886"/>
                  </a:cubicBezTo>
                  <a:cubicBezTo>
                    <a:pt x="2872264" y="237649"/>
                    <a:pt x="2873216" y="242411"/>
                    <a:pt x="2873216" y="247174"/>
                  </a:cubicBezTo>
                  <a:cubicBezTo>
                    <a:pt x="2870359" y="253841"/>
                    <a:pt x="2867501" y="262414"/>
                    <a:pt x="2864644" y="270034"/>
                  </a:cubicBezTo>
                  <a:cubicBezTo>
                    <a:pt x="2863691" y="270986"/>
                    <a:pt x="2863691" y="272891"/>
                    <a:pt x="2863691" y="274796"/>
                  </a:cubicBezTo>
                  <a:cubicBezTo>
                    <a:pt x="2860834" y="269081"/>
                    <a:pt x="2857976" y="263366"/>
                    <a:pt x="2855119" y="257651"/>
                  </a:cubicBezTo>
                  <a:cubicBezTo>
                    <a:pt x="2850356" y="248126"/>
                    <a:pt x="2845594" y="239554"/>
                    <a:pt x="2841784" y="230029"/>
                  </a:cubicBezTo>
                  <a:cubicBezTo>
                    <a:pt x="2855119" y="229076"/>
                    <a:pt x="2855119" y="226219"/>
                    <a:pt x="2855119" y="226219"/>
                  </a:cubicBezTo>
                  <a:cubicBezTo>
                    <a:pt x="2855119" y="226219"/>
                    <a:pt x="2854166" y="228124"/>
                    <a:pt x="2853214" y="231934"/>
                  </a:cubicBezTo>
                  <a:cubicBezTo>
                    <a:pt x="2849404" y="224314"/>
                    <a:pt x="2844641" y="215741"/>
                    <a:pt x="2840831" y="209074"/>
                  </a:cubicBezTo>
                  <a:cubicBezTo>
                    <a:pt x="2857024" y="174784"/>
                    <a:pt x="2866549" y="150971"/>
                    <a:pt x="2866549" y="150971"/>
                  </a:cubicBezTo>
                  <a:cubicBezTo>
                    <a:pt x="2866549" y="150971"/>
                    <a:pt x="2853214" y="169069"/>
                    <a:pt x="2835116" y="198596"/>
                  </a:cubicBezTo>
                  <a:cubicBezTo>
                    <a:pt x="2833211" y="194786"/>
                    <a:pt x="2831306" y="191929"/>
                    <a:pt x="2829401" y="188119"/>
                  </a:cubicBezTo>
                  <a:cubicBezTo>
                    <a:pt x="2826544" y="170021"/>
                    <a:pt x="2823686" y="151924"/>
                    <a:pt x="2820829" y="132874"/>
                  </a:cubicBezTo>
                  <a:cubicBezTo>
                    <a:pt x="2820829" y="146209"/>
                    <a:pt x="2820829" y="160496"/>
                    <a:pt x="2821781" y="173831"/>
                  </a:cubicBezTo>
                  <a:cubicBezTo>
                    <a:pt x="2817019" y="166211"/>
                    <a:pt x="2812256" y="158591"/>
                    <a:pt x="2807494" y="151924"/>
                  </a:cubicBezTo>
                  <a:cubicBezTo>
                    <a:pt x="2797969" y="137636"/>
                    <a:pt x="2790349" y="125254"/>
                    <a:pt x="2782729" y="115729"/>
                  </a:cubicBezTo>
                  <a:cubicBezTo>
                    <a:pt x="2768441" y="95726"/>
                    <a:pt x="2759869" y="85249"/>
                    <a:pt x="2759869" y="85249"/>
                  </a:cubicBezTo>
                  <a:cubicBezTo>
                    <a:pt x="2759869" y="85249"/>
                    <a:pt x="2766536" y="97631"/>
                    <a:pt x="2778919" y="118586"/>
                  </a:cubicBezTo>
                  <a:cubicBezTo>
                    <a:pt x="2785586" y="129064"/>
                    <a:pt x="2792254" y="142399"/>
                    <a:pt x="2799874" y="156686"/>
                  </a:cubicBezTo>
                  <a:cubicBezTo>
                    <a:pt x="2803684" y="164306"/>
                    <a:pt x="2808446" y="171926"/>
                    <a:pt x="2812256" y="180499"/>
                  </a:cubicBezTo>
                  <a:cubicBezTo>
                    <a:pt x="2815114" y="186214"/>
                    <a:pt x="2817971" y="191929"/>
                    <a:pt x="2820829" y="197644"/>
                  </a:cubicBezTo>
                  <a:cubicBezTo>
                    <a:pt x="2820829" y="199549"/>
                    <a:pt x="2820829" y="202406"/>
                    <a:pt x="2820829" y="204311"/>
                  </a:cubicBezTo>
                  <a:cubicBezTo>
                    <a:pt x="2820829" y="209074"/>
                    <a:pt x="2821781" y="213836"/>
                    <a:pt x="2821781" y="218599"/>
                  </a:cubicBezTo>
                  <a:cubicBezTo>
                    <a:pt x="2819876" y="221456"/>
                    <a:pt x="2818924" y="224314"/>
                    <a:pt x="2817019" y="227171"/>
                  </a:cubicBezTo>
                  <a:cubicBezTo>
                    <a:pt x="2813209" y="222409"/>
                    <a:pt x="2810351" y="216694"/>
                    <a:pt x="2806541" y="211931"/>
                  </a:cubicBezTo>
                  <a:cubicBezTo>
                    <a:pt x="2806541" y="210979"/>
                    <a:pt x="2805589" y="210979"/>
                    <a:pt x="2805589" y="210026"/>
                  </a:cubicBezTo>
                  <a:cubicBezTo>
                    <a:pt x="2806541" y="209074"/>
                    <a:pt x="2806541" y="208121"/>
                    <a:pt x="2806541" y="208121"/>
                  </a:cubicBezTo>
                  <a:cubicBezTo>
                    <a:pt x="2806541" y="208121"/>
                    <a:pt x="2806541" y="208121"/>
                    <a:pt x="2805589" y="209074"/>
                  </a:cubicBezTo>
                  <a:cubicBezTo>
                    <a:pt x="2800826" y="202406"/>
                    <a:pt x="2796064" y="196691"/>
                    <a:pt x="2792254" y="191929"/>
                  </a:cubicBezTo>
                  <a:cubicBezTo>
                    <a:pt x="2782729" y="179546"/>
                    <a:pt x="2775109" y="169069"/>
                    <a:pt x="2767489" y="161449"/>
                  </a:cubicBezTo>
                  <a:cubicBezTo>
                    <a:pt x="2766536" y="160496"/>
                    <a:pt x="2766536" y="159544"/>
                    <a:pt x="2765584" y="158591"/>
                  </a:cubicBezTo>
                  <a:cubicBezTo>
                    <a:pt x="2765584" y="157639"/>
                    <a:pt x="2765584" y="156686"/>
                    <a:pt x="2765584" y="155734"/>
                  </a:cubicBezTo>
                  <a:cubicBezTo>
                    <a:pt x="2764631" y="145256"/>
                    <a:pt x="2762726" y="135731"/>
                    <a:pt x="2762726" y="128111"/>
                  </a:cubicBezTo>
                  <a:cubicBezTo>
                    <a:pt x="2760821" y="112871"/>
                    <a:pt x="2759869" y="103346"/>
                    <a:pt x="2759869" y="103346"/>
                  </a:cubicBezTo>
                  <a:cubicBezTo>
                    <a:pt x="2759869" y="103346"/>
                    <a:pt x="2759869" y="111919"/>
                    <a:pt x="2758916" y="128111"/>
                  </a:cubicBezTo>
                  <a:cubicBezTo>
                    <a:pt x="2758916" y="134779"/>
                    <a:pt x="2758916" y="141446"/>
                    <a:pt x="2758916" y="150019"/>
                  </a:cubicBezTo>
                  <a:cubicBezTo>
                    <a:pt x="2750344" y="140494"/>
                    <a:pt x="2745581" y="135731"/>
                    <a:pt x="2745581" y="135731"/>
                  </a:cubicBezTo>
                  <a:cubicBezTo>
                    <a:pt x="2745581" y="135731"/>
                    <a:pt x="2750344" y="142399"/>
                    <a:pt x="2758916" y="153829"/>
                  </a:cubicBezTo>
                  <a:cubicBezTo>
                    <a:pt x="2758916" y="154781"/>
                    <a:pt x="2758916" y="155734"/>
                    <a:pt x="2758916" y="155734"/>
                  </a:cubicBezTo>
                  <a:cubicBezTo>
                    <a:pt x="2758916" y="161449"/>
                    <a:pt x="2758916" y="167164"/>
                    <a:pt x="2758916" y="172879"/>
                  </a:cubicBezTo>
                  <a:cubicBezTo>
                    <a:pt x="2758916" y="178594"/>
                    <a:pt x="2759869" y="185261"/>
                    <a:pt x="2759869" y="191929"/>
                  </a:cubicBezTo>
                  <a:cubicBezTo>
                    <a:pt x="2759869" y="200501"/>
                    <a:pt x="2760821" y="210026"/>
                    <a:pt x="2761774" y="219551"/>
                  </a:cubicBezTo>
                  <a:cubicBezTo>
                    <a:pt x="2761774" y="218599"/>
                    <a:pt x="2760821" y="217646"/>
                    <a:pt x="2760821" y="217646"/>
                  </a:cubicBezTo>
                  <a:cubicBezTo>
                    <a:pt x="2760821" y="216694"/>
                    <a:pt x="2760821" y="216694"/>
                    <a:pt x="2760821" y="216694"/>
                  </a:cubicBezTo>
                  <a:cubicBezTo>
                    <a:pt x="2760821" y="216694"/>
                    <a:pt x="2760821" y="216694"/>
                    <a:pt x="2760821" y="217646"/>
                  </a:cubicBezTo>
                  <a:cubicBezTo>
                    <a:pt x="2749391" y="189071"/>
                    <a:pt x="2741771" y="172879"/>
                    <a:pt x="2741771" y="172879"/>
                  </a:cubicBezTo>
                  <a:cubicBezTo>
                    <a:pt x="2741771" y="172879"/>
                    <a:pt x="2747486" y="193834"/>
                    <a:pt x="2757011" y="228124"/>
                  </a:cubicBezTo>
                  <a:cubicBezTo>
                    <a:pt x="2754154" y="236696"/>
                    <a:pt x="2749391" y="250984"/>
                    <a:pt x="2743676" y="268129"/>
                  </a:cubicBezTo>
                  <a:cubicBezTo>
                    <a:pt x="2740819" y="262414"/>
                    <a:pt x="2737961" y="258604"/>
                    <a:pt x="2736056" y="254794"/>
                  </a:cubicBezTo>
                  <a:cubicBezTo>
                    <a:pt x="2737009" y="241459"/>
                    <a:pt x="2737009" y="232886"/>
                    <a:pt x="2737009" y="232886"/>
                  </a:cubicBezTo>
                  <a:cubicBezTo>
                    <a:pt x="2737009" y="232886"/>
                    <a:pt x="2735104" y="238601"/>
                    <a:pt x="2732246" y="249079"/>
                  </a:cubicBezTo>
                  <a:cubicBezTo>
                    <a:pt x="2731294" y="247174"/>
                    <a:pt x="2730341" y="246221"/>
                    <a:pt x="2730341" y="246221"/>
                  </a:cubicBezTo>
                  <a:cubicBezTo>
                    <a:pt x="2730341" y="246221"/>
                    <a:pt x="2730341" y="247174"/>
                    <a:pt x="2731294" y="250031"/>
                  </a:cubicBezTo>
                  <a:cubicBezTo>
                    <a:pt x="2730341" y="252889"/>
                    <a:pt x="2730341" y="254794"/>
                    <a:pt x="2729389" y="258604"/>
                  </a:cubicBezTo>
                  <a:lnTo>
                    <a:pt x="2729389" y="247174"/>
                  </a:lnTo>
                  <a:lnTo>
                    <a:pt x="2731294" y="218599"/>
                  </a:lnTo>
                  <a:cubicBezTo>
                    <a:pt x="2732246" y="218599"/>
                    <a:pt x="2732246" y="218599"/>
                    <a:pt x="2733199" y="219551"/>
                  </a:cubicBezTo>
                  <a:cubicBezTo>
                    <a:pt x="2734151" y="220504"/>
                    <a:pt x="2735104" y="221456"/>
                    <a:pt x="2736056" y="222409"/>
                  </a:cubicBezTo>
                  <a:cubicBezTo>
                    <a:pt x="2737961" y="224314"/>
                    <a:pt x="2737961" y="228124"/>
                    <a:pt x="2738914" y="230981"/>
                  </a:cubicBezTo>
                  <a:cubicBezTo>
                    <a:pt x="2738914" y="228124"/>
                    <a:pt x="2738914" y="225266"/>
                    <a:pt x="2737961" y="222409"/>
                  </a:cubicBezTo>
                  <a:cubicBezTo>
                    <a:pt x="2737009" y="220504"/>
                    <a:pt x="2736056" y="219551"/>
                    <a:pt x="2735104" y="218599"/>
                  </a:cubicBezTo>
                  <a:cubicBezTo>
                    <a:pt x="2734151" y="217646"/>
                    <a:pt x="2732246" y="216694"/>
                    <a:pt x="2730341" y="216694"/>
                  </a:cubicBezTo>
                  <a:lnTo>
                    <a:pt x="2728436" y="216694"/>
                  </a:lnTo>
                  <a:lnTo>
                    <a:pt x="2728436" y="218599"/>
                  </a:lnTo>
                  <a:cubicBezTo>
                    <a:pt x="2726531" y="228124"/>
                    <a:pt x="2723674" y="238601"/>
                    <a:pt x="2721769" y="248126"/>
                  </a:cubicBezTo>
                  <a:cubicBezTo>
                    <a:pt x="2720816" y="251936"/>
                    <a:pt x="2720816" y="256699"/>
                    <a:pt x="2719864" y="260509"/>
                  </a:cubicBezTo>
                  <a:cubicBezTo>
                    <a:pt x="2718911" y="258604"/>
                    <a:pt x="2717959" y="256699"/>
                    <a:pt x="2717006" y="254794"/>
                  </a:cubicBezTo>
                  <a:cubicBezTo>
                    <a:pt x="2717006" y="254794"/>
                    <a:pt x="2717006" y="253841"/>
                    <a:pt x="2717006" y="253841"/>
                  </a:cubicBezTo>
                  <a:cubicBezTo>
                    <a:pt x="2717959" y="244316"/>
                    <a:pt x="2718911" y="238601"/>
                    <a:pt x="2718911" y="238601"/>
                  </a:cubicBezTo>
                  <a:cubicBezTo>
                    <a:pt x="2718911" y="238601"/>
                    <a:pt x="2717959" y="241459"/>
                    <a:pt x="2716054" y="247174"/>
                  </a:cubicBezTo>
                  <a:cubicBezTo>
                    <a:pt x="2717006" y="204311"/>
                    <a:pt x="2716054" y="176689"/>
                    <a:pt x="2716054" y="176689"/>
                  </a:cubicBezTo>
                  <a:cubicBezTo>
                    <a:pt x="2716054" y="176689"/>
                    <a:pt x="2715101" y="185261"/>
                    <a:pt x="2713196" y="198596"/>
                  </a:cubicBezTo>
                  <a:cubicBezTo>
                    <a:pt x="2712244" y="207169"/>
                    <a:pt x="2710339" y="217646"/>
                    <a:pt x="2709386" y="230029"/>
                  </a:cubicBezTo>
                  <a:cubicBezTo>
                    <a:pt x="2707481" y="226219"/>
                    <a:pt x="2706529" y="221456"/>
                    <a:pt x="2704624" y="218599"/>
                  </a:cubicBezTo>
                  <a:lnTo>
                    <a:pt x="2703671" y="199549"/>
                  </a:lnTo>
                  <a:lnTo>
                    <a:pt x="2703671" y="163354"/>
                  </a:lnTo>
                  <a:cubicBezTo>
                    <a:pt x="2704624" y="163354"/>
                    <a:pt x="2705576" y="163354"/>
                    <a:pt x="2706529" y="164306"/>
                  </a:cubicBezTo>
                  <a:cubicBezTo>
                    <a:pt x="2708434" y="165259"/>
                    <a:pt x="2709386" y="166211"/>
                    <a:pt x="2710339" y="167164"/>
                  </a:cubicBezTo>
                  <a:cubicBezTo>
                    <a:pt x="2712244" y="170021"/>
                    <a:pt x="2713196" y="173831"/>
                    <a:pt x="2714149" y="176689"/>
                  </a:cubicBezTo>
                  <a:cubicBezTo>
                    <a:pt x="2714149" y="172879"/>
                    <a:pt x="2713196" y="169069"/>
                    <a:pt x="2712244" y="166211"/>
                  </a:cubicBezTo>
                  <a:cubicBezTo>
                    <a:pt x="2711291" y="164306"/>
                    <a:pt x="2710339" y="163354"/>
                    <a:pt x="2708434" y="161449"/>
                  </a:cubicBezTo>
                  <a:cubicBezTo>
                    <a:pt x="2706529" y="160496"/>
                    <a:pt x="2704624" y="159544"/>
                    <a:pt x="2702719" y="159544"/>
                  </a:cubicBezTo>
                  <a:lnTo>
                    <a:pt x="2700814" y="159544"/>
                  </a:lnTo>
                  <a:lnTo>
                    <a:pt x="2700814" y="161449"/>
                  </a:lnTo>
                  <a:lnTo>
                    <a:pt x="2697004" y="193834"/>
                  </a:lnTo>
                  <a:cubicBezTo>
                    <a:pt x="2694146" y="186214"/>
                    <a:pt x="2693194" y="181451"/>
                    <a:pt x="2693194" y="181451"/>
                  </a:cubicBezTo>
                  <a:cubicBezTo>
                    <a:pt x="2693194" y="181451"/>
                    <a:pt x="2694146" y="187166"/>
                    <a:pt x="2697004" y="198596"/>
                  </a:cubicBezTo>
                  <a:lnTo>
                    <a:pt x="2697004" y="198596"/>
                  </a:lnTo>
                  <a:cubicBezTo>
                    <a:pt x="2696051" y="210979"/>
                    <a:pt x="2696051" y="224314"/>
                    <a:pt x="2696051" y="236696"/>
                  </a:cubicBezTo>
                  <a:cubicBezTo>
                    <a:pt x="2696051" y="245269"/>
                    <a:pt x="2696051" y="253841"/>
                    <a:pt x="2697004" y="262414"/>
                  </a:cubicBezTo>
                  <a:cubicBezTo>
                    <a:pt x="2697004" y="262414"/>
                    <a:pt x="2697004" y="263366"/>
                    <a:pt x="2697004" y="263366"/>
                  </a:cubicBezTo>
                  <a:cubicBezTo>
                    <a:pt x="2697004" y="264319"/>
                    <a:pt x="2696051" y="265271"/>
                    <a:pt x="2696051" y="265271"/>
                  </a:cubicBezTo>
                  <a:cubicBezTo>
                    <a:pt x="2695099" y="264319"/>
                    <a:pt x="2694146" y="262414"/>
                    <a:pt x="2694146" y="261461"/>
                  </a:cubicBezTo>
                  <a:cubicBezTo>
                    <a:pt x="2691289" y="255746"/>
                    <a:pt x="2688431" y="250984"/>
                    <a:pt x="2685574" y="246221"/>
                  </a:cubicBezTo>
                  <a:cubicBezTo>
                    <a:pt x="2682716" y="233839"/>
                    <a:pt x="2680811" y="221456"/>
                    <a:pt x="2677954" y="210979"/>
                  </a:cubicBezTo>
                  <a:cubicBezTo>
                    <a:pt x="2677001" y="207169"/>
                    <a:pt x="2677001" y="204311"/>
                    <a:pt x="2676049" y="200501"/>
                  </a:cubicBezTo>
                  <a:cubicBezTo>
                    <a:pt x="2677954" y="190976"/>
                    <a:pt x="2679859" y="182404"/>
                    <a:pt x="2681764" y="173831"/>
                  </a:cubicBezTo>
                  <a:cubicBezTo>
                    <a:pt x="2683669" y="162401"/>
                    <a:pt x="2685574" y="152876"/>
                    <a:pt x="2687479" y="144304"/>
                  </a:cubicBezTo>
                  <a:cubicBezTo>
                    <a:pt x="2690336" y="128111"/>
                    <a:pt x="2691289" y="118586"/>
                    <a:pt x="2691289" y="118586"/>
                  </a:cubicBezTo>
                  <a:cubicBezTo>
                    <a:pt x="2691289" y="118586"/>
                    <a:pt x="2688431" y="128111"/>
                    <a:pt x="2683669" y="143351"/>
                  </a:cubicBezTo>
                  <a:cubicBezTo>
                    <a:pt x="2681764" y="149066"/>
                    <a:pt x="2679859" y="155734"/>
                    <a:pt x="2677954" y="162401"/>
                  </a:cubicBezTo>
                  <a:cubicBezTo>
                    <a:pt x="2677001" y="166211"/>
                    <a:pt x="2675096" y="170974"/>
                    <a:pt x="2673191" y="176689"/>
                  </a:cubicBezTo>
                  <a:cubicBezTo>
                    <a:pt x="2673191" y="176689"/>
                    <a:pt x="2673191" y="177641"/>
                    <a:pt x="2673191" y="177641"/>
                  </a:cubicBezTo>
                  <a:cubicBezTo>
                    <a:pt x="2673191" y="176689"/>
                    <a:pt x="2672239" y="174784"/>
                    <a:pt x="2672239" y="173831"/>
                  </a:cubicBezTo>
                  <a:cubicBezTo>
                    <a:pt x="2670334" y="163354"/>
                    <a:pt x="2668429" y="153829"/>
                    <a:pt x="2666524" y="146209"/>
                  </a:cubicBezTo>
                  <a:cubicBezTo>
                    <a:pt x="2663666" y="130969"/>
                    <a:pt x="2661761" y="121444"/>
                    <a:pt x="2661761" y="121444"/>
                  </a:cubicBezTo>
                  <a:cubicBezTo>
                    <a:pt x="2661761" y="121444"/>
                    <a:pt x="2661761" y="130016"/>
                    <a:pt x="2662714" y="146209"/>
                  </a:cubicBezTo>
                  <a:cubicBezTo>
                    <a:pt x="2663666" y="158591"/>
                    <a:pt x="2664619" y="176689"/>
                    <a:pt x="2666524" y="196691"/>
                  </a:cubicBezTo>
                  <a:cubicBezTo>
                    <a:pt x="2666524" y="197644"/>
                    <a:pt x="2665571" y="199549"/>
                    <a:pt x="2665571" y="200501"/>
                  </a:cubicBezTo>
                  <a:cubicBezTo>
                    <a:pt x="2665571" y="201454"/>
                    <a:pt x="2664619" y="203359"/>
                    <a:pt x="2664619" y="204311"/>
                  </a:cubicBezTo>
                  <a:cubicBezTo>
                    <a:pt x="2658904" y="192881"/>
                    <a:pt x="2653189" y="183356"/>
                    <a:pt x="2649379" y="174784"/>
                  </a:cubicBezTo>
                  <a:cubicBezTo>
                    <a:pt x="2639854" y="152876"/>
                    <a:pt x="2634139" y="141446"/>
                    <a:pt x="2634139" y="141446"/>
                  </a:cubicBezTo>
                  <a:cubicBezTo>
                    <a:pt x="2634139" y="141446"/>
                    <a:pt x="2637949" y="153829"/>
                    <a:pt x="2646521" y="176689"/>
                  </a:cubicBezTo>
                  <a:cubicBezTo>
                    <a:pt x="2650331" y="187166"/>
                    <a:pt x="2656046" y="199549"/>
                    <a:pt x="2661761" y="214789"/>
                  </a:cubicBezTo>
                  <a:cubicBezTo>
                    <a:pt x="2661761" y="215741"/>
                    <a:pt x="2661761" y="215741"/>
                    <a:pt x="2660809" y="216694"/>
                  </a:cubicBezTo>
                  <a:cubicBezTo>
                    <a:pt x="2656999" y="210026"/>
                    <a:pt x="2655094" y="204311"/>
                    <a:pt x="2652236" y="201454"/>
                  </a:cubicBezTo>
                  <a:cubicBezTo>
                    <a:pt x="2649379" y="197644"/>
                    <a:pt x="2648426" y="196691"/>
                    <a:pt x="2648426" y="196691"/>
                  </a:cubicBezTo>
                  <a:cubicBezTo>
                    <a:pt x="2648426" y="196691"/>
                    <a:pt x="2649379" y="198596"/>
                    <a:pt x="2651284" y="202406"/>
                  </a:cubicBezTo>
                  <a:cubicBezTo>
                    <a:pt x="2654141" y="206216"/>
                    <a:pt x="2655094" y="211931"/>
                    <a:pt x="2657951" y="218599"/>
                  </a:cubicBezTo>
                  <a:cubicBezTo>
                    <a:pt x="2657951" y="220504"/>
                    <a:pt x="2658904" y="222409"/>
                    <a:pt x="2658904" y="223361"/>
                  </a:cubicBezTo>
                  <a:cubicBezTo>
                    <a:pt x="2658904" y="224314"/>
                    <a:pt x="2657951" y="225266"/>
                    <a:pt x="2657951" y="226219"/>
                  </a:cubicBezTo>
                  <a:cubicBezTo>
                    <a:pt x="2654141" y="214789"/>
                    <a:pt x="2650331" y="203359"/>
                    <a:pt x="2647474" y="193834"/>
                  </a:cubicBezTo>
                  <a:cubicBezTo>
                    <a:pt x="2644616" y="184309"/>
                    <a:pt x="2640806" y="175736"/>
                    <a:pt x="2638901" y="169069"/>
                  </a:cubicBezTo>
                  <a:cubicBezTo>
                    <a:pt x="2634139" y="154781"/>
                    <a:pt x="2631281" y="147161"/>
                    <a:pt x="2631281" y="147161"/>
                  </a:cubicBezTo>
                  <a:cubicBezTo>
                    <a:pt x="2631281" y="147161"/>
                    <a:pt x="2632234" y="155734"/>
                    <a:pt x="2635091" y="170021"/>
                  </a:cubicBezTo>
                  <a:cubicBezTo>
                    <a:pt x="2637949" y="184309"/>
                    <a:pt x="2641759" y="205264"/>
                    <a:pt x="2647474" y="230029"/>
                  </a:cubicBezTo>
                  <a:cubicBezTo>
                    <a:pt x="2648426" y="235744"/>
                    <a:pt x="2650331" y="241459"/>
                    <a:pt x="2651284" y="247174"/>
                  </a:cubicBezTo>
                  <a:cubicBezTo>
                    <a:pt x="2648426" y="255746"/>
                    <a:pt x="2645569" y="264319"/>
                    <a:pt x="2642711" y="273844"/>
                  </a:cubicBezTo>
                  <a:cubicBezTo>
                    <a:pt x="2641759" y="272891"/>
                    <a:pt x="2641759" y="271939"/>
                    <a:pt x="2640806" y="270034"/>
                  </a:cubicBezTo>
                  <a:cubicBezTo>
                    <a:pt x="2640806" y="269081"/>
                    <a:pt x="2639854" y="269081"/>
                    <a:pt x="2639854" y="268129"/>
                  </a:cubicBezTo>
                  <a:cubicBezTo>
                    <a:pt x="2642711" y="238601"/>
                    <a:pt x="2643664" y="220504"/>
                    <a:pt x="2643664" y="220504"/>
                  </a:cubicBezTo>
                  <a:cubicBezTo>
                    <a:pt x="2643664" y="220504"/>
                    <a:pt x="2640806" y="230029"/>
                    <a:pt x="2636996" y="247174"/>
                  </a:cubicBezTo>
                  <a:cubicBezTo>
                    <a:pt x="2636996" y="220504"/>
                    <a:pt x="2636044" y="204311"/>
                    <a:pt x="2636044" y="204311"/>
                  </a:cubicBezTo>
                  <a:cubicBezTo>
                    <a:pt x="2636044" y="204311"/>
                    <a:pt x="2633186" y="217646"/>
                    <a:pt x="2630329" y="240506"/>
                  </a:cubicBezTo>
                  <a:cubicBezTo>
                    <a:pt x="2628424" y="228124"/>
                    <a:pt x="2625566" y="216694"/>
                    <a:pt x="2623661" y="206216"/>
                  </a:cubicBezTo>
                  <a:cubicBezTo>
                    <a:pt x="2618899" y="182404"/>
                    <a:pt x="2614136" y="162401"/>
                    <a:pt x="2610326" y="147161"/>
                  </a:cubicBezTo>
                  <a:cubicBezTo>
                    <a:pt x="2613184" y="141446"/>
                    <a:pt x="2615089" y="137636"/>
                    <a:pt x="2615089" y="137636"/>
                  </a:cubicBezTo>
                  <a:cubicBezTo>
                    <a:pt x="2615089" y="137636"/>
                    <a:pt x="2613184" y="140494"/>
                    <a:pt x="2610326" y="145256"/>
                  </a:cubicBezTo>
                  <a:cubicBezTo>
                    <a:pt x="2610326" y="144304"/>
                    <a:pt x="2610326" y="144304"/>
                    <a:pt x="2609374" y="143351"/>
                  </a:cubicBezTo>
                  <a:cubicBezTo>
                    <a:pt x="2605564" y="128111"/>
                    <a:pt x="2603659" y="119539"/>
                    <a:pt x="2603659" y="119539"/>
                  </a:cubicBezTo>
                  <a:cubicBezTo>
                    <a:pt x="2603659" y="119539"/>
                    <a:pt x="2604611" y="128111"/>
                    <a:pt x="2605564" y="144304"/>
                  </a:cubicBezTo>
                  <a:cubicBezTo>
                    <a:pt x="2605564" y="146209"/>
                    <a:pt x="2605564" y="149066"/>
                    <a:pt x="2606516" y="150971"/>
                  </a:cubicBezTo>
                  <a:cubicBezTo>
                    <a:pt x="2604611" y="153829"/>
                    <a:pt x="2602706" y="155734"/>
                    <a:pt x="2600801" y="158591"/>
                  </a:cubicBezTo>
                  <a:cubicBezTo>
                    <a:pt x="2596991" y="163354"/>
                    <a:pt x="2594134" y="169069"/>
                    <a:pt x="2589371" y="175736"/>
                  </a:cubicBezTo>
                  <a:cubicBezTo>
                    <a:pt x="2589371" y="174784"/>
                    <a:pt x="2589371" y="172879"/>
                    <a:pt x="2588419" y="171926"/>
                  </a:cubicBezTo>
                  <a:cubicBezTo>
                    <a:pt x="2585561" y="155734"/>
                    <a:pt x="2583656" y="147161"/>
                    <a:pt x="2583656" y="147161"/>
                  </a:cubicBezTo>
                  <a:cubicBezTo>
                    <a:pt x="2583656" y="147161"/>
                    <a:pt x="2583656" y="156686"/>
                    <a:pt x="2584609" y="171926"/>
                  </a:cubicBezTo>
                  <a:cubicBezTo>
                    <a:pt x="2584609" y="174784"/>
                    <a:pt x="2584609" y="178594"/>
                    <a:pt x="2585561" y="182404"/>
                  </a:cubicBezTo>
                  <a:cubicBezTo>
                    <a:pt x="2585561" y="182404"/>
                    <a:pt x="2585561" y="182404"/>
                    <a:pt x="2585561" y="182404"/>
                  </a:cubicBezTo>
                  <a:cubicBezTo>
                    <a:pt x="2582704" y="187166"/>
                    <a:pt x="2579846" y="192881"/>
                    <a:pt x="2576036" y="198596"/>
                  </a:cubicBezTo>
                  <a:cubicBezTo>
                    <a:pt x="2575084" y="190976"/>
                    <a:pt x="2575084" y="183356"/>
                    <a:pt x="2574131" y="177641"/>
                  </a:cubicBezTo>
                  <a:cubicBezTo>
                    <a:pt x="2573179" y="165259"/>
                    <a:pt x="2573179" y="157639"/>
                    <a:pt x="2573179" y="157639"/>
                  </a:cubicBezTo>
                  <a:cubicBezTo>
                    <a:pt x="2573179" y="157639"/>
                    <a:pt x="2572226" y="162401"/>
                    <a:pt x="2571274" y="170974"/>
                  </a:cubicBezTo>
                  <a:cubicBezTo>
                    <a:pt x="2571274" y="170974"/>
                    <a:pt x="2571274" y="170021"/>
                    <a:pt x="2571274" y="170021"/>
                  </a:cubicBezTo>
                  <a:cubicBezTo>
                    <a:pt x="2570321" y="162401"/>
                    <a:pt x="2570321" y="155734"/>
                    <a:pt x="2569369" y="149066"/>
                  </a:cubicBezTo>
                  <a:cubicBezTo>
                    <a:pt x="2569369" y="142399"/>
                    <a:pt x="2568416" y="135731"/>
                    <a:pt x="2568416" y="130016"/>
                  </a:cubicBezTo>
                  <a:cubicBezTo>
                    <a:pt x="2567464" y="118586"/>
                    <a:pt x="2566511" y="108109"/>
                    <a:pt x="2567464" y="99536"/>
                  </a:cubicBezTo>
                  <a:cubicBezTo>
                    <a:pt x="2567464" y="82391"/>
                    <a:pt x="2566511" y="72866"/>
                    <a:pt x="2566511" y="72866"/>
                  </a:cubicBezTo>
                  <a:cubicBezTo>
                    <a:pt x="2566511" y="72866"/>
                    <a:pt x="2565559" y="82391"/>
                    <a:pt x="2562701" y="99536"/>
                  </a:cubicBezTo>
                  <a:cubicBezTo>
                    <a:pt x="2561749" y="108109"/>
                    <a:pt x="2560796" y="118586"/>
                    <a:pt x="2560796" y="130016"/>
                  </a:cubicBezTo>
                  <a:cubicBezTo>
                    <a:pt x="2560796" y="135731"/>
                    <a:pt x="2559844" y="142399"/>
                    <a:pt x="2559844" y="149066"/>
                  </a:cubicBezTo>
                  <a:cubicBezTo>
                    <a:pt x="2559844" y="155734"/>
                    <a:pt x="2559844" y="162401"/>
                    <a:pt x="2559844" y="170021"/>
                  </a:cubicBezTo>
                  <a:cubicBezTo>
                    <a:pt x="2559844" y="178594"/>
                    <a:pt x="2559844" y="187166"/>
                    <a:pt x="2560796" y="195739"/>
                  </a:cubicBezTo>
                  <a:cubicBezTo>
                    <a:pt x="2559844" y="192881"/>
                    <a:pt x="2558891" y="191929"/>
                    <a:pt x="2558891" y="191929"/>
                  </a:cubicBezTo>
                  <a:cubicBezTo>
                    <a:pt x="2558891" y="191929"/>
                    <a:pt x="2559844" y="194786"/>
                    <a:pt x="2561749" y="200501"/>
                  </a:cubicBezTo>
                  <a:cubicBezTo>
                    <a:pt x="2561749" y="206216"/>
                    <a:pt x="2562701" y="211931"/>
                    <a:pt x="2562701" y="217646"/>
                  </a:cubicBezTo>
                  <a:cubicBezTo>
                    <a:pt x="2562701" y="219551"/>
                    <a:pt x="2562701" y="221456"/>
                    <a:pt x="2562701" y="223361"/>
                  </a:cubicBezTo>
                  <a:cubicBezTo>
                    <a:pt x="2558891" y="230981"/>
                    <a:pt x="2555081" y="238601"/>
                    <a:pt x="2551271" y="247174"/>
                  </a:cubicBezTo>
                  <a:cubicBezTo>
                    <a:pt x="2550319" y="239554"/>
                    <a:pt x="2550319" y="233839"/>
                    <a:pt x="2549366" y="230029"/>
                  </a:cubicBezTo>
                  <a:cubicBezTo>
                    <a:pt x="2553176" y="219551"/>
                    <a:pt x="2555081" y="212884"/>
                    <a:pt x="2555081" y="212884"/>
                  </a:cubicBezTo>
                  <a:cubicBezTo>
                    <a:pt x="2555081" y="212884"/>
                    <a:pt x="2552224" y="218599"/>
                    <a:pt x="2546509" y="228124"/>
                  </a:cubicBezTo>
                  <a:cubicBezTo>
                    <a:pt x="2546509" y="226219"/>
                    <a:pt x="2547461" y="224314"/>
                    <a:pt x="2547461" y="222409"/>
                  </a:cubicBezTo>
                  <a:cubicBezTo>
                    <a:pt x="2551271" y="206216"/>
                    <a:pt x="2553176" y="196691"/>
                    <a:pt x="2553176" y="196691"/>
                  </a:cubicBezTo>
                  <a:cubicBezTo>
                    <a:pt x="2553176" y="196691"/>
                    <a:pt x="2549366" y="205264"/>
                    <a:pt x="2543651" y="221456"/>
                  </a:cubicBezTo>
                  <a:cubicBezTo>
                    <a:pt x="2541746" y="228124"/>
                    <a:pt x="2538889" y="236696"/>
                    <a:pt x="2536984" y="246221"/>
                  </a:cubicBezTo>
                  <a:cubicBezTo>
                    <a:pt x="2536984" y="245269"/>
                    <a:pt x="2536984" y="245269"/>
                    <a:pt x="2536984" y="244316"/>
                  </a:cubicBezTo>
                  <a:cubicBezTo>
                    <a:pt x="2535079" y="230029"/>
                    <a:pt x="2534126" y="221456"/>
                    <a:pt x="2534126" y="221456"/>
                  </a:cubicBezTo>
                  <a:cubicBezTo>
                    <a:pt x="2534126" y="221456"/>
                    <a:pt x="2534126" y="230029"/>
                    <a:pt x="2533174" y="244316"/>
                  </a:cubicBezTo>
                  <a:cubicBezTo>
                    <a:pt x="2533174" y="246221"/>
                    <a:pt x="2533174" y="249079"/>
                    <a:pt x="2533174" y="250984"/>
                  </a:cubicBezTo>
                  <a:cubicBezTo>
                    <a:pt x="2533174" y="249079"/>
                    <a:pt x="2532221" y="247174"/>
                    <a:pt x="2532221" y="245269"/>
                  </a:cubicBezTo>
                  <a:cubicBezTo>
                    <a:pt x="2529364" y="233839"/>
                    <a:pt x="2527459" y="223361"/>
                    <a:pt x="2524601" y="213836"/>
                  </a:cubicBezTo>
                  <a:cubicBezTo>
                    <a:pt x="2521744" y="204311"/>
                    <a:pt x="2519839" y="196691"/>
                    <a:pt x="2517934" y="190024"/>
                  </a:cubicBezTo>
                  <a:cubicBezTo>
                    <a:pt x="2513171" y="176689"/>
                    <a:pt x="2511266" y="169069"/>
                    <a:pt x="2511266" y="169069"/>
                  </a:cubicBezTo>
                  <a:cubicBezTo>
                    <a:pt x="2511266" y="169069"/>
                    <a:pt x="2512219" y="176689"/>
                    <a:pt x="2514124" y="190976"/>
                  </a:cubicBezTo>
                  <a:cubicBezTo>
                    <a:pt x="2515076" y="197644"/>
                    <a:pt x="2516029" y="206216"/>
                    <a:pt x="2516981" y="215741"/>
                  </a:cubicBezTo>
                  <a:cubicBezTo>
                    <a:pt x="2517934" y="225266"/>
                    <a:pt x="2518886" y="235744"/>
                    <a:pt x="2520791" y="248126"/>
                  </a:cubicBezTo>
                  <a:cubicBezTo>
                    <a:pt x="2521744" y="257651"/>
                    <a:pt x="2522696" y="267176"/>
                    <a:pt x="2523649" y="277654"/>
                  </a:cubicBezTo>
                  <a:cubicBezTo>
                    <a:pt x="2522696" y="279559"/>
                    <a:pt x="2521744" y="281464"/>
                    <a:pt x="2521744" y="282416"/>
                  </a:cubicBezTo>
                  <a:cubicBezTo>
                    <a:pt x="2519839" y="274796"/>
                    <a:pt x="2517934" y="269081"/>
                    <a:pt x="2516981" y="263366"/>
                  </a:cubicBezTo>
                  <a:cubicBezTo>
                    <a:pt x="2513171" y="250031"/>
                    <a:pt x="2511266" y="243364"/>
                    <a:pt x="2511266" y="243364"/>
                  </a:cubicBezTo>
                  <a:cubicBezTo>
                    <a:pt x="2511266" y="243364"/>
                    <a:pt x="2512219" y="250984"/>
                    <a:pt x="2513171" y="264319"/>
                  </a:cubicBezTo>
                  <a:cubicBezTo>
                    <a:pt x="2513171" y="268129"/>
                    <a:pt x="2514124" y="272891"/>
                    <a:pt x="2514124" y="277654"/>
                  </a:cubicBezTo>
                  <a:cubicBezTo>
                    <a:pt x="2510314" y="269081"/>
                    <a:pt x="2507456" y="262414"/>
                    <a:pt x="2504599" y="256699"/>
                  </a:cubicBezTo>
                  <a:cubicBezTo>
                    <a:pt x="2504599" y="254794"/>
                    <a:pt x="2504599" y="253841"/>
                    <a:pt x="2504599" y="253841"/>
                  </a:cubicBezTo>
                  <a:cubicBezTo>
                    <a:pt x="2504599" y="253841"/>
                    <a:pt x="2504599" y="254794"/>
                    <a:pt x="2503646" y="255746"/>
                  </a:cubicBezTo>
                  <a:cubicBezTo>
                    <a:pt x="2499836" y="248126"/>
                    <a:pt x="2497931" y="243364"/>
                    <a:pt x="2497931" y="243364"/>
                  </a:cubicBezTo>
                  <a:cubicBezTo>
                    <a:pt x="2497931" y="243364"/>
                    <a:pt x="2499836" y="249079"/>
                    <a:pt x="2502694" y="259556"/>
                  </a:cubicBezTo>
                  <a:cubicBezTo>
                    <a:pt x="2501741" y="261461"/>
                    <a:pt x="2500789" y="264319"/>
                    <a:pt x="2499836" y="267176"/>
                  </a:cubicBezTo>
                  <a:cubicBezTo>
                    <a:pt x="2499836" y="268129"/>
                    <a:pt x="2498884" y="269081"/>
                    <a:pt x="2498884" y="270034"/>
                  </a:cubicBezTo>
                  <a:cubicBezTo>
                    <a:pt x="2496979" y="253841"/>
                    <a:pt x="2496026" y="237649"/>
                    <a:pt x="2494121" y="223361"/>
                  </a:cubicBezTo>
                  <a:cubicBezTo>
                    <a:pt x="2495074" y="222409"/>
                    <a:pt x="2495074" y="221456"/>
                    <a:pt x="2496026" y="220504"/>
                  </a:cubicBezTo>
                  <a:cubicBezTo>
                    <a:pt x="2500789" y="212884"/>
                    <a:pt x="2504599" y="207169"/>
                    <a:pt x="2506504" y="203359"/>
                  </a:cubicBezTo>
                  <a:cubicBezTo>
                    <a:pt x="2509361" y="199549"/>
                    <a:pt x="2510314" y="197644"/>
                    <a:pt x="2510314" y="197644"/>
                  </a:cubicBezTo>
                  <a:cubicBezTo>
                    <a:pt x="2510314" y="197644"/>
                    <a:pt x="2508409" y="199549"/>
                    <a:pt x="2505551" y="203359"/>
                  </a:cubicBezTo>
                  <a:cubicBezTo>
                    <a:pt x="2502694" y="206216"/>
                    <a:pt x="2497931" y="210979"/>
                    <a:pt x="2493169" y="217646"/>
                  </a:cubicBezTo>
                  <a:cubicBezTo>
                    <a:pt x="2493169" y="217646"/>
                    <a:pt x="2493169" y="216694"/>
                    <a:pt x="2493169" y="216694"/>
                  </a:cubicBezTo>
                  <a:cubicBezTo>
                    <a:pt x="2492216" y="210026"/>
                    <a:pt x="2492216" y="203359"/>
                    <a:pt x="2491264" y="196691"/>
                  </a:cubicBezTo>
                  <a:cubicBezTo>
                    <a:pt x="2497931" y="188119"/>
                    <a:pt x="2501741" y="183356"/>
                    <a:pt x="2501741" y="183356"/>
                  </a:cubicBezTo>
                  <a:cubicBezTo>
                    <a:pt x="2501741" y="183356"/>
                    <a:pt x="2497931" y="187166"/>
                    <a:pt x="2490311" y="192881"/>
                  </a:cubicBezTo>
                  <a:cubicBezTo>
                    <a:pt x="2489359" y="187166"/>
                    <a:pt x="2489359" y="181451"/>
                    <a:pt x="2489359" y="176689"/>
                  </a:cubicBezTo>
                  <a:cubicBezTo>
                    <a:pt x="2492216" y="171926"/>
                    <a:pt x="2495074" y="168116"/>
                    <a:pt x="2497931" y="165259"/>
                  </a:cubicBezTo>
                  <a:cubicBezTo>
                    <a:pt x="2500789" y="161449"/>
                    <a:pt x="2502694" y="159544"/>
                    <a:pt x="2502694" y="159544"/>
                  </a:cubicBezTo>
                  <a:cubicBezTo>
                    <a:pt x="2502694" y="159544"/>
                    <a:pt x="2500789" y="161449"/>
                    <a:pt x="2496979" y="164306"/>
                  </a:cubicBezTo>
                  <a:cubicBezTo>
                    <a:pt x="2495074" y="166211"/>
                    <a:pt x="2492216" y="169069"/>
                    <a:pt x="2489359" y="171926"/>
                  </a:cubicBezTo>
                  <a:cubicBezTo>
                    <a:pt x="2489359" y="165259"/>
                    <a:pt x="2488406" y="158591"/>
                    <a:pt x="2488406" y="153829"/>
                  </a:cubicBezTo>
                  <a:cubicBezTo>
                    <a:pt x="2488406" y="146209"/>
                    <a:pt x="2487454" y="139541"/>
                    <a:pt x="2487454" y="135731"/>
                  </a:cubicBezTo>
                  <a:cubicBezTo>
                    <a:pt x="2491264" y="129064"/>
                    <a:pt x="2494121" y="125254"/>
                    <a:pt x="2494121" y="125254"/>
                  </a:cubicBezTo>
                  <a:cubicBezTo>
                    <a:pt x="2494121" y="125254"/>
                    <a:pt x="2492216" y="128111"/>
                    <a:pt x="2487454" y="132874"/>
                  </a:cubicBezTo>
                  <a:cubicBezTo>
                    <a:pt x="2487454" y="130969"/>
                    <a:pt x="2487454" y="129064"/>
                    <a:pt x="2487454" y="129064"/>
                  </a:cubicBezTo>
                  <a:cubicBezTo>
                    <a:pt x="2487454" y="129064"/>
                    <a:pt x="2487454" y="130969"/>
                    <a:pt x="2486501" y="132874"/>
                  </a:cubicBezTo>
                  <a:cubicBezTo>
                    <a:pt x="2483644" y="136684"/>
                    <a:pt x="2479834" y="140494"/>
                    <a:pt x="2475071" y="146209"/>
                  </a:cubicBezTo>
                  <a:cubicBezTo>
                    <a:pt x="2469356" y="152876"/>
                    <a:pt x="2462689" y="161449"/>
                    <a:pt x="2455069" y="171926"/>
                  </a:cubicBezTo>
                  <a:cubicBezTo>
                    <a:pt x="2451259" y="176689"/>
                    <a:pt x="2447449" y="182404"/>
                    <a:pt x="2442686" y="188119"/>
                  </a:cubicBezTo>
                  <a:cubicBezTo>
                    <a:pt x="2439829" y="192881"/>
                    <a:pt x="2436019" y="197644"/>
                    <a:pt x="2433161" y="203359"/>
                  </a:cubicBezTo>
                  <a:cubicBezTo>
                    <a:pt x="2433161" y="199549"/>
                    <a:pt x="2432209" y="195739"/>
                    <a:pt x="2432209" y="191929"/>
                  </a:cubicBezTo>
                  <a:cubicBezTo>
                    <a:pt x="2428399" y="158591"/>
                    <a:pt x="2426494" y="130969"/>
                    <a:pt x="2425541" y="110966"/>
                  </a:cubicBezTo>
                  <a:cubicBezTo>
                    <a:pt x="2425541" y="101441"/>
                    <a:pt x="2424589" y="93821"/>
                    <a:pt x="2424589" y="88106"/>
                  </a:cubicBezTo>
                  <a:cubicBezTo>
                    <a:pt x="2424589" y="82391"/>
                    <a:pt x="2424589" y="80486"/>
                    <a:pt x="2424589" y="80486"/>
                  </a:cubicBezTo>
                  <a:cubicBezTo>
                    <a:pt x="2424589" y="80486"/>
                    <a:pt x="2424589" y="83344"/>
                    <a:pt x="2423636" y="88106"/>
                  </a:cubicBezTo>
                  <a:cubicBezTo>
                    <a:pt x="2422684" y="92869"/>
                    <a:pt x="2422684" y="101441"/>
                    <a:pt x="2421731" y="110966"/>
                  </a:cubicBezTo>
                  <a:cubicBezTo>
                    <a:pt x="2420779" y="120491"/>
                    <a:pt x="2420779" y="132874"/>
                    <a:pt x="2420779" y="146209"/>
                  </a:cubicBezTo>
                  <a:cubicBezTo>
                    <a:pt x="2420779" y="159544"/>
                    <a:pt x="2420779" y="175736"/>
                    <a:pt x="2421731" y="191929"/>
                  </a:cubicBezTo>
                  <a:cubicBezTo>
                    <a:pt x="2421731" y="200501"/>
                    <a:pt x="2422684" y="210026"/>
                    <a:pt x="2422684" y="220504"/>
                  </a:cubicBezTo>
                  <a:cubicBezTo>
                    <a:pt x="2416969" y="230029"/>
                    <a:pt x="2411254" y="239554"/>
                    <a:pt x="2405539" y="250031"/>
                  </a:cubicBezTo>
                  <a:cubicBezTo>
                    <a:pt x="2404586" y="251936"/>
                    <a:pt x="2403634" y="254794"/>
                    <a:pt x="2401729" y="256699"/>
                  </a:cubicBezTo>
                  <a:cubicBezTo>
                    <a:pt x="2401729" y="256699"/>
                    <a:pt x="2400776" y="255746"/>
                    <a:pt x="2400776" y="255746"/>
                  </a:cubicBezTo>
                  <a:cubicBezTo>
                    <a:pt x="2397919" y="247174"/>
                    <a:pt x="2395061" y="239554"/>
                    <a:pt x="2392204" y="233839"/>
                  </a:cubicBezTo>
                  <a:cubicBezTo>
                    <a:pt x="2389346" y="208121"/>
                    <a:pt x="2386489" y="186214"/>
                    <a:pt x="2385536" y="170974"/>
                  </a:cubicBezTo>
                  <a:cubicBezTo>
                    <a:pt x="2384584" y="162401"/>
                    <a:pt x="2383631" y="155734"/>
                    <a:pt x="2382679" y="150971"/>
                  </a:cubicBezTo>
                  <a:cubicBezTo>
                    <a:pt x="2383631" y="147161"/>
                    <a:pt x="2384584" y="144304"/>
                    <a:pt x="2384584" y="140494"/>
                  </a:cubicBezTo>
                  <a:cubicBezTo>
                    <a:pt x="2384584" y="138589"/>
                    <a:pt x="2383631" y="137636"/>
                    <a:pt x="2382679" y="135731"/>
                  </a:cubicBezTo>
                  <a:cubicBezTo>
                    <a:pt x="2385536" y="129064"/>
                    <a:pt x="2388394" y="121444"/>
                    <a:pt x="2390299" y="114776"/>
                  </a:cubicBezTo>
                  <a:cubicBezTo>
                    <a:pt x="2413159" y="53816"/>
                    <a:pt x="2427446" y="12859"/>
                    <a:pt x="2427446" y="12859"/>
                  </a:cubicBezTo>
                  <a:cubicBezTo>
                    <a:pt x="2427446" y="12859"/>
                    <a:pt x="2407444" y="50959"/>
                    <a:pt x="2380774" y="110014"/>
                  </a:cubicBezTo>
                  <a:cubicBezTo>
                    <a:pt x="2374106" y="124301"/>
                    <a:pt x="2366486" y="140494"/>
                    <a:pt x="2358866" y="157639"/>
                  </a:cubicBezTo>
                  <a:cubicBezTo>
                    <a:pt x="2357914" y="160496"/>
                    <a:pt x="2356009" y="163354"/>
                    <a:pt x="2355056" y="166211"/>
                  </a:cubicBezTo>
                  <a:cubicBezTo>
                    <a:pt x="2356009" y="162401"/>
                    <a:pt x="2356961" y="158591"/>
                    <a:pt x="2357914" y="155734"/>
                  </a:cubicBezTo>
                  <a:cubicBezTo>
                    <a:pt x="2360771" y="141446"/>
                    <a:pt x="2362676" y="132874"/>
                    <a:pt x="2362676" y="132874"/>
                  </a:cubicBezTo>
                  <a:cubicBezTo>
                    <a:pt x="2362676" y="132874"/>
                    <a:pt x="2359819" y="140494"/>
                    <a:pt x="2354104" y="154781"/>
                  </a:cubicBezTo>
                  <a:cubicBezTo>
                    <a:pt x="2351246" y="161449"/>
                    <a:pt x="2348389" y="170021"/>
                    <a:pt x="2344579" y="179546"/>
                  </a:cubicBezTo>
                  <a:cubicBezTo>
                    <a:pt x="2340769" y="189071"/>
                    <a:pt x="2336959" y="200501"/>
                    <a:pt x="2334101" y="211931"/>
                  </a:cubicBezTo>
                  <a:cubicBezTo>
                    <a:pt x="2334101" y="211931"/>
                    <a:pt x="2334101" y="211931"/>
                    <a:pt x="2334101" y="211931"/>
                  </a:cubicBezTo>
                  <a:cubicBezTo>
                    <a:pt x="2336006" y="197644"/>
                    <a:pt x="2338864" y="184309"/>
                    <a:pt x="2340769" y="171926"/>
                  </a:cubicBezTo>
                  <a:cubicBezTo>
                    <a:pt x="2343626" y="156686"/>
                    <a:pt x="2344579" y="143351"/>
                    <a:pt x="2347436" y="130969"/>
                  </a:cubicBezTo>
                  <a:cubicBezTo>
                    <a:pt x="2350294" y="118586"/>
                    <a:pt x="2352199" y="108109"/>
                    <a:pt x="2354104" y="99536"/>
                  </a:cubicBezTo>
                  <a:cubicBezTo>
                    <a:pt x="2357914" y="82391"/>
                    <a:pt x="2358866" y="71914"/>
                    <a:pt x="2358866" y="71914"/>
                  </a:cubicBezTo>
                  <a:cubicBezTo>
                    <a:pt x="2358866" y="71914"/>
                    <a:pt x="2355056" y="81439"/>
                    <a:pt x="2350294" y="98584"/>
                  </a:cubicBezTo>
                  <a:cubicBezTo>
                    <a:pt x="2347436" y="107156"/>
                    <a:pt x="2344579" y="117634"/>
                    <a:pt x="2340769" y="129064"/>
                  </a:cubicBezTo>
                  <a:cubicBezTo>
                    <a:pt x="2336959" y="140494"/>
                    <a:pt x="2333149" y="154781"/>
                    <a:pt x="2330291" y="170021"/>
                  </a:cubicBezTo>
                  <a:cubicBezTo>
                    <a:pt x="2328386" y="177641"/>
                    <a:pt x="2326481" y="185261"/>
                    <a:pt x="2324576" y="193834"/>
                  </a:cubicBezTo>
                  <a:cubicBezTo>
                    <a:pt x="2323624" y="190976"/>
                    <a:pt x="2321719" y="188119"/>
                    <a:pt x="2320766" y="185261"/>
                  </a:cubicBezTo>
                  <a:cubicBezTo>
                    <a:pt x="2324576" y="168116"/>
                    <a:pt x="2326481" y="157639"/>
                    <a:pt x="2326481" y="157639"/>
                  </a:cubicBezTo>
                  <a:cubicBezTo>
                    <a:pt x="2326481" y="157639"/>
                    <a:pt x="2323624" y="165259"/>
                    <a:pt x="2318861" y="179546"/>
                  </a:cubicBezTo>
                  <a:cubicBezTo>
                    <a:pt x="2316004" y="173831"/>
                    <a:pt x="2315051" y="170974"/>
                    <a:pt x="2315051" y="170974"/>
                  </a:cubicBezTo>
                  <a:cubicBezTo>
                    <a:pt x="2315051" y="170974"/>
                    <a:pt x="2316004" y="174784"/>
                    <a:pt x="2317909" y="181451"/>
                  </a:cubicBezTo>
                  <a:cubicBezTo>
                    <a:pt x="2316956" y="185261"/>
                    <a:pt x="2315051" y="189071"/>
                    <a:pt x="2313146" y="193834"/>
                  </a:cubicBezTo>
                  <a:cubicBezTo>
                    <a:pt x="2312194" y="192881"/>
                    <a:pt x="2312194" y="191929"/>
                    <a:pt x="2311241" y="190976"/>
                  </a:cubicBezTo>
                  <a:cubicBezTo>
                    <a:pt x="2314099" y="161449"/>
                    <a:pt x="2314099" y="141446"/>
                    <a:pt x="2314099" y="141446"/>
                  </a:cubicBezTo>
                  <a:cubicBezTo>
                    <a:pt x="2314099" y="141446"/>
                    <a:pt x="2306479" y="165259"/>
                    <a:pt x="2298859" y="202406"/>
                  </a:cubicBezTo>
                  <a:cubicBezTo>
                    <a:pt x="2296954" y="211931"/>
                    <a:pt x="2294096" y="221456"/>
                    <a:pt x="2292191" y="231934"/>
                  </a:cubicBezTo>
                  <a:cubicBezTo>
                    <a:pt x="2291239" y="237649"/>
                    <a:pt x="2290286" y="244316"/>
                    <a:pt x="2289334" y="250031"/>
                  </a:cubicBezTo>
                  <a:cubicBezTo>
                    <a:pt x="2288381" y="252889"/>
                    <a:pt x="2287429" y="255746"/>
                    <a:pt x="2285524" y="259556"/>
                  </a:cubicBezTo>
                  <a:cubicBezTo>
                    <a:pt x="2282666" y="267176"/>
                    <a:pt x="2279809" y="276701"/>
                    <a:pt x="2275999" y="287179"/>
                  </a:cubicBezTo>
                  <a:cubicBezTo>
                    <a:pt x="2275999" y="287179"/>
                    <a:pt x="2275999" y="288131"/>
                    <a:pt x="2275999" y="288131"/>
                  </a:cubicBezTo>
                  <a:cubicBezTo>
                    <a:pt x="2275999" y="286226"/>
                    <a:pt x="2275999" y="284321"/>
                    <a:pt x="2275999" y="282416"/>
                  </a:cubicBezTo>
                  <a:cubicBezTo>
                    <a:pt x="2276951" y="271939"/>
                    <a:pt x="2276951" y="265271"/>
                    <a:pt x="2276951" y="265271"/>
                  </a:cubicBezTo>
                  <a:cubicBezTo>
                    <a:pt x="2276951" y="265271"/>
                    <a:pt x="2275046" y="270986"/>
                    <a:pt x="2272189" y="281464"/>
                  </a:cubicBezTo>
                  <a:cubicBezTo>
                    <a:pt x="2271236" y="284321"/>
                    <a:pt x="2270284" y="287179"/>
                    <a:pt x="2269331" y="290989"/>
                  </a:cubicBezTo>
                  <a:cubicBezTo>
                    <a:pt x="2269331" y="290989"/>
                    <a:pt x="2269331" y="290989"/>
                    <a:pt x="2269331" y="290989"/>
                  </a:cubicBezTo>
                  <a:cubicBezTo>
                    <a:pt x="2269331" y="280511"/>
                    <a:pt x="2268379" y="270034"/>
                    <a:pt x="2269331" y="261461"/>
                  </a:cubicBezTo>
                  <a:cubicBezTo>
                    <a:pt x="2270284" y="252889"/>
                    <a:pt x="2269331" y="245269"/>
                    <a:pt x="2270284" y="238601"/>
                  </a:cubicBezTo>
                  <a:cubicBezTo>
                    <a:pt x="2271236" y="232886"/>
                    <a:pt x="2271236" y="228124"/>
                    <a:pt x="2272189" y="225266"/>
                  </a:cubicBezTo>
                  <a:cubicBezTo>
                    <a:pt x="2275046" y="215741"/>
                    <a:pt x="2275999" y="210979"/>
                    <a:pt x="2275999" y="210979"/>
                  </a:cubicBezTo>
                  <a:cubicBezTo>
                    <a:pt x="2275999" y="210979"/>
                    <a:pt x="2272189" y="218599"/>
                    <a:pt x="2266474" y="232886"/>
                  </a:cubicBezTo>
                  <a:cubicBezTo>
                    <a:pt x="2267426" y="230029"/>
                    <a:pt x="2267426" y="228124"/>
                    <a:pt x="2267426" y="228124"/>
                  </a:cubicBezTo>
                  <a:cubicBezTo>
                    <a:pt x="2267426" y="228124"/>
                    <a:pt x="2265521" y="230981"/>
                    <a:pt x="2263616" y="235744"/>
                  </a:cubicBezTo>
                  <a:cubicBezTo>
                    <a:pt x="2264569" y="226219"/>
                    <a:pt x="2265521" y="220504"/>
                    <a:pt x="2265521" y="220504"/>
                  </a:cubicBezTo>
                  <a:cubicBezTo>
                    <a:pt x="2265521" y="220504"/>
                    <a:pt x="2262664" y="230029"/>
                    <a:pt x="2256949" y="247174"/>
                  </a:cubicBezTo>
                  <a:cubicBezTo>
                    <a:pt x="2255044" y="250984"/>
                    <a:pt x="2253139" y="253841"/>
                    <a:pt x="2252186" y="258604"/>
                  </a:cubicBezTo>
                  <a:cubicBezTo>
                    <a:pt x="2251234" y="259556"/>
                    <a:pt x="2251234" y="260509"/>
                    <a:pt x="2250281" y="262414"/>
                  </a:cubicBezTo>
                  <a:cubicBezTo>
                    <a:pt x="2252186" y="255746"/>
                    <a:pt x="2253139" y="249079"/>
                    <a:pt x="2255044" y="243364"/>
                  </a:cubicBezTo>
                  <a:cubicBezTo>
                    <a:pt x="2260759" y="216694"/>
                    <a:pt x="2264569" y="194786"/>
                    <a:pt x="2267426" y="178594"/>
                  </a:cubicBezTo>
                  <a:cubicBezTo>
                    <a:pt x="2269331" y="163354"/>
                    <a:pt x="2270284" y="153829"/>
                    <a:pt x="2270284" y="153829"/>
                  </a:cubicBezTo>
                  <a:cubicBezTo>
                    <a:pt x="2270284" y="153829"/>
                    <a:pt x="2267426" y="162401"/>
                    <a:pt x="2262664" y="177641"/>
                  </a:cubicBezTo>
                  <a:cubicBezTo>
                    <a:pt x="2260759" y="185261"/>
                    <a:pt x="2257901" y="194786"/>
                    <a:pt x="2254091" y="205264"/>
                  </a:cubicBezTo>
                  <a:cubicBezTo>
                    <a:pt x="2251234" y="212884"/>
                    <a:pt x="2249329" y="221456"/>
                    <a:pt x="2246471" y="230981"/>
                  </a:cubicBezTo>
                  <a:cubicBezTo>
                    <a:pt x="2244566" y="234791"/>
                    <a:pt x="2243614" y="239554"/>
                    <a:pt x="2241709" y="244316"/>
                  </a:cubicBezTo>
                  <a:cubicBezTo>
                    <a:pt x="2240756" y="240506"/>
                    <a:pt x="2239804" y="236696"/>
                    <a:pt x="2239804" y="233839"/>
                  </a:cubicBezTo>
                  <a:cubicBezTo>
                    <a:pt x="2235994" y="215741"/>
                    <a:pt x="2233136" y="205264"/>
                    <a:pt x="2233136" y="205264"/>
                  </a:cubicBezTo>
                  <a:cubicBezTo>
                    <a:pt x="2233136" y="205264"/>
                    <a:pt x="2235041" y="224314"/>
                    <a:pt x="2237899" y="255746"/>
                  </a:cubicBezTo>
                  <a:cubicBezTo>
                    <a:pt x="2236946" y="259556"/>
                    <a:pt x="2235041" y="264319"/>
                    <a:pt x="2234089" y="269081"/>
                  </a:cubicBezTo>
                  <a:cubicBezTo>
                    <a:pt x="2234089" y="269081"/>
                    <a:pt x="2233136" y="270034"/>
                    <a:pt x="2233136" y="270034"/>
                  </a:cubicBezTo>
                  <a:cubicBezTo>
                    <a:pt x="2233136" y="268129"/>
                    <a:pt x="2233136" y="265271"/>
                    <a:pt x="2233136" y="263366"/>
                  </a:cubicBezTo>
                  <a:cubicBezTo>
                    <a:pt x="2233136" y="253841"/>
                    <a:pt x="2232184" y="244316"/>
                    <a:pt x="2231231" y="234791"/>
                  </a:cubicBezTo>
                  <a:cubicBezTo>
                    <a:pt x="2230279" y="225266"/>
                    <a:pt x="2229326" y="216694"/>
                    <a:pt x="2228374" y="207169"/>
                  </a:cubicBezTo>
                  <a:cubicBezTo>
                    <a:pt x="2229326" y="198596"/>
                    <a:pt x="2230279" y="193834"/>
                    <a:pt x="2230279" y="193834"/>
                  </a:cubicBezTo>
                  <a:cubicBezTo>
                    <a:pt x="2230279" y="193834"/>
                    <a:pt x="2229326" y="197644"/>
                    <a:pt x="2226469" y="204311"/>
                  </a:cubicBezTo>
                  <a:cubicBezTo>
                    <a:pt x="2225516" y="202406"/>
                    <a:pt x="2224564" y="201454"/>
                    <a:pt x="2222659" y="200501"/>
                  </a:cubicBezTo>
                  <a:cubicBezTo>
                    <a:pt x="2221706" y="200501"/>
                    <a:pt x="2221706" y="199549"/>
                    <a:pt x="2220754" y="199549"/>
                  </a:cubicBezTo>
                  <a:cubicBezTo>
                    <a:pt x="2219801" y="199549"/>
                    <a:pt x="2218849" y="199549"/>
                    <a:pt x="2217896" y="199549"/>
                  </a:cubicBezTo>
                  <a:cubicBezTo>
                    <a:pt x="2215991" y="200501"/>
                    <a:pt x="2215991" y="201454"/>
                    <a:pt x="2215039" y="202406"/>
                  </a:cubicBezTo>
                  <a:cubicBezTo>
                    <a:pt x="2213134" y="206216"/>
                    <a:pt x="2213134" y="210979"/>
                    <a:pt x="2213134" y="214789"/>
                  </a:cubicBezTo>
                  <a:cubicBezTo>
                    <a:pt x="2214086" y="210979"/>
                    <a:pt x="2215039" y="206216"/>
                    <a:pt x="2217896" y="203359"/>
                  </a:cubicBezTo>
                  <a:cubicBezTo>
                    <a:pt x="2218849" y="202406"/>
                    <a:pt x="2218849" y="201454"/>
                    <a:pt x="2219801" y="201454"/>
                  </a:cubicBezTo>
                  <a:cubicBezTo>
                    <a:pt x="2219801" y="201454"/>
                    <a:pt x="2220754" y="201454"/>
                    <a:pt x="2220754" y="202406"/>
                  </a:cubicBezTo>
                  <a:cubicBezTo>
                    <a:pt x="2221706" y="203359"/>
                    <a:pt x="2222659" y="205264"/>
                    <a:pt x="2223611" y="207169"/>
                  </a:cubicBezTo>
                  <a:lnTo>
                    <a:pt x="2223611" y="215741"/>
                  </a:lnTo>
                  <a:cubicBezTo>
                    <a:pt x="2223611" y="215741"/>
                    <a:pt x="2223611" y="215741"/>
                    <a:pt x="2223611" y="215741"/>
                  </a:cubicBezTo>
                  <a:cubicBezTo>
                    <a:pt x="2221706" y="222409"/>
                    <a:pt x="2218849" y="230981"/>
                    <a:pt x="2215991" y="241459"/>
                  </a:cubicBezTo>
                  <a:cubicBezTo>
                    <a:pt x="2213134" y="250984"/>
                    <a:pt x="2209324" y="262414"/>
                    <a:pt x="2206466" y="274796"/>
                  </a:cubicBezTo>
                  <a:cubicBezTo>
                    <a:pt x="2203609" y="287179"/>
                    <a:pt x="2199799" y="299561"/>
                    <a:pt x="2196941" y="313849"/>
                  </a:cubicBezTo>
                  <a:cubicBezTo>
                    <a:pt x="2195989" y="308134"/>
                    <a:pt x="2195989" y="305276"/>
                    <a:pt x="2195989" y="305276"/>
                  </a:cubicBezTo>
                  <a:cubicBezTo>
                    <a:pt x="2195989" y="305276"/>
                    <a:pt x="2195989" y="310039"/>
                    <a:pt x="2195036" y="317659"/>
                  </a:cubicBezTo>
                  <a:cubicBezTo>
                    <a:pt x="2194084" y="315754"/>
                    <a:pt x="2193131" y="314801"/>
                    <a:pt x="2193131" y="314801"/>
                  </a:cubicBezTo>
                  <a:cubicBezTo>
                    <a:pt x="2193131" y="314801"/>
                    <a:pt x="2194084" y="315754"/>
                    <a:pt x="2195036" y="318611"/>
                  </a:cubicBezTo>
                  <a:cubicBezTo>
                    <a:pt x="2195036" y="320516"/>
                    <a:pt x="2195036" y="321469"/>
                    <a:pt x="2195036" y="323374"/>
                  </a:cubicBezTo>
                  <a:cubicBezTo>
                    <a:pt x="2194084" y="327184"/>
                    <a:pt x="2193131" y="330994"/>
                    <a:pt x="2192179" y="334804"/>
                  </a:cubicBezTo>
                  <a:cubicBezTo>
                    <a:pt x="2191226" y="332899"/>
                    <a:pt x="2191226" y="331946"/>
                    <a:pt x="2190274" y="330994"/>
                  </a:cubicBezTo>
                  <a:cubicBezTo>
                    <a:pt x="2190274" y="330041"/>
                    <a:pt x="2191226" y="330041"/>
                    <a:pt x="2191226" y="330041"/>
                  </a:cubicBezTo>
                  <a:cubicBezTo>
                    <a:pt x="2191226" y="330041"/>
                    <a:pt x="2191226" y="330041"/>
                    <a:pt x="2190274" y="330994"/>
                  </a:cubicBezTo>
                  <a:cubicBezTo>
                    <a:pt x="2189321" y="328136"/>
                    <a:pt x="2188369" y="326231"/>
                    <a:pt x="2188369" y="326231"/>
                  </a:cubicBezTo>
                  <a:cubicBezTo>
                    <a:pt x="2188369" y="326231"/>
                    <a:pt x="2188369" y="328136"/>
                    <a:pt x="2189321" y="331946"/>
                  </a:cubicBezTo>
                  <a:cubicBezTo>
                    <a:pt x="2189321" y="331946"/>
                    <a:pt x="2188369" y="332899"/>
                    <a:pt x="2188369" y="332899"/>
                  </a:cubicBezTo>
                  <a:cubicBezTo>
                    <a:pt x="2186464" y="321469"/>
                    <a:pt x="2185511" y="315754"/>
                    <a:pt x="2185511" y="315754"/>
                  </a:cubicBezTo>
                  <a:cubicBezTo>
                    <a:pt x="2185511" y="315754"/>
                    <a:pt x="2185511" y="323374"/>
                    <a:pt x="2184559" y="336709"/>
                  </a:cubicBezTo>
                  <a:cubicBezTo>
                    <a:pt x="2184559" y="336709"/>
                    <a:pt x="2184559" y="336709"/>
                    <a:pt x="2184559" y="337661"/>
                  </a:cubicBezTo>
                  <a:cubicBezTo>
                    <a:pt x="2183606" y="339566"/>
                    <a:pt x="2181701" y="341471"/>
                    <a:pt x="2179796" y="343376"/>
                  </a:cubicBezTo>
                  <a:cubicBezTo>
                    <a:pt x="2179796" y="342424"/>
                    <a:pt x="2178844" y="341471"/>
                    <a:pt x="2178844" y="340519"/>
                  </a:cubicBezTo>
                  <a:cubicBezTo>
                    <a:pt x="2183606" y="320516"/>
                    <a:pt x="2188369" y="301466"/>
                    <a:pt x="2192179" y="283369"/>
                  </a:cubicBezTo>
                  <a:cubicBezTo>
                    <a:pt x="2205514" y="228124"/>
                    <a:pt x="2212181" y="190024"/>
                    <a:pt x="2212181" y="190024"/>
                  </a:cubicBezTo>
                  <a:cubicBezTo>
                    <a:pt x="2212181" y="190024"/>
                    <a:pt x="2199799" y="222409"/>
                    <a:pt x="2183606" y="272891"/>
                  </a:cubicBezTo>
                  <a:cubicBezTo>
                    <a:pt x="2184559" y="266224"/>
                    <a:pt x="2186464" y="259556"/>
                    <a:pt x="2187416" y="253841"/>
                  </a:cubicBezTo>
                  <a:cubicBezTo>
                    <a:pt x="2189321" y="246221"/>
                    <a:pt x="2190274" y="239554"/>
                    <a:pt x="2192179" y="231934"/>
                  </a:cubicBezTo>
                  <a:cubicBezTo>
                    <a:pt x="2194084" y="224314"/>
                    <a:pt x="2195989" y="216694"/>
                    <a:pt x="2196941" y="210026"/>
                  </a:cubicBezTo>
                  <a:cubicBezTo>
                    <a:pt x="2197894" y="204311"/>
                    <a:pt x="2199799" y="198596"/>
                    <a:pt x="2200751" y="193834"/>
                  </a:cubicBezTo>
                  <a:cubicBezTo>
                    <a:pt x="2201704" y="189071"/>
                    <a:pt x="2203609" y="184309"/>
                    <a:pt x="2204561" y="179546"/>
                  </a:cubicBezTo>
                  <a:cubicBezTo>
                    <a:pt x="2207419" y="170021"/>
                    <a:pt x="2209324" y="162401"/>
                    <a:pt x="2211229" y="155734"/>
                  </a:cubicBezTo>
                  <a:cubicBezTo>
                    <a:pt x="2215039" y="142399"/>
                    <a:pt x="2217896" y="134779"/>
                    <a:pt x="2217896" y="134779"/>
                  </a:cubicBezTo>
                  <a:cubicBezTo>
                    <a:pt x="2217896" y="134779"/>
                    <a:pt x="2215039" y="139541"/>
                    <a:pt x="2211229" y="148114"/>
                  </a:cubicBezTo>
                  <a:cubicBezTo>
                    <a:pt x="2211229" y="148114"/>
                    <a:pt x="2211229" y="147161"/>
                    <a:pt x="2211229" y="147161"/>
                  </a:cubicBezTo>
                  <a:cubicBezTo>
                    <a:pt x="2213134" y="139541"/>
                    <a:pt x="2215039" y="131921"/>
                    <a:pt x="2216944" y="125254"/>
                  </a:cubicBezTo>
                  <a:cubicBezTo>
                    <a:pt x="2218849" y="118586"/>
                    <a:pt x="2220754" y="111919"/>
                    <a:pt x="2222659" y="105251"/>
                  </a:cubicBezTo>
                  <a:cubicBezTo>
                    <a:pt x="2226469" y="92869"/>
                    <a:pt x="2229326" y="81439"/>
                    <a:pt x="2233136" y="72866"/>
                  </a:cubicBezTo>
                  <a:cubicBezTo>
                    <a:pt x="2238851" y="54769"/>
                    <a:pt x="2242661" y="45244"/>
                    <a:pt x="2242661" y="45244"/>
                  </a:cubicBezTo>
                  <a:cubicBezTo>
                    <a:pt x="2242661" y="45244"/>
                    <a:pt x="2237899" y="54769"/>
                    <a:pt x="2229326" y="71914"/>
                  </a:cubicBezTo>
                  <a:cubicBezTo>
                    <a:pt x="2224564" y="80486"/>
                    <a:pt x="2220754" y="90964"/>
                    <a:pt x="2215991" y="103346"/>
                  </a:cubicBezTo>
                  <a:cubicBezTo>
                    <a:pt x="2213134" y="109061"/>
                    <a:pt x="2211229" y="115729"/>
                    <a:pt x="2208371" y="122396"/>
                  </a:cubicBezTo>
                  <a:cubicBezTo>
                    <a:pt x="2205514" y="129064"/>
                    <a:pt x="2203609" y="136684"/>
                    <a:pt x="2200751" y="144304"/>
                  </a:cubicBezTo>
                  <a:cubicBezTo>
                    <a:pt x="2195036" y="159544"/>
                    <a:pt x="2190274" y="176689"/>
                    <a:pt x="2184559" y="193834"/>
                  </a:cubicBezTo>
                  <a:cubicBezTo>
                    <a:pt x="2181701" y="204311"/>
                    <a:pt x="2177891" y="215741"/>
                    <a:pt x="2175034" y="228124"/>
                  </a:cubicBezTo>
                  <a:cubicBezTo>
                    <a:pt x="2175986" y="218599"/>
                    <a:pt x="2176939" y="210026"/>
                    <a:pt x="2177891" y="203359"/>
                  </a:cubicBezTo>
                  <a:cubicBezTo>
                    <a:pt x="2178844" y="198596"/>
                    <a:pt x="2178844" y="193834"/>
                    <a:pt x="2178844" y="190024"/>
                  </a:cubicBezTo>
                  <a:cubicBezTo>
                    <a:pt x="2179796" y="186214"/>
                    <a:pt x="2180749" y="184309"/>
                    <a:pt x="2180749" y="184309"/>
                  </a:cubicBezTo>
                  <a:cubicBezTo>
                    <a:pt x="2180749" y="184309"/>
                    <a:pt x="2179796" y="185261"/>
                    <a:pt x="2179796" y="187166"/>
                  </a:cubicBezTo>
                  <a:cubicBezTo>
                    <a:pt x="2180749" y="180499"/>
                    <a:pt x="2180749" y="176689"/>
                    <a:pt x="2180749" y="176689"/>
                  </a:cubicBezTo>
                  <a:cubicBezTo>
                    <a:pt x="2180749" y="176689"/>
                    <a:pt x="2178844" y="183356"/>
                    <a:pt x="2175986" y="194786"/>
                  </a:cubicBezTo>
                  <a:cubicBezTo>
                    <a:pt x="2174081" y="198596"/>
                    <a:pt x="2172176" y="202406"/>
                    <a:pt x="2170271" y="208121"/>
                  </a:cubicBezTo>
                  <a:cubicBezTo>
                    <a:pt x="2163604" y="223361"/>
                    <a:pt x="2155031" y="245269"/>
                    <a:pt x="2144554" y="271939"/>
                  </a:cubicBezTo>
                  <a:cubicBezTo>
                    <a:pt x="2141696" y="279559"/>
                    <a:pt x="2137886" y="288131"/>
                    <a:pt x="2135029" y="296704"/>
                  </a:cubicBezTo>
                  <a:cubicBezTo>
                    <a:pt x="2135029" y="296704"/>
                    <a:pt x="2135029" y="296704"/>
                    <a:pt x="2135029" y="295751"/>
                  </a:cubicBezTo>
                  <a:cubicBezTo>
                    <a:pt x="2133124" y="290989"/>
                    <a:pt x="2131219" y="286226"/>
                    <a:pt x="2129314" y="282416"/>
                  </a:cubicBezTo>
                  <a:cubicBezTo>
                    <a:pt x="2133124" y="261461"/>
                    <a:pt x="2135981" y="244316"/>
                    <a:pt x="2137886" y="231934"/>
                  </a:cubicBezTo>
                  <a:cubicBezTo>
                    <a:pt x="2139791" y="217646"/>
                    <a:pt x="2141696" y="210026"/>
                    <a:pt x="2141696" y="210026"/>
                  </a:cubicBezTo>
                  <a:cubicBezTo>
                    <a:pt x="2141696" y="210026"/>
                    <a:pt x="2138839" y="217646"/>
                    <a:pt x="2134076" y="230981"/>
                  </a:cubicBezTo>
                  <a:cubicBezTo>
                    <a:pt x="2131219" y="239554"/>
                    <a:pt x="2127409" y="250984"/>
                    <a:pt x="2123599" y="263366"/>
                  </a:cubicBezTo>
                  <a:cubicBezTo>
                    <a:pt x="2123599" y="260509"/>
                    <a:pt x="2122646" y="257651"/>
                    <a:pt x="2122646" y="253841"/>
                  </a:cubicBezTo>
                  <a:cubicBezTo>
                    <a:pt x="2120741" y="238601"/>
                    <a:pt x="2118836" y="225266"/>
                    <a:pt x="2117884" y="211931"/>
                  </a:cubicBezTo>
                  <a:cubicBezTo>
                    <a:pt x="2115979" y="198596"/>
                    <a:pt x="2114074" y="187166"/>
                    <a:pt x="2112169" y="176689"/>
                  </a:cubicBezTo>
                  <a:cubicBezTo>
                    <a:pt x="2110264" y="166211"/>
                    <a:pt x="2108359" y="157639"/>
                    <a:pt x="2107406" y="150019"/>
                  </a:cubicBezTo>
                  <a:cubicBezTo>
                    <a:pt x="2104549" y="134779"/>
                    <a:pt x="2102644" y="127159"/>
                    <a:pt x="2102644" y="127159"/>
                  </a:cubicBezTo>
                  <a:cubicBezTo>
                    <a:pt x="2102644" y="127159"/>
                    <a:pt x="2102644" y="135731"/>
                    <a:pt x="2103596" y="150971"/>
                  </a:cubicBezTo>
                  <a:cubicBezTo>
                    <a:pt x="2103596" y="155734"/>
                    <a:pt x="2104549" y="161449"/>
                    <a:pt x="2104549" y="168116"/>
                  </a:cubicBezTo>
                  <a:cubicBezTo>
                    <a:pt x="2104549" y="171926"/>
                    <a:pt x="2104549" y="176689"/>
                    <a:pt x="2104549" y="183356"/>
                  </a:cubicBezTo>
                  <a:cubicBezTo>
                    <a:pt x="2104549" y="190024"/>
                    <a:pt x="2105501" y="197644"/>
                    <a:pt x="2105501" y="207169"/>
                  </a:cubicBezTo>
                  <a:cubicBezTo>
                    <a:pt x="2105501" y="212884"/>
                    <a:pt x="2106454" y="218599"/>
                    <a:pt x="2106454" y="225266"/>
                  </a:cubicBezTo>
                  <a:cubicBezTo>
                    <a:pt x="2105501" y="224314"/>
                    <a:pt x="2105501" y="222409"/>
                    <a:pt x="2104549" y="221456"/>
                  </a:cubicBezTo>
                  <a:cubicBezTo>
                    <a:pt x="2104549" y="221456"/>
                    <a:pt x="2104549" y="221456"/>
                    <a:pt x="2104549" y="221456"/>
                  </a:cubicBezTo>
                  <a:lnTo>
                    <a:pt x="2104549" y="221456"/>
                  </a:lnTo>
                  <a:cubicBezTo>
                    <a:pt x="2103596" y="219551"/>
                    <a:pt x="2102644" y="217646"/>
                    <a:pt x="2102644" y="215741"/>
                  </a:cubicBezTo>
                  <a:cubicBezTo>
                    <a:pt x="2102644" y="211931"/>
                    <a:pt x="2101691" y="208121"/>
                    <a:pt x="2101691" y="205264"/>
                  </a:cubicBezTo>
                  <a:cubicBezTo>
                    <a:pt x="2100739" y="193834"/>
                    <a:pt x="2099786" y="184309"/>
                    <a:pt x="2098834" y="176689"/>
                  </a:cubicBezTo>
                  <a:cubicBezTo>
                    <a:pt x="2098834" y="173831"/>
                    <a:pt x="2097881" y="170974"/>
                    <a:pt x="2097881" y="168116"/>
                  </a:cubicBezTo>
                  <a:cubicBezTo>
                    <a:pt x="2100739" y="155734"/>
                    <a:pt x="2102644" y="149066"/>
                    <a:pt x="2102644" y="149066"/>
                  </a:cubicBezTo>
                  <a:cubicBezTo>
                    <a:pt x="2102644" y="149066"/>
                    <a:pt x="2100739" y="153829"/>
                    <a:pt x="2096929" y="162401"/>
                  </a:cubicBezTo>
                  <a:cubicBezTo>
                    <a:pt x="2095976" y="155734"/>
                    <a:pt x="2095024" y="151924"/>
                    <a:pt x="2095024" y="151924"/>
                  </a:cubicBezTo>
                  <a:cubicBezTo>
                    <a:pt x="2095024" y="151924"/>
                    <a:pt x="2095024" y="157639"/>
                    <a:pt x="2095024" y="167164"/>
                  </a:cubicBezTo>
                  <a:cubicBezTo>
                    <a:pt x="2088356" y="182404"/>
                    <a:pt x="2078831" y="206216"/>
                    <a:pt x="2066449" y="235744"/>
                  </a:cubicBezTo>
                  <a:cubicBezTo>
                    <a:pt x="2063591" y="243364"/>
                    <a:pt x="2060734" y="250984"/>
                    <a:pt x="2056924" y="259556"/>
                  </a:cubicBezTo>
                  <a:cubicBezTo>
                    <a:pt x="2061686" y="234791"/>
                    <a:pt x="2063591" y="219551"/>
                    <a:pt x="2063591" y="219551"/>
                  </a:cubicBezTo>
                  <a:cubicBezTo>
                    <a:pt x="2063591" y="219551"/>
                    <a:pt x="2058829" y="231934"/>
                    <a:pt x="2052161" y="252889"/>
                  </a:cubicBezTo>
                  <a:cubicBezTo>
                    <a:pt x="2051209" y="250984"/>
                    <a:pt x="2050256" y="249079"/>
                    <a:pt x="2050256" y="248126"/>
                  </a:cubicBezTo>
                  <a:cubicBezTo>
                    <a:pt x="2050256" y="238601"/>
                    <a:pt x="2050256" y="233839"/>
                    <a:pt x="2050256" y="233839"/>
                  </a:cubicBezTo>
                  <a:cubicBezTo>
                    <a:pt x="2050256" y="233839"/>
                    <a:pt x="2049304" y="237649"/>
                    <a:pt x="2048351" y="244316"/>
                  </a:cubicBezTo>
                  <a:cubicBezTo>
                    <a:pt x="2047399" y="241459"/>
                    <a:pt x="2046446" y="240506"/>
                    <a:pt x="2046446" y="240506"/>
                  </a:cubicBezTo>
                  <a:cubicBezTo>
                    <a:pt x="2046446" y="240506"/>
                    <a:pt x="2047399" y="242411"/>
                    <a:pt x="2047399" y="247174"/>
                  </a:cubicBezTo>
                  <a:cubicBezTo>
                    <a:pt x="2046446" y="251936"/>
                    <a:pt x="2045494" y="258604"/>
                    <a:pt x="2044541" y="266224"/>
                  </a:cubicBezTo>
                  <a:cubicBezTo>
                    <a:pt x="2044541" y="264319"/>
                    <a:pt x="2043589" y="261461"/>
                    <a:pt x="2043589" y="259556"/>
                  </a:cubicBezTo>
                  <a:cubicBezTo>
                    <a:pt x="2042636" y="255746"/>
                    <a:pt x="2042636" y="252889"/>
                    <a:pt x="2041684" y="249079"/>
                  </a:cubicBezTo>
                  <a:cubicBezTo>
                    <a:pt x="2046446" y="210026"/>
                    <a:pt x="2048351" y="184309"/>
                    <a:pt x="2048351" y="184309"/>
                  </a:cubicBezTo>
                  <a:cubicBezTo>
                    <a:pt x="2048351" y="184309"/>
                    <a:pt x="2044541" y="196691"/>
                    <a:pt x="2039779" y="216694"/>
                  </a:cubicBezTo>
                  <a:cubicBezTo>
                    <a:pt x="2038826" y="218599"/>
                    <a:pt x="2037874" y="220504"/>
                    <a:pt x="2036921" y="223361"/>
                  </a:cubicBezTo>
                  <a:cubicBezTo>
                    <a:pt x="2036921" y="221456"/>
                    <a:pt x="2035969" y="220504"/>
                    <a:pt x="2035969" y="218599"/>
                  </a:cubicBezTo>
                  <a:cubicBezTo>
                    <a:pt x="2034064" y="206216"/>
                    <a:pt x="2032159" y="195739"/>
                    <a:pt x="2031206" y="187166"/>
                  </a:cubicBezTo>
                  <a:cubicBezTo>
                    <a:pt x="2030254" y="179546"/>
                    <a:pt x="2029301" y="173831"/>
                    <a:pt x="2028349" y="169069"/>
                  </a:cubicBezTo>
                  <a:cubicBezTo>
                    <a:pt x="2030254" y="154781"/>
                    <a:pt x="2031206" y="147161"/>
                    <a:pt x="2031206" y="147161"/>
                  </a:cubicBezTo>
                  <a:cubicBezTo>
                    <a:pt x="2031206" y="147161"/>
                    <a:pt x="2030254" y="150971"/>
                    <a:pt x="2028349" y="157639"/>
                  </a:cubicBezTo>
                  <a:cubicBezTo>
                    <a:pt x="2029301" y="145256"/>
                    <a:pt x="2030254" y="138589"/>
                    <a:pt x="2030254" y="138589"/>
                  </a:cubicBezTo>
                  <a:cubicBezTo>
                    <a:pt x="2030254" y="138589"/>
                    <a:pt x="2028349" y="146209"/>
                    <a:pt x="2023586" y="160496"/>
                  </a:cubicBezTo>
                  <a:cubicBezTo>
                    <a:pt x="2021681" y="167164"/>
                    <a:pt x="2019776" y="176689"/>
                    <a:pt x="2017871" y="186214"/>
                  </a:cubicBezTo>
                  <a:cubicBezTo>
                    <a:pt x="2017871" y="188119"/>
                    <a:pt x="2016919" y="190024"/>
                    <a:pt x="2016919" y="191929"/>
                  </a:cubicBezTo>
                  <a:cubicBezTo>
                    <a:pt x="2016919" y="191929"/>
                    <a:pt x="2016919" y="190976"/>
                    <a:pt x="2016919" y="190976"/>
                  </a:cubicBezTo>
                  <a:cubicBezTo>
                    <a:pt x="2018824" y="170021"/>
                    <a:pt x="2019776" y="158591"/>
                    <a:pt x="2019776" y="158591"/>
                  </a:cubicBezTo>
                  <a:cubicBezTo>
                    <a:pt x="2019776" y="158591"/>
                    <a:pt x="2017871" y="166211"/>
                    <a:pt x="2015014" y="178594"/>
                  </a:cubicBezTo>
                  <a:cubicBezTo>
                    <a:pt x="2015014" y="176689"/>
                    <a:pt x="2014061" y="174784"/>
                    <a:pt x="2014061" y="174784"/>
                  </a:cubicBezTo>
                  <a:cubicBezTo>
                    <a:pt x="2014061" y="174784"/>
                    <a:pt x="2014061" y="175736"/>
                    <a:pt x="2014061" y="177641"/>
                  </a:cubicBezTo>
                  <a:cubicBezTo>
                    <a:pt x="2013109" y="172879"/>
                    <a:pt x="2012156" y="168116"/>
                    <a:pt x="2011204" y="163354"/>
                  </a:cubicBezTo>
                  <a:cubicBezTo>
                    <a:pt x="2008346" y="148114"/>
                    <a:pt x="2006441" y="135731"/>
                    <a:pt x="2003584" y="125254"/>
                  </a:cubicBezTo>
                  <a:cubicBezTo>
                    <a:pt x="1999774" y="104299"/>
                    <a:pt x="1996916" y="91916"/>
                    <a:pt x="1996916" y="91916"/>
                  </a:cubicBezTo>
                  <a:cubicBezTo>
                    <a:pt x="1996916" y="91916"/>
                    <a:pt x="1997869" y="104299"/>
                    <a:pt x="1999774" y="125254"/>
                  </a:cubicBezTo>
                  <a:cubicBezTo>
                    <a:pt x="2000726" y="135731"/>
                    <a:pt x="2001679" y="149066"/>
                    <a:pt x="2003584" y="164306"/>
                  </a:cubicBezTo>
                  <a:cubicBezTo>
                    <a:pt x="2004536" y="175736"/>
                    <a:pt x="2006441" y="189071"/>
                    <a:pt x="2008346" y="203359"/>
                  </a:cubicBezTo>
                  <a:cubicBezTo>
                    <a:pt x="2005489" y="213836"/>
                    <a:pt x="2002631" y="227171"/>
                    <a:pt x="1999774" y="240506"/>
                  </a:cubicBezTo>
                  <a:cubicBezTo>
                    <a:pt x="1995011" y="262414"/>
                    <a:pt x="1990249" y="288131"/>
                    <a:pt x="1984534" y="314801"/>
                  </a:cubicBezTo>
                  <a:cubicBezTo>
                    <a:pt x="1984534" y="303371"/>
                    <a:pt x="1984534" y="292894"/>
                    <a:pt x="1984534" y="283369"/>
                  </a:cubicBezTo>
                  <a:cubicBezTo>
                    <a:pt x="1984534" y="277654"/>
                    <a:pt x="1984534" y="271939"/>
                    <a:pt x="1984534" y="267176"/>
                  </a:cubicBezTo>
                  <a:cubicBezTo>
                    <a:pt x="1985486" y="265271"/>
                    <a:pt x="1986439" y="263366"/>
                    <a:pt x="1986439" y="263366"/>
                  </a:cubicBezTo>
                  <a:cubicBezTo>
                    <a:pt x="1986439" y="263366"/>
                    <a:pt x="1985486" y="264319"/>
                    <a:pt x="1984534" y="265271"/>
                  </a:cubicBezTo>
                  <a:cubicBezTo>
                    <a:pt x="1984534" y="257651"/>
                    <a:pt x="1984534" y="250031"/>
                    <a:pt x="1985486" y="243364"/>
                  </a:cubicBezTo>
                  <a:cubicBezTo>
                    <a:pt x="1986439" y="231934"/>
                    <a:pt x="1986439" y="221456"/>
                    <a:pt x="1987391" y="212884"/>
                  </a:cubicBezTo>
                  <a:cubicBezTo>
                    <a:pt x="1988344" y="195739"/>
                    <a:pt x="1989296" y="186214"/>
                    <a:pt x="1989296" y="186214"/>
                  </a:cubicBezTo>
                  <a:cubicBezTo>
                    <a:pt x="1989296" y="186214"/>
                    <a:pt x="1987391" y="195739"/>
                    <a:pt x="1983581" y="211931"/>
                  </a:cubicBezTo>
                  <a:cubicBezTo>
                    <a:pt x="1981676" y="220504"/>
                    <a:pt x="1979771" y="230029"/>
                    <a:pt x="1978819" y="242411"/>
                  </a:cubicBezTo>
                  <a:cubicBezTo>
                    <a:pt x="1976914" y="253841"/>
                    <a:pt x="1975961" y="267176"/>
                    <a:pt x="1974056" y="281464"/>
                  </a:cubicBezTo>
                  <a:cubicBezTo>
                    <a:pt x="1974056" y="281464"/>
                    <a:pt x="1973104" y="282416"/>
                    <a:pt x="1973104" y="282416"/>
                  </a:cubicBezTo>
                  <a:cubicBezTo>
                    <a:pt x="1971199" y="284321"/>
                    <a:pt x="1970246" y="286226"/>
                    <a:pt x="1968341" y="289084"/>
                  </a:cubicBezTo>
                  <a:cubicBezTo>
                    <a:pt x="1968341" y="287179"/>
                    <a:pt x="1968341" y="285274"/>
                    <a:pt x="1968341" y="283369"/>
                  </a:cubicBezTo>
                  <a:cubicBezTo>
                    <a:pt x="1971199" y="277654"/>
                    <a:pt x="1973104" y="274796"/>
                    <a:pt x="1973104" y="274796"/>
                  </a:cubicBezTo>
                  <a:cubicBezTo>
                    <a:pt x="1973104" y="274796"/>
                    <a:pt x="1971199" y="276701"/>
                    <a:pt x="1968341" y="280511"/>
                  </a:cubicBezTo>
                  <a:cubicBezTo>
                    <a:pt x="1970246" y="255746"/>
                    <a:pt x="1972151" y="235744"/>
                    <a:pt x="1973104" y="224314"/>
                  </a:cubicBezTo>
                  <a:cubicBezTo>
                    <a:pt x="1975961" y="201454"/>
                    <a:pt x="1976914" y="187166"/>
                    <a:pt x="1976914" y="187166"/>
                  </a:cubicBezTo>
                  <a:cubicBezTo>
                    <a:pt x="1976914" y="187166"/>
                    <a:pt x="1973104" y="198596"/>
                    <a:pt x="1967389" y="218599"/>
                  </a:cubicBezTo>
                  <a:cubicBezTo>
                    <a:pt x="1967389" y="217646"/>
                    <a:pt x="1967389" y="216694"/>
                    <a:pt x="1967389" y="216694"/>
                  </a:cubicBezTo>
                  <a:cubicBezTo>
                    <a:pt x="1967389" y="216694"/>
                    <a:pt x="1967389" y="217646"/>
                    <a:pt x="1966436" y="220504"/>
                  </a:cubicBezTo>
                  <a:cubicBezTo>
                    <a:pt x="1963579" y="229076"/>
                    <a:pt x="1960721" y="238601"/>
                    <a:pt x="1957864" y="250031"/>
                  </a:cubicBezTo>
                  <a:cubicBezTo>
                    <a:pt x="1955959" y="256699"/>
                    <a:pt x="1954054" y="264319"/>
                    <a:pt x="1952149" y="271939"/>
                  </a:cubicBezTo>
                  <a:cubicBezTo>
                    <a:pt x="1947386" y="250031"/>
                    <a:pt x="1944529" y="232886"/>
                    <a:pt x="1941671" y="221456"/>
                  </a:cubicBezTo>
                  <a:cubicBezTo>
                    <a:pt x="1941671" y="218599"/>
                    <a:pt x="1942624" y="215741"/>
                    <a:pt x="1942624" y="213836"/>
                  </a:cubicBezTo>
                  <a:cubicBezTo>
                    <a:pt x="1946434" y="203359"/>
                    <a:pt x="1949291" y="193834"/>
                    <a:pt x="1952149" y="186214"/>
                  </a:cubicBezTo>
                  <a:cubicBezTo>
                    <a:pt x="1958816" y="168116"/>
                    <a:pt x="1962626" y="157639"/>
                    <a:pt x="1962626" y="157639"/>
                  </a:cubicBezTo>
                  <a:cubicBezTo>
                    <a:pt x="1962626" y="157639"/>
                    <a:pt x="1957864" y="167164"/>
                    <a:pt x="1948339" y="185261"/>
                  </a:cubicBezTo>
                  <a:cubicBezTo>
                    <a:pt x="1947386" y="187166"/>
                    <a:pt x="1946434" y="189071"/>
                    <a:pt x="1945481" y="190976"/>
                  </a:cubicBezTo>
                  <a:cubicBezTo>
                    <a:pt x="1945481" y="190024"/>
                    <a:pt x="1945481" y="189071"/>
                    <a:pt x="1945481" y="189071"/>
                  </a:cubicBezTo>
                  <a:cubicBezTo>
                    <a:pt x="1945481" y="189071"/>
                    <a:pt x="1945481" y="190024"/>
                    <a:pt x="1944529" y="192881"/>
                  </a:cubicBezTo>
                  <a:cubicBezTo>
                    <a:pt x="1942624" y="196691"/>
                    <a:pt x="1940719" y="201454"/>
                    <a:pt x="1938814" y="205264"/>
                  </a:cubicBezTo>
                  <a:cubicBezTo>
                    <a:pt x="1936909" y="170021"/>
                    <a:pt x="1935004" y="148114"/>
                    <a:pt x="1935004" y="148114"/>
                  </a:cubicBezTo>
                  <a:cubicBezTo>
                    <a:pt x="1935004" y="148114"/>
                    <a:pt x="1931194" y="178594"/>
                    <a:pt x="1928336" y="224314"/>
                  </a:cubicBezTo>
                  <a:cubicBezTo>
                    <a:pt x="1928336" y="225266"/>
                    <a:pt x="1928336" y="227171"/>
                    <a:pt x="1928336" y="229076"/>
                  </a:cubicBezTo>
                  <a:cubicBezTo>
                    <a:pt x="1927384" y="231934"/>
                    <a:pt x="1925479" y="234791"/>
                    <a:pt x="1924526" y="236696"/>
                  </a:cubicBezTo>
                  <a:cubicBezTo>
                    <a:pt x="1921669" y="243364"/>
                    <a:pt x="1918811" y="250984"/>
                    <a:pt x="1915001" y="258604"/>
                  </a:cubicBezTo>
                  <a:cubicBezTo>
                    <a:pt x="1914049" y="261461"/>
                    <a:pt x="1912144" y="265271"/>
                    <a:pt x="1911191" y="268129"/>
                  </a:cubicBezTo>
                  <a:cubicBezTo>
                    <a:pt x="1910239" y="265271"/>
                    <a:pt x="1908334" y="262414"/>
                    <a:pt x="1907381" y="259556"/>
                  </a:cubicBezTo>
                  <a:lnTo>
                    <a:pt x="1907381" y="258604"/>
                  </a:lnTo>
                  <a:lnTo>
                    <a:pt x="1907381" y="258604"/>
                  </a:lnTo>
                  <a:cubicBezTo>
                    <a:pt x="1905476" y="256699"/>
                    <a:pt x="1903571" y="254794"/>
                    <a:pt x="1900714" y="253841"/>
                  </a:cubicBezTo>
                  <a:cubicBezTo>
                    <a:pt x="1899761" y="253841"/>
                    <a:pt x="1898809" y="252889"/>
                    <a:pt x="1897856" y="252889"/>
                  </a:cubicBezTo>
                  <a:cubicBezTo>
                    <a:pt x="1897856" y="252889"/>
                    <a:pt x="1896904" y="252889"/>
                    <a:pt x="1896904" y="252889"/>
                  </a:cubicBezTo>
                  <a:cubicBezTo>
                    <a:pt x="1896904" y="251936"/>
                    <a:pt x="1896904" y="251936"/>
                    <a:pt x="1896904" y="250984"/>
                  </a:cubicBezTo>
                  <a:cubicBezTo>
                    <a:pt x="1896904" y="249079"/>
                    <a:pt x="1897856" y="247174"/>
                    <a:pt x="1897856" y="246221"/>
                  </a:cubicBezTo>
                  <a:cubicBezTo>
                    <a:pt x="1899761" y="240506"/>
                    <a:pt x="1900714" y="234791"/>
                    <a:pt x="1902619" y="230029"/>
                  </a:cubicBezTo>
                  <a:cubicBezTo>
                    <a:pt x="1903571" y="228124"/>
                    <a:pt x="1903571" y="226219"/>
                    <a:pt x="1903571" y="226219"/>
                  </a:cubicBezTo>
                  <a:cubicBezTo>
                    <a:pt x="1903571" y="226219"/>
                    <a:pt x="1903571" y="226219"/>
                    <a:pt x="1902619" y="227171"/>
                  </a:cubicBezTo>
                  <a:cubicBezTo>
                    <a:pt x="1903571" y="222409"/>
                    <a:pt x="1905476" y="218599"/>
                    <a:pt x="1906429" y="214789"/>
                  </a:cubicBezTo>
                  <a:cubicBezTo>
                    <a:pt x="1909286" y="205264"/>
                    <a:pt x="1912144" y="196691"/>
                    <a:pt x="1915001" y="190976"/>
                  </a:cubicBezTo>
                  <a:cubicBezTo>
                    <a:pt x="1919764" y="177641"/>
                    <a:pt x="1922621" y="170021"/>
                    <a:pt x="1922621" y="170021"/>
                  </a:cubicBezTo>
                  <a:cubicBezTo>
                    <a:pt x="1922621" y="170021"/>
                    <a:pt x="1918811" y="176689"/>
                    <a:pt x="1911191" y="189071"/>
                  </a:cubicBezTo>
                  <a:cubicBezTo>
                    <a:pt x="1907381" y="194786"/>
                    <a:pt x="1903571" y="203359"/>
                    <a:pt x="1899761" y="211931"/>
                  </a:cubicBezTo>
                  <a:cubicBezTo>
                    <a:pt x="1897856" y="216694"/>
                    <a:pt x="1894999" y="221456"/>
                    <a:pt x="1893094" y="226219"/>
                  </a:cubicBezTo>
                  <a:cubicBezTo>
                    <a:pt x="1892141" y="229076"/>
                    <a:pt x="1890236" y="231934"/>
                    <a:pt x="1889284" y="235744"/>
                  </a:cubicBezTo>
                  <a:cubicBezTo>
                    <a:pt x="1889284" y="234791"/>
                    <a:pt x="1889284" y="233839"/>
                    <a:pt x="1888331" y="232886"/>
                  </a:cubicBezTo>
                  <a:cubicBezTo>
                    <a:pt x="1888331" y="227171"/>
                    <a:pt x="1888331" y="221456"/>
                    <a:pt x="1889284" y="216694"/>
                  </a:cubicBezTo>
                  <a:cubicBezTo>
                    <a:pt x="1889284" y="210979"/>
                    <a:pt x="1890236" y="205264"/>
                    <a:pt x="1891189" y="200501"/>
                  </a:cubicBezTo>
                  <a:cubicBezTo>
                    <a:pt x="1892141" y="195739"/>
                    <a:pt x="1893094" y="190976"/>
                    <a:pt x="1894046" y="187166"/>
                  </a:cubicBezTo>
                  <a:cubicBezTo>
                    <a:pt x="1895951" y="179546"/>
                    <a:pt x="1897856" y="172879"/>
                    <a:pt x="1899761" y="169069"/>
                  </a:cubicBezTo>
                  <a:cubicBezTo>
                    <a:pt x="1901666" y="165259"/>
                    <a:pt x="1902619" y="162401"/>
                    <a:pt x="1902619" y="162401"/>
                  </a:cubicBezTo>
                  <a:cubicBezTo>
                    <a:pt x="1902619" y="162401"/>
                    <a:pt x="1901666" y="164306"/>
                    <a:pt x="1898809" y="168116"/>
                  </a:cubicBezTo>
                  <a:cubicBezTo>
                    <a:pt x="1895951" y="171926"/>
                    <a:pt x="1893094" y="177641"/>
                    <a:pt x="1890236" y="186214"/>
                  </a:cubicBezTo>
                  <a:cubicBezTo>
                    <a:pt x="1889284" y="190024"/>
                    <a:pt x="1887379" y="194786"/>
                    <a:pt x="1885474" y="199549"/>
                  </a:cubicBezTo>
                  <a:cubicBezTo>
                    <a:pt x="1884521" y="204311"/>
                    <a:pt x="1883569" y="209074"/>
                    <a:pt x="1882616" y="213836"/>
                  </a:cubicBezTo>
                  <a:cubicBezTo>
                    <a:pt x="1882616" y="211931"/>
                    <a:pt x="1882616" y="210026"/>
                    <a:pt x="1882616" y="210026"/>
                  </a:cubicBezTo>
                  <a:cubicBezTo>
                    <a:pt x="1882616" y="210026"/>
                    <a:pt x="1880711" y="216694"/>
                    <a:pt x="1878806" y="228124"/>
                  </a:cubicBezTo>
                  <a:cubicBezTo>
                    <a:pt x="1877854" y="232886"/>
                    <a:pt x="1876901" y="237649"/>
                    <a:pt x="1874996" y="243364"/>
                  </a:cubicBezTo>
                  <a:cubicBezTo>
                    <a:pt x="1874996" y="239554"/>
                    <a:pt x="1874996" y="237649"/>
                    <a:pt x="1874996" y="237649"/>
                  </a:cubicBezTo>
                  <a:cubicBezTo>
                    <a:pt x="1874996" y="237649"/>
                    <a:pt x="1874044" y="244316"/>
                    <a:pt x="1872139" y="255746"/>
                  </a:cubicBezTo>
                  <a:cubicBezTo>
                    <a:pt x="1871186" y="260509"/>
                    <a:pt x="1870234" y="266224"/>
                    <a:pt x="1868329" y="270986"/>
                  </a:cubicBezTo>
                  <a:cubicBezTo>
                    <a:pt x="1868329" y="267176"/>
                    <a:pt x="1869281" y="263366"/>
                    <a:pt x="1869281" y="259556"/>
                  </a:cubicBezTo>
                  <a:cubicBezTo>
                    <a:pt x="1871186" y="243364"/>
                    <a:pt x="1873091" y="228124"/>
                    <a:pt x="1874996" y="213836"/>
                  </a:cubicBezTo>
                  <a:cubicBezTo>
                    <a:pt x="1875949" y="207169"/>
                    <a:pt x="1876901" y="200501"/>
                    <a:pt x="1877854" y="193834"/>
                  </a:cubicBezTo>
                  <a:cubicBezTo>
                    <a:pt x="1878806" y="187166"/>
                    <a:pt x="1880711" y="181451"/>
                    <a:pt x="1881664" y="175736"/>
                  </a:cubicBezTo>
                  <a:cubicBezTo>
                    <a:pt x="1883569" y="164306"/>
                    <a:pt x="1885474" y="154781"/>
                    <a:pt x="1888331" y="146209"/>
                  </a:cubicBezTo>
                  <a:cubicBezTo>
                    <a:pt x="1892141" y="130016"/>
                    <a:pt x="1894999" y="120491"/>
                    <a:pt x="1894999" y="120491"/>
                  </a:cubicBezTo>
                  <a:cubicBezTo>
                    <a:pt x="1894999" y="120491"/>
                    <a:pt x="1891189" y="129064"/>
                    <a:pt x="1885474" y="144304"/>
                  </a:cubicBezTo>
                  <a:cubicBezTo>
                    <a:pt x="1882616" y="151924"/>
                    <a:pt x="1878806" y="161449"/>
                    <a:pt x="1875949" y="172879"/>
                  </a:cubicBezTo>
                  <a:cubicBezTo>
                    <a:pt x="1874044" y="178594"/>
                    <a:pt x="1872139" y="184309"/>
                    <a:pt x="1870234" y="190976"/>
                  </a:cubicBezTo>
                  <a:cubicBezTo>
                    <a:pt x="1868329" y="197644"/>
                    <a:pt x="1867376" y="204311"/>
                    <a:pt x="1865471" y="210979"/>
                  </a:cubicBezTo>
                  <a:cubicBezTo>
                    <a:pt x="1863566" y="219551"/>
                    <a:pt x="1860709" y="229076"/>
                    <a:pt x="1858804" y="238601"/>
                  </a:cubicBezTo>
                  <a:cubicBezTo>
                    <a:pt x="1858804" y="221456"/>
                    <a:pt x="1857851" y="206216"/>
                    <a:pt x="1856899" y="194786"/>
                  </a:cubicBezTo>
                  <a:cubicBezTo>
                    <a:pt x="1855946" y="181451"/>
                    <a:pt x="1854994" y="172879"/>
                    <a:pt x="1854994" y="172879"/>
                  </a:cubicBezTo>
                  <a:cubicBezTo>
                    <a:pt x="1854994" y="172879"/>
                    <a:pt x="1854041" y="180499"/>
                    <a:pt x="1853089" y="194786"/>
                  </a:cubicBezTo>
                  <a:cubicBezTo>
                    <a:pt x="1852136" y="208121"/>
                    <a:pt x="1850231" y="228124"/>
                    <a:pt x="1848326" y="250984"/>
                  </a:cubicBezTo>
                  <a:cubicBezTo>
                    <a:pt x="1847374" y="260509"/>
                    <a:pt x="1846421" y="271939"/>
                    <a:pt x="1845469" y="282416"/>
                  </a:cubicBezTo>
                  <a:cubicBezTo>
                    <a:pt x="1843564" y="279559"/>
                    <a:pt x="1841659" y="276701"/>
                    <a:pt x="1839754" y="273844"/>
                  </a:cubicBezTo>
                  <a:cubicBezTo>
                    <a:pt x="1839754" y="270986"/>
                    <a:pt x="1838801" y="269081"/>
                    <a:pt x="1838801" y="269081"/>
                  </a:cubicBezTo>
                  <a:cubicBezTo>
                    <a:pt x="1838801" y="269081"/>
                    <a:pt x="1838801" y="270034"/>
                    <a:pt x="1838801" y="272891"/>
                  </a:cubicBezTo>
                  <a:cubicBezTo>
                    <a:pt x="1834039" y="266224"/>
                    <a:pt x="1830229" y="260509"/>
                    <a:pt x="1827371" y="256699"/>
                  </a:cubicBezTo>
                  <a:cubicBezTo>
                    <a:pt x="1829276" y="216694"/>
                    <a:pt x="1828324" y="190976"/>
                    <a:pt x="1828324" y="190976"/>
                  </a:cubicBezTo>
                  <a:cubicBezTo>
                    <a:pt x="1828324" y="190976"/>
                    <a:pt x="1826419" y="202406"/>
                    <a:pt x="1822609" y="222409"/>
                  </a:cubicBezTo>
                  <a:cubicBezTo>
                    <a:pt x="1822609" y="219551"/>
                    <a:pt x="1822609" y="217646"/>
                    <a:pt x="1822609" y="214789"/>
                  </a:cubicBezTo>
                  <a:cubicBezTo>
                    <a:pt x="1822609" y="196691"/>
                    <a:pt x="1821656" y="178594"/>
                    <a:pt x="1822609" y="161449"/>
                  </a:cubicBezTo>
                  <a:cubicBezTo>
                    <a:pt x="1823561" y="144304"/>
                    <a:pt x="1823561" y="129064"/>
                    <a:pt x="1823561" y="113824"/>
                  </a:cubicBezTo>
                  <a:cubicBezTo>
                    <a:pt x="1824514" y="54769"/>
                    <a:pt x="1823561" y="15716"/>
                    <a:pt x="1823561" y="15716"/>
                  </a:cubicBezTo>
                  <a:cubicBezTo>
                    <a:pt x="1823561" y="15716"/>
                    <a:pt x="1817846" y="54769"/>
                    <a:pt x="1812131" y="112871"/>
                  </a:cubicBezTo>
                  <a:cubicBezTo>
                    <a:pt x="1811179" y="127159"/>
                    <a:pt x="1809274" y="143351"/>
                    <a:pt x="1807369" y="160496"/>
                  </a:cubicBezTo>
                  <a:cubicBezTo>
                    <a:pt x="1805464" y="175736"/>
                    <a:pt x="1805464" y="191929"/>
                    <a:pt x="1805464" y="209074"/>
                  </a:cubicBezTo>
                  <a:cubicBezTo>
                    <a:pt x="1803559" y="210026"/>
                    <a:pt x="1802606" y="210979"/>
                    <a:pt x="1801654" y="211931"/>
                  </a:cubicBezTo>
                  <a:lnTo>
                    <a:pt x="1801654" y="211931"/>
                  </a:lnTo>
                  <a:lnTo>
                    <a:pt x="1801654" y="212884"/>
                  </a:lnTo>
                  <a:cubicBezTo>
                    <a:pt x="1797844" y="221456"/>
                    <a:pt x="1794034" y="229076"/>
                    <a:pt x="1790224" y="237649"/>
                  </a:cubicBezTo>
                  <a:cubicBezTo>
                    <a:pt x="1790224" y="217646"/>
                    <a:pt x="1790224" y="207169"/>
                    <a:pt x="1790224" y="207169"/>
                  </a:cubicBezTo>
                  <a:cubicBezTo>
                    <a:pt x="1790224" y="207169"/>
                    <a:pt x="1788319" y="218599"/>
                    <a:pt x="1786414" y="239554"/>
                  </a:cubicBezTo>
                  <a:cubicBezTo>
                    <a:pt x="1786414" y="243364"/>
                    <a:pt x="1785461" y="246221"/>
                    <a:pt x="1784509" y="250984"/>
                  </a:cubicBezTo>
                  <a:cubicBezTo>
                    <a:pt x="1784509" y="251936"/>
                    <a:pt x="1784509" y="251936"/>
                    <a:pt x="1783556" y="252889"/>
                  </a:cubicBezTo>
                  <a:cubicBezTo>
                    <a:pt x="1779746" y="236696"/>
                    <a:pt x="1776889" y="226219"/>
                    <a:pt x="1776889" y="226219"/>
                  </a:cubicBezTo>
                  <a:cubicBezTo>
                    <a:pt x="1776889" y="226219"/>
                    <a:pt x="1776889" y="236696"/>
                    <a:pt x="1777841" y="253841"/>
                  </a:cubicBezTo>
                  <a:cubicBezTo>
                    <a:pt x="1774031" y="244316"/>
                    <a:pt x="1771174" y="236696"/>
                    <a:pt x="1768316" y="230029"/>
                  </a:cubicBezTo>
                  <a:cubicBezTo>
                    <a:pt x="1763554" y="219551"/>
                    <a:pt x="1760696" y="211931"/>
                    <a:pt x="1759744" y="209074"/>
                  </a:cubicBezTo>
                  <a:cubicBezTo>
                    <a:pt x="1759744" y="209074"/>
                    <a:pt x="1759744" y="208121"/>
                    <a:pt x="1759744" y="208121"/>
                  </a:cubicBezTo>
                  <a:cubicBezTo>
                    <a:pt x="1761649" y="202406"/>
                    <a:pt x="1761649" y="198596"/>
                    <a:pt x="1761649" y="198596"/>
                  </a:cubicBezTo>
                  <a:cubicBezTo>
                    <a:pt x="1761649" y="198596"/>
                    <a:pt x="1760696" y="200501"/>
                    <a:pt x="1759744" y="203359"/>
                  </a:cubicBezTo>
                  <a:cubicBezTo>
                    <a:pt x="1759744" y="200501"/>
                    <a:pt x="1759744" y="197644"/>
                    <a:pt x="1759744" y="195739"/>
                  </a:cubicBezTo>
                  <a:cubicBezTo>
                    <a:pt x="1760696" y="187166"/>
                    <a:pt x="1760696" y="178594"/>
                    <a:pt x="1761649" y="171926"/>
                  </a:cubicBezTo>
                  <a:cubicBezTo>
                    <a:pt x="1762601" y="158591"/>
                    <a:pt x="1762601" y="151924"/>
                    <a:pt x="1762601" y="151924"/>
                  </a:cubicBezTo>
                  <a:cubicBezTo>
                    <a:pt x="1762601" y="151924"/>
                    <a:pt x="1760696" y="159544"/>
                    <a:pt x="1756886" y="171926"/>
                  </a:cubicBezTo>
                  <a:cubicBezTo>
                    <a:pt x="1754981" y="180499"/>
                    <a:pt x="1752124" y="191929"/>
                    <a:pt x="1749266" y="205264"/>
                  </a:cubicBezTo>
                  <a:cubicBezTo>
                    <a:pt x="1746409" y="200501"/>
                    <a:pt x="1745456" y="197644"/>
                    <a:pt x="1745456" y="197644"/>
                  </a:cubicBezTo>
                  <a:cubicBezTo>
                    <a:pt x="1745456" y="197644"/>
                    <a:pt x="1746409" y="201454"/>
                    <a:pt x="1749266" y="208121"/>
                  </a:cubicBezTo>
                  <a:cubicBezTo>
                    <a:pt x="1748314" y="213836"/>
                    <a:pt x="1747361" y="219551"/>
                    <a:pt x="1746409" y="225266"/>
                  </a:cubicBezTo>
                  <a:cubicBezTo>
                    <a:pt x="1746409" y="226219"/>
                    <a:pt x="1746409" y="227171"/>
                    <a:pt x="1746409" y="228124"/>
                  </a:cubicBezTo>
                  <a:cubicBezTo>
                    <a:pt x="1741646" y="193834"/>
                    <a:pt x="1737836" y="171926"/>
                    <a:pt x="1737836" y="171926"/>
                  </a:cubicBezTo>
                  <a:cubicBezTo>
                    <a:pt x="1737836" y="171926"/>
                    <a:pt x="1736884" y="204311"/>
                    <a:pt x="1738789" y="252889"/>
                  </a:cubicBezTo>
                  <a:cubicBezTo>
                    <a:pt x="1737836" y="253841"/>
                    <a:pt x="1737836" y="255746"/>
                    <a:pt x="1736884" y="256699"/>
                  </a:cubicBezTo>
                  <a:cubicBezTo>
                    <a:pt x="1735931" y="253841"/>
                    <a:pt x="1735931" y="252889"/>
                    <a:pt x="1735931" y="252889"/>
                  </a:cubicBezTo>
                  <a:cubicBezTo>
                    <a:pt x="1735931" y="252889"/>
                    <a:pt x="1735931" y="254794"/>
                    <a:pt x="1735931" y="257651"/>
                  </a:cubicBezTo>
                  <a:cubicBezTo>
                    <a:pt x="1734979" y="259556"/>
                    <a:pt x="1734026" y="261461"/>
                    <a:pt x="1733074" y="264319"/>
                  </a:cubicBezTo>
                  <a:cubicBezTo>
                    <a:pt x="1731169" y="270034"/>
                    <a:pt x="1729264" y="276701"/>
                    <a:pt x="1727359" y="283369"/>
                  </a:cubicBezTo>
                  <a:cubicBezTo>
                    <a:pt x="1725454" y="288131"/>
                    <a:pt x="1723549" y="293846"/>
                    <a:pt x="1722596" y="299561"/>
                  </a:cubicBezTo>
                  <a:cubicBezTo>
                    <a:pt x="1720691" y="278606"/>
                    <a:pt x="1718786" y="267176"/>
                    <a:pt x="1718786" y="267176"/>
                  </a:cubicBezTo>
                  <a:cubicBezTo>
                    <a:pt x="1718786" y="267176"/>
                    <a:pt x="1717834" y="286226"/>
                    <a:pt x="1716881" y="317659"/>
                  </a:cubicBezTo>
                  <a:cubicBezTo>
                    <a:pt x="1716881" y="317659"/>
                    <a:pt x="1716881" y="318611"/>
                    <a:pt x="1716881" y="318611"/>
                  </a:cubicBezTo>
                  <a:cubicBezTo>
                    <a:pt x="1715929" y="317659"/>
                    <a:pt x="1715929" y="316706"/>
                    <a:pt x="1714976" y="316706"/>
                  </a:cubicBezTo>
                  <a:cubicBezTo>
                    <a:pt x="1712119" y="307181"/>
                    <a:pt x="1710214" y="297656"/>
                    <a:pt x="1707356" y="288131"/>
                  </a:cubicBezTo>
                  <a:cubicBezTo>
                    <a:pt x="1708309" y="270034"/>
                    <a:pt x="1709261" y="252889"/>
                    <a:pt x="1709261" y="237649"/>
                  </a:cubicBezTo>
                  <a:cubicBezTo>
                    <a:pt x="1711166" y="192881"/>
                    <a:pt x="1710214" y="163354"/>
                    <a:pt x="1710214" y="163354"/>
                  </a:cubicBezTo>
                  <a:cubicBezTo>
                    <a:pt x="1710214" y="163354"/>
                    <a:pt x="1705451" y="189071"/>
                    <a:pt x="1698784" y="229076"/>
                  </a:cubicBezTo>
                  <a:cubicBezTo>
                    <a:pt x="1696879" y="219551"/>
                    <a:pt x="1695926" y="210979"/>
                    <a:pt x="1694021" y="203359"/>
                  </a:cubicBezTo>
                  <a:cubicBezTo>
                    <a:pt x="1695926" y="191929"/>
                    <a:pt x="1697831" y="180499"/>
                    <a:pt x="1699736" y="170021"/>
                  </a:cubicBezTo>
                  <a:cubicBezTo>
                    <a:pt x="1702594" y="151924"/>
                    <a:pt x="1705451" y="134779"/>
                    <a:pt x="1706404" y="119539"/>
                  </a:cubicBezTo>
                  <a:cubicBezTo>
                    <a:pt x="1708309" y="104299"/>
                    <a:pt x="1709261" y="91916"/>
                    <a:pt x="1710214" y="80486"/>
                  </a:cubicBezTo>
                  <a:cubicBezTo>
                    <a:pt x="1712119" y="59531"/>
                    <a:pt x="1713071" y="47149"/>
                    <a:pt x="1713071" y="47149"/>
                  </a:cubicBezTo>
                  <a:cubicBezTo>
                    <a:pt x="1713071" y="47149"/>
                    <a:pt x="1710214" y="59531"/>
                    <a:pt x="1706404" y="80486"/>
                  </a:cubicBezTo>
                  <a:cubicBezTo>
                    <a:pt x="1704499" y="90964"/>
                    <a:pt x="1701641" y="104299"/>
                    <a:pt x="1698784" y="118586"/>
                  </a:cubicBezTo>
                  <a:cubicBezTo>
                    <a:pt x="1695926" y="133826"/>
                    <a:pt x="1692116" y="150019"/>
                    <a:pt x="1688306" y="168116"/>
                  </a:cubicBezTo>
                  <a:cubicBezTo>
                    <a:pt x="1688306" y="169069"/>
                    <a:pt x="1687354" y="170974"/>
                    <a:pt x="1687354" y="171926"/>
                  </a:cubicBezTo>
                  <a:cubicBezTo>
                    <a:pt x="1685449" y="164306"/>
                    <a:pt x="1684496" y="160496"/>
                    <a:pt x="1684496" y="160496"/>
                  </a:cubicBezTo>
                  <a:cubicBezTo>
                    <a:pt x="1684496" y="160496"/>
                    <a:pt x="1684496" y="167164"/>
                    <a:pt x="1685449" y="179546"/>
                  </a:cubicBezTo>
                  <a:cubicBezTo>
                    <a:pt x="1684496" y="185261"/>
                    <a:pt x="1682591" y="191929"/>
                    <a:pt x="1681639" y="197644"/>
                  </a:cubicBezTo>
                  <a:cubicBezTo>
                    <a:pt x="1680686" y="195739"/>
                    <a:pt x="1680686" y="194786"/>
                    <a:pt x="1680686" y="192881"/>
                  </a:cubicBezTo>
                  <a:cubicBezTo>
                    <a:pt x="1681639" y="186214"/>
                    <a:pt x="1681639" y="180499"/>
                    <a:pt x="1681639" y="174784"/>
                  </a:cubicBezTo>
                  <a:cubicBezTo>
                    <a:pt x="1681639" y="162401"/>
                    <a:pt x="1682591" y="151924"/>
                    <a:pt x="1682591" y="143351"/>
                  </a:cubicBezTo>
                  <a:cubicBezTo>
                    <a:pt x="1682591" y="126206"/>
                    <a:pt x="1683544" y="115729"/>
                    <a:pt x="1683544" y="115729"/>
                  </a:cubicBezTo>
                  <a:cubicBezTo>
                    <a:pt x="1683544" y="115729"/>
                    <a:pt x="1681639" y="125254"/>
                    <a:pt x="1678781" y="143351"/>
                  </a:cubicBezTo>
                  <a:cubicBezTo>
                    <a:pt x="1677829" y="151924"/>
                    <a:pt x="1675924" y="162401"/>
                    <a:pt x="1674019" y="174784"/>
                  </a:cubicBezTo>
                  <a:cubicBezTo>
                    <a:pt x="1672114" y="187166"/>
                    <a:pt x="1669256" y="200501"/>
                    <a:pt x="1666399" y="215741"/>
                  </a:cubicBezTo>
                  <a:cubicBezTo>
                    <a:pt x="1665446" y="220504"/>
                    <a:pt x="1664494" y="226219"/>
                    <a:pt x="1663541" y="231934"/>
                  </a:cubicBezTo>
                  <a:cubicBezTo>
                    <a:pt x="1662589" y="228124"/>
                    <a:pt x="1661636" y="225266"/>
                    <a:pt x="1661636" y="225266"/>
                  </a:cubicBezTo>
                  <a:cubicBezTo>
                    <a:pt x="1661636" y="225266"/>
                    <a:pt x="1661636" y="229076"/>
                    <a:pt x="1662589" y="236696"/>
                  </a:cubicBezTo>
                  <a:cubicBezTo>
                    <a:pt x="1661636" y="242411"/>
                    <a:pt x="1660684" y="248126"/>
                    <a:pt x="1659731" y="253841"/>
                  </a:cubicBezTo>
                  <a:cubicBezTo>
                    <a:pt x="1659731" y="252889"/>
                    <a:pt x="1658779" y="251936"/>
                    <a:pt x="1658779" y="251936"/>
                  </a:cubicBezTo>
                  <a:cubicBezTo>
                    <a:pt x="1654969" y="240506"/>
                    <a:pt x="1650206" y="230981"/>
                    <a:pt x="1646396" y="223361"/>
                  </a:cubicBezTo>
                  <a:cubicBezTo>
                    <a:pt x="1645444" y="220504"/>
                    <a:pt x="1643539" y="218599"/>
                    <a:pt x="1642586" y="215741"/>
                  </a:cubicBezTo>
                  <a:cubicBezTo>
                    <a:pt x="1642586" y="210979"/>
                    <a:pt x="1642586" y="207169"/>
                    <a:pt x="1642586" y="202406"/>
                  </a:cubicBezTo>
                  <a:cubicBezTo>
                    <a:pt x="1641634" y="186214"/>
                    <a:pt x="1641634" y="170021"/>
                    <a:pt x="1640681" y="154781"/>
                  </a:cubicBezTo>
                  <a:cubicBezTo>
                    <a:pt x="1639729" y="139541"/>
                    <a:pt x="1637824" y="125254"/>
                    <a:pt x="1635919" y="111919"/>
                  </a:cubicBezTo>
                  <a:cubicBezTo>
                    <a:pt x="1630204" y="58579"/>
                    <a:pt x="1624489" y="23336"/>
                    <a:pt x="1624489" y="23336"/>
                  </a:cubicBezTo>
                  <a:cubicBezTo>
                    <a:pt x="1624489" y="23336"/>
                    <a:pt x="1623536" y="58579"/>
                    <a:pt x="1624489" y="111919"/>
                  </a:cubicBezTo>
                  <a:cubicBezTo>
                    <a:pt x="1624489" y="125254"/>
                    <a:pt x="1624489" y="139541"/>
                    <a:pt x="1625441" y="154781"/>
                  </a:cubicBezTo>
                  <a:cubicBezTo>
                    <a:pt x="1626394" y="170021"/>
                    <a:pt x="1624489" y="186214"/>
                    <a:pt x="1625441" y="202406"/>
                  </a:cubicBezTo>
                  <a:cubicBezTo>
                    <a:pt x="1625441" y="210026"/>
                    <a:pt x="1625441" y="217646"/>
                    <a:pt x="1625441" y="225266"/>
                  </a:cubicBezTo>
                  <a:cubicBezTo>
                    <a:pt x="1625441" y="227171"/>
                    <a:pt x="1625441" y="229076"/>
                    <a:pt x="1625441" y="230981"/>
                  </a:cubicBezTo>
                  <a:cubicBezTo>
                    <a:pt x="1624489" y="230029"/>
                    <a:pt x="1624489" y="228124"/>
                    <a:pt x="1623536" y="227171"/>
                  </a:cubicBezTo>
                  <a:cubicBezTo>
                    <a:pt x="1620679" y="211931"/>
                    <a:pt x="1619726" y="203359"/>
                    <a:pt x="1619726" y="203359"/>
                  </a:cubicBezTo>
                  <a:cubicBezTo>
                    <a:pt x="1619726" y="203359"/>
                    <a:pt x="1619726" y="208121"/>
                    <a:pt x="1619726" y="217646"/>
                  </a:cubicBezTo>
                  <a:cubicBezTo>
                    <a:pt x="1613059" y="201454"/>
                    <a:pt x="1608296" y="190976"/>
                    <a:pt x="1608296" y="190976"/>
                  </a:cubicBezTo>
                  <a:cubicBezTo>
                    <a:pt x="1608296" y="190976"/>
                    <a:pt x="1612106" y="207169"/>
                    <a:pt x="1619726" y="233839"/>
                  </a:cubicBezTo>
                  <a:cubicBezTo>
                    <a:pt x="1619726" y="236696"/>
                    <a:pt x="1619726" y="239554"/>
                    <a:pt x="1619726" y="242411"/>
                  </a:cubicBezTo>
                  <a:cubicBezTo>
                    <a:pt x="1615916" y="236696"/>
                    <a:pt x="1613059" y="233839"/>
                    <a:pt x="1613059" y="233839"/>
                  </a:cubicBezTo>
                  <a:cubicBezTo>
                    <a:pt x="1613059" y="233839"/>
                    <a:pt x="1614964" y="238601"/>
                    <a:pt x="1619726" y="247174"/>
                  </a:cubicBezTo>
                  <a:cubicBezTo>
                    <a:pt x="1616869" y="250984"/>
                    <a:pt x="1614011" y="256699"/>
                    <a:pt x="1610201" y="264319"/>
                  </a:cubicBezTo>
                  <a:cubicBezTo>
                    <a:pt x="1609249" y="266224"/>
                    <a:pt x="1608296" y="268129"/>
                    <a:pt x="1607344" y="270034"/>
                  </a:cubicBezTo>
                  <a:cubicBezTo>
                    <a:pt x="1607344" y="269081"/>
                    <a:pt x="1606391" y="269081"/>
                    <a:pt x="1606391" y="269081"/>
                  </a:cubicBezTo>
                  <a:cubicBezTo>
                    <a:pt x="1606391" y="269081"/>
                    <a:pt x="1606391" y="269081"/>
                    <a:pt x="1607344" y="270034"/>
                  </a:cubicBezTo>
                  <a:cubicBezTo>
                    <a:pt x="1605439" y="273844"/>
                    <a:pt x="1603534" y="277654"/>
                    <a:pt x="1601629" y="282416"/>
                  </a:cubicBezTo>
                  <a:cubicBezTo>
                    <a:pt x="1601629" y="277654"/>
                    <a:pt x="1600676" y="273844"/>
                    <a:pt x="1600676" y="269081"/>
                  </a:cubicBezTo>
                  <a:cubicBezTo>
                    <a:pt x="1598771" y="243364"/>
                    <a:pt x="1596866" y="221456"/>
                    <a:pt x="1595914" y="207169"/>
                  </a:cubicBezTo>
                  <a:cubicBezTo>
                    <a:pt x="1594961" y="191929"/>
                    <a:pt x="1594009" y="183356"/>
                    <a:pt x="1594009" y="183356"/>
                  </a:cubicBezTo>
                  <a:cubicBezTo>
                    <a:pt x="1594009" y="183356"/>
                    <a:pt x="1593056" y="191929"/>
                    <a:pt x="1592104" y="207169"/>
                  </a:cubicBezTo>
                  <a:cubicBezTo>
                    <a:pt x="1592104" y="212884"/>
                    <a:pt x="1591151" y="219551"/>
                    <a:pt x="1591151" y="227171"/>
                  </a:cubicBezTo>
                  <a:cubicBezTo>
                    <a:pt x="1589246" y="216694"/>
                    <a:pt x="1586389" y="207169"/>
                    <a:pt x="1583531" y="197644"/>
                  </a:cubicBezTo>
                  <a:cubicBezTo>
                    <a:pt x="1581626" y="190976"/>
                    <a:pt x="1579721" y="185261"/>
                    <a:pt x="1578769" y="179546"/>
                  </a:cubicBezTo>
                  <a:cubicBezTo>
                    <a:pt x="1576864" y="173831"/>
                    <a:pt x="1574959" y="168116"/>
                    <a:pt x="1573054" y="163354"/>
                  </a:cubicBezTo>
                  <a:cubicBezTo>
                    <a:pt x="1569244" y="152876"/>
                    <a:pt x="1566386" y="144304"/>
                    <a:pt x="1563529" y="137636"/>
                  </a:cubicBezTo>
                  <a:cubicBezTo>
                    <a:pt x="1556861" y="123349"/>
                    <a:pt x="1554004" y="115729"/>
                    <a:pt x="1554004" y="115729"/>
                  </a:cubicBezTo>
                  <a:cubicBezTo>
                    <a:pt x="1554004" y="115729"/>
                    <a:pt x="1555909" y="124301"/>
                    <a:pt x="1560671" y="138589"/>
                  </a:cubicBezTo>
                  <a:cubicBezTo>
                    <a:pt x="1562576" y="146209"/>
                    <a:pt x="1564481" y="154781"/>
                    <a:pt x="1567339" y="165259"/>
                  </a:cubicBezTo>
                  <a:cubicBezTo>
                    <a:pt x="1568291" y="170021"/>
                    <a:pt x="1569244" y="175736"/>
                    <a:pt x="1571149" y="181451"/>
                  </a:cubicBezTo>
                  <a:cubicBezTo>
                    <a:pt x="1572101" y="187166"/>
                    <a:pt x="1573054" y="192881"/>
                    <a:pt x="1574006" y="199549"/>
                  </a:cubicBezTo>
                  <a:cubicBezTo>
                    <a:pt x="1576864" y="211931"/>
                    <a:pt x="1577816" y="226219"/>
                    <a:pt x="1579721" y="240506"/>
                  </a:cubicBezTo>
                  <a:cubicBezTo>
                    <a:pt x="1581626" y="253841"/>
                    <a:pt x="1582579" y="269081"/>
                    <a:pt x="1584484" y="283369"/>
                  </a:cubicBezTo>
                  <a:cubicBezTo>
                    <a:pt x="1581626" y="274796"/>
                    <a:pt x="1579721" y="266224"/>
                    <a:pt x="1576864" y="258604"/>
                  </a:cubicBezTo>
                  <a:cubicBezTo>
                    <a:pt x="1575911" y="255746"/>
                    <a:pt x="1574959" y="252889"/>
                    <a:pt x="1573054" y="249079"/>
                  </a:cubicBezTo>
                  <a:cubicBezTo>
                    <a:pt x="1573054" y="249079"/>
                    <a:pt x="1573054" y="248126"/>
                    <a:pt x="1573054" y="247174"/>
                  </a:cubicBezTo>
                  <a:cubicBezTo>
                    <a:pt x="1573054" y="243364"/>
                    <a:pt x="1573054" y="238601"/>
                    <a:pt x="1572101" y="234791"/>
                  </a:cubicBezTo>
                  <a:cubicBezTo>
                    <a:pt x="1571149" y="221456"/>
                    <a:pt x="1569244" y="209074"/>
                    <a:pt x="1567339" y="198596"/>
                  </a:cubicBezTo>
                  <a:cubicBezTo>
                    <a:pt x="1566386" y="192881"/>
                    <a:pt x="1564481" y="188119"/>
                    <a:pt x="1563529" y="184309"/>
                  </a:cubicBezTo>
                  <a:cubicBezTo>
                    <a:pt x="1561624" y="179546"/>
                    <a:pt x="1560671" y="175736"/>
                    <a:pt x="1558766" y="171926"/>
                  </a:cubicBezTo>
                  <a:cubicBezTo>
                    <a:pt x="1555909" y="164306"/>
                    <a:pt x="1553051" y="159544"/>
                    <a:pt x="1550194" y="155734"/>
                  </a:cubicBezTo>
                  <a:cubicBezTo>
                    <a:pt x="1548289" y="151924"/>
                    <a:pt x="1546384" y="150019"/>
                    <a:pt x="1546384" y="150019"/>
                  </a:cubicBezTo>
                  <a:cubicBezTo>
                    <a:pt x="1546384" y="150019"/>
                    <a:pt x="1547336" y="151924"/>
                    <a:pt x="1549241" y="155734"/>
                  </a:cubicBezTo>
                  <a:cubicBezTo>
                    <a:pt x="1551146" y="159544"/>
                    <a:pt x="1553051" y="165259"/>
                    <a:pt x="1554956" y="171926"/>
                  </a:cubicBezTo>
                  <a:cubicBezTo>
                    <a:pt x="1555909" y="175736"/>
                    <a:pt x="1556861" y="179546"/>
                    <a:pt x="1557814" y="184309"/>
                  </a:cubicBezTo>
                  <a:cubicBezTo>
                    <a:pt x="1557814" y="189071"/>
                    <a:pt x="1558766" y="193834"/>
                    <a:pt x="1559719" y="198596"/>
                  </a:cubicBezTo>
                  <a:cubicBezTo>
                    <a:pt x="1559719" y="203359"/>
                    <a:pt x="1560671" y="208121"/>
                    <a:pt x="1560671" y="213836"/>
                  </a:cubicBezTo>
                  <a:cubicBezTo>
                    <a:pt x="1560671" y="214789"/>
                    <a:pt x="1560671" y="215741"/>
                    <a:pt x="1559719" y="216694"/>
                  </a:cubicBezTo>
                  <a:cubicBezTo>
                    <a:pt x="1558766" y="213836"/>
                    <a:pt x="1556861" y="210979"/>
                    <a:pt x="1555909" y="208121"/>
                  </a:cubicBezTo>
                  <a:cubicBezTo>
                    <a:pt x="1554004" y="203359"/>
                    <a:pt x="1551146" y="199549"/>
                    <a:pt x="1549241" y="194786"/>
                  </a:cubicBezTo>
                  <a:cubicBezTo>
                    <a:pt x="1545431" y="186214"/>
                    <a:pt x="1541621" y="179546"/>
                    <a:pt x="1537811" y="173831"/>
                  </a:cubicBezTo>
                  <a:cubicBezTo>
                    <a:pt x="1530191" y="162401"/>
                    <a:pt x="1526381" y="156686"/>
                    <a:pt x="1526381" y="156686"/>
                  </a:cubicBezTo>
                  <a:cubicBezTo>
                    <a:pt x="1526381" y="156686"/>
                    <a:pt x="1529239" y="163354"/>
                    <a:pt x="1534001" y="175736"/>
                  </a:cubicBezTo>
                  <a:cubicBezTo>
                    <a:pt x="1536859" y="181451"/>
                    <a:pt x="1539716" y="189071"/>
                    <a:pt x="1542574" y="197644"/>
                  </a:cubicBezTo>
                  <a:cubicBezTo>
                    <a:pt x="1543526" y="201454"/>
                    <a:pt x="1545431" y="205264"/>
                    <a:pt x="1546384" y="209074"/>
                  </a:cubicBezTo>
                  <a:cubicBezTo>
                    <a:pt x="1546384" y="208121"/>
                    <a:pt x="1545431" y="208121"/>
                    <a:pt x="1545431" y="208121"/>
                  </a:cubicBezTo>
                  <a:cubicBezTo>
                    <a:pt x="1545431" y="208121"/>
                    <a:pt x="1546384" y="209074"/>
                    <a:pt x="1546384" y="210979"/>
                  </a:cubicBezTo>
                  <a:cubicBezTo>
                    <a:pt x="1548289" y="215741"/>
                    <a:pt x="1549241" y="220504"/>
                    <a:pt x="1551146" y="226219"/>
                  </a:cubicBezTo>
                  <a:cubicBezTo>
                    <a:pt x="1552099" y="228124"/>
                    <a:pt x="1552099" y="229076"/>
                    <a:pt x="1552099" y="230981"/>
                  </a:cubicBezTo>
                  <a:cubicBezTo>
                    <a:pt x="1552099" y="232886"/>
                    <a:pt x="1553051" y="233839"/>
                    <a:pt x="1553051" y="235744"/>
                  </a:cubicBezTo>
                  <a:cubicBezTo>
                    <a:pt x="1553051" y="237649"/>
                    <a:pt x="1553051" y="239554"/>
                    <a:pt x="1554004" y="241459"/>
                  </a:cubicBezTo>
                  <a:cubicBezTo>
                    <a:pt x="1554004" y="242411"/>
                    <a:pt x="1554004" y="243364"/>
                    <a:pt x="1554004" y="244316"/>
                  </a:cubicBezTo>
                  <a:cubicBezTo>
                    <a:pt x="1554004" y="246221"/>
                    <a:pt x="1553051" y="248126"/>
                    <a:pt x="1553051" y="250031"/>
                  </a:cubicBezTo>
                  <a:cubicBezTo>
                    <a:pt x="1551146" y="253841"/>
                    <a:pt x="1549241" y="257651"/>
                    <a:pt x="1547336" y="263366"/>
                  </a:cubicBezTo>
                  <a:cubicBezTo>
                    <a:pt x="1545431" y="258604"/>
                    <a:pt x="1543526" y="254794"/>
                    <a:pt x="1542574" y="251936"/>
                  </a:cubicBezTo>
                  <a:cubicBezTo>
                    <a:pt x="1542574" y="249079"/>
                    <a:pt x="1542574" y="245269"/>
                    <a:pt x="1542574" y="243364"/>
                  </a:cubicBezTo>
                  <a:cubicBezTo>
                    <a:pt x="1542574" y="230029"/>
                    <a:pt x="1542574" y="222409"/>
                    <a:pt x="1542574" y="222409"/>
                  </a:cubicBezTo>
                  <a:cubicBezTo>
                    <a:pt x="1542574" y="222409"/>
                    <a:pt x="1541621" y="230029"/>
                    <a:pt x="1538764" y="243364"/>
                  </a:cubicBezTo>
                  <a:cubicBezTo>
                    <a:pt x="1538764" y="243364"/>
                    <a:pt x="1538764" y="243364"/>
                    <a:pt x="1538764" y="243364"/>
                  </a:cubicBezTo>
                  <a:cubicBezTo>
                    <a:pt x="1534001" y="232886"/>
                    <a:pt x="1531144" y="226219"/>
                    <a:pt x="1531144" y="226219"/>
                  </a:cubicBezTo>
                  <a:cubicBezTo>
                    <a:pt x="1531144" y="226219"/>
                    <a:pt x="1533049" y="234791"/>
                    <a:pt x="1537811" y="250031"/>
                  </a:cubicBezTo>
                  <a:cubicBezTo>
                    <a:pt x="1537811" y="252889"/>
                    <a:pt x="1536859" y="255746"/>
                    <a:pt x="1536859" y="258604"/>
                  </a:cubicBezTo>
                  <a:cubicBezTo>
                    <a:pt x="1534954" y="251936"/>
                    <a:pt x="1533049" y="245269"/>
                    <a:pt x="1531144" y="239554"/>
                  </a:cubicBezTo>
                  <a:cubicBezTo>
                    <a:pt x="1529239" y="232886"/>
                    <a:pt x="1527334" y="227171"/>
                    <a:pt x="1525429" y="220504"/>
                  </a:cubicBezTo>
                  <a:cubicBezTo>
                    <a:pt x="1524476" y="217646"/>
                    <a:pt x="1523524" y="214789"/>
                    <a:pt x="1521619" y="211931"/>
                  </a:cubicBezTo>
                  <a:cubicBezTo>
                    <a:pt x="1518761" y="173831"/>
                    <a:pt x="1515904" y="150019"/>
                    <a:pt x="1515904" y="150019"/>
                  </a:cubicBezTo>
                  <a:cubicBezTo>
                    <a:pt x="1515904" y="150019"/>
                    <a:pt x="1514951" y="166211"/>
                    <a:pt x="1513046" y="192881"/>
                  </a:cubicBezTo>
                  <a:cubicBezTo>
                    <a:pt x="1510189" y="187166"/>
                    <a:pt x="1508284" y="182404"/>
                    <a:pt x="1506379" y="177641"/>
                  </a:cubicBezTo>
                  <a:cubicBezTo>
                    <a:pt x="1499711" y="163354"/>
                    <a:pt x="1495901" y="154781"/>
                    <a:pt x="1495901" y="154781"/>
                  </a:cubicBezTo>
                  <a:cubicBezTo>
                    <a:pt x="1495901" y="154781"/>
                    <a:pt x="1497806" y="163354"/>
                    <a:pt x="1502569" y="178594"/>
                  </a:cubicBezTo>
                  <a:cubicBezTo>
                    <a:pt x="1503521" y="182404"/>
                    <a:pt x="1504474" y="186214"/>
                    <a:pt x="1505426" y="190024"/>
                  </a:cubicBezTo>
                  <a:cubicBezTo>
                    <a:pt x="1505426" y="189071"/>
                    <a:pt x="1504474" y="189071"/>
                    <a:pt x="1504474" y="189071"/>
                  </a:cubicBezTo>
                  <a:cubicBezTo>
                    <a:pt x="1504474" y="189071"/>
                    <a:pt x="1506379" y="196691"/>
                    <a:pt x="1510189" y="210026"/>
                  </a:cubicBezTo>
                  <a:cubicBezTo>
                    <a:pt x="1510189" y="210979"/>
                    <a:pt x="1511141" y="212884"/>
                    <a:pt x="1511141" y="213836"/>
                  </a:cubicBezTo>
                  <a:cubicBezTo>
                    <a:pt x="1511141" y="220504"/>
                    <a:pt x="1510189" y="227171"/>
                    <a:pt x="1510189" y="233839"/>
                  </a:cubicBezTo>
                  <a:cubicBezTo>
                    <a:pt x="1510189" y="241459"/>
                    <a:pt x="1509236" y="250031"/>
                    <a:pt x="1509236" y="258604"/>
                  </a:cubicBezTo>
                  <a:cubicBezTo>
                    <a:pt x="1503521" y="241459"/>
                    <a:pt x="1498759" y="230981"/>
                    <a:pt x="1498759" y="230981"/>
                  </a:cubicBezTo>
                  <a:cubicBezTo>
                    <a:pt x="1498759" y="230981"/>
                    <a:pt x="1501616" y="248126"/>
                    <a:pt x="1508284" y="275749"/>
                  </a:cubicBezTo>
                  <a:cubicBezTo>
                    <a:pt x="1508284" y="279559"/>
                    <a:pt x="1508284" y="283369"/>
                    <a:pt x="1507331" y="288131"/>
                  </a:cubicBezTo>
                  <a:cubicBezTo>
                    <a:pt x="1506379" y="290036"/>
                    <a:pt x="1505426" y="290989"/>
                    <a:pt x="1504474" y="292894"/>
                  </a:cubicBezTo>
                  <a:cubicBezTo>
                    <a:pt x="1503521" y="294799"/>
                    <a:pt x="1501616" y="296704"/>
                    <a:pt x="1500664" y="298609"/>
                  </a:cubicBezTo>
                  <a:cubicBezTo>
                    <a:pt x="1497806" y="287179"/>
                    <a:pt x="1495901" y="275749"/>
                    <a:pt x="1493044" y="266224"/>
                  </a:cubicBezTo>
                  <a:cubicBezTo>
                    <a:pt x="1495901" y="253841"/>
                    <a:pt x="1497806" y="246221"/>
                    <a:pt x="1497806" y="246221"/>
                  </a:cubicBezTo>
                  <a:cubicBezTo>
                    <a:pt x="1497806" y="246221"/>
                    <a:pt x="1495901" y="251936"/>
                    <a:pt x="1491139" y="260509"/>
                  </a:cubicBezTo>
                  <a:cubicBezTo>
                    <a:pt x="1491139" y="260509"/>
                    <a:pt x="1491139" y="259556"/>
                    <a:pt x="1491139" y="259556"/>
                  </a:cubicBezTo>
                  <a:cubicBezTo>
                    <a:pt x="1491139" y="253841"/>
                    <a:pt x="1490186" y="249079"/>
                    <a:pt x="1490186" y="244316"/>
                  </a:cubicBezTo>
                  <a:cubicBezTo>
                    <a:pt x="1490186" y="242411"/>
                    <a:pt x="1490186" y="240506"/>
                    <a:pt x="1489234" y="238601"/>
                  </a:cubicBezTo>
                  <a:cubicBezTo>
                    <a:pt x="1489234" y="237649"/>
                    <a:pt x="1489234" y="237649"/>
                    <a:pt x="1489234" y="237649"/>
                  </a:cubicBezTo>
                  <a:cubicBezTo>
                    <a:pt x="1489234" y="237649"/>
                    <a:pt x="1489234" y="237649"/>
                    <a:pt x="1489234" y="238601"/>
                  </a:cubicBezTo>
                  <a:cubicBezTo>
                    <a:pt x="1488281" y="230981"/>
                    <a:pt x="1488281" y="225266"/>
                    <a:pt x="1486376" y="219551"/>
                  </a:cubicBezTo>
                  <a:cubicBezTo>
                    <a:pt x="1483519" y="206216"/>
                    <a:pt x="1482566" y="198596"/>
                    <a:pt x="1482566" y="198596"/>
                  </a:cubicBezTo>
                  <a:cubicBezTo>
                    <a:pt x="1482566" y="198596"/>
                    <a:pt x="1482566" y="206216"/>
                    <a:pt x="1482566" y="220504"/>
                  </a:cubicBezTo>
                  <a:cubicBezTo>
                    <a:pt x="1482566" y="222409"/>
                    <a:pt x="1482566" y="225266"/>
                    <a:pt x="1482566" y="228124"/>
                  </a:cubicBezTo>
                  <a:cubicBezTo>
                    <a:pt x="1476851" y="206216"/>
                    <a:pt x="1473041" y="193834"/>
                    <a:pt x="1473041" y="193834"/>
                  </a:cubicBezTo>
                  <a:cubicBezTo>
                    <a:pt x="1473041" y="193834"/>
                    <a:pt x="1474946" y="220504"/>
                    <a:pt x="1479709" y="259556"/>
                  </a:cubicBezTo>
                  <a:cubicBezTo>
                    <a:pt x="1479709" y="260509"/>
                    <a:pt x="1478756" y="261461"/>
                    <a:pt x="1478756" y="262414"/>
                  </a:cubicBezTo>
                  <a:cubicBezTo>
                    <a:pt x="1477804" y="263366"/>
                    <a:pt x="1477804" y="265271"/>
                    <a:pt x="1476851" y="266224"/>
                  </a:cubicBezTo>
                  <a:cubicBezTo>
                    <a:pt x="1476851" y="263366"/>
                    <a:pt x="1475899" y="260509"/>
                    <a:pt x="1475899" y="257651"/>
                  </a:cubicBezTo>
                  <a:cubicBezTo>
                    <a:pt x="1473994" y="244316"/>
                    <a:pt x="1473041" y="232886"/>
                    <a:pt x="1471136" y="221456"/>
                  </a:cubicBezTo>
                  <a:cubicBezTo>
                    <a:pt x="1469231" y="210979"/>
                    <a:pt x="1468279" y="201454"/>
                    <a:pt x="1466374" y="193834"/>
                  </a:cubicBezTo>
                  <a:cubicBezTo>
                    <a:pt x="1462564" y="178594"/>
                    <a:pt x="1460659" y="170021"/>
                    <a:pt x="1460659" y="170021"/>
                  </a:cubicBezTo>
                  <a:cubicBezTo>
                    <a:pt x="1460659" y="170021"/>
                    <a:pt x="1461611" y="178594"/>
                    <a:pt x="1462564" y="193834"/>
                  </a:cubicBezTo>
                  <a:cubicBezTo>
                    <a:pt x="1463516" y="201454"/>
                    <a:pt x="1463516" y="210979"/>
                    <a:pt x="1464469" y="221456"/>
                  </a:cubicBezTo>
                  <a:cubicBezTo>
                    <a:pt x="1465421" y="231934"/>
                    <a:pt x="1465421" y="244316"/>
                    <a:pt x="1465421" y="257651"/>
                  </a:cubicBezTo>
                  <a:cubicBezTo>
                    <a:pt x="1465421" y="263366"/>
                    <a:pt x="1465421" y="269081"/>
                    <a:pt x="1465421" y="275749"/>
                  </a:cubicBezTo>
                  <a:cubicBezTo>
                    <a:pt x="1462564" y="265271"/>
                    <a:pt x="1458754" y="254794"/>
                    <a:pt x="1455896" y="246221"/>
                  </a:cubicBezTo>
                  <a:cubicBezTo>
                    <a:pt x="1453039" y="235744"/>
                    <a:pt x="1450181" y="226219"/>
                    <a:pt x="1447324" y="218599"/>
                  </a:cubicBezTo>
                  <a:cubicBezTo>
                    <a:pt x="1442561" y="203359"/>
                    <a:pt x="1439704" y="194786"/>
                    <a:pt x="1439704" y="194786"/>
                  </a:cubicBezTo>
                  <a:cubicBezTo>
                    <a:pt x="1439704" y="194786"/>
                    <a:pt x="1440656" y="202406"/>
                    <a:pt x="1442561" y="215741"/>
                  </a:cubicBezTo>
                  <a:cubicBezTo>
                    <a:pt x="1439704" y="203359"/>
                    <a:pt x="1437799" y="193834"/>
                    <a:pt x="1435894" y="185261"/>
                  </a:cubicBezTo>
                  <a:cubicBezTo>
                    <a:pt x="1435894" y="169069"/>
                    <a:pt x="1435894" y="159544"/>
                    <a:pt x="1435894" y="159544"/>
                  </a:cubicBezTo>
                  <a:cubicBezTo>
                    <a:pt x="1435894" y="159544"/>
                    <a:pt x="1434941" y="164306"/>
                    <a:pt x="1433036" y="173831"/>
                  </a:cubicBezTo>
                  <a:cubicBezTo>
                    <a:pt x="1431131" y="165259"/>
                    <a:pt x="1430179" y="160496"/>
                    <a:pt x="1430179" y="160496"/>
                  </a:cubicBezTo>
                  <a:cubicBezTo>
                    <a:pt x="1430179" y="160496"/>
                    <a:pt x="1430179" y="162401"/>
                    <a:pt x="1430179" y="166211"/>
                  </a:cubicBezTo>
                  <a:cubicBezTo>
                    <a:pt x="1428274" y="158591"/>
                    <a:pt x="1427321" y="151924"/>
                    <a:pt x="1425416" y="147161"/>
                  </a:cubicBezTo>
                  <a:cubicBezTo>
                    <a:pt x="1421606" y="134779"/>
                    <a:pt x="1418749" y="127159"/>
                    <a:pt x="1418749" y="127159"/>
                  </a:cubicBezTo>
                  <a:cubicBezTo>
                    <a:pt x="1418749" y="127159"/>
                    <a:pt x="1419701" y="134779"/>
                    <a:pt x="1421606" y="148114"/>
                  </a:cubicBezTo>
                  <a:cubicBezTo>
                    <a:pt x="1422559" y="154781"/>
                    <a:pt x="1423511" y="162401"/>
                    <a:pt x="1423511" y="171926"/>
                  </a:cubicBezTo>
                  <a:cubicBezTo>
                    <a:pt x="1424464" y="181451"/>
                    <a:pt x="1424464" y="190976"/>
                    <a:pt x="1425416" y="202406"/>
                  </a:cubicBezTo>
                  <a:cubicBezTo>
                    <a:pt x="1425416" y="208121"/>
                    <a:pt x="1426369" y="212884"/>
                    <a:pt x="1426369" y="218599"/>
                  </a:cubicBezTo>
                  <a:cubicBezTo>
                    <a:pt x="1425416" y="224314"/>
                    <a:pt x="1424464" y="230029"/>
                    <a:pt x="1424464" y="235744"/>
                  </a:cubicBezTo>
                  <a:cubicBezTo>
                    <a:pt x="1423511" y="231934"/>
                    <a:pt x="1422559" y="229076"/>
                    <a:pt x="1421606" y="226219"/>
                  </a:cubicBezTo>
                  <a:cubicBezTo>
                    <a:pt x="1419701" y="219551"/>
                    <a:pt x="1416844" y="214789"/>
                    <a:pt x="1415891" y="210026"/>
                  </a:cubicBezTo>
                  <a:cubicBezTo>
                    <a:pt x="1412081" y="201454"/>
                    <a:pt x="1410176" y="195739"/>
                    <a:pt x="1410176" y="195739"/>
                  </a:cubicBezTo>
                  <a:cubicBezTo>
                    <a:pt x="1410176" y="195739"/>
                    <a:pt x="1411129" y="201454"/>
                    <a:pt x="1412081" y="210979"/>
                  </a:cubicBezTo>
                  <a:cubicBezTo>
                    <a:pt x="1413034" y="215741"/>
                    <a:pt x="1413986" y="221456"/>
                    <a:pt x="1414939" y="228124"/>
                  </a:cubicBezTo>
                  <a:cubicBezTo>
                    <a:pt x="1415891" y="234791"/>
                    <a:pt x="1416844" y="241459"/>
                    <a:pt x="1416844" y="250031"/>
                  </a:cubicBezTo>
                  <a:cubicBezTo>
                    <a:pt x="1416844" y="255746"/>
                    <a:pt x="1417796" y="261461"/>
                    <a:pt x="1418749" y="268129"/>
                  </a:cubicBezTo>
                  <a:cubicBezTo>
                    <a:pt x="1416844" y="270986"/>
                    <a:pt x="1414939" y="273844"/>
                    <a:pt x="1413034" y="277654"/>
                  </a:cubicBezTo>
                  <a:cubicBezTo>
                    <a:pt x="1412081" y="275749"/>
                    <a:pt x="1412081" y="273844"/>
                    <a:pt x="1411129" y="271939"/>
                  </a:cubicBezTo>
                  <a:cubicBezTo>
                    <a:pt x="1406366" y="237649"/>
                    <a:pt x="1401604" y="215741"/>
                    <a:pt x="1401604" y="215741"/>
                  </a:cubicBezTo>
                  <a:cubicBezTo>
                    <a:pt x="1401604" y="215741"/>
                    <a:pt x="1401604" y="226219"/>
                    <a:pt x="1400651" y="243364"/>
                  </a:cubicBezTo>
                  <a:cubicBezTo>
                    <a:pt x="1397794" y="233839"/>
                    <a:pt x="1394936" y="226219"/>
                    <a:pt x="1392079" y="219551"/>
                  </a:cubicBezTo>
                  <a:cubicBezTo>
                    <a:pt x="1392079" y="217646"/>
                    <a:pt x="1393031" y="215741"/>
                    <a:pt x="1393031" y="213836"/>
                  </a:cubicBezTo>
                  <a:cubicBezTo>
                    <a:pt x="1393984" y="212884"/>
                    <a:pt x="1394936" y="211931"/>
                    <a:pt x="1395889" y="210979"/>
                  </a:cubicBezTo>
                  <a:cubicBezTo>
                    <a:pt x="1399699" y="207169"/>
                    <a:pt x="1400651" y="205264"/>
                    <a:pt x="1400651" y="205264"/>
                  </a:cubicBezTo>
                  <a:cubicBezTo>
                    <a:pt x="1400651" y="205264"/>
                    <a:pt x="1398746" y="207169"/>
                    <a:pt x="1394936" y="210026"/>
                  </a:cubicBezTo>
                  <a:cubicBezTo>
                    <a:pt x="1394936" y="210026"/>
                    <a:pt x="1393984" y="210979"/>
                    <a:pt x="1393031" y="210979"/>
                  </a:cubicBezTo>
                  <a:cubicBezTo>
                    <a:pt x="1393984" y="205264"/>
                    <a:pt x="1394936" y="202406"/>
                    <a:pt x="1394936" y="202406"/>
                  </a:cubicBezTo>
                  <a:cubicBezTo>
                    <a:pt x="1394936" y="202406"/>
                    <a:pt x="1393031" y="206216"/>
                    <a:pt x="1391126" y="212884"/>
                  </a:cubicBezTo>
                  <a:cubicBezTo>
                    <a:pt x="1391126" y="212884"/>
                    <a:pt x="1390174" y="213836"/>
                    <a:pt x="1390174" y="213836"/>
                  </a:cubicBezTo>
                  <a:cubicBezTo>
                    <a:pt x="1386364" y="204311"/>
                    <a:pt x="1384459" y="199549"/>
                    <a:pt x="1384459" y="199549"/>
                  </a:cubicBezTo>
                  <a:cubicBezTo>
                    <a:pt x="1384459" y="199549"/>
                    <a:pt x="1385411" y="205264"/>
                    <a:pt x="1387316" y="215741"/>
                  </a:cubicBezTo>
                  <a:cubicBezTo>
                    <a:pt x="1384459" y="218599"/>
                    <a:pt x="1382554" y="220504"/>
                    <a:pt x="1378744" y="224314"/>
                  </a:cubicBezTo>
                  <a:cubicBezTo>
                    <a:pt x="1374934" y="229076"/>
                    <a:pt x="1371124" y="233839"/>
                    <a:pt x="1367314" y="240506"/>
                  </a:cubicBezTo>
                  <a:cubicBezTo>
                    <a:pt x="1363504" y="230029"/>
                    <a:pt x="1358741" y="219551"/>
                    <a:pt x="1354931" y="209074"/>
                  </a:cubicBezTo>
                  <a:cubicBezTo>
                    <a:pt x="1354931" y="199549"/>
                    <a:pt x="1354931" y="191929"/>
                    <a:pt x="1354931" y="185261"/>
                  </a:cubicBezTo>
                  <a:cubicBezTo>
                    <a:pt x="1354931" y="167164"/>
                    <a:pt x="1354931" y="157639"/>
                    <a:pt x="1354931" y="157639"/>
                  </a:cubicBezTo>
                  <a:cubicBezTo>
                    <a:pt x="1354931" y="157639"/>
                    <a:pt x="1353026" y="168116"/>
                    <a:pt x="1351121" y="185261"/>
                  </a:cubicBezTo>
                  <a:cubicBezTo>
                    <a:pt x="1350169" y="189071"/>
                    <a:pt x="1350169" y="192881"/>
                    <a:pt x="1349216" y="197644"/>
                  </a:cubicBezTo>
                  <a:cubicBezTo>
                    <a:pt x="1347311" y="193834"/>
                    <a:pt x="1345406" y="190024"/>
                    <a:pt x="1343501" y="186214"/>
                  </a:cubicBezTo>
                  <a:cubicBezTo>
                    <a:pt x="1343501" y="181451"/>
                    <a:pt x="1344454" y="175736"/>
                    <a:pt x="1344454" y="171926"/>
                  </a:cubicBezTo>
                  <a:cubicBezTo>
                    <a:pt x="1344454" y="166211"/>
                    <a:pt x="1344454" y="161449"/>
                    <a:pt x="1344454" y="157639"/>
                  </a:cubicBezTo>
                  <a:cubicBezTo>
                    <a:pt x="1344454" y="151924"/>
                    <a:pt x="1345406" y="147161"/>
                    <a:pt x="1345406" y="142399"/>
                  </a:cubicBezTo>
                  <a:cubicBezTo>
                    <a:pt x="1346359" y="129064"/>
                    <a:pt x="1346359" y="120491"/>
                    <a:pt x="1346359" y="120491"/>
                  </a:cubicBezTo>
                  <a:cubicBezTo>
                    <a:pt x="1346359" y="120491"/>
                    <a:pt x="1344454" y="128111"/>
                    <a:pt x="1341596" y="141446"/>
                  </a:cubicBezTo>
                  <a:cubicBezTo>
                    <a:pt x="1340644" y="148114"/>
                    <a:pt x="1338739" y="156686"/>
                    <a:pt x="1336834" y="166211"/>
                  </a:cubicBezTo>
                  <a:cubicBezTo>
                    <a:pt x="1336834" y="167164"/>
                    <a:pt x="1336834" y="168116"/>
                    <a:pt x="1335881" y="169069"/>
                  </a:cubicBezTo>
                  <a:cubicBezTo>
                    <a:pt x="1333024" y="162401"/>
                    <a:pt x="1330166" y="156686"/>
                    <a:pt x="1327309" y="150971"/>
                  </a:cubicBezTo>
                  <a:cubicBezTo>
                    <a:pt x="1299686" y="91916"/>
                    <a:pt x="1280636" y="53816"/>
                    <a:pt x="1280636" y="53816"/>
                  </a:cubicBezTo>
                  <a:cubicBezTo>
                    <a:pt x="1280636" y="53816"/>
                    <a:pt x="1293971" y="94774"/>
                    <a:pt x="1317784" y="155734"/>
                  </a:cubicBezTo>
                  <a:cubicBezTo>
                    <a:pt x="1322546" y="168116"/>
                    <a:pt x="1327309" y="180499"/>
                    <a:pt x="1332071" y="193834"/>
                  </a:cubicBezTo>
                  <a:cubicBezTo>
                    <a:pt x="1332071" y="195739"/>
                    <a:pt x="1332071" y="196691"/>
                    <a:pt x="1331119" y="197644"/>
                  </a:cubicBezTo>
                  <a:cubicBezTo>
                    <a:pt x="1329214" y="209074"/>
                    <a:pt x="1327309" y="222409"/>
                    <a:pt x="1326356" y="235744"/>
                  </a:cubicBezTo>
                  <a:cubicBezTo>
                    <a:pt x="1324451" y="249079"/>
                    <a:pt x="1323499" y="263366"/>
                    <a:pt x="1321594" y="277654"/>
                  </a:cubicBezTo>
                  <a:cubicBezTo>
                    <a:pt x="1321594" y="283369"/>
                    <a:pt x="1320641" y="288131"/>
                    <a:pt x="1319689" y="293846"/>
                  </a:cubicBezTo>
                  <a:cubicBezTo>
                    <a:pt x="1318736" y="292894"/>
                    <a:pt x="1318736" y="291941"/>
                    <a:pt x="1317784" y="290989"/>
                  </a:cubicBezTo>
                  <a:cubicBezTo>
                    <a:pt x="1317784" y="289084"/>
                    <a:pt x="1317784" y="289084"/>
                    <a:pt x="1317784" y="289084"/>
                  </a:cubicBezTo>
                  <a:cubicBezTo>
                    <a:pt x="1317784" y="289084"/>
                    <a:pt x="1317784" y="290036"/>
                    <a:pt x="1316831" y="290989"/>
                  </a:cubicBezTo>
                  <a:cubicBezTo>
                    <a:pt x="1316831" y="290036"/>
                    <a:pt x="1315879" y="289084"/>
                    <a:pt x="1315879" y="288131"/>
                  </a:cubicBezTo>
                  <a:cubicBezTo>
                    <a:pt x="1314926" y="287179"/>
                    <a:pt x="1314926" y="286226"/>
                    <a:pt x="1313974" y="285274"/>
                  </a:cubicBezTo>
                  <a:cubicBezTo>
                    <a:pt x="1315879" y="259556"/>
                    <a:pt x="1316831" y="244316"/>
                    <a:pt x="1316831" y="244316"/>
                  </a:cubicBezTo>
                  <a:cubicBezTo>
                    <a:pt x="1316831" y="244316"/>
                    <a:pt x="1313974" y="256699"/>
                    <a:pt x="1309211" y="277654"/>
                  </a:cubicBezTo>
                  <a:cubicBezTo>
                    <a:pt x="1305401" y="271939"/>
                    <a:pt x="1302544" y="266224"/>
                    <a:pt x="1298734" y="260509"/>
                  </a:cubicBezTo>
                  <a:cubicBezTo>
                    <a:pt x="1304449" y="235744"/>
                    <a:pt x="1310164" y="213836"/>
                    <a:pt x="1313974" y="199549"/>
                  </a:cubicBezTo>
                  <a:cubicBezTo>
                    <a:pt x="1317784" y="182404"/>
                    <a:pt x="1319689" y="172879"/>
                    <a:pt x="1319689" y="172879"/>
                  </a:cubicBezTo>
                  <a:cubicBezTo>
                    <a:pt x="1319689" y="172879"/>
                    <a:pt x="1307306" y="202406"/>
                    <a:pt x="1291114" y="249079"/>
                  </a:cubicBezTo>
                  <a:cubicBezTo>
                    <a:pt x="1287304" y="243364"/>
                    <a:pt x="1284446" y="238601"/>
                    <a:pt x="1281589" y="234791"/>
                  </a:cubicBezTo>
                  <a:cubicBezTo>
                    <a:pt x="1273016" y="222409"/>
                    <a:pt x="1267301" y="215741"/>
                    <a:pt x="1267301" y="215741"/>
                  </a:cubicBezTo>
                  <a:cubicBezTo>
                    <a:pt x="1267301" y="215741"/>
                    <a:pt x="1270159" y="222409"/>
                    <a:pt x="1275874" y="232886"/>
                  </a:cubicBezTo>
                  <a:cubicBezTo>
                    <a:pt x="1274921" y="234791"/>
                    <a:pt x="1273969" y="238601"/>
                    <a:pt x="1272064" y="243364"/>
                  </a:cubicBezTo>
                  <a:cubicBezTo>
                    <a:pt x="1268254" y="237649"/>
                    <a:pt x="1264444" y="231934"/>
                    <a:pt x="1261586" y="227171"/>
                  </a:cubicBezTo>
                  <a:cubicBezTo>
                    <a:pt x="1257776" y="221456"/>
                    <a:pt x="1253014" y="215741"/>
                    <a:pt x="1249204" y="210979"/>
                  </a:cubicBezTo>
                  <a:cubicBezTo>
                    <a:pt x="1248251" y="210026"/>
                    <a:pt x="1248251" y="209074"/>
                    <a:pt x="1247299" y="208121"/>
                  </a:cubicBezTo>
                  <a:cubicBezTo>
                    <a:pt x="1250156" y="203359"/>
                    <a:pt x="1251109" y="199549"/>
                    <a:pt x="1251109" y="199549"/>
                  </a:cubicBezTo>
                  <a:cubicBezTo>
                    <a:pt x="1251109" y="199549"/>
                    <a:pt x="1249204" y="202406"/>
                    <a:pt x="1246346" y="206216"/>
                  </a:cubicBezTo>
                  <a:cubicBezTo>
                    <a:pt x="1239679" y="197644"/>
                    <a:pt x="1233964" y="190024"/>
                    <a:pt x="1229201" y="184309"/>
                  </a:cubicBezTo>
                  <a:cubicBezTo>
                    <a:pt x="1217771" y="170974"/>
                    <a:pt x="1211104" y="162401"/>
                    <a:pt x="1211104" y="162401"/>
                  </a:cubicBezTo>
                  <a:cubicBezTo>
                    <a:pt x="1211104" y="162401"/>
                    <a:pt x="1216819" y="170974"/>
                    <a:pt x="1226344" y="186214"/>
                  </a:cubicBezTo>
                  <a:cubicBezTo>
                    <a:pt x="1231106" y="192881"/>
                    <a:pt x="1235869" y="202406"/>
                    <a:pt x="1242536" y="211931"/>
                  </a:cubicBezTo>
                  <a:cubicBezTo>
                    <a:pt x="1240631" y="214789"/>
                    <a:pt x="1238726" y="217646"/>
                    <a:pt x="1236821" y="220504"/>
                  </a:cubicBezTo>
                  <a:cubicBezTo>
                    <a:pt x="1235869" y="222409"/>
                    <a:pt x="1234916" y="224314"/>
                    <a:pt x="1233011" y="226219"/>
                  </a:cubicBezTo>
                  <a:cubicBezTo>
                    <a:pt x="1233011" y="221456"/>
                    <a:pt x="1232059" y="217646"/>
                    <a:pt x="1231106" y="212884"/>
                  </a:cubicBezTo>
                  <a:cubicBezTo>
                    <a:pt x="1231106" y="211931"/>
                    <a:pt x="1230154" y="210026"/>
                    <a:pt x="1228249" y="209074"/>
                  </a:cubicBezTo>
                  <a:cubicBezTo>
                    <a:pt x="1228249" y="209074"/>
                    <a:pt x="1227296" y="209074"/>
                    <a:pt x="1226344" y="209074"/>
                  </a:cubicBezTo>
                  <a:cubicBezTo>
                    <a:pt x="1225391" y="206216"/>
                    <a:pt x="1224439" y="202406"/>
                    <a:pt x="1223486" y="199549"/>
                  </a:cubicBezTo>
                  <a:cubicBezTo>
                    <a:pt x="1218724" y="187166"/>
                    <a:pt x="1215866" y="179546"/>
                    <a:pt x="1215866" y="179546"/>
                  </a:cubicBezTo>
                  <a:cubicBezTo>
                    <a:pt x="1215866" y="179546"/>
                    <a:pt x="1216819" y="187166"/>
                    <a:pt x="1219676" y="200501"/>
                  </a:cubicBezTo>
                  <a:cubicBezTo>
                    <a:pt x="1220629" y="204311"/>
                    <a:pt x="1220629" y="208121"/>
                    <a:pt x="1221581" y="211931"/>
                  </a:cubicBezTo>
                  <a:cubicBezTo>
                    <a:pt x="1221581" y="212884"/>
                    <a:pt x="1220629" y="212884"/>
                    <a:pt x="1220629" y="213836"/>
                  </a:cubicBezTo>
                  <a:cubicBezTo>
                    <a:pt x="1214914" y="208121"/>
                    <a:pt x="1211104" y="203359"/>
                    <a:pt x="1207294" y="200501"/>
                  </a:cubicBezTo>
                  <a:cubicBezTo>
                    <a:pt x="1203484" y="197644"/>
                    <a:pt x="1201579" y="195739"/>
                    <a:pt x="1201579" y="195739"/>
                  </a:cubicBezTo>
                  <a:cubicBezTo>
                    <a:pt x="1201579" y="195739"/>
                    <a:pt x="1203484" y="197644"/>
                    <a:pt x="1206341" y="201454"/>
                  </a:cubicBezTo>
                  <a:cubicBezTo>
                    <a:pt x="1209199" y="205264"/>
                    <a:pt x="1213009" y="210979"/>
                    <a:pt x="1217771" y="217646"/>
                  </a:cubicBezTo>
                  <a:lnTo>
                    <a:pt x="1217771" y="217646"/>
                  </a:lnTo>
                  <a:cubicBezTo>
                    <a:pt x="1216819" y="222409"/>
                    <a:pt x="1216819" y="227171"/>
                    <a:pt x="1216819" y="231934"/>
                  </a:cubicBezTo>
                  <a:cubicBezTo>
                    <a:pt x="1207294" y="223361"/>
                    <a:pt x="1202531" y="219551"/>
                    <a:pt x="1202531" y="219551"/>
                  </a:cubicBezTo>
                  <a:cubicBezTo>
                    <a:pt x="1202531" y="219551"/>
                    <a:pt x="1207294" y="226219"/>
                    <a:pt x="1215866" y="236696"/>
                  </a:cubicBezTo>
                  <a:cubicBezTo>
                    <a:pt x="1215866" y="240506"/>
                    <a:pt x="1214914" y="245269"/>
                    <a:pt x="1214914" y="249079"/>
                  </a:cubicBezTo>
                  <a:cubicBezTo>
                    <a:pt x="1214914" y="250984"/>
                    <a:pt x="1214914" y="252889"/>
                    <a:pt x="1214914" y="255746"/>
                  </a:cubicBezTo>
                  <a:cubicBezTo>
                    <a:pt x="1214914" y="253841"/>
                    <a:pt x="1213961" y="252889"/>
                    <a:pt x="1213961" y="250984"/>
                  </a:cubicBezTo>
                  <a:cubicBezTo>
                    <a:pt x="1213961" y="250984"/>
                    <a:pt x="1213961" y="250031"/>
                    <a:pt x="1213961" y="250031"/>
                  </a:cubicBezTo>
                  <a:cubicBezTo>
                    <a:pt x="1213961" y="249079"/>
                    <a:pt x="1214914" y="249079"/>
                    <a:pt x="1214914" y="249079"/>
                  </a:cubicBezTo>
                  <a:cubicBezTo>
                    <a:pt x="1214914" y="249079"/>
                    <a:pt x="1214914" y="249079"/>
                    <a:pt x="1213961" y="250031"/>
                  </a:cubicBezTo>
                  <a:cubicBezTo>
                    <a:pt x="1212056" y="242411"/>
                    <a:pt x="1209199" y="235744"/>
                    <a:pt x="1207294" y="229076"/>
                  </a:cubicBezTo>
                  <a:cubicBezTo>
                    <a:pt x="1204436" y="222409"/>
                    <a:pt x="1202531" y="216694"/>
                    <a:pt x="1200626" y="212884"/>
                  </a:cubicBezTo>
                  <a:cubicBezTo>
                    <a:pt x="1195864" y="204311"/>
                    <a:pt x="1193959" y="198596"/>
                    <a:pt x="1193959" y="198596"/>
                  </a:cubicBezTo>
                  <a:cubicBezTo>
                    <a:pt x="1193959" y="198596"/>
                    <a:pt x="1194911" y="204311"/>
                    <a:pt x="1196816" y="213836"/>
                  </a:cubicBezTo>
                  <a:cubicBezTo>
                    <a:pt x="1197769" y="218599"/>
                    <a:pt x="1198721" y="224314"/>
                    <a:pt x="1200626" y="230981"/>
                  </a:cubicBezTo>
                  <a:cubicBezTo>
                    <a:pt x="1201579" y="237649"/>
                    <a:pt x="1202531" y="245269"/>
                    <a:pt x="1204436" y="252889"/>
                  </a:cubicBezTo>
                  <a:cubicBezTo>
                    <a:pt x="1204436" y="254794"/>
                    <a:pt x="1205389" y="256699"/>
                    <a:pt x="1205389" y="258604"/>
                  </a:cubicBezTo>
                  <a:cubicBezTo>
                    <a:pt x="1202531" y="251936"/>
                    <a:pt x="1199674" y="245269"/>
                    <a:pt x="1196816" y="239554"/>
                  </a:cubicBezTo>
                  <a:cubicBezTo>
                    <a:pt x="1193959" y="233839"/>
                    <a:pt x="1191101" y="229076"/>
                    <a:pt x="1189196" y="224314"/>
                  </a:cubicBezTo>
                  <a:cubicBezTo>
                    <a:pt x="1184434" y="216694"/>
                    <a:pt x="1181576" y="211931"/>
                    <a:pt x="1181576" y="211931"/>
                  </a:cubicBezTo>
                  <a:cubicBezTo>
                    <a:pt x="1181576" y="211931"/>
                    <a:pt x="1183481" y="216694"/>
                    <a:pt x="1185386" y="225266"/>
                  </a:cubicBezTo>
                  <a:cubicBezTo>
                    <a:pt x="1187291" y="230029"/>
                    <a:pt x="1188244" y="234791"/>
                    <a:pt x="1190149" y="241459"/>
                  </a:cubicBezTo>
                  <a:cubicBezTo>
                    <a:pt x="1192054" y="247174"/>
                    <a:pt x="1193006" y="254794"/>
                    <a:pt x="1194911" y="262414"/>
                  </a:cubicBezTo>
                  <a:cubicBezTo>
                    <a:pt x="1195864" y="267176"/>
                    <a:pt x="1196816" y="271939"/>
                    <a:pt x="1197769" y="276701"/>
                  </a:cubicBezTo>
                  <a:cubicBezTo>
                    <a:pt x="1196816" y="279559"/>
                    <a:pt x="1194911" y="281464"/>
                    <a:pt x="1193959" y="284321"/>
                  </a:cubicBezTo>
                  <a:cubicBezTo>
                    <a:pt x="1193959" y="284321"/>
                    <a:pt x="1193959" y="283369"/>
                    <a:pt x="1193959" y="283369"/>
                  </a:cubicBezTo>
                  <a:cubicBezTo>
                    <a:pt x="1193959" y="282416"/>
                    <a:pt x="1193006" y="280511"/>
                    <a:pt x="1193006" y="279559"/>
                  </a:cubicBezTo>
                  <a:cubicBezTo>
                    <a:pt x="1193959" y="277654"/>
                    <a:pt x="1193959" y="276701"/>
                    <a:pt x="1193959" y="276701"/>
                  </a:cubicBezTo>
                  <a:cubicBezTo>
                    <a:pt x="1193959" y="276701"/>
                    <a:pt x="1193959" y="277654"/>
                    <a:pt x="1193006" y="278606"/>
                  </a:cubicBezTo>
                  <a:cubicBezTo>
                    <a:pt x="1190149" y="268129"/>
                    <a:pt x="1187291" y="258604"/>
                    <a:pt x="1184434" y="250984"/>
                  </a:cubicBezTo>
                  <a:cubicBezTo>
                    <a:pt x="1179671" y="239554"/>
                    <a:pt x="1176814" y="231934"/>
                    <a:pt x="1174909" y="227171"/>
                  </a:cubicBezTo>
                  <a:cubicBezTo>
                    <a:pt x="1174909" y="226219"/>
                    <a:pt x="1174909" y="224314"/>
                    <a:pt x="1174909" y="223361"/>
                  </a:cubicBezTo>
                  <a:cubicBezTo>
                    <a:pt x="1174909" y="212884"/>
                    <a:pt x="1175861" y="204311"/>
                    <a:pt x="1175861" y="196691"/>
                  </a:cubicBezTo>
                  <a:cubicBezTo>
                    <a:pt x="1175861" y="182404"/>
                    <a:pt x="1174909" y="173831"/>
                    <a:pt x="1174909" y="173831"/>
                  </a:cubicBezTo>
                  <a:cubicBezTo>
                    <a:pt x="1174909" y="173831"/>
                    <a:pt x="1173956" y="182404"/>
                    <a:pt x="1172051" y="196691"/>
                  </a:cubicBezTo>
                  <a:cubicBezTo>
                    <a:pt x="1171099" y="204311"/>
                    <a:pt x="1169194" y="212884"/>
                    <a:pt x="1168241" y="223361"/>
                  </a:cubicBezTo>
                  <a:cubicBezTo>
                    <a:pt x="1168241" y="224314"/>
                    <a:pt x="1168241" y="225266"/>
                    <a:pt x="1168241" y="226219"/>
                  </a:cubicBezTo>
                  <a:cubicBezTo>
                    <a:pt x="1167289" y="229076"/>
                    <a:pt x="1165384" y="232886"/>
                    <a:pt x="1162526" y="238601"/>
                  </a:cubicBezTo>
                  <a:cubicBezTo>
                    <a:pt x="1161574" y="230981"/>
                    <a:pt x="1160621" y="223361"/>
                    <a:pt x="1158716" y="215741"/>
                  </a:cubicBezTo>
                  <a:cubicBezTo>
                    <a:pt x="1156811" y="206216"/>
                    <a:pt x="1153954" y="197644"/>
                    <a:pt x="1152049" y="189071"/>
                  </a:cubicBezTo>
                  <a:cubicBezTo>
                    <a:pt x="1143476" y="155734"/>
                    <a:pt x="1136809" y="133826"/>
                    <a:pt x="1136809" y="133826"/>
                  </a:cubicBezTo>
                  <a:cubicBezTo>
                    <a:pt x="1136809" y="133826"/>
                    <a:pt x="1137761" y="156686"/>
                    <a:pt x="1140619" y="190024"/>
                  </a:cubicBezTo>
                  <a:cubicBezTo>
                    <a:pt x="1141571" y="198596"/>
                    <a:pt x="1142524" y="208121"/>
                    <a:pt x="1143476" y="217646"/>
                  </a:cubicBezTo>
                  <a:cubicBezTo>
                    <a:pt x="1144429" y="227171"/>
                    <a:pt x="1144429" y="237649"/>
                    <a:pt x="1146334" y="248126"/>
                  </a:cubicBezTo>
                  <a:cubicBezTo>
                    <a:pt x="1146334" y="252889"/>
                    <a:pt x="1147286" y="256699"/>
                    <a:pt x="1147286" y="261461"/>
                  </a:cubicBezTo>
                  <a:cubicBezTo>
                    <a:pt x="1147286" y="261461"/>
                    <a:pt x="1147286" y="261461"/>
                    <a:pt x="1147286" y="261461"/>
                  </a:cubicBezTo>
                  <a:cubicBezTo>
                    <a:pt x="1147286" y="259556"/>
                    <a:pt x="1147286" y="258604"/>
                    <a:pt x="1147286" y="258604"/>
                  </a:cubicBezTo>
                  <a:cubicBezTo>
                    <a:pt x="1147286" y="258604"/>
                    <a:pt x="1147286" y="259556"/>
                    <a:pt x="1147286" y="260509"/>
                  </a:cubicBezTo>
                  <a:cubicBezTo>
                    <a:pt x="1146334" y="257651"/>
                    <a:pt x="1144429" y="254794"/>
                    <a:pt x="1143476" y="251936"/>
                  </a:cubicBezTo>
                  <a:cubicBezTo>
                    <a:pt x="1142524" y="250984"/>
                    <a:pt x="1142524" y="250031"/>
                    <a:pt x="1141571" y="249079"/>
                  </a:cubicBezTo>
                  <a:cubicBezTo>
                    <a:pt x="1141571" y="242411"/>
                    <a:pt x="1141571" y="237649"/>
                    <a:pt x="1141571" y="237649"/>
                  </a:cubicBezTo>
                  <a:cubicBezTo>
                    <a:pt x="1141571" y="237649"/>
                    <a:pt x="1140619" y="240506"/>
                    <a:pt x="1139666" y="246221"/>
                  </a:cubicBezTo>
                  <a:cubicBezTo>
                    <a:pt x="1136809" y="241459"/>
                    <a:pt x="1134904" y="236696"/>
                    <a:pt x="1132046" y="231934"/>
                  </a:cubicBezTo>
                  <a:cubicBezTo>
                    <a:pt x="1132046" y="231934"/>
                    <a:pt x="1132046" y="230981"/>
                    <a:pt x="1132046" y="230981"/>
                  </a:cubicBezTo>
                  <a:cubicBezTo>
                    <a:pt x="1128236" y="211931"/>
                    <a:pt x="1124426" y="193834"/>
                    <a:pt x="1120616" y="177641"/>
                  </a:cubicBezTo>
                  <a:cubicBezTo>
                    <a:pt x="1116806" y="161449"/>
                    <a:pt x="1113949" y="146209"/>
                    <a:pt x="1110139" y="132874"/>
                  </a:cubicBezTo>
                  <a:cubicBezTo>
                    <a:pt x="1106329" y="119539"/>
                    <a:pt x="1103471" y="108109"/>
                    <a:pt x="1100614" y="98584"/>
                  </a:cubicBezTo>
                  <a:cubicBezTo>
                    <a:pt x="1094899" y="79534"/>
                    <a:pt x="1092041" y="69056"/>
                    <a:pt x="1092041" y="69056"/>
                  </a:cubicBezTo>
                  <a:cubicBezTo>
                    <a:pt x="1092041" y="69056"/>
                    <a:pt x="1093946" y="80486"/>
                    <a:pt x="1096804" y="99536"/>
                  </a:cubicBezTo>
                  <a:cubicBezTo>
                    <a:pt x="1098709" y="109061"/>
                    <a:pt x="1100614" y="121444"/>
                    <a:pt x="1103471" y="134779"/>
                  </a:cubicBezTo>
                  <a:cubicBezTo>
                    <a:pt x="1106329" y="148114"/>
                    <a:pt x="1108234" y="163354"/>
                    <a:pt x="1110139" y="180499"/>
                  </a:cubicBezTo>
                  <a:cubicBezTo>
                    <a:pt x="1111091" y="186214"/>
                    <a:pt x="1112044" y="192881"/>
                    <a:pt x="1112996" y="199549"/>
                  </a:cubicBezTo>
                  <a:cubicBezTo>
                    <a:pt x="1112044" y="197644"/>
                    <a:pt x="1111091" y="196691"/>
                    <a:pt x="1110139" y="194786"/>
                  </a:cubicBezTo>
                  <a:cubicBezTo>
                    <a:pt x="1109186" y="192881"/>
                    <a:pt x="1107281" y="190976"/>
                    <a:pt x="1106329" y="190024"/>
                  </a:cubicBezTo>
                  <a:cubicBezTo>
                    <a:pt x="1106329" y="189071"/>
                    <a:pt x="1106329" y="189071"/>
                    <a:pt x="1105376" y="188119"/>
                  </a:cubicBezTo>
                  <a:cubicBezTo>
                    <a:pt x="1101566" y="177641"/>
                    <a:pt x="1098709" y="168116"/>
                    <a:pt x="1095851" y="160496"/>
                  </a:cubicBezTo>
                  <a:cubicBezTo>
                    <a:pt x="1090136" y="145256"/>
                    <a:pt x="1087279" y="136684"/>
                    <a:pt x="1087279" y="136684"/>
                  </a:cubicBezTo>
                  <a:cubicBezTo>
                    <a:pt x="1087279" y="136684"/>
                    <a:pt x="1089184" y="145256"/>
                    <a:pt x="1092041" y="161449"/>
                  </a:cubicBezTo>
                  <a:cubicBezTo>
                    <a:pt x="1093946" y="169069"/>
                    <a:pt x="1095851" y="178594"/>
                    <a:pt x="1098709" y="190024"/>
                  </a:cubicBezTo>
                  <a:cubicBezTo>
                    <a:pt x="1100614" y="197644"/>
                    <a:pt x="1102519" y="207169"/>
                    <a:pt x="1103471" y="215741"/>
                  </a:cubicBezTo>
                  <a:cubicBezTo>
                    <a:pt x="1099661" y="206216"/>
                    <a:pt x="1097756" y="200501"/>
                    <a:pt x="1097756" y="200501"/>
                  </a:cubicBezTo>
                  <a:cubicBezTo>
                    <a:pt x="1097756" y="200501"/>
                    <a:pt x="1099661" y="209074"/>
                    <a:pt x="1102519" y="224314"/>
                  </a:cubicBezTo>
                  <a:cubicBezTo>
                    <a:pt x="1100614" y="227171"/>
                    <a:pt x="1097756" y="230981"/>
                    <a:pt x="1094899" y="233839"/>
                  </a:cubicBezTo>
                  <a:cubicBezTo>
                    <a:pt x="1092994" y="225266"/>
                    <a:pt x="1091089" y="216694"/>
                    <a:pt x="1089184" y="209074"/>
                  </a:cubicBezTo>
                  <a:cubicBezTo>
                    <a:pt x="1086326" y="182404"/>
                    <a:pt x="1084421" y="166211"/>
                    <a:pt x="1084421" y="166211"/>
                  </a:cubicBezTo>
                  <a:cubicBezTo>
                    <a:pt x="1084421" y="166211"/>
                    <a:pt x="1084421" y="172879"/>
                    <a:pt x="1083469" y="184309"/>
                  </a:cubicBezTo>
                  <a:cubicBezTo>
                    <a:pt x="1080611" y="171926"/>
                    <a:pt x="1077754" y="160496"/>
                    <a:pt x="1073944" y="149066"/>
                  </a:cubicBezTo>
                  <a:cubicBezTo>
                    <a:pt x="1071086" y="140494"/>
                    <a:pt x="1069181" y="131921"/>
                    <a:pt x="1066324" y="123349"/>
                  </a:cubicBezTo>
                  <a:cubicBezTo>
                    <a:pt x="1072991" y="105251"/>
                    <a:pt x="1075849" y="94774"/>
                    <a:pt x="1075849" y="94774"/>
                  </a:cubicBezTo>
                  <a:cubicBezTo>
                    <a:pt x="1075849" y="94774"/>
                    <a:pt x="1072039" y="103346"/>
                    <a:pt x="1064419" y="119539"/>
                  </a:cubicBezTo>
                  <a:cubicBezTo>
                    <a:pt x="1062514" y="112871"/>
                    <a:pt x="1059656" y="106204"/>
                    <a:pt x="1057751" y="100489"/>
                  </a:cubicBezTo>
                  <a:cubicBezTo>
                    <a:pt x="1054894" y="92869"/>
                    <a:pt x="1052036" y="85249"/>
                    <a:pt x="1050131" y="78581"/>
                  </a:cubicBezTo>
                  <a:cubicBezTo>
                    <a:pt x="1047274" y="71914"/>
                    <a:pt x="1044416" y="65246"/>
                    <a:pt x="1042511" y="59531"/>
                  </a:cubicBezTo>
                  <a:cubicBezTo>
                    <a:pt x="1037749" y="47149"/>
                    <a:pt x="1032986" y="36671"/>
                    <a:pt x="1029176" y="28099"/>
                  </a:cubicBezTo>
                  <a:cubicBezTo>
                    <a:pt x="1017746" y="16669"/>
                    <a:pt x="1012984" y="7144"/>
                    <a:pt x="1012984" y="7144"/>
                  </a:cubicBezTo>
                  <a:cubicBezTo>
                    <a:pt x="1012984" y="7144"/>
                    <a:pt x="1016794" y="17621"/>
                    <a:pt x="1022509" y="34766"/>
                  </a:cubicBezTo>
                  <a:cubicBezTo>
                    <a:pt x="1025366" y="43339"/>
                    <a:pt x="1029176" y="54769"/>
                    <a:pt x="1032986" y="67151"/>
                  </a:cubicBezTo>
                  <a:cubicBezTo>
                    <a:pt x="1034891" y="73819"/>
                    <a:pt x="1036796" y="79534"/>
                    <a:pt x="1038701" y="87154"/>
                  </a:cubicBezTo>
                  <a:cubicBezTo>
                    <a:pt x="1040606" y="93821"/>
                    <a:pt x="1042511" y="101441"/>
                    <a:pt x="1044416" y="109061"/>
                  </a:cubicBezTo>
                  <a:cubicBezTo>
                    <a:pt x="1044416" y="109061"/>
                    <a:pt x="1044416" y="110014"/>
                    <a:pt x="1044416" y="110014"/>
                  </a:cubicBezTo>
                  <a:cubicBezTo>
                    <a:pt x="1039654" y="101441"/>
                    <a:pt x="1037749" y="96679"/>
                    <a:pt x="1037749" y="96679"/>
                  </a:cubicBezTo>
                  <a:cubicBezTo>
                    <a:pt x="1037749" y="96679"/>
                    <a:pt x="1039654" y="104299"/>
                    <a:pt x="1044416" y="117634"/>
                  </a:cubicBezTo>
                  <a:cubicBezTo>
                    <a:pt x="1046321" y="124301"/>
                    <a:pt x="1049179" y="131921"/>
                    <a:pt x="1051084" y="141446"/>
                  </a:cubicBezTo>
                  <a:cubicBezTo>
                    <a:pt x="1051084" y="143351"/>
                    <a:pt x="1052036" y="144304"/>
                    <a:pt x="1052036" y="146209"/>
                  </a:cubicBezTo>
                  <a:cubicBezTo>
                    <a:pt x="1048226" y="153829"/>
                    <a:pt x="1043464" y="163354"/>
                    <a:pt x="1037749" y="172879"/>
                  </a:cubicBezTo>
                  <a:cubicBezTo>
                    <a:pt x="1033939" y="180499"/>
                    <a:pt x="1029176" y="188119"/>
                    <a:pt x="1024414" y="195739"/>
                  </a:cubicBezTo>
                  <a:cubicBezTo>
                    <a:pt x="1024414" y="194786"/>
                    <a:pt x="1023461" y="193834"/>
                    <a:pt x="1023461" y="192881"/>
                  </a:cubicBezTo>
                  <a:cubicBezTo>
                    <a:pt x="1023461" y="190024"/>
                    <a:pt x="1023461" y="187166"/>
                    <a:pt x="1023461" y="184309"/>
                  </a:cubicBezTo>
                  <a:cubicBezTo>
                    <a:pt x="1024414" y="169069"/>
                    <a:pt x="1024414" y="154781"/>
                    <a:pt x="1024414" y="142399"/>
                  </a:cubicBezTo>
                  <a:cubicBezTo>
                    <a:pt x="1024414" y="130016"/>
                    <a:pt x="1024414" y="119539"/>
                    <a:pt x="1023461" y="110014"/>
                  </a:cubicBezTo>
                  <a:cubicBezTo>
                    <a:pt x="1023461" y="101441"/>
                    <a:pt x="1022509" y="93821"/>
                    <a:pt x="1021556" y="89059"/>
                  </a:cubicBezTo>
                  <a:cubicBezTo>
                    <a:pt x="1020604" y="84296"/>
                    <a:pt x="1020604" y="81439"/>
                    <a:pt x="1020604" y="81439"/>
                  </a:cubicBezTo>
                  <a:cubicBezTo>
                    <a:pt x="1020604" y="81439"/>
                    <a:pt x="1020604" y="84296"/>
                    <a:pt x="1020604" y="89059"/>
                  </a:cubicBezTo>
                  <a:cubicBezTo>
                    <a:pt x="1020604" y="93821"/>
                    <a:pt x="1019651" y="100489"/>
                    <a:pt x="1019651" y="110014"/>
                  </a:cubicBezTo>
                  <a:cubicBezTo>
                    <a:pt x="1018699" y="124301"/>
                    <a:pt x="1016794" y="142399"/>
                    <a:pt x="1014889" y="165259"/>
                  </a:cubicBezTo>
                  <a:cubicBezTo>
                    <a:pt x="1013936" y="162401"/>
                    <a:pt x="1013936" y="161449"/>
                    <a:pt x="1013936" y="161449"/>
                  </a:cubicBezTo>
                  <a:cubicBezTo>
                    <a:pt x="1013936" y="161449"/>
                    <a:pt x="1013936" y="163354"/>
                    <a:pt x="1014889" y="168116"/>
                  </a:cubicBezTo>
                  <a:cubicBezTo>
                    <a:pt x="1013936" y="172879"/>
                    <a:pt x="1013936" y="178594"/>
                    <a:pt x="1012984" y="183356"/>
                  </a:cubicBezTo>
                  <a:cubicBezTo>
                    <a:pt x="1011079" y="196691"/>
                    <a:pt x="1009174" y="210026"/>
                    <a:pt x="1007269" y="224314"/>
                  </a:cubicBezTo>
                  <a:cubicBezTo>
                    <a:pt x="996791" y="242411"/>
                    <a:pt x="984409" y="262414"/>
                    <a:pt x="972026" y="283369"/>
                  </a:cubicBezTo>
                  <a:cubicBezTo>
                    <a:pt x="972026" y="277654"/>
                    <a:pt x="971074" y="273844"/>
                    <a:pt x="971074" y="269081"/>
                  </a:cubicBezTo>
                  <a:cubicBezTo>
                    <a:pt x="972979" y="263366"/>
                    <a:pt x="975836" y="256699"/>
                    <a:pt x="977741" y="251936"/>
                  </a:cubicBezTo>
                  <a:cubicBezTo>
                    <a:pt x="983456" y="235744"/>
                    <a:pt x="989171" y="220504"/>
                    <a:pt x="992981" y="206216"/>
                  </a:cubicBezTo>
                  <a:cubicBezTo>
                    <a:pt x="996791" y="192881"/>
                    <a:pt x="1000601" y="180499"/>
                    <a:pt x="1002506" y="170974"/>
                  </a:cubicBezTo>
                  <a:cubicBezTo>
                    <a:pt x="1007269" y="150971"/>
                    <a:pt x="1009174" y="139541"/>
                    <a:pt x="1009174" y="139541"/>
                  </a:cubicBezTo>
                  <a:cubicBezTo>
                    <a:pt x="1009174" y="139541"/>
                    <a:pt x="1005364" y="150971"/>
                    <a:pt x="998696" y="170021"/>
                  </a:cubicBezTo>
                  <a:cubicBezTo>
                    <a:pt x="995839" y="179546"/>
                    <a:pt x="990124" y="190976"/>
                    <a:pt x="985361" y="204311"/>
                  </a:cubicBezTo>
                  <a:cubicBezTo>
                    <a:pt x="980599" y="217646"/>
                    <a:pt x="972979" y="231934"/>
                    <a:pt x="966311" y="248126"/>
                  </a:cubicBezTo>
                  <a:cubicBezTo>
                    <a:pt x="964406" y="251936"/>
                    <a:pt x="962501" y="255746"/>
                    <a:pt x="960596" y="260509"/>
                  </a:cubicBezTo>
                  <a:cubicBezTo>
                    <a:pt x="961549" y="248126"/>
                    <a:pt x="961549" y="236696"/>
                    <a:pt x="961549" y="225266"/>
                  </a:cubicBezTo>
                  <a:cubicBezTo>
                    <a:pt x="966311" y="212884"/>
                    <a:pt x="969169" y="206216"/>
                    <a:pt x="969169" y="206216"/>
                  </a:cubicBezTo>
                  <a:cubicBezTo>
                    <a:pt x="969169" y="206216"/>
                    <a:pt x="966311" y="210979"/>
                    <a:pt x="961549" y="218599"/>
                  </a:cubicBezTo>
                  <a:cubicBezTo>
                    <a:pt x="961549" y="213836"/>
                    <a:pt x="961549" y="210026"/>
                    <a:pt x="961549" y="206216"/>
                  </a:cubicBezTo>
                  <a:cubicBezTo>
                    <a:pt x="961549" y="182404"/>
                    <a:pt x="960596" y="162401"/>
                    <a:pt x="958691" y="149066"/>
                  </a:cubicBezTo>
                  <a:cubicBezTo>
                    <a:pt x="957739" y="143351"/>
                    <a:pt x="957739" y="138589"/>
                    <a:pt x="956786" y="134779"/>
                  </a:cubicBezTo>
                  <a:cubicBezTo>
                    <a:pt x="956786" y="132874"/>
                    <a:pt x="957739" y="131921"/>
                    <a:pt x="957739" y="131921"/>
                  </a:cubicBezTo>
                  <a:cubicBezTo>
                    <a:pt x="957739" y="131921"/>
                    <a:pt x="957739" y="132874"/>
                    <a:pt x="956786" y="133826"/>
                  </a:cubicBezTo>
                  <a:cubicBezTo>
                    <a:pt x="956786" y="133826"/>
                    <a:pt x="956786" y="132874"/>
                    <a:pt x="956786" y="132874"/>
                  </a:cubicBezTo>
                  <a:cubicBezTo>
                    <a:pt x="955834" y="129064"/>
                    <a:pt x="955834" y="127159"/>
                    <a:pt x="955834" y="127159"/>
                  </a:cubicBezTo>
                  <a:cubicBezTo>
                    <a:pt x="955834" y="127159"/>
                    <a:pt x="955834" y="130969"/>
                    <a:pt x="955834" y="136684"/>
                  </a:cubicBezTo>
                  <a:cubicBezTo>
                    <a:pt x="951071" y="147161"/>
                    <a:pt x="940594" y="171926"/>
                    <a:pt x="927259" y="206216"/>
                  </a:cubicBezTo>
                  <a:cubicBezTo>
                    <a:pt x="927259" y="206216"/>
                    <a:pt x="927259" y="205264"/>
                    <a:pt x="927259" y="205264"/>
                  </a:cubicBezTo>
                  <a:cubicBezTo>
                    <a:pt x="928211" y="196691"/>
                    <a:pt x="929164" y="189071"/>
                    <a:pt x="930116" y="183356"/>
                  </a:cubicBezTo>
                  <a:cubicBezTo>
                    <a:pt x="932021" y="170974"/>
                    <a:pt x="932974" y="164306"/>
                    <a:pt x="932974" y="164306"/>
                  </a:cubicBezTo>
                  <a:cubicBezTo>
                    <a:pt x="932974" y="164306"/>
                    <a:pt x="930116" y="170974"/>
                    <a:pt x="926306" y="183356"/>
                  </a:cubicBezTo>
                  <a:cubicBezTo>
                    <a:pt x="924401" y="189071"/>
                    <a:pt x="922496" y="195739"/>
                    <a:pt x="920591" y="203359"/>
                  </a:cubicBezTo>
                  <a:cubicBezTo>
                    <a:pt x="916781" y="192881"/>
                    <a:pt x="913924" y="182404"/>
                    <a:pt x="910114" y="171926"/>
                  </a:cubicBezTo>
                  <a:cubicBezTo>
                    <a:pt x="909161" y="169069"/>
                    <a:pt x="908209" y="167164"/>
                    <a:pt x="907256" y="164306"/>
                  </a:cubicBezTo>
                  <a:cubicBezTo>
                    <a:pt x="909161" y="161449"/>
                    <a:pt x="910114" y="159544"/>
                    <a:pt x="912019" y="157639"/>
                  </a:cubicBezTo>
                  <a:cubicBezTo>
                    <a:pt x="920591" y="145256"/>
                    <a:pt x="927259" y="133826"/>
                    <a:pt x="933926" y="124301"/>
                  </a:cubicBezTo>
                  <a:cubicBezTo>
                    <a:pt x="946309" y="106204"/>
                    <a:pt x="953929" y="95726"/>
                    <a:pt x="953929" y="95726"/>
                  </a:cubicBezTo>
                  <a:cubicBezTo>
                    <a:pt x="953929" y="95726"/>
                    <a:pt x="945356" y="105251"/>
                    <a:pt x="931069" y="121444"/>
                  </a:cubicBezTo>
                  <a:cubicBezTo>
                    <a:pt x="923449" y="129064"/>
                    <a:pt x="915829" y="140494"/>
                    <a:pt x="906304" y="151924"/>
                  </a:cubicBezTo>
                  <a:cubicBezTo>
                    <a:pt x="905351" y="152876"/>
                    <a:pt x="904399" y="153829"/>
                    <a:pt x="904399" y="154781"/>
                  </a:cubicBezTo>
                  <a:cubicBezTo>
                    <a:pt x="901541" y="147161"/>
                    <a:pt x="898684" y="139541"/>
                    <a:pt x="894874" y="131921"/>
                  </a:cubicBezTo>
                  <a:lnTo>
                    <a:pt x="892016" y="126206"/>
                  </a:lnTo>
                  <a:cubicBezTo>
                    <a:pt x="893921" y="122396"/>
                    <a:pt x="895826" y="118586"/>
                    <a:pt x="897731" y="115729"/>
                  </a:cubicBezTo>
                  <a:cubicBezTo>
                    <a:pt x="905351" y="100489"/>
                    <a:pt x="912019" y="87154"/>
                    <a:pt x="918686" y="77629"/>
                  </a:cubicBezTo>
                  <a:cubicBezTo>
                    <a:pt x="931069" y="56674"/>
                    <a:pt x="937736" y="44291"/>
                    <a:pt x="937736" y="44291"/>
                  </a:cubicBezTo>
                  <a:cubicBezTo>
                    <a:pt x="937736" y="44291"/>
                    <a:pt x="929164" y="55721"/>
                    <a:pt x="914876" y="74771"/>
                  </a:cubicBezTo>
                  <a:cubicBezTo>
                    <a:pt x="907256" y="84296"/>
                    <a:pt x="899636" y="96679"/>
                    <a:pt x="890111" y="110966"/>
                  </a:cubicBezTo>
                  <a:cubicBezTo>
                    <a:pt x="889159" y="112871"/>
                    <a:pt x="887254" y="114776"/>
                    <a:pt x="886301" y="116681"/>
                  </a:cubicBezTo>
                  <a:lnTo>
                    <a:pt x="874871" y="92869"/>
                  </a:lnTo>
                  <a:lnTo>
                    <a:pt x="873919" y="90964"/>
                  </a:lnTo>
                  <a:lnTo>
                    <a:pt x="872966" y="91916"/>
                  </a:lnTo>
                  <a:cubicBezTo>
                    <a:pt x="871061" y="92869"/>
                    <a:pt x="869156" y="93821"/>
                    <a:pt x="868204" y="95726"/>
                  </a:cubicBezTo>
                  <a:cubicBezTo>
                    <a:pt x="867251" y="97631"/>
                    <a:pt x="866299" y="99536"/>
                    <a:pt x="866299" y="101441"/>
                  </a:cubicBezTo>
                  <a:cubicBezTo>
                    <a:pt x="866299" y="105251"/>
                    <a:pt x="867251" y="110014"/>
                    <a:pt x="868204" y="113824"/>
                  </a:cubicBezTo>
                  <a:cubicBezTo>
                    <a:pt x="867251" y="110014"/>
                    <a:pt x="867251" y="106204"/>
                    <a:pt x="868204" y="102394"/>
                  </a:cubicBezTo>
                  <a:cubicBezTo>
                    <a:pt x="868204" y="100489"/>
                    <a:pt x="869156" y="99536"/>
                    <a:pt x="870109" y="97631"/>
                  </a:cubicBezTo>
                  <a:cubicBezTo>
                    <a:pt x="871061" y="96679"/>
                    <a:pt x="872014" y="96679"/>
                    <a:pt x="872966" y="95726"/>
                  </a:cubicBezTo>
                  <a:lnTo>
                    <a:pt x="882491" y="122396"/>
                  </a:lnTo>
                  <a:cubicBezTo>
                    <a:pt x="880586" y="126206"/>
                    <a:pt x="877729" y="129064"/>
                    <a:pt x="875824" y="132874"/>
                  </a:cubicBezTo>
                  <a:cubicBezTo>
                    <a:pt x="871061" y="141446"/>
                    <a:pt x="866299" y="150019"/>
                    <a:pt x="860584" y="159544"/>
                  </a:cubicBezTo>
                  <a:cubicBezTo>
                    <a:pt x="852964" y="172879"/>
                    <a:pt x="845344" y="188119"/>
                    <a:pt x="837724" y="203359"/>
                  </a:cubicBezTo>
                  <a:cubicBezTo>
                    <a:pt x="834866" y="198596"/>
                    <a:pt x="832961" y="195739"/>
                    <a:pt x="832009" y="194786"/>
                  </a:cubicBezTo>
                  <a:cubicBezTo>
                    <a:pt x="834866" y="170974"/>
                    <a:pt x="836771" y="151924"/>
                    <a:pt x="838676" y="137636"/>
                  </a:cubicBezTo>
                  <a:cubicBezTo>
                    <a:pt x="839629" y="123349"/>
                    <a:pt x="840581" y="115729"/>
                    <a:pt x="840581" y="115729"/>
                  </a:cubicBezTo>
                  <a:cubicBezTo>
                    <a:pt x="840581" y="115729"/>
                    <a:pt x="838676" y="123349"/>
                    <a:pt x="834866" y="137636"/>
                  </a:cubicBezTo>
                  <a:cubicBezTo>
                    <a:pt x="831056" y="151924"/>
                    <a:pt x="826294" y="170974"/>
                    <a:pt x="820579" y="194786"/>
                  </a:cubicBezTo>
                  <a:cubicBezTo>
                    <a:pt x="819626" y="197644"/>
                    <a:pt x="819626" y="200501"/>
                    <a:pt x="818674" y="204311"/>
                  </a:cubicBezTo>
                  <a:cubicBezTo>
                    <a:pt x="817721" y="202406"/>
                    <a:pt x="816769" y="199549"/>
                    <a:pt x="815816" y="197644"/>
                  </a:cubicBezTo>
                  <a:cubicBezTo>
                    <a:pt x="810101" y="183356"/>
                    <a:pt x="807244" y="174784"/>
                    <a:pt x="807244" y="174784"/>
                  </a:cubicBezTo>
                  <a:cubicBezTo>
                    <a:pt x="807244" y="174784"/>
                    <a:pt x="809149" y="183356"/>
                    <a:pt x="812006" y="198596"/>
                  </a:cubicBezTo>
                  <a:cubicBezTo>
                    <a:pt x="812959" y="202406"/>
                    <a:pt x="813911" y="206216"/>
                    <a:pt x="814864" y="210979"/>
                  </a:cubicBezTo>
                  <a:cubicBezTo>
                    <a:pt x="814864" y="212884"/>
                    <a:pt x="815816" y="214789"/>
                    <a:pt x="815816" y="216694"/>
                  </a:cubicBezTo>
                  <a:cubicBezTo>
                    <a:pt x="813911" y="224314"/>
                    <a:pt x="812959" y="231934"/>
                    <a:pt x="811054" y="239554"/>
                  </a:cubicBezTo>
                  <a:cubicBezTo>
                    <a:pt x="809149" y="226219"/>
                    <a:pt x="808196" y="219551"/>
                    <a:pt x="808196" y="219551"/>
                  </a:cubicBezTo>
                  <a:cubicBezTo>
                    <a:pt x="808196" y="219551"/>
                    <a:pt x="807244" y="236696"/>
                    <a:pt x="807244" y="264319"/>
                  </a:cubicBezTo>
                  <a:cubicBezTo>
                    <a:pt x="807244" y="265271"/>
                    <a:pt x="807244" y="265271"/>
                    <a:pt x="807244" y="266224"/>
                  </a:cubicBezTo>
                  <a:cubicBezTo>
                    <a:pt x="804386" y="259556"/>
                    <a:pt x="801529" y="252889"/>
                    <a:pt x="798671" y="246221"/>
                  </a:cubicBezTo>
                  <a:cubicBezTo>
                    <a:pt x="799624" y="241459"/>
                    <a:pt x="800576" y="239554"/>
                    <a:pt x="800576" y="239554"/>
                  </a:cubicBezTo>
                  <a:cubicBezTo>
                    <a:pt x="800576" y="239554"/>
                    <a:pt x="799624" y="241459"/>
                    <a:pt x="797719" y="245269"/>
                  </a:cubicBezTo>
                  <a:cubicBezTo>
                    <a:pt x="797719" y="244316"/>
                    <a:pt x="796766" y="243364"/>
                    <a:pt x="796766" y="242411"/>
                  </a:cubicBezTo>
                  <a:cubicBezTo>
                    <a:pt x="795814" y="239554"/>
                    <a:pt x="793909" y="236696"/>
                    <a:pt x="792956" y="233839"/>
                  </a:cubicBezTo>
                  <a:cubicBezTo>
                    <a:pt x="794861" y="229076"/>
                    <a:pt x="795814" y="223361"/>
                    <a:pt x="796766" y="218599"/>
                  </a:cubicBezTo>
                  <a:cubicBezTo>
                    <a:pt x="802481" y="196691"/>
                    <a:pt x="806291" y="177641"/>
                    <a:pt x="809149" y="164306"/>
                  </a:cubicBezTo>
                  <a:cubicBezTo>
                    <a:pt x="811054" y="150971"/>
                    <a:pt x="812959" y="143351"/>
                    <a:pt x="812959" y="143351"/>
                  </a:cubicBezTo>
                  <a:cubicBezTo>
                    <a:pt x="812959" y="143351"/>
                    <a:pt x="810101" y="150971"/>
                    <a:pt x="805339" y="163354"/>
                  </a:cubicBezTo>
                  <a:cubicBezTo>
                    <a:pt x="803434" y="170021"/>
                    <a:pt x="800576" y="177641"/>
                    <a:pt x="796766" y="186214"/>
                  </a:cubicBezTo>
                  <a:cubicBezTo>
                    <a:pt x="793909" y="194786"/>
                    <a:pt x="790099" y="205264"/>
                    <a:pt x="785336" y="215741"/>
                  </a:cubicBezTo>
                  <a:cubicBezTo>
                    <a:pt x="785336" y="216694"/>
                    <a:pt x="784384" y="217646"/>
                    <a:pt x="784384" y="218599"/>
                  </a:cubicBezTo>
                  <a:cubicBezTo>
                    <a:pt x="781526" y="213836"/>
                    <a:pt x="779621" y="209074"/>
                    <a:pt x="776764" y="205264"/>
                  </a:cubicBezTo>
                  <a:cubicBezTo>
                    <a:pt x="775811" y="204311"/>
                    <a:pt x="775811" y="203359"/>
                    <a:pt x="774859" y="202406"/>
                  </a:cubicBezTo>
                  <a:cubicBezTo>
                    <a:pt x="774859" y="202406"/>
                    <a:pt x="774859" y="202406"/>
                    <a:pt x="774859" y="201454"/>
                  </a:cubicBezTo>
                  <a:cubicBezTo>
                    <a:pt x="777716" y="176689"/>
                    <a:pt x="779621" y="156686"/>
                    <a:pt x="780574" y="142399"/>
                  </a:cubicBezTo>
                  <a:cubicBezTo>
                    <a:pt x="781526" y="128111"/>
                    <a:pt x="781526" y="119539"/>
                    <a:pt x="781526" y="119539"/>
                  </a:cubicBezTo>
                  <a:cubicBezTo>
                    <a:pt x="781526" y="119539"/>
                    <a:pt x="779621" y="127159"/>
                    <a:pt x="776764" y="141446"/>
                  </a:cubicBezTo>
                  <a:cubicBezTo>
                    <a:pt x="775811" y="148114"/>
                    <a:pt x="772954" y="156686"/>
                    <a:pt x="771049" y="167164"/>
                  </a:cubicBezTo>
                  <a:cubicBezTo>
                    <a:pt x="769144" y="173831"/>
                    <a:pt x="768191" y="181451"/>
                    <a:pt x="766286" y="189071"/>
                  </a:cubicBezTo>
                  <a:cubicBezTo>
                    <a:pt x="763429" y="185261"/>
                    <a:pt x="760571" y="181451"/>
                    <a:pt x="758666" y="178594"/>
                  </a:cubicBezTo>
                  <a:cubicBezTo>
                    <a:pt x="753904" y="171926"/>
                    <a:pt x="748189" y="166211"/>
                    <a:pt x="745331" y="163354"/>
                  </a:cubicBezTo>
                  <a:cubicBezTo>
                    <a:pt x="742474" y="159544"/>
                    <a:pt x="740569" y="157639"/>
                    <a:pt x="740569" y="157639"/>
                  </a:cubicBezTo>
                  <a:cubicBezTo>
                    <a:pt x="740569" y="157639"/>
                    <a:pt x="741521" y="159544"/>
                    <a:pt x="744379" y="163354"/>
                  </a:cubicBezTo>
                  <a:cubicBezTo>
                    <a:pt x="747236" y="167164"/>
                    <a:pt x="751046" y="172879"/>
                    <a:pt x="754856" y="180499"/>
                  </a:cubicBezTo>
                  <a:cubicBezTo>
                    <a:pt x="757714" y="185261"/>
                    <a:pt x="760571" y="190976"/>
                    <a:pt x="763429" y="196691"/>
                  </a:cubicBezTo>
                  <a:cubicBezTo>
                    <a:pt x="763429" y="197644"/>
                    <a:pt x="763429" y="198596"/>
                    <a:pt x="762476" y="199549"/>
                  </a:cubicBezTo>
                  <a:cubicBezTo>
                    <a:pt x="759619" y="211931"/>
                    <a:pt x="756761" y="224314"/>
                    <a:pt x="753904" y="238601"/>
                  </a:cubicBezTo>
                  <a:cubicBezTo>
                    <a:pt x="749141" y="230029"/>
                    <a:pt x="747236" y="224314"/>
                    <a:pt x="747236" y="224314"/>
                  </a:cubicBezTo>
                  <a:cubicBezTo>
                    <a:pt x="747236" y="224314"/>
                    <a:pt x="749141" y="230981"/>
                    <a:pt x="752951" y="241459"/>
                  </a:cubicBezTo>
                  <a:cubicBezTo>
                    <a:pt x="751999" y="242411"/>
                    <a:pt x="751999" y="242411"/>
                    <a:pt x="751046" y="243364"/>
                  </a:cubicBezTo>
                  <a:cubicBezTo>
                    <a:pt x="749141" y="246221"/>
                    <a:pt x="749141" y="250031"/>
                    <a:pt x="749141" y="252889"/>
                  </a:cubicBezTo>
                  <a:cubicBezTo>
                    <a:pt x="750094" y="250031"/>
                    <a:pt x="751046" y="246221"/>
                    <a:pt x="752951" y="244316"/>
                  </a:cubicBezTo>
                  <a:cubicBezTo>
                    <a:pt x="752951" y="244316"/>
                    <a:pt x="752951" y="244316"/>
                    <a:pt x="752951" y="244316"/>
                  </a:cubicBezTo>
                  <a:cubicBezTo>
                    <a:pt x="750094" y="256699"/>
                    <a:pt x="747236" y="269081"/>
                    <a:pt x="744379" y="282416"/>
                  </a:cubicBezTo>
                  <a:cubicBezTo>
                    <a:pt x="743426" y="287179"/>
                    <a:pt x="742474" y="291941"/>
                    <a:pt x="741521" y="296704"/>
                  </a:cubicBezTo>
                  <a:cubicBezTo>
                    <a:pt x="740569" y="299561"/>
                    <a:pt x="739616" y="302419"/>
                    <a:pt x="738664" y="306229"/>
                  </a:cubicBezTo>
                  <a:cubicBezTo>
                    <a:pt x="738664" y="306229"/>
                    <a:pt x="738664" y="306229"/>
                    <a:pt x="738664" y="306229"/>
                  </a:cubicBezTo>
                  <a:cubicBezTo>
                    <a:pt x="738664" y="302419"/>
                    <a:pt x="737711" y="297656"/>
                    <a:pt x="737711" y="293846"/>
                  </a:cubicBezTo>
                  <a:cubicBezTo>
                    <a:pt x="736759" y="285274"/>
                    <a:pt x="735806" y="277654"/>
                    <a:pt x="733901" y="270034"/>
                  </a:cubicBezTo>
                  <a:cubicBezTo>
                    <a:pt x="732949" y="266224"/>
                    <a:pt x="731996" y="263366"/>
                    <a:pt x="731996" y="259556"/>
                  </a:cubicBezTo>
                  <a:cubicBezTo>
                    <a:pt x="731996" y="258604"/>
                    <a:pt x="731996" y="258604"/>
                    <a:pt x="731044" y="257651"/>
                  </a:cubicBezTo>
                  <a:cubicBezTo>
                    <a:pt x="729139" y="238601"/>
                    <a:pt x="727234" y="223361"/>
                    <a:pt x="725329" y="210979"/>
                  </a:cubicBezTo>
                  <a:cubicBezTo>
                    <a:pt x="723424" y="195739"/>
                    <a:pt x="722471" y="186214"/>
                    <a:pt x="722471" y="186214"/>
                  </a:cubicBezTo>
                  <a:cubicBezTo>
                    <a:pt x="722471" y="186214"/>
                    <a:pt x="722471" y="190976"/>
                    <a:pt x="722471" y="199549"/>
                  </a:cubicBezTo>
                  <a:cubicBezTo>
                    <a:pt x="720566" y="204311"/>
                    <a:pt x="715804" y="220504"/>
                    <a:pt x="709136" y="243364"/>
                  </a:cubicBezTo>
                  <a:cubicBezTo>
                    <a:pt x="707231" y="238601"/>
                    <a:pt x="706279" y="233839"/>
                    <a:pt x="704374" y="229076"/>
                  </a:cubicBezTo>
                  <a:cubicBezTo>
                    <a:pt x="698659" y="211931"/>
                    <a:pt x="692944" y="195739"/>
                    <a:pt x="687229" y="181451"/>
                  </a:cubicBezTo>
                  <a:cubicBezTo>
                    <a:pt x="684371" y="174784"/>
                    <a:pt x="682466" y="168116"/>
                    <a:pt x="679609" y="161449"/>
                  </a:cubicBezTo>
                  <a:cubicBezTo>
                    <a:pt x="679609" y="156686"/>
                    <a:pt x="679609" y="151924"/>
                    <a:pt x="679609" y="148114"/>
                  </a:cubicBezTo>
                  <a:cubicBezTo>
                    <a:pt x="679609" y="138589"/>
                    <a:pt x="679609" y="130016"/>
                    <a:pt x="679609" y="122396"/>
                  </a:cubicBezTo>
                  <a:cubicBezTo>
                    <a:pt x="679609" y="108109"/>
                    <a:pt x="678656" y="100489"/>
                    <a:pt x="678656" y="100489"/>
                  </a:cubicBezTo>
                  <a:cubicBezTo>
                    <a:pt x="678656" y="100489"/>
                    <a:pt x="677704" y="108109"/>
                    <a:pt x="675799" y="122396"/>
                  </a:cubicBezTo>
                  <a:cubicBezTo>
                    <a:pt x="674846" y="128111"/>
                    <a:pt x="673894" y="135731"/>
                    <a:pt x="672941" y="144304"/>
                  </a:cubicBezTo>
                  <a:cubicBezTo>
                    <a:pt x="669131" y="134779"/>
                    <a:pt x="665321" y="127159"/>
                    <a:pt x="663416" y="122396"/>
                  </a:cubicBezTo>
                  <a:cubicBezTo>
                    <a:pt x="660559" y="117634"/>
                    <a:pt x="659606" y="114776"/>
                    <a:pt x="659606" y="114776"/>
                  </a:cubicBezTo>
                  <a:cubicBezTo>
                    <a:pt x="659606" y="114776"/>
                    <a:pt x="660559" y="117634"/>
                    <a:pt x="662464" y="123349"/>
                  </a:cubicBezTo>
                  <a:cubicBezTo>
                    <a:pt x="664369" y="129064"/>
                    <a:pt x="667226" y="136684"/>
                    <a:pt x="670084" y="147161"/>
                  </a:cubicBezTo>
                  <a:cubicBezTo>
                    <a:pt x="671036" y="149066"/>
                    <a:pt x="671036" y="151924"/>
                    <a:pt x="671989" y="153829"/>
                  </a:cubicBezTo>
                  <a:cubicBezTo>
                    <a:pt x="671989" y="157639"/>
                    <a:pt x="671036" y="160496"/>
                    <a:pt x="671036" y="164306"/>
                  </a:cubicBezTo>
                  <a:cubicBezTo>
                    <a:pt x="670084" y="170021"/>
                    <a:pt x="669131" y="175736"/>
                    <a:pt x="668179" y="181451"/>
                  </a:cubicBezTo>
                  <a:cubicBezTo>
                    <a:pt x="666274" y="193834"/>
                    <a:pt x="664369" y="206216"/>
                    <a:pt x="662464" y="219551"/>
                  </a:cubicBezTo>
                  <a:cubicBezTo>
                    <a:pt x="661511" y="226219"/>
                    <a:pt x="660559" y="232886"/>
                    <a:pt x="658654" y="239554"/>
                  </a:cubicBezTo>
                  <a:cubicBezTo>
                    <a:pt x="657701" y="236696"/>
                    <a:pt x="656749" y="233839"/>
                    <a:pt x="655796" y="231934"/>
                  </a:cubicBezTo>
                  <a:cubicBezTo>
                    <a:pt x="656749" y="218599"/>
                    <a:pt x="657701" y="210026"/>
                    <a:pt x="657701" y="210026"/>
                  </a:cubicBezTo>
                  <a:cubicBezTo>
                    <a:pt x="657701" y="210026"/>
                    <a:pt x="655796" y="215741"/>
                    <a:pt x="653891" y="226219"/>
                  </a:cubicBezTo>
                  <a:cubicBezTo>
                    <a:pt x="648176" y="212884"/>
                    <a:pt x="643414" y="201454"/>
                    <a:pt x="638651" y="191929"/>
                  </a:cubicBezTo>
                  <a:cubicBezTo>
                    <a:pt x="634841" y="184309"/>
                    <a:pt x="631984" y="178594"/>
                    <a:pt x="630079" y="174784"/>
                  </a:cubicBezTo>
                  <a:cubicBezTo>
                    <a:pt x="628174" y="170974"/>
                    <a:pt x="627221" y="169069"/>
                    <a:pt x="627221" y="169069"/>
                  </a:cubicBezTo>
                  <a:cubicBezTo>
                    <a:pt x="627221" y="169069"/>
                    <a:pt x="630079" y="178594"/>
                    <a:pt x="635794" y="193834"/>
                  </a:cubicBezTo>
                  <a:cubicBezTo>
                    <a:pt x="639604" y="205264"/>
                    <a:pt x="644366" y="221456"/>
                    <a:pt x="649129" y="240506"/>
                  </a:cubicBezTo>
                  <a:cubicBezTo>
                    <a:pt x="649129" y="241459"/>
                    <a:pt x="649129" y="242411"/>
                    <a:pt x="650081" y="244316"/>
                  </a:cubicBezTo>
                  <a:cubicBezTo>
                    <a:pt x="649129" y="250031"/>
                    <a:pt x="648176" y="255746"/>
                    <a:pt x="647224" y="262414"/>
                  </a:cubicBezTo>
                  <a:cubicBezTo>
                    <a:pt x="646271" y="268129"/>
                    <a:pt x="645319" y="273844"/>
                    <a:pt x="644366" y="279559"/>
                  </a:cubicBezTo>
                  <a:cubicBezTo>
                    <a:pt x="643414" y="285274"/>
                    <a:pt x="643414" y="291941"/>
                    <a:pt x="642461" y="298609"/>
                  </a:cubicBezTo>
                  <a:cubicBezTo>
                    <a:pt x="642461" y="298609"/>
                    <a:pt x="642461" y="298609"/>
                    <a:pt x="642461" y="298609"/>
                  </a:cubicBezTo>
                  <a:cubicBezTo>
                    <a:pt x="642461" y="296704"/>
                    <a:pt x="642461" y="294799"/>
                    <a:pt x="642461" y="294799"/>
                  </a:cubicBezTo>
                  <a:cubicBezTo>
                    <a:pt x="642461" y="294799"/>
                    <a:pt x="642461" y="302419"/>
                    <a:pt x="641509" y="315754"/>
                  </a:cubicBezTo>
                  <a:cubicBezTo>
                    <a:pt x="641509" y="316706"/>
                    <a:pt x="641509" y="316706"/>
                    <a:pt x="641509" y="317659"/>
                  </a:cubicBezTo>
                  <a:cubicBezTo>
                    <a:pt x="640556" y="314801"/>
                    <a:pt x="639604" y="311944"/>
                    <a:pt x="639604" y="309086"/>
                  </a:cubicBezTo>
                  <a:cubicBezTo>
                    <a:pt x="640556" y="306229"/>
                    <a:pt x="640556" y="304324"/>
                    <a:pt x="640556" y="304324"/>
                  </a:cubicBezTo>
                  <a:cubicBezTo>
                    <a:pt x="640556" y="304324"/>
                    <a:pt x="639604" y="305276"/>
                    <a:pt x="638651" y="307181"/>
                  </a:cubicBezTo>
                  <a:cubicBezTo>
                    <a:pt x="636746" y="299561"/>
                    <a:pt x="634841" y="291941"/>
                    <a:pt x="632936" y="284321"/>
                  </a:cubicBezTo>
                  <a:cubicBezTo>
                    <a:pt x="630079" y="271939"/>
                    <a:pt x="626269" y="260509"/>
                    <a:pt x="624364" y="250031"/>
                  </a:cubicBezTo>
                  <a:cubicBezTo>
                    <a:pt x="622459" y="239554"/>
                    <a:pt x="619601" y="230981"/>
                    <a:pt x="617696" y="223361"/>
                  </a:cubicBezTo>
                  <a:cubicBezTo>
                    <a:pt x="616744" y="218599"/>
                    <a:pt x="615791" y="214789"/>
                    <a:pt x="614839" y="210979"/>
                  </a:cubicBezTo>
                  <a:cubicBezTo>
                    <a:pt x="615791" y="204311"/>
                    <a:pt x="615791" y="197644"/>
                    <a:pt x="615791" y="190024"/>
                  </a:cubicBezTo>
                  <a:cubicBezTo>
                    <a:pt x="616744" y="169069"/>
                    <a:pt x="617696" y="148114"/>
                    <a:pt x="617696" y="126206"/>
                  </a:cubicBezTo>
                  <a:cubicBezTo>
                    <a:pt x="613886" y="146209"/>
                    <a:pt x="610076" y="166211"/>
                    <a:pt x="607219" y="187166"/>
                  </a:cubicBezTo>
                  <a:cubicBezTo>
                    <a:pt x="607219" y="186214"/>
                    <a:pt x="607219" y="185261"/>
                    <a:pt x="606266" y="184309"/>
                  </a:cubicBezTo>
                  <a:cubicBezTo>
                    <a:pt x="606266" y="186214"/>
                    <a:pt x="606266" y="188119"/>
                    <a:pt x="606266" y="189071"/>
                  </a:cubicBezTo>
                  <a:cubicBezTo>
                    <a:pt x="604361" y="197644"/>
                    <a:pt x="603409" y="207169"/>
                    <a:pt x="601504" y="215741"/>
                  </a:cubicBezTo>
                  <a:cubicBezTo>
                    <a:pt x="600551" y="213836"/>
                    <a:pt x="600551" y="211931"/>
                    <a:pt x="599599" y="210979"/>
                  </a:cubicBezTo>
                  <a:cubicBezTo>
                    <a:pt x="593884" y="198596"/>
                    <a:pt x="591026" y="191929"/>
                    <a:pt x="591026" y="191929"/>
                  </a:cubicBezTo>
                  <a:cubicBezTo>
                    <a:pt x="591026" y="191929"/>
                    <a:pt x="592931" y="199549"/>
                    <a:pt x="595789" y="212884"/>
                  </a:cubicBezTo>
                  <a:cubicBezTo>
                    <a:pt x="596741" y="217646"/>
                    <a:pt x="597694" y="223361"/>
                    <a:pt x="599599" y="230029"/>
                  </a:cubicBezTo>
                  <a:cubicBezTo>
                    <a:pt x="598646" y="237649"/>
                    <a:pt x="596741" y="244316"/>
                    <a:pt x="595789" y="251936"/>
                  </a:cubicBezTo>
                  <a:cubicBezTo>
                    <a:pt x="592931" y="266224"/>
                    <a:pt x="591026" y="280511"/>
                    <a:pt x="589121" y="294799"/>
                  </a:cubicBezTo>
                  <a:cubicBezTo>
                    <a:pt x="586264" y="290989"/>
                    <a:pt x="584359" y="288131"/>
                    <a:pt x="582454" y="284321"/>
                  </a:cubicBezTo>
                  <a:cubicBezTo>
                    <a:pt x="583406" y="277654"/>
                    <a:pt x="584359" y="270986"/>
                    <a:pt x="585311" y="265271"/>
                  </a:cubicBezTo>
                  <a:cubicBezTo>
                    <a:pt x="586264" y="256699"/>
                    <a:pt x="587216" y="250031"/>
                    <a:pt x="588169" y="244316"/>
                  </a:cubicBezTo>
                  <a:cubicBezTo>
                    <a:pt x="590074" y="232886"/>
                    <a:pt x="591026" y="225266"/>
                    <a:pt x="591026" y="225266"/>
                  </a:cubicBezTo>
                  <a:cubicBezTo>
                    <a:pt x="591026" y="225266"/>
                    <a:pt x="588169" y="231934"/>
                    <a:pt x="584359" y="243364"/>
                  </a:cubicBezTo>
                  <a:cubicBezTo>
                    <a:pt x="583406" y="247174"/>
                    <a:pt x="581501" y="252889"/>
                    <a:pt x="579596" y="258604"/>
                  </a:cubicBezTo>
                  <a:cubicBezTo>
                    <a:pt x="578644" y="248126"/>
                    <a:pt x="578644" y="239554"/>
                    <a:pt x="577691" y="231934"/>
                  </a:cubicBezTo>
                  <a:cubicBezTo>
                    <a:pt x="576739" y="218599"/>
                    <a:pt x="575786" y="210979"/>
                    <a:pt x="575786" y="210979"/>
                  </a:cubicBezTo>
                  <a:cubicBezTo>
                    <a:pt x="575786" y="210979"/>
                    <a:pt x="574834" y="218599"/>
                    <a:pt x="573881" y="230981"/>
                  </a:cubicBezTo>
                  <a:cubicBezTo>
                    <a:pt x="572929" y="240506"/>
                    <a:pt x="571976" y="252889"/>
                    <a:pt x="571024" y="267176"/>
                  </a:cubicBezTo>
                  <a:cubicBezTo>
                    <a:pt x="571024" y="267176"/>
                    <a:pt x="571024" y="267176"/>
                    <a:pt x="571024" y="267176"/>
                  </a:cubicBezTo>
                  <a:cubicBezTo>
                    <a:pt x="570071" y="265271"/>
                    <a:pt x="568166" y="264319"/>
                    <a:pt x="567214" y="262414"/>
                  </a:cubicBezTo>
                  <a:cubicBezTo>
                    <a:pt x="561499" y="245269"/>
                    <a:pt x="556736" y="230981"/>
                    <a:pt x="552926" y="219551"/>
                  </a:cubicBezTo>
                  <a:cubicBezTo>
                    <a:pt x="552926" y="219551"/>
                    <a:pt x="552926" y="218599"/>
                    <a:pt x="552926" y="218599"/>
                  </a:cubicBezTo>
                  <a:cubicBezTo>
                    <a:pt x="553879" y="208121"/>
                    <a:pt x="554831" y="198596"/>
                    <a:pt x="555784" y="189071"/>
                  </a:cubicBezTo>
                  <a:cubicBezTo>
                    <a:pt x="556736" y="179546"/>
                    <a:pt x="557689" y="170021"/>
                    <a:pt x="558641" y="162401"/>
                  </a:cubicBezTo>
                  <a:cubicBezTo>
                    <a:pt x="559594" y="154781"/>
                    <a:pt x="560546" y="147161"/>
                    <a:pt x="561499" y="141446"/>
                  </a:cubicBezTo>
                  <a:cubicBezTo>
                    <a:pt x="563404" y="130016"/>
                    <a:pt x="564356" y="123349"/>
                    <a:pt x="564356" y="123349"/>
                  </a:cubicBezTo>
                  <a:cubicBezTo>
                    <a:pt x="564356" y="123349"/>
                    <a:pt x="561499" y="130016"/>
                    <a:pt x="557689" y="140494"/>
                  </a:cubicBezTo>
                  <a:cubicBezTo>
                    <a:pt x="555784" y="146209"/>
                    <a:pt x="553879" y="152876"/>
                    <a:pt x="551021" y="160496"/>
                  </a:cubicBezTo>
                  <a:cubicBezTo>
                    <a:pt x="548164" y="168116"/>
                    <a:pt x="546259" y="177641"/>
                    <a:pt x="544354" y="187166"/>
                  </a:cubicBezTo>
                  <a:cubicBezTo>
                    <a:pt x="542449" y="196691"/>
                    <a:pt x="540544" y="207169"/>
                    <a:pt x="537686" y="218599"/>
                  </a:cubicBezTo>
                  <a:cubicBezTo>
                    <a:pt x="536734" y="222409"/>
                    <a:pt x="536734" y="227171"/>
                    <a:pt x="535781" y="231934"/>
                  </a:cubicBezTo>
                  <a:cubicBezTo>
                    <a:pt x="535781" y="228124"/>
                    <a:pt x="534829" y="224314"/>
                    <a:pt x="534829" y="220504"/>
                  </a:cubicBezTo>
                  <a:cubicBezTo>
                    <a:pt x="534829" y="214789"/>
                    <a:pt x="533876" y="210026"/>
                    <a:pt x="532924" y="205264"/>
                  </a:cubicBezTo>
                  <a:cubicBezTo>
                    <a:pt x="532924" y="198596"/>
                    <a:pt x="533876" y="192881"/>
                    <a:pt x="533876" y="186214"/>
                  </a:cubicBezTo>
                  <a:cubicBezTo>
                    <a:pt x="533876" y="179546"/>
                    <a:pt x="534829" y="172879"/>
                    <a:pt x="534829" y="166211"/>
                  </a:cubicBezTo>
                  <a:cubicBezTo>
                    <a:pt x="534829" y="159544"/>
                    <a:pt x="534829" y="153829"/>
                    <a:pt x="534829" y="148114"/>
                  </a:cubicBezTo>
                  <a:cubicBezTo>
                    <a:pt x="534829" y="136684"/>
                    <a:pt x="534829" y="127159"/>
                    <a:pt x="534829" y="118586"/>
                  </a:cubicBezTo>
                  <a:cubicBezTo>
                    <a:pt x="534829" y="102394"/>
                    <a:pt x="533876" y="92869"/>
                    <a:pt x="533876" y="92869"/>
                  </a:cubicBezTo>
                  <a:cubicBezTo>
                    <a:pt x="533876" y="92869"/>
                    <a:pt x="532924" y="102394"/>
                    <a:pt x="531019" y="118586"/>
                  </a:cubicBezTo>
                  <a:cubicBezTo>
                    <a:pt x="530066" y="126206"/>
                    <a:pt x="529114" y="136684"/>
                    <a:pt x="528161" y="147161"/>
                  </a:cubicBezTo>
                  <a:cubicBezTo>
                    <a:pt x="527209" y="152876"/>
                    <a:pt x="527209" y="158591"/>
                    <a:pt x="526256" y="165259"/>
                  </a:cubicBezTo>
                  <a:cubicBezTo>
                    <a:pt x="525304" y="171926"/>
                    <a:pt x="524351" y="177641"/>
                    <a:pt x="523399" y="185261"/>
                  </a:cubicBezTo>
                  <a:cubicBezTo>
                    <a:pt x="522446" y="189071"/>
                    <a:pt x="522446" y="192881"/>
                    <a:pt x="521494" y="197644"/>
                  </a:cubicBezTo>
                  <a:cubicBezTo>
                    <a:pt x="518636" y="187166"/>
                    <a:pt x="516731" y="177641"/>
                    <a:pt x="513874" y="170021"/>
                  </a:cubicBezTo>
                  <a:cubicBezTo>
                    <a:pt x="509111" y="153829"/>
                    <a:pt x="506254" y="144304"/>
                    <a:pt x="506254" y="144304"/>
                  </a:cubicBezTo>
                  <a:cubicBezTo>
                    <a:pt x="506254" y="144304"/>
                    <a:pt x="507206" y="153829"/>
                    <a:pt x="510064" y="170974"/>
                  </a:cubicBezTo>
                  <a:cubicBezTo>
                    <a:pt x="511969" y="184309"/>
                    <a:pt x="513874" y="201454"/>
                    <a:pt x="517684" y="222409"/>
                  </a:cubicBezTo>
                  <a:cubicBezTo>
                    <a:pt x="517684" y="225266"/>
                    <a:pt x="516731" y="227171"/>
                    <a:pt x="516731" y="230029"/>
                  </a:cubicBezTo>
                  <a:cubicBezTo>
                    <a:pt x="515779" y="237649"/>
                    <a:pt x="514826" y="244316"/>
                    <a:pt x="512921" y="251936"/>
                  </a:cubicBezTo>
                  <a:cubicBezTo>
                    <a:pt x="499586" y="210026"/>
                    <a:pt x="490061" y="181451"/>
                    <a:pt x="487204" y="172879"/>
                  </a:cubicBezTo>
                  <a:cubicBezTo>
                    <a:pt x="486251" y="167164"/>
                    <a:pt x="485299" y="164306"/>
                    <a:pt x="485299" y="164306"/>
                  </a:cubicBezTo>
                  <a:cubicBezTo>
                    <a:pt x="485299" y="164306"/>
                    <a:pt x="486251" y="173831"/>
                    <a:pt x="486251" y="189071"/>
                  </a:cubicBezTo>
                  <a:cubicBezTo>
                    <a:pt x="487204" y="196691"/>
                    <a:pt x="487204" y="207169"/>
                    <a:pt x="488156" y="217646"/>
                  </a:cubicBezTo>
                  <a:cubicBezTo>
                    <a:pt x="488156" y="224314"/>
                    <a:pt x="489109" y="230981"/>
                    <a:pt x="489109" y="238601"/>
                  </a:cubicBezTo>
                  <a:cubicBezTo>
                    <a:pt x="488156" y="232886"/>
                    <a:pt x="487204" y="228124"/>
                    <a:pt x="486251" y="223361"/>
                  </a:cubicBezTo>
                  <a:cubicBezTo>
                    <a:pt x="485299" y="217646"/>
                    <a:pt x="484346" y="212884"/>
                    <a:pt x="482441" y="207169"/>
                  </a:cubicBezTo>
                  <a:cubicBezTo>
                    <a:pt x="480536" y="202406"/>
                    <a:pt x="479584" y="197644"/>
                    <a:pt x="478631" y="192881"/>
                  </a:cubicBezTo>
                  <a:cubicBezTo>
                    <a:pt x="475774" y="184309"/>
                    <a:pt x="473869" y="176689"/>
                    <a:pt x="471964" y="170021"/>
                  </a:cubicBezTo>
                  <a:cubicBezTo>
                    <a:pt x="468154" y="157639"/>
                    <a:pt x="465296" y="150019"/>
                    <a:pt x="465296" y="150019"/>
                  </a:cubicBezTo>
                  <a:cubicBezTo>
                    <a:pt x="465296" y="150019"/>
                    <a:pt x="466249" y="157639"/>
                    <a:pt x="468154" y="170021"/>
                  </a:cubicBezTo>
                  <a:cubicBezTo>
                    <a:pt x="469106" y="176689"/>
                    <a:pt x="470059" y="184309"/>
                    <a:pt x="471011" y="193834"/>
                  </a:cubicBezTo>
                  <a:cubicBezTo>
                    <a:pt x="471964" y="198596"/>
                    <a:pt x="471964" y="203359"/>
                    <a:pt x="472916" y="208121"/>
                  </a:cubicBezTo>
                  <a:cubicBezTo>
                    <a:pt x="473869" y="212884"/>
                    <a:pt x="473869" y="218599"/>
                    <a:pt x="474821" y="224314"/>
                  </a:cubicBezTo>
                  <a:cubicBezTo>
                    <a:pt x="475774" y="233839"/>
                    <a:pt x="476726" y="244316"/>
                    <a:pt x="478631" y="255746"/>
                  </a:cubicBezTo>
                  <a:cubicBezTo>
                    <a:pt x="477679" y="250031"/>
                    <a:pt x="475774" y="245269"/>
                    <a:pt x="474821" y="240506"/>
                  </a:cubicBezTo>
                  <a:cubicBezTo>
                    <a:pt x="467201" y="211931"/>
                    <a:pt x="460534" y="188119"/>
                    <a:pt x="455771" y="170974"/>
                  </a:cubicBezTo>
                  <a:cubicBezTo>
                    <a:pt x="450056" y="154781"/>
                    <a:pt x="447199" y="145256"/>
                    <a:pt x="447199" y="145256"/>
                  </a:cubicBezTo>
                  <a:cubicBezTo>
                    <a:pt x="447199" y="145256"/>
                    <a:pt x="449104" y="154781"/>
                    <a:pt x="451961" y="171926"/>
                  </a:cubicBezTo>
                  <a:cubicBezTo>
                    <a:pt x="453866" y="180499"/>
                    <a:pt x="454819" y="190976"/>
                    <a:pt x="457676" y="202406"/>
                  </a:cubicBezTo>
                  <a:cubicBezTo>
                    <a:pt x="459581" y="213836"/>
                    <a:pt x="462439" y="227171"/>
                    <a:pt x="464344" y="242411"/>
                  </a:cubicBezTo>
                  <a:cubicBezTo>
                    <a:pt x="466249" y="254794"/>
                    <a:pt x="469106" y="268129"/>
                    <a:pt x="471011" y="282416"/>
                  </a:cubicBezTo>
                  <a:cubicBezTo>
                    <a:pt x="469106" y="278606"/>
                    <a:pt x="468154" y="275749"/>
                    <a:pt x="467201" y="272891"/>
                  </a:cubicBezTo>
                  <a:cubicBezTo>
                    <a:pt x="462439" y="262414"/>
                    <a:pt x="459581" y="255746"/>
                    <a:pt x="459581" y="255746"/>
                  </a:cubicBezTo>
                  <a:cubicBezTo>
                    <a:pt x="459581" y="255746"/>
                    <a:pt x="460534" y="262414"/>
                    <a:pt x="463391" y="273844"/>
                  </a:cubicBezTo>
                  <a:cubicBezTo>
                    <a:pt x="464344" y="279559"/>
                    <a:pt x="466249" y="286226"/>
                    <a:pt x="468154" y="293846"/>
                  </a:cubicBezTo>
                  <a:cubicBezTo>
                    <a:pt x="469106" y="297656"/>
                    <a:pt x="470059" y="302419"/>
                    <a:pt x="471011" y="306229"/>
                  </a:cubicBezTo>
                  <a:cubicBezTo>
                    <a:pt x="471964" y="310991"/>
                    <a:pt x="472916" y="315754"/>
                    <a:pt x="473869" y="320516"/>
                  </a:cubicBezTo>
                  <a:cubicBezTo>
                    <a:pt x="475774" y="330041"/>
                    <a:pt x="477679" y="340519"/>
                    <a:pt x="479584" y="351949"/>
                  </a:cubicBezTo>
                  <a:cubicBezTo>
                    <a:pt x="479584" y="352901"/>
                    <a:pt x="479584" y="352901"/>
                    <a:pt x="479584" y="353854"/>
                  </a:cubicBezTo>
                  <a:cubicBezTo>
                    <a:pt x="479584" y="353854"/>
                    <a:pt x="479584" y="352901"/>
                    <a:pt x="478631" y="351949"/>
                  </a:cubicBezTo>
                  <a:cubicBezTo>
                    <a:pt x="476726" y="347186"/>
                    <a:pt x="473869" y="343376"/>
                    <a:pt x="471964" y="338614"/>
                  </a:cubicBezTo>
                  <a:cubicBezTo>
                    <a:pt x="471011" y="333851"/>
                    <a:pt x="471011" y="329089"/>
                    <a:pt x="470059" y="324326"/>
                  </a:cubicBezTo>
                  <a:cubicBezTo>
                    <a:pt x="468154" y="309086"/>
                    <a:pt x="465296" y="294799"/>
                    <a:pt x="462439" y="280511"/>
                  </a:cubicBezTo>
                  <a:cubicBezTo>
                    <a:pt x="459581" y="266224"/>
                    <a:pt x="455771" y="252889"/>
                    <a:pt x="452914" y="240506"/>
                  </a:cubicBezTo>
                  <a:cubicBezTo>
                    <a:pt x="449104" y="228124"/>
                    <a:pt x="445294" y="215741"/>
                    <a:pt x="441484" y="205264"/>
                  </a:cubicBezTo>
                  <a:cubicBezTo>
                    <a:pt x="440531" y="201454"/>
                    <a:pt x="438626" y="198596"/>
                    <a:pt x="437674" y="194786"/>
                  </a:cubicBezTo>
                  <a:cubicBezTo>
                    <a:pt x="438626" y="185261"/>
                    <a:pt x="439579" y="175736"/>
                    <a:pt x="440531" y="167164"/>
                  </a:cubicBezTo>
                  <a:cubicBezTo>
                    <a:pt x="441484" y="151924"/>
                    <a:pt x="442436" y="139541"/>
                    <a:pt x="442436" y="128111"/>
                  </a:cubicBezTo>
                  <a:cubicBezTo>
                    <a:pt x="442436" y="106204"/>
                    <a:pt x="441484" y="94774"/>
                    <a:pt x="441484" y="94774"/>
                  </a:cubicBezTo>
                  <a:cubicBezTo>
                    <a:pt x="441484" y="94774"/>
                    <a:pt x="440531" y="107156"/>
                    <a:pt x="438626" y="128111"/>
                  </a:cubicBezTo>
                  <a:cubicBezTo>
                    <a:pt x="437674" y="138589"/>
                    <a:pt x="435769" y="151924"/>
                    <a:pt x="433864" y="166211"/>
                  </a:cubicBezTo>
                  <a:cubicBezTo>
                    <a:pt x="432911" y="170021"/>
                    <a:pt x="432911" y="173831"/>
                    <a:pt x="431959" y="178594"/>
                  </a:cubicBezTo>
                  <a:cubicBezTo>
                    <a:pt x="431959" y="177641"/>
                    <a:pt x="431006" y="176689"/>
                    <a:pt x="431006" y="175736"/>
                  </a:cubicBezTo>
                  <a:cubicBezTo>
                    <a:pt x="427196" y="167164"/>
                    <a:pt x="423386" y="159544"/>
                    <a:pt x="419576" y="153829"/>
                  </a:cubicBezTo>
                  <a:cubicBezTo>
                    <a:pt x="412909" y="142399"/>
                    <a:pt x="408146" y="135731"/>
                    <a:pt x="408146" y="135731"/>
                  </a:cubicBezTo>
                  <a:cubicBezTo>
                    <a:pt x="408146" y="135731"/>
                    <a:pt x="411004" y="143351"/>
                    <a:pt x="415766" y="155734"/>
                  </a:cubicBezTo>
                  <a:cubicBezTo>
                    <a:pt x="418624" y="161449"/>
                    <a:pt x="420529" y="170021"/>
                    <a:pt x="423386" y="178594"/>
                  </a:cubicBezTo>
                  <a:cubicBezTo>
                    <a:pt x="425291" y="184309"/>
                    <a:pt x="427196" y="190024"/>
                    <a:pt x="428149" y="195739"/>
                  </a:cubicBezTo>
                  <a:cubicBezTo>
                    <a:pt x="427196" y="201454"/>
                    <a:pt x="425291" y="208121"/>
                    <a:pt x="424339" y="214789"/>
                  </a:cubicBezTo>
                  <a:cubicBezTo>
                    <a:pt x="424339" y="214789"/>
                    <a:pt x="424339" y="214789"/>
                    <a:pt x="424339" y="214789"/>
                  </a:cubicBezTo>
                  <a:cubicBezTo>
                    <a:pt x="418624" y="206216"/>
                    <a:pt x="415766" y="202406"/>
                    <a:pt x="415766" y="202406"/>
                  </a:cubicBezTo>
                  <a:cubicBezTo>
                    <a:pt x="415766" y="202406"/>
                    <a:pt x="417671" y="208121"/>
                    <a:pt x="421481" y="216694"/>
                  </a:cubicBezTo>
                  <a:cubicBezTo>
                    <a:pt x="422434" y="218599"/>
                    <a:pt x="423386" y="220504"/>
                    <a:pt x="423386" y="223361"/>
                  </a:cubicBezTo>
                  <a:cubicBezTo>
                    <a:pt x="420529" y="238601"/>
                    <a:pt x="416719" y="255746"/>
                    <a:pt x="412909" y="272891"/>
                  </a:cubicBezTo>
                  <a:cubicBezTo>
                    <a:pt x="410051" y="264319"/>
                    <a:pt x="407194" y="257651"/>
                    <a:pt x="405289" y="253841"/>
                  </a:cubicBezTo>
                  <a:cubicBezTo>
                    <a:pt x="405289" y="253841"/>
                    <a:pt x="405289" y="253841"/>
                    <a:pt x="405289" y="253841"/>
                  </a:cubicBezTo>
                  <a:cubicBezTo>
                    <a:pt x="405289" y="237649"/>
                    <a:pt x="405289" y="223361"/>
                    <a:pt x="404336" y="210026"/>
                  </a:cubicBezTo>
                  <a:cubicBezTo>
                    <a:pt x="403384" y="196691"/>
                    <a:pt x="403384" y="185261"/>
                    <a:pt x="401479" y="176689"/>
                  </a:cubicBezTo>
                  <a:cubicBezTo>
                    <a:pt x="398621" y="158591"/>
                    <a:pt x="396716" y="148114"/>
                    <a:pt x="396716" y="148114"/>
                  </a:cubicBezTo>
                  <a:cubicBezTo>
                    <a:pt x="396716" y="148114"/>
                    <a:pt x="396716" y="158591"/>
                    <a:pt x="397669" y="177641"/>
                  </a:cubicBezTo>
                  <a:cubicBezTo>
                    <a:pt x="397669" y="186214"/>
                    <a:pt x="397669" y="195739"/>
                    <a:pt x="396716" y="206216"/>
                  </a:cubicBezTo>
                  <a:cubicBezTo>
                    <a:pt x="394811" y="214789"/>
                    <a:pt x="391954" y="228124"/>
                    <a:pt x="389096" y="244316"/>
                  </a:cubicBezTo>
                  <a:cubicBezTo>
                    <a:pt x="386239" y="235744"/>
                    <a:pt x="384334" y="227171"/>
                    <a:pt x="381476" y="219551"/>
                  </a:cubicBezTo>
                  <a:cubicBezTo>
                    <a:pt x="379571" y="212884"/>
                    <a:pt x="377666" y="205264"/>
                    <a:pt x="374809" y="199549"/>
                  </a:cubicBezTo>
                  <a:cubicBezTo>
                    <a:pt x="373856" y="197644"/>
                    <a:pt x="373856" y="196691"/>
                    <a:pt x="372904" y="194786"/>
                  </a:cubicBezTo>
                  <a:cubicBezTo>
                    <a:pt x="372904" y="193834"/>
                    <a:pt x="372904" y="192881"/>
                    <a:pt x="372904" y="190976"/>
                  </a:cubicBezTo>
                  <a:cubicBezTo>
                    <a:pt x="371951" y="186214"/>
                    <a:pt x="370999" y="181451"/>
                    <a:pt x="370046" y="177641"/>
                  </a:cubicBezTo>
                  <a:cubicBezTo>
                    <a:pt x="368141" y="169069"/>
                    <a:pt x="367189" y="162401"/>
                    <a:pt x="366236" y="155734"/>
                  </a:cubicBezTo>
                  <a:cubicBezTo>
                    <a:pt x="365284" y="152876"/>
                    <a:pt x="365284" y="150019"/>
                    <a:pt x="364331" y="148114"/>
                  </a:cubicBezTo>
                  <a:cubicBezTo>
                    <a:pt x="363379" y="140494"/>
                    <a:pt x="363379" y="135731"/>
                    <a:pt x="363379" y="135731"/>
                  </a:cubicBezTo>
                  <a:cubicBezTo>
                    <a:pt x="363379" y="135731"/>
                    <a:pt x="363379" y="137636"/>
                    <a:pt x="363379" y="140494"/>
                  </a:cubicBezTo>
                  <a:cubicBezTo>
                    <a:pt x="362426" y="138589"/>
                    <a:pt x="362426" y="136684"/>
                    <a:pt x="362426" y="136684"/>
                  </a:cubicBezTo>
                  <a:cubicBezTo>
                    <a:pt x="362426" y="136684"/>
                    <a:pt x="362426" y="142399"/>
                    <a:pt x="362426" y="151924"/>
                  </a:cubicBezTo>
                  <a:cubicBezTo>
                    <a:pt x="362426" y="154781"/>
                    <a:pt x="362426" y="158591"/>
                    <a:pt x="361474" y="163354"/>
                  </a:cubicBezTo>
                  <a:cubicBezTo>
                    <a:pt x="359569" y="159544"/>
                    <a:pt x="358616" y="155734"/>
                    <a:pt x="357664" y="151924"/>
                  </a:cubicBezTo>
                  <a:cubicBezTo>
                    <a:pt x="350996" y="135731"/>
                    <a:pt x="348139" y="127159"/>
                    <a:pt x="348139" y="127159"/>
                  </a:cubicBezTo>
                  <a:cubicBezTo>
                    <a:pt x="348139" y="127159"/>
                    <a:pt x="350044" y="136684"/>
                    <a:pt x="353854" y="153829"/>
                  </a:cubicBezTo>
                  <a:cubicBezTo>
                    <a:pt x="355759" y="162401"/>
                    <a:pt x="358616" y="171926"/>
                    <a:pt x="361474" y="183356"/>
                  </a:cubicBezTo>
                  <a:cubicBezTo>
                    <a:pt x="361474" y="186214"/>
                    <a:pt x="361474" y="189071"/>
                    <a:pt x="361474" y="192881"/>
                  </a:cubicBezTo>
                  <a:cubicBezTo>
                    <a:pt x="359569" y="187166"/>
                    <a:pt x="357664" y="184309"/>
                    <a:pt x="357664" y="184309"/>
                  </a:cubicBezTo>
                  <a:cubicBezTo>
                    <a:pt x="357664" y="184309"/>
                    <a:pt x="358616" y="189071"/>
                    <a:pt x="360521" y="198596"/>
                  </a:cubicBezTo>
                  <a:cubicBezTo>
                    <a:pt x="360521" y="205264"/>
                    <a:pt x="360521" y="212884"/>
                    <a:pt x="359569" y="221456"/>
                  </a:cubicBezTo>
                  <a:cubicBezTo>
                    <a:pt x="357664" y="216694"/>
                    <a:pt x="356711" y="211931"/>
                    <a:pt x="355759" y="208121"/>
                  </a:cubicBezTo>
                  <a:cubicBezTo>
                    <a:pt x="352901" y="199549"/>
                    <a:pt x="350996" y="193834"/>
                    <a:pt x="350996" y="193834"/>
                  </a:cubicBezTo>
                  <a:cubicBezTo>
                    <a:pt x="350996" y="193834"/>
                    <a:pt x="350996" y="199549"/>
                    <a:pt x="351949" y="208121"/>
                  </a:cubicBezTo>
                  <a:cubicBezTo>
                    <a:pt x="351949" y="212884"/>
                    <a:pt x="352901" y="218599"/>
                    <a:pt x="352901" y="224314"/>
                  </a:cubicBezTo>
                  <a:cubicBezTo>
                    <a:pt x="353854" y="230981"/>
                    <a:pt x="353854" y="237649"/>
                    <a:pt x="353854" y="246221"/>
                  </a:cubicBezTo>
                  <a:cubicBezTo>
                    <a:pt x="353854" y="253841"/>
                    <a:pt x="354806" y="262414"/>
                    <a:pt x="354806" y="270986"/>
                  </a:cubicBezTo>
                  <a:cubicBezTo>
                    <a:pt x="355759" y="279559"/>
                    <a:pt x="355759" y="289084"/>
                    <a:pt x="355759" y="299561"/>
                  </a:cubicBezTo>
                  <a:cubicBezTo>
                    <a:pt x="355759" y="305276"/>
                    <a:pt x="356711" y="310991"/>
                    <a:pt x="356711" y="316706"/>
                  </a:cubicBezTo>
                  <a:cubicBezTo>
                    <a:pt x="352901" y="310039"/>
                    <a:pt x="349091" y="303371"/>
                    <a:pt x="346234" y="298609"/>
                  </a:cubicBezTo>
                  <a:cubicBezTo>
                    <a:pt x="346234" y="297656"/>
                    <a:pt x="345281" y="297656"/>
                    <a:pt x="345281" y="296704"/>
                  </a:cubicBezTo>
                  <a:cubicBezTo>
                    <a:pt x="345281" y="294799"/>
                    <a:pt x="345281" y="293846"/>
                    <a:pt x="345281" y="291941"/>
                  </a:cubicBezTo>
                  <a:cubicBezTo>
                    <a:pt x="346234" y="282416"/>
                    <a:pt x="347186" y="274796"/>
                    <a:pt x="348139" y="267176"/>
                  </a:cubicBezTo>
                  <a:cubicBezTo>
                    <a:pt x="349091" y="253841"/>
                    <a:pt x="350044" y="246221"/>
                    <a:pt x="350044" y="246221"/>
                  </a:cubicBezTo>
                  <a:cubicBezTo>
                    <a:pt x="350044" y="246221"/>
                    <a:pt x="348139" y="253841"/>
                    <a:pt x="344329" y="267176"/>
                  </a:cubicBezTo>
                  <a:cubicBezTo>
                    <a:pt x="342424" y="272891"/>
                    <a:pt x="341471" y="279559"/>
                    <a:pt x="339566" y="287179"/>
                  </a:cubicBezTo>
                  <a:cubicBezTo>
                    <a:pt x="339566" y="287179"/>
                    <a:pt x="339566" y="287179"/>
                    <a:pt x="339566" y="287179"/>
                  </a:cubicBezTo>
                  <a:cubicBezTo>
                    <a:pt x="339566" y="287179"/>
                    <a:pt x="339566" y="287179"/>
                    <a:pt x="339566" y="288131"/>
                  </a:cubicBezTo>
                  <a:cubicBezTo>
                    <a:pt x="339566" y="289084"/>
                    <a:pt x="338614" y="290036"/>
                    <a:pt x="338614" y="291941"/>
                  </a:cubicBezTo>
                  <a:cubicBezTo>
                    <a:pt x="338614" y="293846"/>
                    <a:pt x="337661" y="295751"/>
                    <a:pt x="337661" y="297656"/>
                  </a:cubicBezTo>
                  <a:cubicBezTo>
                    <a:pt x="332899" y="290036"/>
                    <a:pt x="328136" y="283369"/>
                    <a:pt x="324326" y="277654"/>
                  </a:cubicBezTo>
                  <a:cubicBezTo>
                    <a:pt x="320516" y="263366"/>
                    <a:pt x="315754" y="249079"/>
                    <a:pt x="310991" y="233839"/>
                  </a:cubicBezTo>
                  <a:cubicBezTo>
                    <a:pt x="308134" y="226219"/>
                    <a:pt x="306229" y="219551"/>
                    <a:pt x="303371" y="211931"/>
                  </a:cubicBezTo>
                  <a:cubicBezTo>
                    <a:pt x="304324" y="206216"/>
                    <a:pt x="305276" y="201454"/>
                    <a:pt x="306229" y="196691"/>
                  </a:cubicBezTo>
                  <a:cubicBezTo>
                    <a:pt x="310039" y="179546"/>
                    <a:pt x="312896" y="164306"/>
                    <a:pt x="316706" y="150971"/>
                  </a:cubicBezTo>
                  <a:cubicBezTo>
                    <a:pt x="320516" y="137636"/>
                    <a:pt x="322421" y="125254"/>
                    <a:pt x="326231" y="115729"/>
                  </a:cubicBezTo>
                  <a:cubicBezTo>
                    <a:pt x="331946" y="96679"/>
                    <a:pt x="335756" y="85249"/>
                    <a:pt x="335756" y="85249"/>
                  </a:cubicBezTo>
                  <a:cubicBezTo>
                    <a:pt x="335756" y="85249"/>
                    <a:pt x="330994" y="95726"/>
                    <a:pt x="323374" y="113824"/>
                  </a:cubicBezTo>
                  <a:cubicBezTo>
                    <a:pt x="319564" y="123349"/>
                    <a:pt x="315754" y="134779"/>
                    <a:pt x="310991" y="148114"/>
                  </a:cubicBezTo>
                  <a:cubicBezTo>
                    <a:pt x="309086" y="154781"/>
                    <a:pt x="306229" y="161449"/>
                    <a:pt x="303371" y="169069"/>
                  </a:cubicBezTo>
                  <a:cubicBezTo>
                    <a:pt x="301466" y="175736"/>
                    <a:pt x="299561" y="183356"/>
                    <a:pt x="297656" y="190024"/>
                  </a:cubicBezTo>
                  <a:cubicBezTo>
                    <a:pt x="293846" y="179546"/>
                    <a:pt x="290989" y="170021"/>
                    <a:pt x="287179" y="159544"/>
                  </a:cubicBezTo>
                  <a:cubicBezTo>
                    <a:pt x="290036" y="172879"/>
                    <a:pt x="291941" y="185261"/>
                    <a:pt x="294799" y="198596"/>
                  </a:cubicBezTo>
                  <a:cubicBezTo>
                    <a:pt x="290989" y="213836"/>
                    <a:pt x="287179" y="230029"/>
                    <a:pt x="283369" y="247174"/>
                  </a:cubicBezTo>
                  <a:cubicBezTo>
                    <a:pt x="282416" y="252889"/>
                    <a:pt x="281464" y="258604"/>
                    <a:pt x="279559" y="264319"/>
                  </a:cubicBezTo>
                  <a:cubicBezTo>
                    <a:pt x="278606" y="260509"/>
                    <a:pt x="277654" y="257651"/>
                    <a:pt x="276701" y="253841"/>
                  </a:cubicBezTo>
                  <a:cubicBezTo>
                    <a:pt x="276701" y="245269"/>
                    <a:pt x="277654" y="235744"/>
                    <a:pt x="278606" y="227171"/>
                  </a:cubicBezTo>
                  <a:cubicBezTo>
                    <a:pt x="280511" y="205264"/>
                    <a:pt x="281464" y="185261"/>
                    <a:pt x="284321" y="166211"/>
                  </a:cubicBezTo>
                  <a:cubicBezTo>
                    <a:pt x="285274" y="156686"/>
                    <a:pt x="286226" y="148114"/>
                    <a:pt x="287179" y="139541"/>
                  </a:cubicBezTo>
                  <a:cubicBezTo>
                    <a:pt x="288131" y="130969"/>
                    <a:pt x="290036" y="123349"/>
                    <a:pt x="290989" y="115729"/>
                  </a:cubicBezTo>
                  <a:cubicBezTo>
                    <a:pt x="293846" y="100489"/>
                    <a:pt x="294799" y="87154"/>
                    <a:pt x="297656" y="76676"/>
                  </a:cubicBezTo>
                  <a:cubicBezTo>
                    <a:pt x="302419" y="54769"/>
                    <a:pt x="304324" y="42386"/>
                    <a:pt x="304324" y="42386"/>
                  </a:cubicBezTo>
                  <a:cubicBezTo>
                    <a:pt x="304324" y="42386"/>
                    <a:pt x="300514" y="54769"/>
                    <a:pt x="293846" y="75724"/>
                  </a:cubicBezTo>
                  <a:cubicBezTo>
                    <a:pt x="290036" y="86201"/>
                    <a:pt x="287179" y="99536"/>
                    <a:pt x="283369" y="114776"/>
                  </a:cubicBezTo>
                  <a:cubicBezTo>
                    <a:pt x="281464" y="122396"/>
                    <a:pt x="279559" y="130016"/>
                    <a:pt x="277654" y="138589"/>
                  </a:cubicBezTo>
                  <a:cubicBezTo>
                    <a:pt x="275749" y="147161"/>
                    <a:pt x="274796" y="156686"/>
                    <a:pt x="272891" y="165259"/>
                  </a:cubicBezTo>
                  <a:cubicBezTo>
                    <a:pt x="271939" y="170021"/>
                    <a:pt x="270986" y="173831"/>
                    <a:pt x="270034" y="178594"/>
                  </a:cubicBezTo>
                  <a:cubicBezTo>
                    <a:pt x="268129" y="182404"/>
                    <a:pt x="265271" y="188119"/>
                    <a:pt x="261461" y="196691"/>
                  </a:cubicBezTo>
                  <a:cubicBezTo>
                    <a:pt x="260509" y="191929"/>
                    <a:pt x="258604" y="187166"/>
                    <a:pt x="258604" y="183356"/>
                  </a:cubicBezTo>
                  <a:cubicBezTo>
                    <a:pt x="255746" y="170021"/>
                    <a:pt x="253841" y="161449"/>
                    <a:pt x="253841" y="161449"/>
                  </a:cubicBezTo>
                  <a:cubicBezTo>
                    <a:pt x="253841" y="161449"/>
                    <a:pt x="253841" y="169069"/>
                    <a:pt x="254794" y="183356"/>
                  </a:cubicBezTo>
                  <a:cubicBezTo>
                    <a:pt x="254794" y="190024"/>
                    <a:pt x="255746" y="197644"/>
                    <a:pt x="256699" y="207169"/>
                  </a:cubicBezTo>
                  <a:cubicBezTo>
                    <a:pt x="253841" y="213836"/>
                    <a:pt x="250984" y="222409"/>
                    <a:pt x="247174" y="231934"/>
                  </a:cubicBezTo>
                  <a:cubicBezTo>
                    <a:pt x="246221" y="232886"/>
                    <a:pt x="246221" y="234791"/>
                    <a:pt x="245269" y="236696"/>
                  </a:cubicBezTo>
                  <a:cubicBezTo>
                    <a:pt x="243364" y="231934"/>
                    <a:pt x="242411" y="230029"/>
                    <a:pt x="242411" y="230029"/>
                  </a:cubicBezTo>
                  <a:cubicBezTo>
                    <a:pt x="242411" y="230029"/>
                    <a:pt x="243364" y="233839"/>
                    <a:pt x="244316" y="240506"/>
                  </a:cubicBezTo>
                  <a:cubicBezTo>
                    <a:pt x="241459" y="247174"/>
                    <a:pt x="239554" y="254794"/>
                    <a:pt x="236696" y="262414"/>
                  </a:cubicBezTo>
                  <a:cubicBezTo>
                    <a:pt x="232886" y="250031"/>
                    <a:pt x="229076" y="238601"/>
                    <a:pt x="226219" y="227171"/>
                  </a:cubicBezTo>
                  <a:cubicBezTo>
                    <a:pt x="223361" y="219551"/>
                    <a:pt x="221456" y="210979"/>
                    <a:pt x="218599" y="204311"/>
                  </a:cubicBezTo>
                  <a:cubicBezTo>
                    <a:pt x="215741" y="196691"/>
                    <a:pt x="213836" y="190024"/>
                    <a:pt x="210979" y="184309"/>
                  </a:cubicBezTo>
                  <a:cubicBezTo>
                    <a:pt x="206216" y="171926"/>
                    <a:pt x="202406" y="160496"/>
                    <a:pt x="198596" y="150971"/>
                  </a:cubicBezTo>
                  <a:cubicBezTo>
                    <a:pt x="191929" y="132874"/>
                    <a:pt x="187166" y="122396"/>
                    <a:pt x="187166" y="122396"/>
                  </a:cubicBezTo>
                  <a:cubicBezTo>
                    <a:pt x="187166" y="122396"/>
                    <a:pt x="190024" y="132874"/>
                    <a:pt x="194786" y="151924"/>
                  </a:cubicBezTo>
                  <a:cubicBezTo>
                    <a:pt x="197644" y="161449"/>
                    <a:pt x="200501" y="172879"/>
                    <a:pt x="204311" y="186214"/>
                  </a:cubicBezTo>
                  <a:cubicBezTo>
                    <a:pt x="206216" y="192881"/>
                    <a:pt x="208121" y="199549"/>
                    <a:pt x="210026" y="207169"/>
                  </a:cubicBezTo>
                  <a:cubicBezTo>
                    <a:pt x="211931" y="214789"/>
                    <a:pt x="213836" y="222409"/>
                    <a:pt x="215741" y="230981"/>
                  </a:cubicBezTo>
                  <a:cubicBezTo>
                    <a:pt x="218599" y="245269"/>
                    <a:pt x="222409" y="260509"/>
                    <a:pt x="226219" y="275749"/>
                  </a:cubicBezTo>
                  <a:cubicBezTo>
                    <a:pt x="224314" y="280511"/>
                    <a:pt x="221456" y="287179"/>
                    <a:pt x="218599" y="295751"/>
                  </a:cubicBezTo>
                  <a:cubicBezTo>
                    <a:pt x="218599" y="296704"/>
                    <a:pt x="217646" y="297656"/>
                    <a:pt x="217646" y="298609"/>
                  </a:cubicBezTo>
                  <a:cubicBezTo>
                    <a:pt x="216694" y="286226"/>
                    <a:pt x="215741" y="274796"/>
                    <a:pt x="214789" y="266224"/>
                  </a:cubicBezTo>
                  <a:cubicBezTo>
                    <a:pt x="213836" y="250984"/>
                    <a:pt x="212884" y="241459"/>
                    <a:pt x="212884" y="241459"/>
                  </a:cubicBezTo>
                  <a:cubicBezTo>
                    <a:pt x="212884" y="241459"/>
                    <a:pt x="211931" y="250031"/>
                    <a:pt x="210979" y="266224"/>
                  </a:cubicBezTo>
                  <a:cubicBezTo>
                    <a:pt x="210026" y="277654"/>
                    <a:pt x="210026" y="291941"/>
                    <a:pt x="209074" y="309086"/>
                  </a:cubicBezTo>
                  <a:cubicBezTo>
                    <a:pt x="204311" y="301466"/>
                    <a:pt x="200501" y="293846"/>
                    <a:pt x="196691" y="287179"/>
                  </a:cubicBezTo>
                  <a:cubicBezTo>
                    <a:pt x="192881" y="281464"/>
                    <a:pt x="190024" y="275749"/>
                    <a:pt x="187166" y="270034"/>
                  </a:cubicBezTo>
                  <a:cubicBezTo>
                    <a:pt x="183356" y="265271"/>
                    <a:pt x="180499" y="260509"/>
                    <a:pt x="177641" y="255746"/>
                  </a:cubicBezTo>
                  <a:cubicBezTo>
                    <a:pt x="171926" y="246221"/>
                    <a:pt x="166211" y="238601"/>
                    <a:pt x="161449" y="231934"/>
                  </a:cubicBezTo>
                  <a:cubicBezTo>
                    <a:pt x="159544" y="230029"/>
                    <a:pt x="158591" y="227171"/>
                    <a:pt x="156686" y="225266"/>
                  </a:cubicBezTo>
                  <a:cubicBezTo>
                    <a:pt x="154781" y="214789"/>
                    <a:pt x="152876" y="209074"/>
                    <a:pt x="152876" y="209074"/>
                  </a:cubicBezTo>
                  <a:cubicBezTo>
                    <a:pt x="152876" y="209074"/>
                    <a:pt x="152876" y="212884"/>
                    <a:pt x="152876" y="219551"/>
                  </a:cubicBezTo>
                  <a:cubicBezTo>
                    <a:pt x="149066" y="213836"/>
                    <a:pt x="146209" y="210979"/>
                    <a:pt x="146209" y="210979"/>
                  </a:cubicBezTo>
                  <a:cubicBezTo>
                    <a:pt x="146209" y="210979"/>
                    <a:pt x="148114" y="215741"/>
                    <a:pt x="152876" y="224314"/>
                  </a:cubicBezTo>
                  <a:cubicBezTo>
                    <a:pt x="153829" y="235744"/>
                    <a:pt x="154781" y="253841"/>
                    <a:pt x="156686" y="275749"/>
                  </a:cubicBezTo>
                  <a:cubicBezTo>
                    <a:pt x="153829" y="271939"/>
                    <a:pt x="150971" y="267176"/>
                    <a:pt x="148114" y="263366"/>
                  </a:cubicBezTo>
                  <a:cubicBezTo>
                    <a:pt x="139541" y="252889"/>
                    <a:pt x="131921" y="242411"/>
                    <a:pt x="124301" y="233839"/>
                  </a:cubicBezTo>
                  <a:cubicBezTo>
                    <a:pt x="116681" y="225266"/>
                    <a:pt x="110966" y="217646"/>
                    <a:pt x="104299" y="212884"/>
                  </a:cubicBezTo>
                  <a:cubicBezTo>
                    <a:pt x="94774" y="203359"/>
                    <a:pt x="88106" y="197644"/>
                    <a:pt x="88106" y="197644"/>
                  </a:cubicBezTo>
                  <a:cubicBezTo>
                    <a:pt x="88106" y="197644"/>
                    <a:pt x="93821" y="205264"/>
                    <a:pt x="103346" y="217646"/>
                  </a:cubicBezTo>
                  <a:cubicBezTo>
                    <a:pt x="108109" y="223361"/>
                    <a:pt x="113824" y="231934"/>
                    <a:pt x="119539" y="240506"/>
                  </a:cubicBezTo>
                  <a:cubicBezTo>
                    <a:pt x="126206" y="249079"/>
                    <a:pt x="131921" y="260509"/>
                    <a:pt x="139541" y="271939"/>
                  </a:cubicBezTo>
                  <a:cubicBezTo>
                    <a:pt x="143351" y="278606"/>
                    <a:pt x="148114" y="285274"/>
                    <a:pt x="151924" y="292894"/>
                  </a:cubicBezTo>
                  <a:cubicBezTo>
                    <a:pt x="151924" y="294799"/>
                    <a:pt x="151924" y="295751"/>
                    <a:pt x="151924" y="297656"/>
                  </a:cubicBezTo>
                  <a:cubicBezTo>
                    <a:pt x="151924" y="297656"/>
                    <a:pt x="150971" y="296704"/>
                    <a:pt x="150971" y="296704"/>
                  </a:cubicBezTo>
                  <a:cubicBezTo>
                    <a:pt x="145256" y="290989"/>
                    <a:pt x="140494" y="285274"/>
                    <a:pt x="136684" y="282416"/>
                  </a:cubicBezTo>
                  <a:cubicBezTo>
                    <a:pt x="134779" y="280511"/>
                    <a:pt x="133826" y="279559"/>
                    <a:pt x="131921" y="278606"/>
                  </a:cubicBezTo>
                  <a:cubicBezTo>
                    <a:pt x="132874" y="275749"/>
                    <a:pt x="132874" y="274796"/>
                    <a:pt x="132874" y="274796"/>
                  </a:cubicBezTo>
                  <a:cubicBezTo>
                    <a:pt x="132874" y="274796"/>
                    <a:pt x="131921" y="275749"/>
                    <a:pt x="130969" y="278606"/>
                  </a:cubicBezTo>
                  <a:cubicBezTo>
                    <a:pt x="125254" y="273844"/>
                    <a:pt x="122396" y="270986"/>
                    <a:pt x="122396" y="270986"/>
                  </a:cubicBezTo>
                  <a:cubicBezTo>
                    <a:pt x="122396" y="270986"/>
                    <a:pt x="125254" y="274796"/>
                    <a:pt x="130016" y="280511"/>
                  </a:cubicBezTo>
                  <a:cubicBezTo>
                    <a:pt x="128111" y="283369"/>
                    <a:pt x="126206" y="288131"/>
                    <a:pt x="123349" y="293846"/>
                  </a:cubicBezTo>
                  <a:cubicBezTo>
                    <a:pt x="120491" y="299561"/>
                    <a:pt x="117634" y="308134"/>
                    <a:pt x="114776" y="316706"/>
                  </a:cubicBezTo>
                  <a:cubicBezTo>
                    <a:pt x="113824" y="318611"/>
                    <a:pt x="113824" y="319564"/>
                    <a:pt x="112871" y="321469"/>
                  </a:cubicBezTo>
                  <a:cubicBezTo>
                    <a:pt x="110014" y="313849"/>
                    <a:pt x="107156" y="306229"/>
                    <a:pt x="103346" y="299561"/>
                  </a:cubicBezTo>
                  <a:cubicBezTo>
                    <a:pt x="97631" y="286226"/>
                    <a:pt x="91916" y="273844"/>
                    <a:pt x="86201" y="262414"/>
                  </a:cubicBezTo>
                  <a:cubicBezTo>
                    <a:pt x="83344" y="255746"/>
                    <a:pt x="80486" y="250984"/>
                    <a:pt x="78581" y="245269"/>
                  </a:cubicBezTo>
                  <a:cubicBezTo>
                    <a:pt x="75724" y="240506"/>
                    <a:pt x="72866" y="235744"/>
                    <a:pt x="70961" y="230981"/>
                  </a:cubicBezTo>
                  <a:cubicBezTo>
                    <a:pt x="66199" y="222409"/>
                    <a:pt x="61436" y="213836"/>
                    <a:pt x="57626" y="208121"/>
                  </a:cubicBezTo>
                  <a:cubicBezTo>
                    <a:pt x="50006" y="195739"/>
                    <a:pt x="46196" y="188119"/>
                    <a:pt x="46196" y="188119"/>
                  </a:cubicBezTo>
                  <a:cubicBezTo>
                    <a:pt x="46196" y="188119"/>
                    <a:pt x="49054" y="195739"/>
                    <a:pt x="54769" y="210026"/>
                  </a:cubicBezTo>
                  <a:cubicBezTo>
                    <a:pt x="57626" y="216694"/>
                    <a:pt x="60484" y="225266"/>
                    <a:pt x="64294" y="234791"/>
                  </a:cubicBezTo>
                  <a:cubicBezTo>
                    <a:pt x="66199" y="239554"/>
                    <a:pt x="68104" y="244316"/>
                    <a:pt x="70009" y="250031"/>
                  </a:cubicBezTo>
                  <a:cubicBezTo>
                    <a:pt x="71914" y="254794"/>
                    <a:pt x="73819" y="260509"/>
                    <a:pt x="75724" y="266224"/>
                  </a:cubicBezTo>
                  <a:cubicBezTo>
                    <a:pt x="78581" y="274796"/>
                    <a:pt x="82391" y="283369"/>
                    <a:pt x="85249" y="292894"/>
                  </a:cubicBezTo>
                  <a:cubicBezTo>
                    <a:pt x="83344" y="290036"/>
                    <a:pt x="81439" y="286226"/>
                    <a:pt x="79534" y="284321"/>
                  </a:cubicBezTo>
                  <a:cubicBezTo>
                    <a:pt x="74771" y="277654"/>
                    <a:pt x="71914" y="271939"/>
                    <a:pt x="68104" y="268129"/>
                  </a:cubicBezTo>
                  <a:cubicBezTo>
                    <a:pt x="61436" y="258604"/>
                    <a:pt x="57626" y="253841"/>
                    <a:pt x="57626" y="253841"/>
                  </a:cubicBezTo>
                  <a:cubicBezTo>
                    <a:pt x="57626" y="253841"/>
                    <a:pt x="59531" y="259556"/>
                    <a:pt x="64294" y="270034"/>
                  </a:cubicBezTo>
                  <a:cubicBezTo>
                    <a:pt x="66199" y="274796"/>
                    <a:pt x="69056" y="281464"/>
                    <a:pt x="71914" y="288131"/>
                  </a:cubicBezTo>
                  <a:cubicBezTo>
                    <a:pt x="76676" y="295751"/>
                    <a:pt x="79534" y="303371"/>
                    <a:pt x="83344" y="311944"/>
                  </a:cubicBezTo>
                  <a:cubicBezTo>
                    <a:pt x="86201" y="317659"/>
                    <a:pt x="88106" y="324326"/>
                    <a:pt x="90964" y="330994"/>
                  </a:cubicBezTo>
                  <a:cubicBezTo>
                    <a:pt x="90011" y="333851"/>
                    <a:pt x="89059" y="336709"/>
                    <a:pt x="87154" y="339566"/>
                  </a:cubicBezTo>
                  <a:cubicBezTo>
                    <a:pt x="85249" y="343376"/>
                    <a:pt x="83344" y="348139"/>
                    <a:pt x="81439" y="352901"/>
                  </a:cubicBezTo>
                  <a:cubicBezTo>
                    <a:pt x="80486" y="348139"/>
                    <a:pt x="79534" y="343376"/>
                    <a:pt x="78581" y="339566"/>
                  </a:cubicBezTo>
                  <a:cubicBezTo>
                    <a:pt x="75724" y="326231"/>
                    <a:pt x="72866" y="312896"/>
                    <a:pt x="70009" y="301466"/>
                  </a:cubicBezTo>
                  <a:cubicBezTo>
                    <a:pt x="67151" y="290036"/>
                    <a:pt x="64294" y="278606"/>
                    <a:pt x="61436" y="269081"/>
                  </a:cubicBezTo>
                  <a:cubicBezTo>
                    <a:pt x="58579" y="259556"/>
                    <a:pt x="56674" y="250984"/>
                    <a:pt x="53816" y="244316"/>
                  </a:cubicBezTo>
                  <a:cubicBezTo>
                    <a:pt x="49054" y="230981"/>
                    <a:pt x="46196" y="223361"/>
                    <a:pt x="46196" y="223361"/>
                  </a:cubicBezTo>
                  <a:cubicBezTo>
                    <a:pt x="46196" y="223361"/>
                    <a:pt x="47149" y="230981"/>
                    <a:pt x="50006" y="245269"/>
                  </a:cubicBezTo>
                  <a:cubicBezTo>
                    <a:pt x="50959" y="251936"/>
                    <a:pt x="51911" y="260509"/>
                    <a:pt x="53816" y="270034"/>
                  </a:cubicBezTo>
                  <a:cubicBezTo>
                    <a:pt x="55721" y="279559"/>
                    <a:pt x="56674" y="290989"/>
                    <a:pt x="58579" y="302419"/>
                  </a:cubicBezTo>
                  <a:cubicBezTo>
                    <a:pt x="60484" y="314801"/>
                    <a:pt x="61436" y="327184"/>
                    <a:pt x="64294" y="340519"/>
                  </a:cubicBezTo>
                  <a:cubicBezTo>
                    <a:pt x="66199" y="353854"/>
                    <a:pt x="67151" y="367189"/>
                    <a:pt x="69056" y="381476"/>
                  </a:cubicBezTo>
                  <a:cubicBezTo>
                    <a:pt x="68104" y="382429"/>
                    <a:pt x="68104" y="383381"/>
                    <a:pt x="67151" y="385286"/>
                  </a:cubicBezTo>
                  <a:cubicBezTo>
                    <a:pt x="64294" y="391954"/>
                    <a:pt x="62389" y="398621"/>
                    <a:pt x="60484" y="405289"/>
                  </a:cubicBezTo>
                  <a:cubicBezTo>
                    <a:pt x="60484" y="406241"/>
                    <a:pt x="60484" y="406241"/>
                    <a:pt x="59531" y="407194"/>
                  </a:cubicBezTo>
                  <a:cubicBezTo>
                    <a:pt x="58579" y="407194"/>
                    <a:pt x="57626" y="407194"/>
                    <a:pt x="56674" y="407194"/>
                  </a:cubicBezTo>
                  <a:cubicBezTo>
                    <a:pt x="55721" y="404336"/>
                    <a:pt x="55721" y="402431"/>
                    <a:pt x="54769" y="399574"/>
                  </a:cubicBezTo>
                  <a:cubicBezTo>
                    <a:pt x="51911" y="387191"/>
                    <a:pt x="49054" y="375761"/>
                    <a:pt x="46196" y="364331"/>
                  </a:cubicBezTo>
                  <a:cubicBezTo>
                    <a:pt x="43339" y="352901"/>
                    <a:pt x="40481" y="342424"/>
                    <a:pt x="37624" y="332899"/>
                  </a:cubicBezTo>
                  <a:cubicBezTo>
                    <a:pt x="31909" y="313849"/>
                    <a:pt x="26194" y="297656"/>
                    <a:pt x="21431" y="287179"/>
                  </a:cubicBezTo>
                  <a:cubicBezTo>
                    <a:pt x="16669" y="276701"/>
                    <a:pt x="13811" y="270034"/>
                    <a:pt x="13811" y="270034"/>
                  </a:cubicBezTo>
                  <a:cubicBezTo>
                    <a:pt x="13811" y="270034"/>
                    <a:pt x="14764" y="276701"/>
                    <a:pt x="17621" y="288131"/>
                  </a:cubicBezTo>
                  <a:cubicBezTo>
                    <a:pt x="18574" y="293846"/>
                    <a:pt x="20479" y="300514"/>
                    <a:pt x="21431" y="309086"/>
                  </a:cubicBezTo>
                  <a:cubicBezTo>
                    <a:pt x="23336" y="316706"/>
                    <a:pt x="24289" y="326231"/>
                    <a:pt x="26194" y="335756"/>
                  </a:cubicBezTo>
                  <a:cubicBezTo>
                    <a:pt x="28099" y="345281"/>
                    <a:pt x="30004" y="355759"/>
                    <a:pt x="31909" y="367189"/>
                  </a:cubicBezTo>
                  <a:cubicBezTo>
                    <a:pt x="35719" y="378619"/>
                    <a:pt x="37624" y="390049"/>
                    <a:pt x="39529" y="402431"/>
                  </a:cubicBezTo>
                  <a:cubicBezTo>
                    <a:pt x="39529" y="403384"/>
                    <a:pt x="39529" y="403384"/>
                    <a:pt x="39529" y="404336"/>
                  </a:cubicBezTo>
                  <a:cubicBezTo>
                    <a:pt x="29051" y="402431"/>
                    <a:pt x="18574" y="401479"/>
                    <a:pt x="7144" y="399574"/>
                  </a:cubicBezTo>
                  <a:lnTo>
                    <a:pt x="7144" y="511016"/>
                  </a:lnTo>
                  <a:close/>
                  <a:moveTo>
                    <a:pt x="6277451" y="364331"/>
                  </a:moveTo>
                  <a:cubicBezTo>
                    <a:pt x="6278404" y="362426"/>
                    <a:pt x="6278404" y="359569"/>
                    <a:pt x="6279356" y="357664"/>
                  </a:cubicBezTo>
                  <a:cubicBezTo>
                    <a:pt x="6279356" y="358616"/>
                    <a:pt x="6279356" y="360521"/>
                    <a:pt x="6279356" y="361474"/>
                  </a:cubicBezTo>
                  <a:cubicBezTo>
                    <a:pt x="6278404" y="370999"/>
                    <a:pt x="6278404" y="384334"/>
                    <a:pt x="6277451" y="399574"/>
                  </a:cubicBezTo>
                  <a:cubicBezTo>
                    <a:pt x="6274594" y="409099"/>
                    <a:pt x="6270784" y="419576"/>
                    <a:pt x="6267926" y="430054"/>
                  </a:cubicBezTo>
                  <a:cubicBezTo>
                    <a:pt x="6266974" y="430054"/>
                    <a:pt x="6266974" y="430054"/>
                    <a:pt x="6266021" y="430054"/>
                  </a:cubicBezTo>
                  <a:cubicBezTo>
                    <a:pt x="6264117" y="427196"/>
                    <a:pt x="6262212" y="424339"/>
                    <a:pt x="6260306" y="421481"/>
                  </a:cubicBezTo>
                  <a:cubicBezTo>
                    <a:pt x="6266021" y="402431"/>
                    <a:pt x="6271737" y="383381"/>
                    <a:pt x="6277451" y="364331"/>
                  </a:cubicBezTo>
                  <a:close/>
                  <a:moveTo>
                    <a:pt x="6211729" y="425291"/>
                  </a:moveTo>
                  <a:cubicBezTo>
                    <a:pt x="6211729" y="415766"/>
                    <a:pt x="6212681" y="406241"/>
                    <a:pt x="6212681" y="398621"/>
                  </a:cubicBezTo>
                  <a:cubicBezTo>
                    <a:pt x="6212681" y="395764"/>
                    <a:pt x="6212681" y="392906"/>
                    <a:pt x="6213634" y="390049"/>
                  </a:cubicBezTo>
                  <a:cubicBezTo>
                    <a:pt x="6214587" y="391001"/>
                    <a:pt x="6215539" y="392906"/>
                    <a:pt x="6216492" y="393859"/>
                  </a:cubicBezTo>
                  <a:cubicBezTo>
                    <a:pt x="6220301" y="398621"/>
                    <a:pt x="6224112" y="403384"/>
                    <a:pt x="6227921" y="408146"/>
                  </a:cubicBezTo>
                  <a:cubicBezTo>
                    <a:pt x="6226969" y="410051"/>
                    <a:pt x="6226017" y="411956"/>
                    <a:pt x="6225064" y="412909"/>
                  </a:cubicBezTo>
                  <a:cubicBezTo>
                    <a:pt x="6224112" y="414814"/>
                    <a:pt x="6222206" y="417671"/>
                    <a:pt x="6221254" y="420529"/>
                  </a:cubicBezTo>
                  <a:cubicBezTo>
                    <a:pt x="6220301" y="423386"/>
                    <a:pt x="6219349" y="426244"/>
                    <a:pt x="6218396" y="429101"/>
                  </a:cubicBezTo>
                  <a:cubicBezTo>
                    <a:pt x="6218396" y="430054"/>
                    <a:pt x="6218396" y="430054"/>
                    <a:pt x="6217444" y="431006"/>
                  </a:cubicBezTo>
                  <a:cubicBezTo>
                    <a:pt x="6217444" y="430054"/>
                    <a:pt x="6217444" y="429101"/>
                    <a:pt x="6217444" y="429101"/>
                  </a:cubicBezTo>
                  <a:cubicBezTo>
                    <a:pt x="6216492" y="419576"/>
                    <a:pt x="6215539" y="413861"/>
                    <a:pt x="6215539" y="413861"/>
                  </a:cubicBezTo>
                  <a:cubicBezTo>
                    <a:pt x="6215539" y="413861"/>
                    <a:pt x="6214587" y="419576"/>
                    <a:pt x="6213634" y="429101"/>
                  </a:cubicBezTo>
                  <a:cubicBezTo>
                    <a:pt x="6213634" y="432911"/>
                    <a:pt x="6212681" y="436721"/>
                    <a:pt x="6211729" y="441484"/>
                  </a:cubicBezTo>
                  <a:cubicBezTo>
                    <a:pt x="6211729" y="435769"/>
                    <a:pt x="6211729" y="430054"/>
                    <a:pt x="6211729" y="425291"/>
                  </a:cubicBezTo>
                  <a:close/>
                  <a:moveTo>
                    <a:pt x="6183154" y="343376"/>
                  </a:moveTo>
                  <a:cubicBezTo>
                    <a:pt x="6185059" y="346234"/>
                    <a:pt x="6186012" y="348139"/>
                    <a:pt x="6187917" y="350996"/>
                  </a:cubicBezTo>
                  <a:cubicBezTo>
                    <a:pt x="6188869" y="352901"/>
                    <a:pt x="6190774" y="354806"/>
                    <a:pt x="6191726" y="356711"/>
                  </a:cubicBezTo>
                  <a:cubicBezTo>
                    <a:pt x="6188869" y="366236"/>
                    <a:pt x="6186012" y="376714"/>
                    <a:pt x="6183154" y="388144"/>
                  </a:cubicBezTo>
                  <a:cubicBezTo>
                    <a:pt x="6183154" y="389096"/>
                    <a:pt x="6182201" y="391001"/>
                    <a:pt x="6182201" y="391954"/>
                  </a:cubicBezTo>
                  <a:cubicBezTo>
                    <a:pt x="6182201" y="386239"/>
                    <a:pt x="6181249" y="381476"/>
                    <a:pt x="6181249" y="375761"/>
                  </a:cubicBezTo>
                  <a:cubicBezTo>
                    <a:pt x="6181249" y="374809"/>
                    <a:pt x="6181249" y="373856"/>
                    <a:pt x="6181249" y="372904"/>
                  </a:cubicBezTo>
                  <a:cubicBezTo>
                    <a:pt x="6181249" y="362426"/>
                    <a:pt x="6182201" y="352901"/>
                    <a:pt x="6183154" y="343376"/>
                  </a:cubicBezTo>
                  <a:close/>
                  <a:moveTo>
                    <a:pt x="6144101" y="308134"/>
                  </a:moveTo>
                  <a:cubicBezTo>
                    <a:pt x="6145054" y="297656"/>
                    <a:pt x="6146959" y="287179"/>
                    <a:pt x="6147912" y="276701"/>
                  </a:cubicBezTo>
                  <a:cubicBezTo>
                    <a:pt x="6149817" y="280511"/>
                    <a:pt x="6151721" y="284321"/>
                    <a:pt x="6153626" y="289084"/>
                  </a:cubicBezTo>
                  <a:cubicBezTo>
                    <a:pt x="6156484" y="293846"/>
                    <a:pt x="6158389" y="299561"/>
                    <a:pt x="6161246" y="305276"/>
                  </a:cubicBezTo>
                  <a:cubicBezTo>
                    <a:pt x="6160294" y="308134"/>
                    <a:pt x="6159342" y="313849"/>
                    <a:pt x="6157437" y="319564"/>
                  </a:cubicBezTo>
                  <a:cubicBezTo>
                    <a:pt x="6155531" y="325279"/>
                    <a:pt x="6154579" y="332899"/>
                    <a:pt x="6152674" y="342424"/>
                  </a:cubicBezTo>
                  <a:cubicBezTo>
                    <a:pt x="6151721" y="347186"/>
                    <a:pt x="6150769" y="351949"/>
                    <a:pt x="6150769" y="356711"/>
                  </a:cubicBezTo>
                  <a:cubicBezTo>
                    <a:pt x="6150769" y="358616"/>
                    <a:pt x="6149817" y="359569"/>
                    <a:pt x="6149817" y="360521"/>
                  </a:cubicBezTo>
                  <a:cubicBezTo>
                    <a:pt x="6149817" y="362426"/>
                    <a:pt x="6148864" y="363379"/>
                    <a:pt x="6148864" y="365284"/>
                  </a:cubicBezTo>
                  <a:cubicBezTo>
                    <a:pt x="6146959" y="362426"/>
                    <a:pt x="6146006" y="360521"/>
                    <a:pt x="6146006" y="360521"/>
                  </a:cubicBezTo>
                  <a:cubicBezTo>
                    <a:pt x="6146006" y="360521"/>
                    <a:pt x="6146959" y="363379"/>
                    <a:pt x="6147912" y="368141"/>
                  </a:cubicBezTo>
                  <a:cubicBezTo>
                    <a:pt x="6146959" y="374809"/>
                    <a:pt x="6146006" y="382429"/>
                    <a:pt x="6145054" y="389096"/>
                  </a:cubicBezTo>
                  <a:cubicBezTo>
                    <a:pt x="6145054" y="388144"/>
                    <a:pt x="6144101" y="387191"/>
                    <a:pt x="6144101" y="386239"/>
                  </a:cubicBezTo>
                  <a:cubicBezTo>
                    <a:pt x="6144101" y="385286"/>
                    <a:pt x="6143149" y="385286"/>
                    <a:pt x="6143149" y="384334"/>
                  </a:cubicBezTo>
                  <a:cubicBezTo>
                    <a:pt x="6143149" y="379571"/>
                    <a:pt x="6142196" y="373856"/>
                    <a:pt x="6142196" y="369094"/>
                  </a:cubicBezTo>
                  <a:cubicBezTo>
                    <a:pt x="6141244" y="360521"/>
                    <a:pt x="6140292" y="351949"/>
                    <a:pt x="6139339" y="343376"/>
                  </a:cubicBezTo>
                  <a:cubicBezTo>
                    <a:pt x="6142196" y="331946"/>
                    <a:pt x="6143149" y="319564"/>
                    <a:pt x="6144101" y="308134"/>
                  </a:cubicBezTo>
                  <a:close/>
                  <a:moveTo>
                    <a:pt x="6095524" y="384334"/>
                  </a:moveTo>
                  <a:cubicBezTo>
                    <a:pt x="6093619" y="393859"/>
                    <a:pt x="6090762" y="403384"/>
                    <a:pt x="6088856" y="412909"/>
                  </a:cubicBezTo>
                  <a:cubicBezTo>
                    <a:pt x="6086951" y="420529"/>
                    <a:pt x="6085046" y="428149"/>
                    <a:pt x="6083142" y="435769"/>
                  </a:cubicBezTo>
                  <a:cubicBezTo>
                    <a:pt x="6081237" y="428149"/>
                    <a:pt x="6079331" y="419576"/>
                    <a:pt x="6076474" y="411956"/>
                  </a:cubicBezTo>
                  <a:cubicBezTo>
                    <a:pt x="6077426" y="405289"/>
                    <a:pt x="6078379" y="397669"/>
                    <a:pt x="6079331" y="391001"/>
                  </a:cubicBezTo>
                  <a:cubicBezTo>
                    <a:pt x="6080284" y="383381"/>
                    <a:pt x="6082189" y="375761"/>
                    <a:pt x="6084094" y="368141"/>
                  </a:cubicBezTo>
                  <a:lnTo>
                    <a:pt x="6088856" y="347186"/>
                  </a:lnTo>
                  <a:cubicBezTo>
                    <a:pt x="6089809" y="347186"/>
                    <a:pt x="6090762" y="347186"/>
                    <a:pt x="6091714" y="348139"/>
                  </a:cubicBezTo>
                  <a:cubicBezTo>
                    <a:pt x="6093619" y="349091"/>
                    <a:pt x="6094571" y="350044"/>
                    <a:pt x="6095524" y="350996"/>
                  </a:cubicBezTo>
                  <a:cubicBezTo>
                    <a:pt x="6098381" y="352901"/>
                    <a:pt x="6099334" y="356711"/>
                    <a:pt x="6100287" y="359569"/>
                  </a:cubicBezTo>
                  <a:cubicBezTo>
                    <a:pt x="6099334" y="367189"/>
                    <a:pt x="6097429" y="375761"/>
                    <a:pt x="6095524" y="384334"/>
                  </a:cubicBezTo>
                  <a:close/>
                  <a:moveTo>
                    <a:pt x="6102192" y="206216"/>
                  </a:moveTo>
                  <a:cubicBezTo>
                    <a:pt x="6102192" y="211931"/>
                    <a:pt x="6102192" y="222409"/>
                    <a:pt x="6101239" y="235744"/>
                  </a:cubicBezTo>
                  <a:cubicBezTo>
                    <a:pt x="6101239" y="237649"/>
                    <a:pt x="6101239" y="239554"/>
                    <a:pt x="6101239" y="241459"/>
                  </a:cubicBezTo>
                  <a:cubicBezTo>
                    <a:pt x="6101239" y="241459"/>
                    <a:pt x="6101239" y="242411"/>
                    <a:pt x="6101239" y="242411"/>
                  </a:cubicBezTo>
                  <a:cubicBezTo>
                    <a:pt x="6101239" y="242411"/>
                    <a:pt x="6101239" y="242411"/>
                    <a:pt x="6101239" y="242411"/>
                  </a:cubicBezTo>
                  <a:cubicBezTo>
                    <a:pt x="6101239" y="241459"/>
                    <a:pt x="6100287" y="240506"/>
                    <a:pt x="6100287" y="239554"/>
                  </a:cubicBezTo>
                  <a:cubicBezTo>
                    <a:pt x="6099334" y="236696"/>
                    <a:pt x="6098381" y="233839"/>
                    <a:pt x="6097429" y="230981"/>
                  </a:cubicBezTo>
                  <a:cubicBezTo>
                    <a:pt x="6099334" y="222409"/>
                    <a:pt x="6100287" y="213836"/>
                    <a:pt x="6102192" y="206216"/>
                  </a:cubicBezTo>
                  <a:close/>
                  <a:moveTo>
                    <a:pt x="6100287" y="284321"/>
                  </a:moveTo>
                  <a:cubicBezTo>
                    <a:pt x="6099334" y="282416"/>
                    <a:pt x="6099334" y="281464"/>
                    <a:pt x="6098381" y="279559"/>
                  </a:cubicBezTo>
                  <a:cubicBezTo>
                    <a:pt x="6098381" y="278606"/>
                    <a:pt x="6099334" y="277654"/>
                    <a:pt x="6099334" y="277654"/>
                  </a:cubicBezTo>
                  <a:cubicBezTo>
                    <a:pt x="6099334" y="279559"/>
                    <a:pt x="6099334" y="281464"/>
                    <a:pt x="6100287" y="284321"/>
                  </a:cubicBezTo>
                  <a:close/>
                  <a:moveTo>
                    <a:pt x="6093619" y="247174"/>
                  </a:moveTo>
                  <a:cubicBezTo>
                    <a:pt x="6094571" y="250031"/>
                    <a:pt x="6094571" y="252889"/>
                    <a:pt x="6095524" y="255746"/>
                  </a:cubicBezTo>
                  <a:cubicBezTo>
                    <a:pt x="6094571" y="258604"/>
                    <a:pt x="6092667" y="261461"/>
                    <a:pt x="6091714" y="264319"/>
                  </a:cubicBezTo>
                  <a:cubicBezTo>
                    <a:pt x="6091714" y="263366"/>
                    <a:pt x="6090762" y="262414"/>
                    <a:pt x="6090762" y="262414"/>
                  </a:cubicBezTo>
                  <a:cubicBezTo>
                    <a:pt x="6091714" y="257651"/>
                    <a:pt x="6092667" y="251936"/>
                    <a:pt x="6093619" y="247174"/>
                  </a:cubicBezTo>
                  <a:close/>
                  <a:moveTo>
                    <a:pt x="6088856" y="269081"/>
                  </a:moveTo>
                  <a:cubicBezTo>
                    <a:pt x="6088856" y="269081"/>
                    <a:pt x="6088856" y="270034"/>
                    <a:pt x="6088856" y="270034"/>
                  </a:cubicBezTo>
                  <a:cubicBezTo>
                    <a:pt x="6088856" y="270034"/>
                    <a:pt x="6088856" y="270034"/>
                    <a:pt x="6088856" y="270034"/>
                  </a:cubicBezTo>
                  <a:cubicBezTo>
                    <a:pt x="6088856" y="270986"/>
                    <a:pt x="6087904" y="271939"/>
                    <a:pt x="6087904" y="272891"/>
                  </a:cubicBezTo>
                  <a:cubicBezTo>
                    <a:pt x="6088856" y="270986"/>
                    <a:pt x="6088856" y="270034"/>
                    <a:pt x="6088856" y="269081"/>
                  </a:cubicBezTo>
                  <a:close/>
                  <a:moveTo>
                    <a:pt x="6067901" y="369094"/>
                  </a:moveTo>
                  <a:cubicBezTo>
                    <a:pt x="6072664" y="358616"/>
                    <a:pt x="6076474" y="349091"/>
                    <a:pt x="6080284" y="339566"/>
                  </a:cubicBezTo>
                  <a:cubicBezTo>
                    <a:pt x="6082189" y="334804"/>
                    <a:pt x="6084094" y="330041"/>
                    <a:pt x="6085046" y="326231"/>
                  </a:cubicBezTo>
                  <a:cubicBezTo>
                    <a:pt x="6085999" y="321469"/>
                    <a:pt x="6087904" y="317659"/>
                    <a:pt x="6088856" y="313849"/>
                  </a:cubicBezTo>
                  <a:cubicBezTo>
                    <a:pt x="6090762" y="306229"/>
                    <a:pt x="6092667" y="299561"/>
                    <a:pt x="6093619" y="293846"/>
                  </a:cubicBezTo>
                  <a:cubicBezTo>
                    <a:pt x="6093619" y="293846"/>
                    <a:pt x="6093619" y="293846"/>
                    <a:pt x="6093619" y="293846"/>
                  </a:cubicBezTo>
                  <a:cubicBezTo>
                    <a:pt x="6094571" y="299561"/>
                    <a:pt x="6095524" y="305276"/>
                    <a:pt x="6096476" y="310991"/>
                  </a:cubicBezTo>
                  <a:cubicBezTo>
                    <a:pt x="6098381" y="319564"/>
                    <a:pt x="6098381" y="329089"/>
                    <a:pt x="6100287" y="339566"/>
                  </a:cubicBezTo>
                  <a:cubicBezTo>
                    <a:pt x="6100287" y="345281"/>
                    <a:pt x="6101239" y="350044"/>
                    <a:pt x="6101239" y="355759"/>
                  </a:cubicBezTo>
                  <a:cubicBezTo>
                    <a:pt x="6101239" y="355759"/>
                    <a:pt x="6101239" y="355759"/>
                    <a:pt x="6101239" y="355759"/>
                  </a:cubicBezTo>
                  <a:cubicBezTo>
                    <a:pt x="6101239" y="356711"/>
                    <a:pt x="6100287" y="358616"/>
                    <a:pt x="6100287" y="359569"/>
                  </a:cubicBezTo>
                  <a:cubicBezTo>
                    <a:pt x="6100287" y="355759"/>
                    <a:pt x="6099334" y="352901"/>
                    <a:pt x="6097429" y="350044"/>
                  </a:cubicBezTo>
                  <a:cubicBezTo>
                    <a:pt x="6096476" y="348139"/>
                    <a:pt x="6094571" y="347186"/>
                    <a:pt x="6093619" y="345281"/>
                  </a:cubicBezTo>
                  <a:cubicBezTo>
                    <a:pt x="6091714" y="344329"/>
                    <a:pt x="6089809" y="343376"/>
                    <a:pt x="6087904" y="342424"/>
                  </a:cubicBezTo>
                  <a:lnTo>
                    <a:pt x="6085999" y="341471"/>
                  </a:lnTo>
                  <a:lnTo>
                    <a:pt x="6085046" y="343376"/>
                  </a:lnTo>
                  <a:cubicBezTo>
                    <a:pt x="6082189" y="350996"/>
                    <a:pt x="6079331" y="357664"/>
                    <a:pt x="6076474" y="365284"/>
                  </a:cubicBezTo>
                  <a:cubicBezTo>
                    <a:pt x="6074569" y="371951"/>
                    <a:pt x="6071712" y="377666"/>
                    <a:pt x="6069806" y="384334"/>
                  </a:cubicBezTo>
                  <a:cubicBezTo>
                    <a:pt x="6068854" y="380524"/>
                    <a:pt x="6067901" y="376714"/>
                    <a:pt x="6065996" y="372904"/>
                  </a:cubicBezTo>
                  <a:cubicBezTo>
                    <a:pt x="6066949" y="371951"/>
                    <a:pt x="6067901" y="370999"/>
                    <a:pt x="6067901" y="369094"/>
                  </a:cubicBezTo>
                  <a:close/>
                  <a:moveTo>
                    <a:pt x="6035517" y="310039"/>
                  </a:moveTo>
                  <a:cubicBezTo>
                    <a:pt x="6035517" y="309086"/>
                    <a:pt x="6035517" y="309086"/>
                    <a:pt x="6035517" y="308134"/>
                  </a:cubicBezTo>
                  <a:cubicBezTo>
                    <a:pt x="6036469" y="312896"/>
                    <a:pt x="6038374" y="318611"/>
                    <a:pt x="6040279" y="324326"/>
                  </a:cubicBezTo>
                  <a:cubicBezTo>
                    <a:pt x="6041231" y="329089"/>
                    <a:pt x="6042184" y="333851"/>
                    <a:pt x="6044089" y="338614"/>
                  </a:cubicBezTo>
                  <a:cubicBezTo>
                    <a:pt x="6042184" y="344329"/>
                    <a:pt x="6040279" y="350044"/>
                    <a:pt x="6038374" y="355759"/>
                  </a:cubicBezTo>
                  <a:cubicBezTo>
                    <a:pt x="6036469" y="345281"/>
                    <a:pt x="6035517" y="336709"/>
                    <a:pt x="6033612" y="330041"/>
                  </a:cubicBezTo>
                  <a:cubicBezTo>
                    <a:pt x="6034564" y="323374"/>
                    <a:pt x="6034564" y="315754"/>
                    <a:pt x="6035517" y="310039"/>
                  </a:cubicBezTo>
                  <a:close/>
                  <a:moveTo>
                    <a:pt x="6012656" y="361474"/>
                  </a:moveTo>
                  <a:cubicBezTo>
                    <a:pt x="6012656" y="362426"/>
                    <a:pt x="6012656" y="363379"/>
                    <a:pt x="6012656" y="363379"/>
                  </a:cubicBezTo>
                  <a:cubicBezTo>
                    <a:pt x="6012656" y="362426"/>
                    <a:pt x="6012656" y="361474"/>
                    <a:pt x="6012656" y="359569"/>
                  </a:cubicBezTo>
                  <a:cubicBezTo>
                    <a:pt x="6012656" y="360521"/>
                    <a:pt x="6012656" y="360521"/>
                    <a:pt x="6012656" y="361474"/>
                  </a:cubicBezTo>
                  <a:close/>
                  <a:moveTo>
                    <a:pt x="6007894" y="351949"/>
                  </a:moveTo>
                  <a:cubicBezTo>
                    <a:pt x="6007894" y="351949"/>
                    <a:pt x="6007894" y="352901"/>
                    <a:pt x="6007894" y="352901"/>
                  </a:cubicBezTo>
                  <a:cubicBezTo>
                    <a:pt x="6007894" y="351949"/>
                    <a:pt x="6007894" y="351949"/>
                    <a:pt x="6007894" y="351949"/>
                  </a:cubicBezTo>
                  <a:cubicBezTo>
                    <a:pt x="6007894" y="350996"/>
                    <a:pt x="6007894" y="351949"/>
                    <a:pt x="6007894" y="351949"/>
                  </a:cubicBezTo>
                  <a:close/>
                  <a:moveTo>
                    <a:pt x="5976462" y="410051"/>
                  </a:moveTo>
                  <a:cubicBezTo>
                    <a:pt x="5975509" y="407194"/>
                    <a:pt x="5974556" y="404336"/>
                    <a:pt x="5973604" y="402431"/>
                  </a:cubicBezTo>
                  <a:cubicBezTo>
                    <a:pt x="5973604" y="401479"/>
                    <a:pt x="5972651" y="399574"/>
                    <a:pt x="5972651" y="398621"/>
                  </a:cubicBezTo>
                  <a:cubicBezTo>
                    <a:pt x="5972651" y="395764"/>
                    <a:pt x="5971699" y="392906"/>
                    <a:pt x="5971699" y="391001"/>
                  </a:cubicBezTo>
                  <a:cubicBezTo>
                    <a:pt x="5972651" y="389096"/>
                    <a:pt x="5972651" y="387191"/>
                    <a:pt x="5973604" y="386239"/>
                  </a:cubicBezTo>
                  <a:cubicBezTo>
                    <a:pt x="5975509" y="382429"/>
                    <a:pt x="5976462" y="378619"/>
                    <a:pt x="5977414" y="374809"/>
                  </a:cubicBezTo>
                  <a:cubicBezTo>
                    <a:pt x="5977414" y="385286"/>
                    <a:pt x="5976462" y="397669"/>
                    <a:pt x="5976462" y="410051"/>
                  </a:cubicBezTo>
                  <a:close/>
                  <a:moveTo>
                    <a:pt x="5976462" y="239554"/>
                  </a:moveTo>
                  <a:cubicBezTo>
                    <a:pt x="5977414" y="243364"/>
                    <a:pt x="5977414" y="246221"/>
                    <a:pt x="5978367" y="250031"/>
                  </a:cubicBezTo>
                  <a:cubicBezTo>
                    <a:pt x="5978367" y="251936"/>
                    <a:pt x="5979319" y="254794"/>
                    <a:pt x="5979319" y="256699"/>
                  </a:cubicBezTo>
                  <a:cubicBezTo>
                    <a:pt x="5977414" y="253841"/>
                    <a:pt x="5976462" y="250984"/>
                    <a:pt x="5974556" y="248126"/>
                  </a:cubicBezTo>
                  <a:cubicBezTo>
                    <a:pt x="5975509" y="245269"/>
                    <a:pt x="5975509" y="242411"/>
                    <a:pt x="5976462" y="239554"/>
                  </a:cubicBezTo>
                  <a:close/>
                  <a:moveTo>
                    <a:pt x="5965984" y="291941"/>
                  </a:moveTo>
                  <a:cubicBezTo>
                    <a:pt x="5965984" y="290036"/>
                    <a:pt x="5966937" y="288131"/>
                    <a:pt x="5966937" y="286226"/>
                  </a:cubicBezTo>
                  <a:cubicBezTo>
                    <a:pt x="5966937" y="285274"/>
                    <a:pt x="5967889" y="283369"/>
                    <a:pt x="5967889" y="282416"/>
                  </a:cubicBezTo>
                  <a:cubicBezTo>
                    <a:pt x="5968842" y="277654"/>
                    <a:pt x="5969794" y="273844"/>
                    <a:pt x="5970746" y="269081"/>
                  </a:cubicBezTo>
                  <a:cubicBezTo>
                    <a:pt x="5974556" y="278606"/>
                    <a:pt x="5979319" y="289084"/>
                    <a:pt x="5983129" y="298609"/>
                  </a:cubicBezTo>
                  <a:cubicBezTo>
                    <a:pt x="5982176" y="309086"/>
                    <a:pt x="5981224" y="319564"/>
                    <a:pt x="5980271" y="330994"/>
                  </a:cubicBezTo>
                  <a:cubicBezTo>
                    <a:pt x="5980271" y="330994"/>
                    <a:pt x="5980271" y="331946"/>
                    <a:pt x="5979319" y="331946"/>
                  </a:cubicBezTo>
                  <a:cubicBezTo>
                    <a:pt x="5977414" y="329089"/>
                    <a:pt x="5976462" y="328136"/>
                    <a:pt x="5976462" y="328136"/>
                  </a:cubicBezTo>
                  <a:cubicBezTo>
                    <a:pt x="5976462" y="328136"/>
                    <a:pt x="5977414" y="330041"/>
                    <a:pt x="5979319" y="332899"/>
                  </a:cubicBezTo>
                  <a:cubicBezTo>
                    <a:pt x="5977414" y="336709"/>
                    <a:pt x="5974556" y="341471"/>
                    <a:pt x="5972651" y="346234"/>
                  </a:cubicBezTo>
                  <a:cubicBezTo>
                    <a:pt x="5970746" y="349091"/>
                    <a:pt x="5969794" y="352901"/>
                    <a:pt x="5967889" y="355759"/>
                  </a:cubicBezTo>
                  <a:cubicBezTo>
                    <a:pt x="5967889" y="355759"/>
                    <a:pt x="5967889" y="355759"/>
                    <a:pt x="5967889" y="355759"/>
                  </a:cubicBezTo>
                  <a:cubicBezTo>
                    <a:pt x="5967889" y="353854"/>
                    <a:pt x="5967889" y="352901"/>
                    <a:pt x="5966937" y="351949"/>
                  </a:cubicBezTo>
                  <a:cubicBezTo>
                    <a:pt x="5965984" y="346234"/>
                    <a:pt x="5965984" y="339566"/>
                    <a:pt x="5965031" y="333851"/>
                  </a:cubicBezTo>
                  <a:cubicBezTo>
                    <a:pt x="5964079" y="321469"/>
                    <a:pt x="5964079" y="310039"/>
                    <a:pt x="5963126" y="299561"/>
                  </a:cubicBezTo>
                  <a:cubicBezTo>
                    <a:pt x="5964079" y="296704"/>
                    <a:pt x="5965031" y="294799"/>
                    <a:pt x="5965984" y="291941"/>
                  </a:cubicBezTo>
                  <a:close/>
                  <a:moveTo>
                    <a:pt x="5952649" y="385286"/>
                  </a:move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lose/>
                  <a:moveTo>
                    <a:pt x="5934551" y="339566"/>
                  </a:moveTo>
                  <a:cubicBezTo>
                    <a:pt x="5934551" y="337661"/>
                    <a:pt x="5933599" y="334804"/>
                    <a:pt x="5933599" y="332899"/>
                  </a:cubicBezTo>
                  <a:cubicBezTo>
                    <a:pt x="5933599" y="331946"/>
                    <a:pt x="5933599" y="331946"/>
                    <a:pt x="5933599" y="330994"/>
                  </a:cubicBezTo>
                  <a:cubicBezTo>
                    <a:pt x="5934551" y="332899"/>
                    <a:pt x="5934551" y="334804"/>
                    <a:pt x="5935504" y="336709"/>
                  </a:cubicBezTo>
                  <a:cubicBezTo>
                    <a:pt x="5935504" y="337661"/>
                    <a:pt x="5934551" y="338614"/>
                    <a:pt x="5934551" y="339566"/>
                  </a:cubicBezTo>
                  <a:close/>
                  <a:moveTo>
                    <a:pt x="5948839" y="371951"/>
                  </a:moveTo>
                  <a:cubicBezTo>
                    <a:pt x="5947887" y="374809"/>
                    <a:pt x="5946934" y="378619"/>
                    <a:pt x="5945981" y="382429"/>
                  </a:cubicBezTo>
                  <a:cubicBezTo>
                    <a:pt x="5945029" y="386239"/>
                    <a:pt x="5944076" y="389096"/>
                    <a:pt x="5943124" y="392906"/>
                  </a:cubicBezTo>
                  <a:cubicBezTo>
                    <a:pt x="5943124" y="387191"/>
                    <a:pt x="5943124" y="382429"/>
                    <a:pt x="5943124" y="378619"/>
                  </a:cubicBezTo>
                  <a:cubicBezTo>
                    <a:pt x="5943124" y="378619"/>
                    <a:pt x="5943124" y="378619"/>
                    <a:pt x="5943124" y="378619"/>
                  </a:cubicBezTo>
                  <a:cubicBezTo>
                    <a:pt x="5945029" y="373856"/>
                    <a:pt x="5945981" y="370046"/>
                    <a:pt x="5946934" y="365284"/>
                  </a:cubicBezTo>
                  <a:cubicBezTo>
                    <a:pt x="5946934" y="367189"/>
                    <a:pt x="5947887" y="370046"/>
                    <a:pt x="5948839" y="371951"/>
                  </a:cubicBezTo>
                  <a:close/>
                  <a:moveTo>
                    <a:pt x="5930742" y="234791"/>
                  </a:moveTo>
                  <a:cubicBezTo>
                    <a:pt x="5933599" y="245269"/>
                    <a:pt x="5935504" y="256699"/>
                    <a:pt x="5938362" y="269081"/>
                  </a:cubicBezTo>
                  <a:cubicBezTo>
                    <a:pt x="5941219" y="280511"/>
                    <a:pt x="5942171" y="293846"/>
                    <a:pt x="5945029" y="307181"/>
                  </a:cubicBezTo>
                  <a:cubicBezTo>
                    <a:pt x="5943124" y="312896"/>
                    <a:pt x="5941219" y="317659"/>
                    <a:pt x="5940267" y="323374"/>
                  </a:cubicBezTo>
                  <a:cubicBezTo>
                    <a:pt x="5940267" y="323374"/>
                    <a:pt x="5940267" y="324326"/>
                    <a:pt x="5940267" y="324326"/>
                  </a:cubicBezTo>
                  <a:cubicBezTo>
                    <a:pt x="5937409" y="318611"/>
                    <a:pt x="5934551" y="312896"/>
                    <a:pt x="5931694" y="307181"/>
                  </a:cubicBezTo>
                  <a:cubicBezTo>
                    <a:pt x="5930742" y="299561"/>
                    <a:pt x="5929789" y="291941"/>
                    <a:pt x="5928837" y="284321"/>
                  </a:cubicBezTo>
                  <a:cubicBezTo>
                    <a:pt x="5927884" y="277654"/>
                    <a:pt x="5927884" y="271939"/>
                    <a:pt x="5926931" y="266224"/>
                  </a:cubicBezTo>
                  <a:cubicBezTo>
                    <a:pt x="5928837" y="261461"/>
                    <a:pt x="5929789" y="259556"/>
                    <a:pt x="5929789" y="259556"/>
                  </a:cubicBezTo>
                  <a:cubicBezTo>
                    <a:pt x="5929789" y="259556"/>
                    <a:pt x="5928837" y="261461"/>
                    <a:pt x="5926931" y="264319"/>
                  </a:cubicBezTo>
                  <a:cubicBezTo>
                    <a:pt x="5925979" y="257651"/>
                    <a:pt x="5925026" y="251936"/>
                    <a:pt x="5925026" y="245269"/>
                  </a:cubicBezTo>
                  <a:cubicBezTo>
                    <a:pt x="5925979" y="241459"/>
                    <a:pt x="5926931" y="237649"/>
                    <a:pt x="5926931" y="233839"/>
                  </a:cubicBezTo>
                  <a:cubicBezTo>
                    <a:pt x="5927884" y="230981"/>
                    <a:pt x="5927884" y="228124"/>
                    <a:pt x="5928837" y="226219"/>
                  </a:cubicBezTo>
                  <a:cubicBezTo>
                    <a:pt x="5928837" y="229076"/>
                    <a:pt x="5929789" y="231934"/>
                    <a:pt x="5930742" y="234791"/>
                  </a:cubicBezTo>
                  <a:close/>
                  <a:moveTo>
                    <a:pt x="5923121" y="209074"/>
                  </a:moveTo>
                  <a:cubicBezTo>
                    <a:pt x="5924074" y="212884"/>
                    <a:pt x="5925979" y="217646"/>
                    <a:pt x="5926931" y="222409"/>
                  </a:cubicBezTo>
                  <a:cubicBezTo>
                    <a:pt x="5925026" y="225266"/>
                    <a:pt x="5924074" y="229076"/>
                    <a:pt x="5922169" y="232886"/>
                  </a:cubicBezTo>
                  <a:cubicBezTo>
                    <a:pt x="5921217" y="223361"/>
                    <a:pt x="5920264" y="214789"/>
                    <a:pt x="5919312" y="206216"/>
                  </a:cubicBezTo>
                  <a:cubicBezTo>
                    <a:pt x="5919312" y="201454"/>
                    <a:pt x="5918359" y="197644"/>
                    <a:pt x="5918359" y="193834"/>
                  </a:cubicBezTo>
                  <a:cubicBezTo>
                    <a:pt x="5920264" y="197644"/>
                    <a:pt x="5921217" y="202406"/>
                    <a:pt x="5923121" y="209074"/>
                  </a:cubicBezTo>
                  <a:close/>
                  <a:moveTo>
                    <a:pt x="5901214" y="244316"/>
                  </a:moveTo>
                  <a:cubicBezTo>
                    <a:pt x="5901214" y="247174"/>
                    <a:pt x="5901214" y="251936"/>
                    <a:pt x="5901214" y="258604"/>
                  </a:cubicBezTo>
                  <a:cubicBezTo>
                    <a:pt x="5901214" y="264319"/>
                    <a:pt x="5901214" y="270986"/>
                    <a:pt x="5902167" y="278606"/>
                  </a:cubicBezTo>
                  <a:cubicBezTo>
                    <a:pt x="5902167" y="286226"/>
                    <a:pt x="5903119" y="293846"/>
                    <a:pt x="5904071" y="302419"/>
                  </a:cubicBezTo>
                  <a:cubicBezTo>
                    <a:pt x="5903119" y="304324"/>
                    <a:pt x="5901214" y="307181"/>
                    <a:pt x="5900262" y="310039"/>
                  </a:cubicBezTo>
                  <a:cubicBezTo>
                    <a:pt x="5898356" y="300514"/>
                    <a:pt x="5896451" y="291941"/>
                    <a:pt x="5895499" y="284321"/>
                  </a:cubicBezTo>
                  <a:cubicBezTo>
                    <a:pt x="5897404" y="264319"/>
                    <a:pt x="5900262" y="250984"/>
                    <a:pt x="5901214" y="244316"/>
                  </a:cubicBezTo>
                  <a:close/>
                  <a:moveTo>
                    <a:pt x="5903119" y="324326"/>
                  </a:moveTo>
                  <a:cubicBezTo>
                    <a:pt x="5903119" y="325279"/>
                    <a:pt x="5903119" y="327184"/>
                    <a:pt x="5903119" y="328136"/>
                  </a:cubicBezTo>
                  <a:cubicBezTo>
                    <a:pt x="5903119" y="327184"/>
                    <a:pt x="5903119" y="326231"/>
                    <a:pt x="5902167" y="325279"/>
                  </a:cubicBezTo>
                  <a:cubicBezTo>
                    <a:pt x="5903119" y="325279"/>
                    <a:pt x="5903119" y="324326"/>
                    <a:pt x="5903119" y="324326"/>
                  </a:cubicBezTo>
                  <a:close/>
                  <a:moveTo>
                    <a:pt x="5892642" y="348139"/>
                  </a:moveTo>
                  <a:cubicBezTo>
                    <a:pt x="5892642" y="350044"/>
                    <a:pt x="5892642" y="350996"/>
                    <a:pt x="5893594" y="352901"/>
                  </a:cubicBezTo>
                  <a:cubicBezTo>
                    <a:pt x="5893594" y="353854"/>
                    <a:pt x="5893594" y="354806"/>
                    <a:pt x="5893594" y="355759"/>
                  </a:cubicBezTo>
                  <a:cubicBezTo>
                    <a:pt x="5892642" y="353854"/>
                    <a:pt x="5892642" y="351949"/>
                    <a:pt x="5891689" y="350996"/>
                  </a:cubicBezTo>
                  <a:cubicBezTo>
                    <a:pt x="5892642" y="350044"/>
                    <a:pt x="5892642" y="349091"/>
                    <a:pt x="5892642" y="348139"/>
                  </a:cubicBezTo>
                  <a:close/>
                  <a:moveTo>
                    <a:pt x="5893594" y="373856"/>
                  </a:moveTo>
                  <a:cubicBezTo>
                    <a:pt x="5895499" y="379571"/>
                    <a:pt x="5897404" y="385286"/>
                    <a:pt x="5898356" y="391954"/>
                  </a:cubicBezTo>
                  <a:cubicBezTo>
                    <a:pt x="5899309" y="396716"/>
                    <a:pt x="5901214" y="402431"/>
                    <a:pt x="5902167" y="408146"/>
                  </a:cubicBezTo>
                  <a:cubicBezTo>
                    <a:pt x="5903119" y="411004"/>
                    <a:pt x="5903119" y="414814"/>
                    <a:pt x="5904071" y="417671"/>
                  </a:cubicBezTo>
                  <a:cubicBezTo>
                    <a:pt x="5904071" y="417671"/>
                    <a:pt x="5904071" y="417671"/>
                    <a:pt x="5904071" y="417671"/>
                  </a:cubicBezTo>
                  <a:cubicBezTo>
                    <a:pt x="5899309" y="407194"/>
                    <a:pt x="5895499" y="397669"/>
                    <a:pt x="5890737" y="387191"/>
                  </a:cubicBezTo>
                  <a:cubicBezTo>
                    <a:pt x="5889784" y="386239"/>
                    <a:pt x="5889784" y="385286"/>
                    <a:pt x="5888831" y="383381"/>
                  </a:cubicBezTo>
                  <a:lnTo>
                    <a:pt x="5887879" y="357664"/>
                  </a:lnTo>
                  <a:cubicBezTo>
                    <a:pt x="5887879" y="357664"/>
                    <a:pt x="5887879" y="356711"/>
                    <a:pt x="5888831" y="356711"/>
                  </a:cubicBezTo>
                  <a:cubicBezTo>
                    <a:pt x="5889784" y="363379"/>
                    <a:pt x="5891689" y="368141"/>
                    <a:pt x="5893594" y="373856"/>
                  </a:cubicBezTo>
                  <a:close/>
                  <a:moveTo>
                    <a:pt x="5886926" y="321469"/>
                  </a:moveTo>
                  <a:cubicBezTo>
                    <a:pt x="5887879" y="317659"/>
                    <a:pt x="5887879" y="314801"/>
                    <a:pt x="5888831" y="311944"/>
                  </a:cubicBezTo>
                  <a:cubicBezTo>
                    <a:pt x="5888831" y="312896"/>
                    <a:pt x="5888831" y="313849"/>
                    <a:pt x="5888831" y="314801"/>
                  </a:cubicBezTo>
                  <a:cubicBezTo>
                    <a:pt x="5888831" y="318611"/>
                    <a:pt x="5889784" y="322421"/>
                    <a:pt x="5889784" y="326231"/>
                  </a:cubicBezTo>
                  <a:cubicBezTo>
                    <a:pt x="5888831" y="328136"/>
                    <a:pt x="5887879" y="330041"/>
                    <a:pt x="5885974" y="332899"/>
                  </a:cubicBezTo>
                  <a:cubicBezTo>
                    <a:pt x="5885974" y="330041"/>
                    <a:pt x="5885974" y="327184"/>
                    <a:pt x="5885974" y="325279"/>
                  </a:cubicBezTo>
                  <a:cubicBezTo>
                    <a:pt x="5885974" y="323374"/>
                    <a:pt x="5886926" y="322421"/>
                    <a:pt x="5886926" y="321469"/>
                  </a:cubicBezTo>
                  <a:close/>
                  <a:moveTo>
                    <a:pt x="5858351" y="279559"/>
                  </a:moveTo>
                  <a:cubicBezTo>
                    <a:pt x="5858351" y="281464"/>
                    <a:pt x="5858351" y="282416"/>
                    <a:pt x="5858351" y="284321"/>
                  </a:cubicBezTo>
                  <a:cubicBezTo>
                    <a:pt x="5858351" y="284321"/>
                    <a:pt x="5858351" y="285274"/>
                    <a:pt x="5858351" y="285274"/>
                  </a:cubicBezTo>
                  <a:cubicBezTo>
                    <a:pt x="5858351" y="284321"/>
                    <a:pt x="5857399" y="283369"/>
                    <a:pt x="5857399" y="281464"/>
                  </a:cubicBezTo>
                  <a:cubicBezTo>
                    <a:pt x="5857399" y="281464"/>
                    <a:pt x="5857399" y="280511"/>
                    <a:pt x="5858351" y="279559"/>
                  </a:cubicBezTo>
                  <a:close/>
                  <a:moveTo>
                    <a:pt x="5841206" y="264319"/>
                  </a:moveTo>
                  <a:cubicBezTo>
                    <a:pt x="5841206" y="266224"/>
                    <a:pt x="5840254" y="268129"/>
                    <a:pt x="5840254" y="270034"/>
                  </a:cubicBezTo>
                  <a:cubicBezTo>
                    <a:pt x="5840254" y="272891"/>
                    <a:pt x="5839301" y="274796"/>
                    <a:pt x="5839301" y="277654"/>
                  </a:cubicBezTo>
                  <a:cubicBezTo>
                    <a:pt x="5839301" y="275749"/>
                    <a:pt x="5838349" y="273844"/>
                    <a:pt x="5838349" y="271939"/>
                  </a:cubicBezTo>
                  <a:cubicBezTo>
                    <a:pt x="5840254" y="269081"/>
                    <a:pt x="5840254" y="267176"/>
                    <a:pt x="5841206" y="264319"/>
                  </a:cubicBezTo>
                  <a:close/>
                  <a:moveTo>
                    <a:pt x="5828824" y="305276"/>
                  </a:moveTo>
                  <a:cubicBezTo>
                    <a:pt x="5827871" y="306229"/>
                    <a:pt x="5827871" y="307181"/>
                    <a:pt x="5826919" y="308134"/>
                  </a:cubicBezTo>
                  <a:cubicBezTo>
                    <a:pt x="5826919" y="307181"/>
                    <a:pt x="5826919" y="307181"/>
                    <a:pt x="5826919" y="306229"/>
                  </a:cubicBezTo>
                  <a:cubicBezTo>
                    <a:pt x="5827871" y="304324"/>
                    <a:pt x="5828824" y="301466"/>
                    <a:pt x="5829776" y="299561"/>
                  </a:cubicBezTo>
                  <a:cubicBezTo>
                    <a:pt x="5828824" y="302419"/>
                    <a:pt x="5828824" y="303371"/>
                    <a:pt x="5828824" y="305276"/>
                  </a:cubicBezTo>
                  <a:close/>
                  <a:moveTo>
                    <a:pt x="5823109" y="259556"/>
                  </a:moveTo>
                  <a:cubicBezTo>
                    <a:pt x="5824062" y="262414"/>
                    <a:pt x="5825967" y="266224"/>
                    <a:pt x="5827871" y="270986"/>
                  </a:cubicBezTo>
                  <a:cubicBezTo>
                    <a:pt x="5827871" y="271939"/>
                    <a:pt x="5828824" y="272891"/>
                    <a:pt x="5828824" y="273844"/>
                  </a:cubicBezTo>
                  <a:cubicBezTo>
                    <a:pt x="5828824" y="277654"/>
                    <a:pt x="5828824" y="281464"/>
                    <a:pt x="5828824" y="286226"/>
                  </a:cubicBezTo>
                  <a:cubicBezTo>
                    <a:pt x="5826919" y="289084"/>
                    <a:pt x="5825967" y="291941"/>
                    <a:pt x="5824062" y="295751"/>
                  </a:cubicBezTo>
                  <a:lnTo>
                    <a:pt x="5824062" y="294799"/>
                  </a:lnTo>
                  <a:lnTo>
                    <a:pt x="5823109" y="267176"/>
                  </a:lnTo>
                  <a:lnTo>
                    <a:pt x="5823109" y="259556"/>
                  </a:lnTo>
                  <a:close/>
                  <a:moveTo>
                    <a:pt x="5813584" y="252889"/>
                  </a:moveTo>
                  <a:cubicBezTo>
                    <a:pt x="5813584" y="254794"/>
                    <a:pt x="5812631" y="256699"/>
                    <a:pt x="5812631" y="258604"/>
                  </a:cubicBezTo>
                  <a:cubicBezTo>
                    <a:pt x="5811679" y="256699"/>
                    <a:pt x="5811679" y="255746"/>
                    <a:pt x="5811679" y="255746"/>
                  </a:cubicBezTo>
                  <a:cubicBezTo>
                    <a:pt x="5811679" y="255746"/>
                    <a:pt x="5811679" y="258604"/>
                    <a:pt x="5811679" y="262414"/>
                  </a:cubicBezTo>
                  <a:cubicBezTo>
                    <a:pt x="5811679" y="264319"/>
                    <a:pt x="5810726" y="265271"/>
                    <a:pt x="5810726" y="267176"/>
                  </a:cubicBezTo>
                  <a:cubicBezTo>
                    <a:pt x="5809774" y="276701"/>
                    <a:pt x="5808821" y="285274"/>
                    <a:pt x="5808821" y="294799"/>
                  </a:cubicBezTo>
                  <a:lnTo>
                    <a:pt x="5808821" y="304324"/>
                  </a:lnTo>
                  <a:lnTo>
                    <a:pt x="5807869" y="300514"/>
                  </a:lnTo>
                  <a:cubicBezTo>
                    <a:pt x="5808821" y="286226"/>
                    <a:pt x="5807869" y="273844"/>
                    <a:pt x="5806917" y="264319"/>
                  </a:cubicBezTo>
                  <a:cubicBezTo>
                    <a:pt x="5806917" y="263366"/>
                    <a:pt x="5806917" y="263366"/>
                    <a:pt x="5806917" y="262414"/>
                  </a:cubicBezTo>
                  <a:cubicBezTo>
                    <a:pt x="5809774" y="258604"/>
                    <a:pt x="5812631" y="254794"/>
                    <a:pt x="5813584" y="252889"/>
                  </a:cubicBezTo>
                  <a:close/>
                  <a:moveTo>
                    <a:pt x="5804059" y="268129"/>
                  </a:moveTo>
                  <a:cubicBezTo>
                    <a:pt x="5804059" y="268129"/>
                    <a:pt x="5804059" y="269081"/>
                    <a:pt x="5804059" y="269081"/>
                  </a:cubicBezTo>
                  <a:lnTo>
                    <a:pt x="5804059" y="268129"/>
                  </a:lnTo>
                  <a:cubicBezTo>
                    <a:pt x="5804059" y="268129"/>
                    <a:pt x="5804059" y="268129"/>
                    <a:pt x="5804059" y="268129"/>
                  </a:cubicBezTo>
                  <a:close/>
                  <a:moveTo>
                    <a:pt x="5799296" y="164306"/>
                  </a:moveTo>
                  <a:cubicBezTo>
                    <a:pt x="5800249" y="165259"/>
                    <a:pt x="5801201" y="165259"/>
                    <a:pt x="5802154" y="166211"/>
                  </a:cubicBezTo>
                  <a:cubicBezTo>
                    <a:pt x="5800249" y="170021"/>
                    <a:pt x="5798344" y="172879"/>
                    <a:pt x="5796439" y="176689"/>
                  </a:cubicBezTo>
                  <a:lnTo>
                    <a:pt x="5796439" y="163354"/>
                  </a:lnTo>
                  <a:cubicBezTo>
                    <a:pt x="5797392" y="163354"/>
                    <a:pt x="5798344" y="163354"/>
                    <a:pt x="5799296" y="164306"/>
                  </a:cubicBezTo>
                  <a:close/>
                  <a:moveTo>
                    <a:pt x="5770721" y="386239"/>
                  </a:moveTo>
                  <a:cubicBezTo>
                    <a:pt x="5770721" y="385286"/>
                    <a:pt x="5770721" y="384334"/>
                    <a:pt x="5770721" y="383381"/>
                  </a:cubicBezTo>
                  <a:cubicBezTo>
                    <a:pt x="5770721" y="383381"/>
                    <a:pt x="5770721" y="382429"/>
                    <a:pt x="5770721" y="382429"/>
                  </a:cubicBezTo>
                  <a:cubicBezTo>
                    <a:pt x="5770721" y="384334"/>
                    <a:pt x="5770721" y="385286"/>
                    <a:pt x="5771674" y="387191"/>
                  </a:cubicBezTo>
                  <a:cubicBezTo>
                    <a:pt x="5771674" y="386239"/>
                    <a:pt x="5771674" y="386239"/>
                    <a:pt x="5770721" y="386239"/>
                  </a:cubicBezTo>
                  <a:close/>
                  <a:moveTo>
                    <a:pt x="5782151" y="253841"/>
                  </a:moveTo>
                  <a:cubicBezTo>
                    <a:pt x="5781199" y="254794"/>
                    <a:pt x="5781199" y="256699"/>
                    <a:pt x="5780246" y="258604"/>
                  </a:cubicBezTo>
                  <a:cubicBezTo>
                    <a:pt x="5779294" y="261461"/>
                    <a:pt x="5778342" y="264319"/>
                    <a:pt x="5777389" y="267176"/>
                  </a:cubicBezTo>
                  <a:cubicBezTo>
                    <a:pt x="5776437" y="270034"/>
                    <a:pt x="5775484" y="272891"/>
                    <a:pt x="5773579" y="275749"/>
                  </a:cubicBezTo>
                  <a:cubicBezTo>
                    <a:pt x="5773579" y="274796"/>
                    <a:pt x="5772626" y="274796"/>
                    <a:pt x="5772626" y="273844"/>
                  </a:cubicBezTo>
                  <a:cubicBezTo>
                    <a:pt x="5772626" y="273844"/>
                    <a:pt x="5772626" y="272891"/>
                    <a:pt x="5771674" y="272891"/>
                  </a:cubicBezTo>
                  <a:cubicBezTo>
                    <a:pt x="5777389" y="256699"/>
                    <a:pt x="5781199" y="246221"/>
                    <a:pt x="5783104" y="241459"/>
                  </a:cubicBezTo>
                  <a:cubicBezTo>
                    <a:pt x="5783104" y="245269"/>
                    <a:pt x="5783104" y="250031"/>
                    <a:pt x="5782151" y="253841"/>
                  </a:cubicBezTo>
                  <a:close/>
                  <a:moveTo>
                    <a:pt x="5785962" y="221456"/>
                  </a:moveTo>
                  <a:cubicBezTo>
                    <a:pt x="5785009" y="227171"/>
                    <a:pt x="5785009" y="232886"/>
                    <a:pt x="5784056" y="239554"/>
                  </a:cubicBezTo>
                  <a:cubicBezTo>
                    <a:pt x="5784056" y="239554"/>
                    <a:pt x="5784056" y="240506"/>
                    <a:pt x="5784056" y="240506"/>
                  </a:cubicBezTo>
                  <a:cubicBezTo>
                    <a:pt x="5782151" y="244316"/>
                    <a:pt x="5777389" y="253841"/>
                    <a:pt x="5770721" y="267176"/>
                  </a:cubicBezTo>
                  <a:cubicBezTo>
                    <a:pt x="5770721" y="265271"/>
                    <a:pt x="5769769" y="263366"/>
                    <a:pt x="5769769" y="261461"/>
                  </a:cubicBezTo>
                  <a:cubicBezTo>
                    <a:pt x="5769769" y="260509"/>
                    <a:pt x="5769769" y="259556"/>
                    <a:pt x="5769769" y="258604"/>
                  </a:cubicBezTo>
                  <a:cubicBezTo>
                    <a:pt x="5775484" y="246221"/>
                    <a:pt x="5781199" y="233839"/>
                    <a:pt x="5785962" y="221456"/>
                  </a:cubicBezTo>
                  <a:close/>
                  <a:moveTo>
                    <a:pt x="5754529" y="333851"/>
                  </a:moveTo>
                  <a:cubicBezTo>
                    <a:pt x="5751671" y="338614"/>
                    <a:pt x="5749767" y="343376"/>
                    <a:pt x="5746909" y="348139"/>
                  </a:cubicBezTo>
                  <a:cubicBezTo>
                    <a:pt x="5746909" y="347186"/>
                    <a:pt x="5745956" y="347186"/>
                    <a:pt x="5745956" y="346234"/>
                  </a:cubicBezTo>
                  <a:cubicBezTo>
                    <a:pt x="5748814" y="337661"/>
                    <a:pt x="5751671" y="330041"/>
                    <a:pt x="5754529" y="322421"/>
                  </a:cubicBezTo>
                  <a:cubicBezTo>
                    <a:pt x="5754529" y="325279"/>
                    <a:pt x="5754529" y="329089"/>
                    <a:pt x="5754529" y="333851"/>
                  </a:cubicBezTo>
                  <a:cubicBezTo>
                    <a:pt x="5754529" y="333851"/>
                    <a:pt x="5754529" y="333851"/>
                    <a:pt x="5754529" y="333851"/>
                  </a:cubicBezTo>
                  <a:close/>
                  <a:moveTo>
                    <a:pt x="5762149" y="302419"/>
                  </a:moveTo>
                  <a:cubicBezTo>
                    <a:pt x="5762149" y="303371"/>
                    <a:pt x="5762149" y="303371"/>
                    <a:pt x="5762149" y="302419"/>
                  </a:cubicBezTo>
                  <a:cubicBezTo>
                    <a:pt x="5762149" y="303371"/>
                    <a:pt x="5761196" y="303371"/>
                    <a:pt x="5762149" y="302419"/>
                  </a:cubicBezTo>
                  <a:cubicBezTo>
                    <a:pt x="5761196" y="303371"/>
                    <a:pt x="5761196" y="303371"/>
                    <a:pt x="5762149" y="302419"/>
                  </a:cubicBezTo>
                  <a:close/>
                  <a:moveTo>
                    <a:pt x="5761196" y="304324"/>
                  </a:moveTo>
                  <a:cubicBezTo>
                    <a:pt x="5761196" y="304324"/>
                    <a:pt x="5761196" y="305276"/>
                    <a:pt x="5762149" y="305276"/>
                  </a:cubicBezTo>
                  <a:cubicBezTo>
                    <a:pt x="5762149" y="306229"/>
                    <a:pt x="5762149" y="307181"/>
                    <a:pt x="5762149" y="308134"/>
                  </a:cubicBezTo>
                  <a:cubicBezTo>
                    <a:pt x="5762149" y="309086"/>
                    <a:pt x="5762149" y="309086"/>
                    <a:pt x="5762149" y="310039"/>
                  </a:cubicBezTo>
                  <a:cubicBezTo>
                    <a:pt x="5761196" y="313849"/>
                    <a:pt x="5760244" y="316706"/>
                    <a:pt x="5759292" y="320516"/>
                  </a:cubicBezTo>
                  <a:cubicBezTo>
                    <a:pt x="5758339" y="323374"/>
                    <a:pt x="5758339" y="325279"/>
                    <a:pt x="5757387" y="328136"/>
                  </a:cubicBezTo>
                  <a:cubicBezTo>
                    <a:pt x="5756434" y="324326"/>
                    <a:pt x="5755481" y="321469"/>
                    <a:pt x="5755481" y="320516"/>
                  </a:cubicBezTo>
                  <a:cubicBezTo>
                    <a:pt x="5757387" y="314801"/>
                    <a:pt x="5759292" y="309086"/>
                    <a:pt x="5761196" y="304324"/>
                  </a:cubicBezTo>
                  <a:close/>
                  <a:moveTo>
                    <a:pt x="5760244" y="289084"/>
                  </a:moveTo>
                  <a:cubicBezTo>
                    <a:pt x="5760244" y="290036"/>
                    <a:pt x="5759292" y="290036"/>
                    <a:pt x="5759292" y="290989"/>
                  </a:cubicBezTo>
                  <a:cubicBezTo>
                    <a:pt x="5757387" y="293846"/>
                    <a:pt x="5754529" y="297656"/>
                    <a:pt x="5751671" y="301466"/>
                  </a:cubicBezTo>
                  <a:cubicBezTo>
                    <a:pt x="5750719" y="302419"/>
                    <a:pt x="5749767" y="304324"/>
                    <a:pt x="5748814" y="305276"/>
                  </a:cubicBezTo>
                  <a:cubicBezTo>
                    <a:pt x="5752624" y="296704"/>
                    <a:pt x="5755481" y="288131"/>
                    <a:pt x="5759292" y="280511"/>
                  </a:cubicBezTo>
                  <a:cubicBezTo>
                    <a:pt x="5760244" y="284321"/>
                    <a:pt x="5760244" y="286226"/>
                    <a:pt x="5760244" y="289084"/>
                  </a:cubicBezTo>
                  <a:close/>
                  <a:moveTo>
                    <a:pt x="5756434" y="227171"/>
                  </a:moveTo>
                  <a:cubicBezTo>
                    <a:pt x="5756434" y="231934"/>
                    <a:pt x="5756434" y="237649"/>
                    <a:pt x="5756434" y="243364"/>
                  </a:cubicBezTo>
                  <a:cubicBezTo>
                    <a:pt x="5756434" y="246221"/>
                    <a:pt x="5756434" y="248126"/>
                    <a:pt x="5757387" y="250984"/>
                  </a:cubicBezTo>
                  <a:cubicBezTo>
                    <a:pt x="5756434" y="253841"/>
                    <a:pt x="5754529" y="256699"/>
                    <a:pt x="5753576" y="259556"/>
                  </a:cubicBezTo>
                  <a:cubicBezTo>
                    <a:pt x="5749767" y="268129"/>
                    <a:pt x="5745004" y="276701"/>
                    <a:pt x="5741194" y="285274"/>
                  </a:cubicBezTo>
                  <a:cubicBezTo>
                    <a:pt x="5746909" y="262414"/>
                    <a:pt x="5752624" y="243364"/>
                    <a:pt x="5756434" y="227171"/>
                  </a:cubicBezTo>
                  <a:close/>
                  <a:moveTo>
                    <a:pt x="5676424" y="184309"/>
                  </a:moveTo>
                  <a:cubicBezTo>
                    <a:pt x="5676424" y="188119"/>
                    <a:pt x="5676424" y="192881"/>
                    <a:pt x="5676424" y="198596"/>
                  </a:cubicBezTo>
                  <a:cubicBezTo>
                    <a:pt x="5676424" y="206216"/>
                    <a:pt x="5676424" y="216694"/>
                    <a:pt x="5676424" y="228124"/>
                  </a:cubicBezTo>
                  <a:cubicBezTo>
                    <a:pt x="5676424" y="233839"/>
                    <a:pt x="5676424" y="239554"/>
                    <a:pt x="5676424" y="246221"/>
                  </a:cubicBezTo>
                  <a:cubicBezTo>
                    <a:pt x="5676424" y="252889"/>
                    <a:pt x="5677376" y="259556"/>
                    <a:pt x="5677376" y="266224"/>
                  </a:cubicBezTo>
                  <a:cubicBezTo>
                    <a:pt x="5677376" y="270034"/>
                    <a:pt x="5677376" y="273844"/>
                    <a:pt x="5678329" y="276701"/>
                  </a:cubicBezTo>
                  <a:cubicBezTo>
                    <a:pt x="5678329" y="276701"/>
                    <a:pt x="5678329" y="276701"/>
                    <a:pt x="5678329" y="276701"/>
                  </a:cubicBezTo>
                  <a:cubicBezTo>
                    <a:pt x="5677376" y="270986"/>
                    <a:pt x="5676424" y="265271"/>
                    <a:pt x="5675471" y="259556"/>
                  </a:cubicBezTo>
                  <a:cubicBezTo>
                    <a:pt x="5674519" y="253841"/>
                    <a:pt x="5673567" y="248126"/>
                    <a:pt x="5672614" y="242411"/>
                  </a:cubicBezTo>
                  <a:cubicBezTo>
                    <a:pt x="5671662" y="235744"/>
                    <a:pt x="5670709" y="229076"/>
                    <a:pt x="5669756" y="223361"/>
                  </a:cubicBezTo>
                  <a:cubicBezTo>
                    <a:pt x="5669756" y="221456"/>
                    <a:pt x="5668804" y="218599"/>
                    <a:pt x="5668804" y="216694"/>
                  </a:cubicBezTo>
                  <a:cubicBezTo>
                    <a:pt x="5671662" y="202406"/>
                    <a:pt x="5674519" y="190976"/>
                    <a:pt x="5676424" y="184309"/>
                  </a:cubicBezTo>
                  <a:close/>
                  <a:moveTo>
                    <a:pt x="5652612" y="263366"/>
                  </a:moveTo>
                  <a:cubicBezTo>
                    <a:pt x="5652612" y="262414"/>
                    <a:pt x="5652612" y="262414"/>
                    <a:pt x="5653564" y="261461"/>
                  </a:cubicBezTo>
                  <a:cubicBezTo>
                    <a:pt x="5654517" y="262414"/>
                    <a:pt x="5654517" y="263366"/>
                    <a:pt x="5655469" y="264319"/>
                  </a:cubicBezTo>
                  <a:cubicBezTo>
                    <a:pt x="5655469" y="265271"/>
                    <a:pt x="5655469" y="266224"/>
                    <a:pt x="5655469" y="268129"/>
                  </a:cubicBezTo>
                  <a:cubicBezTo>
                    <a:pt x="5656421" y="273844"/>
                    <a:pt x="5656421" y="279559"/>
                    <a:pt x="5657374" y="286226"/>
                  </a:cubicBezTo>
                  <a:cubicBezTo>
                    <a:pt x="5655469" y="280511"/>
                    <a:pt x="5654517" y="274796"/>
                    <a:pt x="5652612" y="269081"/>
                  </a:cubicBezTo>
                  <a:cubicBezTo>
                    <a:pt x="5652612" y="268129"/>
                    <a:pt x="5652612" y="268129"/>
                    <a:pt x="5651659" y="267176"/>
                  </a:cubicBezTo>
                  <a:cubicBezTo>
                    <a:pt x="5652612" y="265271"/>
                    <a:pt x="5652612" y="264319"/>
                    <a:pt x="5652612" y="263366"/>
                  </a:cubicBezTo>
                  <a:close/>
                  <a:moveTo>
                    <a:pt x="5650706" y="205264"/>
                  </a:moveTo>
                  <a:cubicBezTo>
                    <a:pt x="5650706" y="208121"/>
                    <a:pt x="5650706" y="210979"/>
                    <a:pt x="5651659" y="212884"/>
                  </a:cubicBezTo>
                  <a:cubicBezTo>
                    <a:pt x="5650706" y="210979"/>
                    <a:pt x="5649754" y="209074"/>
                    <a:pt x="5649754" y="207169"/>
                  </a:cubicBezTo>
                  <a:cubicBezTo>
                    <a:pt x="5649754" y="206216"/>
                    <a:pt x="5649754" y="205264"/>
                    <a:pt x="5650706" y="205264"/>
                  </a:cubicBezTo>
                  <a:close/>
                  <a:moveTo>
                    <a:pt x="5647849" y="209074"/>
                  </a:moveTo>
                  <a:cubicBezTo>
                    <a:pt x="5647849" y="211931"/>
                    <a:pt x="5648801" y="215741"/>
                    <a:pt x="5649754" y="219551"/>
                  </a:cubicBezTo>
                  <a:cubicBezTo>
                    <a:pt x="5650706" y="224314"/>
                    <a:pt x="5650706" y="230029"/>
                    <a:pt x="5651659" y="235744"/>
                  </a:cubicBezTo>
                  <a:cubicBezTo>
                    <a:pt x="5651659" y="235744"/>
                    <a:pt x="5651659" y="235744"/>
                    <a:pt x="5651659" y="236696"/>
                  </a:cubicBezTo>
                  <a:cubicBezTo>
                    <a:pt x="5649754" y="233839"/>
                    <a:pt x="5647849" y="230981"/>
                    <a:pt x="5645944" y="228124"/>
                  </a:cubicBezTo>
                  <a:cubicBezTo>
                    <a:pt x="5644992" y="224314"/>
                    <a:pt x="5644992" y="220504"/>
                    <a:pt x="5644039" y="216694"/>
                  </a:cubicBezTo>
                  <a:cubicBezTo>
                    <a:pt x="5644992" y="213836"/>
                    <a:pt x="5646896" y="211931"/>
                    <a:pt x="5647849" y="209074"/>
                  </a:cubicBezTo>
                  <a:close/>
                  <a:moveTo>
                    <a:pt x="5642134" y="370046"/>
                  </a:moveTo>
                  <a:cubicBezTo>
                    <a:pt x="5642134" y="372904"/>
                    <a:pt x="5643087" y="374809"/>
                    <a:pt x="5643087" y="377666"/>
                  </a:cubicBezTo>
                  <a:cubicBezTo>
                    <a:pt x="5642134" y="379571"/>
                    <a:pt x="5642134" y="382429"/>
                    <a:pt x="5641181" y="385286"/>
                  </a:cubicBezTo>
                  <a:cubicBezTo>
                    <a:pt x="5641181" y="379571"/>
                    <a:pt x="5641181" y="374809"/>
                    <a:pt x="5642134" y="370046"/>
                  </a:cubicBezTo>
                  <a:close/>
                  <a:moveTo>
                    <a:pt x="5624037" y="272891"/>
                  </a:moveTo>
                  <a:cubicBezTo>
                    <a:pt x="5624989" y="268129"/>
                    <a:pt x="5624989" y="263366"/>
                    <a:pt x="5625942" y="258604"/>
                  </a:cubicBezTo>
                  <a:cubicBezTo>
                    <a:pt x="5625942" y="256699"/>
                    <a:pt x="5625942" y="255746"/>
                    <a:pt x="5625942" y="254794"/>
                  </a:cubicBezTo>
                  <a:cubicBezTo>
                    <a:pt x="5627846" y="250031"/>
                    <a:pt x="5629751" y="245269"/>
                    <a:pt x="5632609" y="241459"/>
                  </a:cubicBezTo>
                  <a:cubicBezTo>
                    <a:pt x="5633562" y="239554"/>
                    <a:pt x="5634514" y="238601"/>
                    <a:pt x="5634514" y="236696"/>
                  </a:cubicBezTo>
                  <a:cubicBezTo>
                    <a:pt x="5635467" y="239554"/>
                    <a:pt x="5636419" y="242411"/>
                    <a:pt x="5637371" y="245269"/>
                  </a:cubicBezTo>
                  <a:cubicBezTo>
                    <a:pt x="5638324" y="249079"/>
                    <a:pt x="5639276" y="253841"/>
                    <a:pt x="5640229" y="259556"/>
                  </a:cubicBezTo>
                  <a:cubicBezTo>
                    <a:pt x="5640229" y="261461"/>
                    <a:pt x="5640229" y="264319"/>
                    <a:pt x="5640229" y="266224"/>
                  </a:cubicBezTo>
                  <a:cubicBezTo>
                    <a:pt x="5637371" y="272891"/>
                    <a:pt x="5634514" y="280511"/>
                    <a:pt x="5631656" y="288131"/>
                  </a:cubicBezTo>
                  <a:cubicBezTo>
                    <a:pt x="5628799" y="284321"/>
                    <a:pt x="5626894" y="280511"/>
                    <a:pt x="5624037" y="277654"/>
                  </a:cubicBezTo>
                  <a:cubicBezTo>
                    <a:pt x="5623084" y="275749"/>
                    <a:pt x="5624037" y="273844"/>
                    <a:pt x="5624037" y="272891"/>
                  </a:cubicBezTo>
                  <a:close/>
                  <a:moveTo>
                    <a:pt x="5623084" y="289084"/>
                  </a:moveTo>
                  <a:cubicBezTo>
                    <a:pt x="5623084" y="288131"/>
                    <a:pt x="5623084" y="288131"/>
                    <a:pt x="5623084" y="287179"/>
                  </a:cubicBezTo>
                  <a:cubicBezTo>
                    <a:pt x="5624037" y="288131"/>
                    <a:pt x="5624037" y="290036"/>
                    <a:pt x="5624989" y="290989"/>
                  </a:cubicBezTo>
                  <a:cubicBezTo>
                    <a:pt x="5625942" y="292894"/>
                    <a:pt x="5626894" y="295751"/>
                    <a:pt x="5626894" y="298609"/>
                  </a:cubicBezTo>
                  <a:cubicBezTo>
                    <a:pt x="5626894" y="299561"/>
                    <a:pt x="5626894" y="299561"/>
                    <a:pt x="5625942" y="300514"/>
                  </a:cubicBezTo>
                  <a:cubicBezTo>
                    <a:pt x="5625942" y="300514"/>
                    <a:pt x="5625942" y="300514"/>
                    <a:pt x="5625942" y="300514"/>
                  </a:cubicBezTo>
                  <a:cubicBezTo>
                    <a:pt x="5624989" y="298609"/>
                    <a:pt x="5624037" y="297656"/>
                    <a:pt x="5622131" y="295751"/>
                  </a:cubicBezTo>
                  <a:cubicBezTo>
                    <a:pt x="5622131" y="293846"/>
                    <a:pt x="5622131" y="290989"/>
                    <a:pt x="5623084" y="289084"/>
                  </a:cubicBezTo>
                  <a:close/>
                  <a:moveTo>
                    <a:pt x="5621179" y="310991"/>
                  </a:move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lose/>
                  <a:moveTo>
                    <a:pt x="5618321" y="270034"/>
                  </a:moveTo>
                  <a:cubicBezTo>
                    <a:pt x="5618321" y="270034"/>
                    <a:pt x="5618321" y="270986"/>
                    <a:pt x="5618321" y="270034"/>
                  </a:cubicBezTo>
                  <a:cubicBezTo>
                    <a:pt x="5618321" y="270986"/>
                    <a:pt x="5618321" y="270986"/>
                    <a:pt x="5618321" y="270034"/>
                  </a:cubicBezTo>
                  <a:cubicBezTo>
                    <a:pt x="5618321" y="270986"/>
                    <a:pt x="5618321" y="270034"/>
                    <a:pt x="5618321" y="270034"/>
                  </a:cubicBezTo>
                  <a:close/>
                  <a:moveTo>
                    <a:pt x="5617369" y="272891"/>
                  </a:moveTo>
                  <a:cubicBezTo>
                    <a:pt x="5617369" y="272891"/>
                    <a:pt x="5617369" y="273844"/>
                    <a:pt x="5618321" y="273844"/>
                  </a:cubicBezTo>
                  <a:cubicBezTo>
                    <a:pt x="5617369" y="277654"/>
                    <a:pt x="5617369" y="282416"/>
                    <a:pt x="5616417" y="286226"/>
                  </a:cubicBezTo>
                  <a:cubicBezTo>
                    <a:pt x="5615464" y="285274"/>
                    <a:pt x="5614512" y="283369"/>
                    <a:pt x="5613559" y="282416"/>
                  </a:cubicBezTo>
                  <a:cubicBezTo>
                    <a:pt x="5614512" y="279559"/>
                    <a:pt x="5615464" y="276701"/>
                    <a:pt x="5617369" y="272891"/>
                  </a:cubicBezTo>
                  <a:close/>
                  <a:moveTo>
                    <a:pt x="5608796" y="290989"/>
                  </a:moveTo>
                  <a:cubicBezTo>
                    <a:pt x="5608796" y="290989"/>
                    <a:pt x="5609749" y="290989"/>
                    <a:pt x="5608796" y="290989"/>
                  </a:cubicBezTo>
                  <a:cubicBezTo>
                    <a:pt x="5609749" y="291941"/>
                    <a:pt x="5610701" y="293846"/>
                    <a:pt x="5611654" y="294799"/>
                  </a:cubicBezTo>
                  <a:cubicBezTo>
                    <a:pt x="5612606" y="295751"/>
                    <a:pt x="5612606" y="296704"/>
                    <a:pt x="5613559" y="297656"/>
                  </a:cubicBezTo>
                  <a:cubicBezTo>
                    <a:pt x="5612606" y="302419"/>
                    <a:pt x="5612606" y="306229"/>
                    <a:pt x="5611654" y="310991"/>
                  </a:cubicBezTo>
                  <a:cubicBezTo>
                    <a:pt x="5610701" y="305276"/>
                    <a:pt x="5609749" y="298609"/>
                    <a:pt x="5608796" y="292894"/>
                  </a:cubicBezTo>
                  <a:cubicBezTo>
                    <a:pt x="5608796" y="291941"/>
                    <a:pt x="5608796" y="291941"/>
                    <a:pt x="5608796" y="290989"/>
                  </a:cubicBezTo>
                  <a:close/>
                  <a:moveTo>
                    <a:pt x="5594509" y="241459"/>
                  </a:moveTo>
                  <a:cubicBezTo>
                    <a:pt x="5594509" y="247174"/>
                    <a:pt x="5594509" y="252889"/>
                    <a:pt x="5595462" y="258604"/>
                  </a:cubicBezTo>
                  <a:cubicBezTo>
                    <a:pt x="5595462" y="258604"/>
                    <a:pt x="5595462" y="259556"/>
                    <a:pt x="5595462" y="259556"/>
                  </a:cubicBezTo>
                  <a:cubicBezTo>
                    <a:pt x="5595462" y="260509"/>
                    <a:pt x="5595462" y="260509"/>
                    <a:pt x="5595462" y="261461"/>
                  </a:cubicBezTo>
                  <a:cubicBezTo>
                    <a:pt x="5594509" y="260509"/>
                    <a:pt x="5594509" y="260509"/>
                    <a:pt x="5593556" y="259556"/>
                  </a:cubicBezTo>
                  <a:cubicBezTo>
                    <a:pt x="5593556" y="256699"/>
                    <a:pt x="5592604" y="252889"/>
                    <a:pt x="5592604" y="250031"/>
                  </a:cubicBezTo>
                  <a:cubicBezTo>
                    <a:pt x="5591651" y="246221"/>
                    <a:pt x="5593556" y="244316"/>
                    <a:pt x="5594509" y="241459"/>
                  </a:cubicBezTo>
                  <a:close/>
                  <a:moveTo>
                    <a:pt x="5578317" y="284321"/>
                  </a:moveTo>
                  <a:cubicBezTo>
                    <a:pt x="5578317" y="285274"/>
                    <a:pt x="5578317" y="285274"/>
                    <a:pt x="5578317" y="286226"/>
                  </a:cubicBezTo>
                  <a:cubicBezTo>
                    <a:pt x="5578317" y="286226"/>
                    <a:pt x="5578317" y="285274"/>
                    <a:pt x="5577364" y="285274"/>
                  </a:cubicBezTo>
                  <a:cubicBezTo>
                    <a:pt x="5578317" y="284321"/>
                    <a:pt x="5578317" y="284321"/>
                    <a:pt x="5578317" y="284321"/>
                  </a:cubicBezTo>
                  <a:close/>
                  <a:moveTo>
                    <a:pt x="5573554" y="299561"/>
                  </a:moveTo>
                  <a:cubicBezTo>
                    <a:pt x="5574506" y="301466"/>
                    <a:pt x="5575459" y="303371"/>
                    <a:pt x="5576412" y="305276"/>
                  </a:cubicBezTo>
                  <a:cubicBezTo>
                    <a:pt x="5576412" y="306229"/>
                    <a:pt x="5577364" y="306229"/>
                    <a:pt x="5577364" y="307181"/>
                  </a:cubicBezTo>
                  <a:cubicBezTo>
                    <a:pt x="5577364" y="311944"/>
                    <a:pt x="5576412" y="317659"/>
                    <a:pt x="5576412" y="325279"/>
                  </a:cubicBezTo>
                  <a:cubicBezTo>
                    <a:pt x="5576412" y="326231"/>
                    <a:pt x="5576412" y="327184"/>
                    <a:pt x="5576412" y="328136"/>
                  </a:cubicBezTo>
                  <a:cubicBezTo>
                    <a:pt x="5576412" y="325279"/>
                    <a:pt x="5575459" y="322421"/>
                    <a:pt x="5575459" y="319564"/>
                  </a:cubicBezTo>
                  <a:cubicBezTo>
                    <a:pt x="5574506" y="313849"/>
                    <a:pt x="5573554" y="309086"/>
                    <a:pt x="5573554" y="303371"/>
                  </a:cubicBezTo>
                  <a:cubicBezTo>
                    <a:pt x="5572601" y="301466"/>
                    <a:pt x="5573554" y="300514"/>
                    <a:pt x="5573554" y="299561"/>
                  </a:cubicBezTo>
                  <a:close/>
                  <a:moveTo>
                    <a:pt x="5550694" y="308134"/>
                  </a:moveTo>
                  <a:cubicBezTo>
                    <a:pt x="5550694" y="305276"/>
                    <a:pt x="5549742" y="303371"/>
                    <a:pt x="5549742" y="301466"/>
                  </a:cubicBezTo>
                  <a:cubicBezTo>
                    <a:pt x="5550694" y="299561"/>
                    <a:pt x="5550694" y="296704"/>
                    <a:pt x="5551646" y="294799"/>
                  </a:cubicBezTo>
                  <a:cubicBezTo>
                    <a:pt x="5551646" y="293846"/>
                    <a:pt x="5552599" y="292894"/>
                    <a:pt x="5552599" y="291941"/>
                  </a:cubicBezTo>
                  <a:cubicBezTo>
                    <a:pt x="5553551" y="294799"/>
                    <a:pt x="5553551" y="298609"/>
                    <a:pt x="5554504" y="302419"/>
                  </a:cubicBezTo>
                  <a:cubicBezTo>
                    <a:pt x="5553551" y="303371"/>
                    <a:pt x="5553551" y="304324"/>
                    <a:pt x="5552599" y="306229"/>
                  </a:cubicBezTo>
                  <a:cubicBezTo>
                    <a:pt x="5551646" y="306229"/>
                    <a:pt x="5551646" y="307181"/>
                    <a:pt x="5550694" y="308134"/>
                  </a:cubicBezTo>
                  <a:close/>
                  <a:moveTo>
                    <a:pt x="5557362" y="313849"/>
                  </a:moveTo>
                  <a:cubicBezTo>
                    <a:pt x="5557362" y="313849"/>
                    <a:pt x="5557362" y="314801"/>
                    <a:pt x="5557362" y="313849"/>
                  </a:cubicBezTo>
                  <a:cubicBezTo>
                    <a:pt x="5556409" y="315754"/>
                    <a:pt x="5554504" y="317659"/>
                    <a:pt x="5553551" y="318611"/>
                  </a:cubicBezTo>
                  <a:cubicBezTo>
                    <a:pt x="5554504" y="315754"/>
                    <a:pt x="5555456" y="312896"/>
                    <a:pt x="5556409" y="310039"/>
                  </a:cubicBezTo>
                  <a:cubicBezTo>
                    <a:pt x="5556409" y="311944"/>
                    <a:pt x="5557362" y="312896"/>
                    <a:pt x="5557362" y="313849"/>
                  </a:cubicBezTo>
                  <a:cubicBezTo>
                    <a:pt x="5557362" y="313849"/>
                    <a:pt x="5557362" y="313849"/>
                    <a:pt x="5557362" y="313849"/>
                  </a:cubicBezTo>
                  <a:close/>
                  <a:moveTo>
                    <a:pt x="5561171" y="359569"/>
                  </a:moveTo>
                  <a:cubicBezTo>
                    <a:pt x="5561171" y="360521"/>
                    <a:pt x="5561171" y="360521"/>
                    <a:pt x="5561171" y="361474"/>
                  </a:cubicBezTo>
                  <a:cubicBezTo>
                    <a:pt x="5561171" y="361474"/>
                    <a:pt x="5560219" y="360521"/>
                    <a:pt x="5560219" y="360521"/>
                  </a:cubicBezTo>
                  <a:cubicBezTo>
                    <a:pt x="5559267" y="357664"/>
                    <a:pt x="5559267" y="353854"/>
                    <a:pt x="5558314" y="350996"/>
                  </a:cubicBezTo>
                  <a:cubicBezTo>
                    <a:pt x="5559267" y="348139"/>
                    <a:pt x="5560219" y="345281"/>
                    <a:pt x="5560219" y="342424"/>
                  </a:cubicBezTo>
                  <a:cubicBezTo>
                    <a:pt x="5561171" y="348139"/>
                    <a:pt x="5561171" y="353854"/>
                    <a:pt x="5561171" y="359569"/>
                  </a:cubicBezTo>
                  <a:close/>
                  <a:moveTo>
                    <a:pt x="5559267" y="303371"/>
                  </a:moveTo>
                  <a:cubicBezTo>
                    <a:pt x="5559267" y="303371"/>
                    <a:pt x="5559267" y="304324"/>
                    <a:pt x="5559267" y="303371"/>
                  </a:cubicBezTo>
                  <a:cubicBezTo>
                    <a:pt x="5559267" y="304324"/>
                    <a:pt x="5559267" y="304324"/>
                    <a:pt x="5559267" y="303371"/>
                  </a:cubicBezTo>
                  <a:cubicBezTo>
                    <a:pt x="5559267" y="303371"/>
                    <a:pt x="5559267" y="303371"/>
                    <a:pt x="5559267" y="303371"/>
                  </a:cubicBezTo>
                  <a:close/>
                  <a:moveTo>
                    <a:pt x="5557362" y="277654"/>
                  </a:moveTo>
                  <a:cubicBezTo>
                    <a:pt x="5557362" y="279559"/>
                    <a:pt x="5557362" y="281464"/>
                    <a:pt x="5558314" y="283369"/>
                  </a:cubicBezTo>
                  <a:cubicBezTo>
                    <a:pt x="5558314" y="287179"/>
                    <a:pt x="5559267" y="290989"/>
                    <a:pt x="5559267" y="293846"/>
                  </a:cubicBezTo>
                  <a:cubicBezTo>
                    <a:pt x="5558314" y="294799"/>
                    <a:pt x="5558314" y="295751"/>
                    <a:pt x="5557362" y="296704"/>
                  </a:cubicBezTo>
                  <a:cubicBezTo>
                    <a:pt x="5556409" y="292894"/>
                    <a:pt x="5555456" y="290036"/>
                    <a:pt x="5554504" y="287179"/>
                  </a:cubicBezTo>
                  <a:cubicBezTo>
                    <a:pt x="5554504" y="284321"/>
                    <a:pt x="5556409" y="281464"/>
                    <a:pt x="5557362" y="277654"/>
                  </a:cubicBezTo>
                  <a:close/>
                  <a:moveTo>
                    <a:pt x="5553551" y="252889"/>
                  </a:moveTo>
                  <a:cubicBezTo>
                    <a:pt x="5553551" y="252889"/>
                    <a:pt x="5553551" y="252889"/>
                    <a:pt x="5553551" y="252889"/>
                  </a:cubicBezTo>
                  <a:cubicBezTo>
                    <a:pt x="5553551" y="253841"/>
                    <a:pt x="5553551" y="253841"/>
                    <a:pt x="5553551" y="253841"/>
                  </a:cubicBezTo>
                  <a:cubicBezTo>
                    <a:pt x="5554504" y="258604"/>
                    <a:pt x="5554504" y="263366"/>
                    <a:pt x="5555456" y="268129"/>
                  </a:cubicBezTo>
                  <a:cubicBezTo>
                    <a:pt x="5555456" y="269081"/>
                    <a:pt x="5555456" y="270034"/>
                    <a:pt x="5555456" y="270986"/>
                  </a:cubicBezTo>
                  <a:cubicBezTo>
                    <a:pt x="5554504" y="272891"/>
                    <a:pt x="5553551" y="273844"/>
                    <a:pt x="5552599" y="275749"/>
                  </a:cubicBezTo>
                  <a:cubicBezTo>
                    <a:pt x="5551646" y="276701"/>
                    <a:pt x="5550694" y="278606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8789" y="282416"/>
                    <a:pt x="5547837" y="284321"/>
                    <a:pt x="5545931" y="286226"/>
                  </a:cubicBezTo>
                  <a:cubicBezTo>
                    <a:pt x="5545931" y="284321"/>
                    <a:pt x="5544979" y="282416"/>
                    <a:pt x="5544979" y="281464"/>
                  </a:cubicBezTo>
                  <a:cubicBezTo>
                    <a:pt x="5545931" y="279559"/>
                    <a:pt x="5545931" y="277654"/>
                    <a:pt x="5546884" y="275749"/>
                  </a:cubicBezTo>
                  <a:cubicBezTo>
                    <a:pt x="5547837" y="270986"/>
                    <a:pt x="5548789" y="266224"/>
                    <a:pt x="5549742" y="261461"/>
                  </a:cubicBezTo>
                  <a:cubicBezTo>
                    <a:pt x="5552599" y="258604"/>
                    <a:pt x="5553551" y="255746"/>
                    <a:pt x="5553551" y="252889"/>
                  </a:cubicBezTo>
                  <a:close/>
                  <a:moveTo>
                    <a:pt x="5548789" y="226219"/>
                  </a:moveTo>
                  <a:cubicBezTo>
                    <a:pt x="5548789" y="227171"/>
                    <a:pt x="5549742" y="229076"/>
                    <a:pt x="5549742" y="230029"/>
                  </a:cubicBezTo>
                  <a:cubicBezTo>
                    <a:pt x="5549742" y="231934"/>
                    <a:pt x="5550694" y="232886"/>
                    <a:pt x="5550694" y="234791"/>
                  </a:cubicBezTo>
                  <a:cubicBezTo>
                    <a:pt x="5549742" y="232886"/>
                    <a:pt x="5548789" y="230981"/>
                    <a:pt x="5547837" y="230029"/>
                  </a:cubicBezTo>
                  <a:cubicBezTo>
                    <a:pt x="5548789" y="229076"/>
                    <a:pt x="5548789" y="227171"/>
                    <a:pt x="5548789" y="226219"/>
                  </a:cubicBezTo>
                  <a:close/>
                  <a:moveTo>
                    <a:pt x="5546884" y="235744"/>
                  </a:moveTo>
                  <a:cubicBezTo>
                    <a:pt x="5547837" y="238601"/>
                    <a:pt x="5548789" y="241459"/>
                    <a:pt x="5550694" y="244316"/>
                  </a:cubicBezTo>
                  <a:cubicBezTo>
                    <a:pt x="5548789" y="249079"/>
                    <a:pt x="5546884" y="253841"/>
                    <a:pt x="5544979" y="259556"/>
                  </a:cubicBezTo>
                  <a:cubicBezTo>
                    <a:pt x="5544979" y="260509"/>
                    <a:pt x="5544026" y="261461"/>
                    <a:pt x="5544026" y="262414"/>
                  </a:cubicBezTo>
                  <a:cubicBezTo>
                    <a:pt x="5544026" y="260509"/>
                    <a:pt x="5543074" y="258604"/>
                    <a:pt x="5543074" y="257651"/>
                  </a:cubicBezTo>
                  <a:cubicBezTo>
                    <a:pt x="5543074" y="256699"/>
                    <a:pt x="5543074" y="255746"/>
                    <a:pt x="5542121" y="254794"/>
                  </a:cubicBezTo>
                  <a:cubicBezTo>
                    <a:pt x="5544026" y="248126"/>
                    <a:pt x="5545931" y="241459"/>
                    <a:pt x="5546884" y="235744"/>
                  </a:cubicBezTo>
                  <a:close/>
                  <a:moveTo>
                    <a:pt x="5540217" y="218599"/>
                  </a:moveTo>
                  <a:cubicBezTo>
                    <a:pt x="5540217" y="219551"/>
                    <a:pt x="5540217" y="219551"/>
                    <a:pt x="5539264" y="220504"/>
                  </a:cubicBezTo>
                  <a:cubicBezTo>
                    <a:pt x="5539264" y="221456"/>
                    <a:pt x="5538312" y="222409"/>
                    <a:pt x="5538312" y="223361"/>
                  </a:cubicBezTo>
                  <a:cubicBezTo>
                    <a:pt x="5537359" y="218599"/>
                    <a:pt x="5537359" y="214789"/>
                    <a:pt x="5536406" y="210026"/>
                  </a:cubicBezTo>
                  <a:cubicBezTo>
                    <a:pt x="5537359" y="211931"/>
                    <a:pt x="5538312" y="214789"/>
                    <a:pt x="5540217" y="218599"/>
                  </a:cubicBezTo>
                  <a:close/>
                  <a:moveTo>
                    <a:pt x="5507831" y="312896"/>
                  </a:moveTo>
                  <a:cubicBezTo>
                    <a:pt x="5507831" y="313849"/>
                    <a:pt x="5507831" y="313849"/>
                    <a:pt x="5507831" y="312896"/>
                  </a:cubicBezTo>
                  <a:cubicBezTo>
                    <a:pt x="5507831" y="313849"/>
                    <a:pt x="5507831" y="313849"/>
                    <a:pt x="5507831" y="313849"/>
                  </a:cubicBezTo>
                  <a:cubicBezTo>
                    <a:pt x="5507831" y="313849"/>
                    <a:pt x="5507831" y="313849"/>
                    <a:pt x="5507831" y="312896"/>
                  </a:cubicBezTo>
                  <a:close/>
                  <a:moveTo>
                    <a:pt x="5481162" y="326231"/>
                  </a:moveTo>
                  <a:cubicBezTo>
                    <a:pt x="5481162" y="327184"/>
                    <a:pt x="5480209" y="329089"/>
                    <a:pt x="5480209" y="330994"/>
                  </a:cubicBezTo>
                  <a:cubicBezTo>
                    <a:pt x="5480209" y="329089"/>
                    <a:pt x="5480209" y="326231"/>
                    <a:pt x="5479256" y="324326"/>
                  </a:cubicBezTo>
                  <a:cubicBezTo>
                    <a:pt x="5479256" y="323374"/>
                    <a:pt x="5479256" y="323374"/>
                    <a:pt x="5479256" y="322421"/>
                  </a:cubicBezTo>
                  <a:cubicBezTo>
                    <a:pt x="5479256" y="318611"/>
                    <a:pt x="5478304" y="315754"/>
                    <a:pt x="5478304" y="311944"/>
                  </a:cubicBezTo>
                  <a:cubicBezTo>
                    <a:pt x="5479256" y="315754"/>
                    <a:pt x="5480209" y="320516"/>
                    <a:pt x="5482114" y="325279"/>
                  </a:cubicBezTo>
                  <a:cubicBezTo>
                    <a:pt x="5481162" y="325279"/>
                    <a:pt x="5481162" y="325279"/>
                    <a:pt x="5481162" y="326231"/>
                  </a:cubicBezTo>
                  <a:close/>
                  <a:moveTo>
                    <a:pt x="5493544" y="339566"/>
                  </a:move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lose/>
                  <a:moveTo>
                    <a:pt x="5488781" y="261461"/>
                  </a:moveTo>
                  <a:cubicBezTo>
                    <a:pt x="5488781" y="261461"/>
                    <a:pt x="5488781" y="261461"/>
                    <a:pt x="5488781" y="261461"/>
                  </a:cubicBezTo>
                  <a:cubicBezTo>
                    <a:pt x="5489734" y="263366"/>
                    <a:pt x="5489734" y="265271"/>
                    <a:pt x="5490687" y="267176"/>
                  </a:cubicBezTo>
                  <a:cubicBezTo>
                    <a:pt x="5489734" y="266224"/>
                    <a:pt x="5488781" y="265271"/>
                    <a:pt x="5487829" y="264319"/>
                  </a:cubicBezTo>
                  <a:cubicBezTo>
                    <a:pt x="5487829" y="263366"/>
                    <a:pt x="5487829" y="262414"/>
                    <a:pt x="5488781" y="261461"/>
                  </a:cubicBezTo>
                  <a:close/>
                  <a:moveTo>
                    <a:pt x="5483067" y="280511"/>
                  </a:moveTo>
                  <a:cubicBezTo>
                    <a:pt x="5484019" y="277654"/>
                    <a:pt x="5484971" y="275749"/>
                    <a:pt x="5484971" y="272891"/>
                  </a:cubicBezTo>
                  <a:cubicBezTo>
                    <a:pt x="5488781" y="278606"/>
                    <a:pt x="5492592" y="285274"/>
                    <a:pt x="5496401" y="291941"/>
                  </a:cubicBezTo>
                  <a:cubicBezTo>
                    <a:pt x="5497354" y="293846"/>
                    <a:pt x="5498306" y="295751"/>
                    <a:pt x="5500212" y="297656"/>
                  </a:cubicBezTo>
                  <a:cubicBezTo>
                    <a:pt x="5499259" y="300514"/>
                    <a:pt x="5498306" y="303371"/>
                    <a:pt x="5497354" y="307181"/>
                  </a:cubicBezTo>
                  <a:cubicBezTo>
                    <a:pt x="5497354" y="308134"/>
                    <a:pt x="5497354" y="310039"/>
                    <a:pt x="5496401" y="310991"/>
                  </a:cubicBezTo>
                  <a:cubicBezTo>
                    <a:pt x="5494496" y="309086"/>
                    <a:pt x="5493544" y="307181"/>
                    <a:pt x="5493544" y="307181"/>
                  </a:cubicBezTo>
                  <a:cubicBezTo>
                    <a:pt x="5493544" y="307181"/>
                    <a:pt x="5494496" y="309086"/>
                    <a:pt x="5495449" y="311944"/>
                  </a:cubicBezTo>
                  <a:cubicBezTo>
                    <a:pt x="5495449" y="314801"/>
                    <a:pt x="5494496" y="316706"/>
                    <a:pt x="5494496" y="319564"/>
                  </a:cubicBezTo>
                  <a:cubicBezTo>
                    <a:pt x="5493544" y="323374"/>
                    <a:pt x="5493544" y="326231"/>
                    <a:pt x="5492592" y="330041"/>
                  </a:cubicBezTo>
                  <a:cubicBezTo>
                    <a:pt x="5491639" y="330994"/>
                    <a:pt x="5490687" y="331946"/>
                    <a:pt x="5488781" y="333851"/>
                  </a:cubicBezTo>
                  <a:cubicBezTo>
                    <a:pt x="5487829" y="330994"/>
                    <a:pt x="5486876" y="329089"/>
                    <a:pt x="5485924" y="327184"/>
                  </a:cubicBezTo>
                  <a:cubicBezTo>
                    <a:pt x="5485924" y="321469"/>
                    <a:pt x="5486876" y="316706"/>
                    <a:pt x="5487829" y="312896"/>
                  </a:cubicBezTo>
                  <a:cubicBezTo>
                    <a:pt x="5488781" y="304324"/>
                    <a:pt x="5489734" y="299561"/>
                    <a:pt x="5489734" y="299561"/>
                  </a:cubicBezTo>
                  <a:cubicBezTo>
                    <a:pt x="5489734" y="299561"/>
                    <a:pt x="5487829" y="304324"/>
                    <a:pt x="5484019" y="311944"/>
                  </a:cubicBezTo>
                  <a:cubicBezTo>
                    <a:pt x="5484019" y="312896"/>
                    <a:pt x="5484019" y="312896"/>
                    <a:pt x="5483067" y="313849"/>
                  </a:cubicBezTo>
                  <a:cubicBezTo>
                    <a:pt x="5483067" y="313849"/>
                    <a:pt x="5483067" y="312896"/>
                    <a:pt x="5483067" y="312896"/>
                  </a:cubicBezTo>
                  <a:cubicBezTo>
                    <a:pt x="5480209" y="300514"/>
                    <a:pt x="5478304" y="292894"/>
                    <a:pt x="5478304" y="292894"/>
                  </a:cubicBezTo>
                  <a:cubicBezTo>
                    <a:pt x="5478304" y="292894"/>
                    <a:pt x="5478304" y="298609"/>
                    <a:pt x="5479256" y="309086"/>
                  </a:cubicBezTo>
                  <a:cubicBezTo>
                    <a:pt x="5479256" y="309086"/>
                    <a:pt x="5479256" y="308134"/>
                    <a:pt x="5479256" y="308134"/>
                  </a:cubicBezTo>
                  <a:cubicBezTo>
                    <a:pt x="5478304" y="305276"/>
                    <a:pt x="5477351" y="303371"/>
                    <a:pt x="5476399" y="300514"/>
                  </a:cubicBezTo>
                  <a:cubicBezTo>
                    <a:pt x="5479256" y="293846"/>
                    <a:pt x="5481162" y="287179"/>
                    <a:pt x="5483067" y="280511"/>
                  </a:cubicBezTo>
                  <a:close/>
                  <a:moveTo>
                    <a:pt x="5472589" y="254794"/>
                  </a:moveTo>
                  <a:cubicBezTo>
                    <a:pt x="5473542" y="255746"/>
                    <a:pt x="5474494" y="256699"/>
                    <a:pt x="5475446" y="258604"/>
                  </a:cubicBezTo>
                  <a:cubicBezTo>
                    <a:pt x="5474494" y="261461"/>
                    <a:pt x="5472589" y="265271"/>
                    <a:pt x="5471637" y="268129"/>
                  </a:cubicBezTo>
                  <a:cubicBezTo>
                    <a:pt x="5470684" y="261461"/>
                    <a:pt x="5469731" y="255746"/>
                    <a:pt x="5468779" y="249079"/>
                  </a:cubicBezTo>
                  <a:cubicBezTo>
                    <a:pt x="5469731" y="250984"/>
                    <a:pt x="5471637" y="252889"/>
                    <a:pt x="5472589" y="254794"/>
                  </a:cubicBezTo>
                  <a:close/>
                  <a:moveTo>
                    <a:pt x="5452587" y="208121"/>
                  </a:moveTo>
                  <a:cubicBezTo>
                    <a:pt x="5452587" y="209074"/>
                    <a:pt x="5452587" y="210026"/>
                    <a:pt x="5452587" y="210026"/>
                  </a:cubicBezTo>
                  <a:cubicBezTo>
                    <a:pt x="5453539" y="214789"/>
                    <a:pt x="5454492" y="220504"/>
                    <a:pt x="5454492" y="225266"/>
                  </a:cubicBezTo>
                  <a:cubicBezTo>
                    <a:pt x="5454492" y="226219"/>
                    <a:pt x="5454492" y="227171"/>
                    <a:pt x="5454492" y="228124"/>
                  </a:cubicBezTo>
                  <a:cubicBezTo>
                    <a:pt x="5453539" y="227171"/>
                    <a:pt x="5451634" y="226219"/>
                    <a:pt x="5450681" y="225266"/>
                  </a:cubicBezTo>
                  <a:cubicBezTo>
                    <a:pt x="5451634" y="219551"/>
                    <a:pt x="5452587" y="212884"/>
                    <a:pt x="5452587" y="208121"/>
                  </a:cubicBezTo>
                  <a:close/>
                  <a:moveTo>
                    <a:pt x="5449729" y="250031"/>
                  </a:moveTo>
                  <a:cubicBezTo>
                    <a:pt x="5450681" y="242411"/>
                    <a:pt x="5450681" y="234791"/>
                    <a:pt x="5451634" y="228124"/>
                  </a:cubicBezTo>
                  <a:cubicBezTo>
                    <a:pt x="5452587" y="229076"/>
                    <a:pt x="5452587" y="229076"/>
                    <a:pt x="5453539" y="230029"/>
                  </a:cubicBezTo>
                  <a:cubicBezTo>
                    <a:pt x="5454492" y="230981"/>
                    <a:pt x="5455444" y="231934"/>
                    <a:pt x="5455444" y="232886"/>
                  </a:cubicBezTo>
                  <a:cubicBezTo>
                    <a:pt x="5455444" y="236696"/>
                    <a:pt x="5456396" y="239554"/>
                    <a:pt x="5456396" y="243364"/>
                  </a:cubicBezTo>
                  <a:cubicBezTo>
                    <a:pt x="5457349" y="255746"/>
                    <a:pt x="5458301" y="268129"/>
                    <a:pt x="5459254" y="282416"/>
                  </a:cubicBezTo>
                  <a:cubicBezTo>
                    <a:pt x="5460206" y="288131"/>
                    <a:pt x="5460206" y="293846"/>
                    <a:pt x="5460206" y="299561"/>
                  </a:cubicBezTo>
                  <a:cubicBezTo>
                    <a:pt x="5458301" y="304324"/>
                    <a:pt x="5457349" y="309086"/>
                    <a:pt x="5455444" y="313849"/>
                  </a:cubicBezTo>
                  <a:cubicBezTo>
                    <a:pt x="5452587" y="302419"/>
                    <a:pt x="5450681" y="290989"/>
                    <a:pt x="5447824" y="280511"/>
                  </a:cubicBezTo>
                  <a:cubicBezTo>
                    <a:pt x="5447824" y="279559"/>
                    <a:pt x="5447824" y="277654"/>
                    <a:pt x="5446871" y="276701"/>
                  </a:cubicBezTo>
                  <a:cubicBezTo>
                    <a:pt x="5448776" y="267176"/>
                    <a:pt x="5448776" y="257651"/>
                    <a:pt x="5449729" y="250031"/>
                  </a:cubicBezTo>
                  <a:close/>
                  <a:moveTo>
                    <a:pt x="5443062" y="327184"/>
                  </a:moveTo>
                  <a:cubicBezTo>
                    <a:pt x="5444014" y="332899"/>
                    <a:pt x="5444967" y="338614"/>
                    <a:pt x="5445919" y="343376"/>
                  </a:cubicBezTo>
                  <a:cubicBezTo>
                    <a:pt x="5444967" y="340519"/>
                    <a:pt x="5444014" y="337661"/>
                    <a:pt x="5443062" y="334804"/>
                  </a:cubicBezTo>
                  <a:cubicBezTo>
                    <a:pt x="5442109" y="332899"/>
                    <a:pt x="5443062" y="330041"/>
                    <a:pt x="5443062" y="327184"/>
                  </a:cubicBezTo>
                  <a:close/>
                  <a:moveTo>
                    <a:pt x="5417344" y="318611"/>
                  </a:moveTo>
                  <a:cubicBezTo>
                    <a:pt x="5418296" y="316706"/>
                    <a:pt x="5418296" y="314801"/>
                    <a:pt x="5419249" y="312896"/>
                  </a:cubicBezTo>
                  <a:cubicBezTo>
                    <a:pt x="5420201" y="315754"/>
                    <a:pt x="5421154" y="318611"/>
                    <a:pt x="5421154" y="320516"/>
                  </a:cubicBezTo>
                  <a:cubicBezTo>
                    <a:pt x="5421154" y="320516"/>
                    <a:pt x="5421154" y="321469"/>
                    <a:pt x="5421154" y="321469"/>
                  </a:cubicBezTo>
                  <a:cubicBezTo>
                    <a:pt x="5421154" y="320516"/>
                    <a:pt x="5421154" y="320516"/>
                    <a:pt x="5421154" y="320516"/>
                  </a:cubicBezTo>
                  <a:cubicBezTo>
                    <a:pt x="5421154" y="320516"/>
                    <a:pt x="5421154" y="321469"/>
                    <a:pt x="5421154" y="322421"/>
                  </a:cubicBezTo>
                  <a:cubicBezTo>
                    <a:pt x="5420201" y="325279"/>
                    <a:pt x="5419249" y="329089"/>
                    <a:pt x="5418296" y="331946"/>
                  </a:cubicBezTo>
                  <a:cubicBezTo>
                    <a:pt x="5417344" y="330994"/>
                    <a:pt x="5417344" y="330041"/>
                    <a:pt x="5417344" y="329089"/>
                  </a:cubicBezTo>
                  <a:cubicBezTo>
                    <a:pt x="5417344" y="326231"/>
                    <a:pt x="5417344" y="322421"/>
                    <a:pt x="5417344" y="318611"/>
                  </a:cubicBezTo>
                  <a:close/>
                  <a:moveTo>
                    <a:pt x="5416392" y="334804"/>
                  </a:moveTo>
                  <a:cubicBezTo>
                    <a:pt x="5416392" y="335756"/>
                    <a:pt x="5416392" y="335756"/>
                    <a:pt x="5417344" y="335756"/>
                  </a:cubicBezTo>
                  <a:cubicBezTo>
                    <a:pt x="5417344" y="336709"/>
                    <a:pt x="5416392" y="337661"/>
                    <a:pt x="5416392" y="337661"/>
                  </a:cubicBezTo>
                  <a:cubicBezTo>
                    <a:pt x="5416392" y="336709"/>
                    <a:pt x="5416392" y="335756"/>
                    <a:pt x="5416392" y="334804"/>
                  </a:cubicBezTo>
                  <a:close/>
                  <a:moveTo>
                    <a:pt x="5405914" y="325279"/>
                  </a:moveTo>
                  <a:cubicBezTo>
                    <a:pt x="5406867" y="302419"/>
                    <a:pt x="5407819" y="284321"/>
                    <a:pt x="5407819" y="271939"/>
                  </a:cubicBezTo>
                  <a:cubicBezTo>
                    <a:pt x="5407819" y="270034"/>
                    <a:pt x="5407819" y="269081"/>
                    <a:pt x="5407819" y="267176"/>
                  </a:cubicBezTo>
                  <a:cubicBezTo>
                    <a:pt x="5409724" y="274796"/>
                    <a:pt x="5411629" y="283369"/>
                    <a:pt x="5414487" y="292894"/>
                  </a:cubicBezTo>
                  <a:cubicBezTo>
                    <a:pt x="5414487" y="292894"/>
                    <a:pt x="5414487" y="292894"/>
                    <a:pt x="5414487" y="293846"/>
                  </a:cubicBezTo>
                  <a:cubicBezTo>
                    <a:pt x="5413534" y="296704"/>
                    <a:pt x="5412581" y="299561"/>
                    <a:pt x="5411629" y="303371"/>
                  </a:cubicBezTo>
                  <a:cubicBezTo>
                    <a:pt x="5408771" y="311944"/>
                    <a:pt x="5406867" y="321469"/>
                    <a:pt x="5404962" y="331946"/>
                  </a:cubicBezTo>
                  <a:cubicBezTo>
                    <a:pt x="5404962" y="331946"/>
                    <a:pt x="5404962" y="332899"/>
                    <a:pt x="5404962" y="332899"/>
                  </a:cubicBezTo>
                  <a:cubicBezTo>
                    <a:pt x="5404962" y="330994"/>
                    <a:pt x="5404962" y="328136"/>
                    <a:pt x="5405914" y="325279"/>
                  </a:cubicBezTo>
                  <a:close/>
                  <a:moveTo>
                    <a:pt x="5384006" y="310991"/>
                  </a:moveTo>
                  <a:cubicBezTo>
                    <a:pt x="5384959" y="318611"/>
                    <a:pt x="5385912" y="326231"/>
                    <a:pt x="5386864" y="334804"/>
                  </a:cubicBezTo>
                  <a:cubicBezTo>
                    <a:pt x="5385912" y="336709"/>
                    <a:pt x="5385912" y="339566"/>
                    <a:pt x="5384959" y="341471"/>
                  </a:cubicBezTo>
                  <a:cubicBezTo>
                    <a:pt x="5384006" y="335756"/>
                    <a:pt x="5383054" y="330041"/>
                    <a:pt x="5382101" y="325279"/>
                  </a:cubicBezTo>
                  <a:cubicBezTo>
                    <a:pt x="5381149" y="317659"/>
                    <a:pt x="5380196" y="310991"/>
                    <a:pt x="5378292" y="305276"/>
                  </a:cubicBezTo>
                  <a:cubicBezTo>
                    <a:pt x="5379244" y="301466"/>
                    <a:pt x="5380196" y="298609"/>
                    <a:pt x="5381149" y="294799"/>
                  </a:cubicBezTo>
                  <a:cubicBezTo>
                    <a:pt x="5382101" y="299561"/>
                    <a:pt x="5383054" y="305276"/>
                    <a:pt x="5384006" y="310991"/>
                  </a:cubicBezTo>
                  <a:close/>
                  <a:moveTo>
                    <a:pt x="5379244" y="274796"/>
                  </a:moveTo>
                  <a:cubicBezTo>
                    <a:pt x="5379244" y="273844"/>
                    <a:pt x="5379244" y="272891"/>
                    <a:pt x="5379244" y="271939"/>
                  </a:cubicBezTo>
                  <a:cubicBezTo>
                    <a:pt x="5379244" y="275749"/>
                    <a:pt x="5380196" y="280511"/>
                    <a:pt x="5381149" y="284321"/>
                  </a:cubicBezTo>
                  <a:cubicBezTo>
                    <a:pt x="5381149" y="284321"/>
                    <a:pt x="5381149" y="285274"/>
                    <a:pt x="5380196" y="285274"/>
                  </a:cubicBezTo>
                  <a:cubicBezTo>
                    <a:pt x="5379244" y="287179"/>
                    <a:pt x="5379244" y="288131"/>
                    <a:pt x="5378292" y="290036"/>
                  </a:cubicBezTo>
                  <a:cubicBezTo>
                    <a:pt x="5378292" y="285274"/>
                    <a:pt x="5378292" y="280511"/>
                    <a:pt x="5379244" y="274796"/>
                  </a:cubicBezTo>
                  <a:close/>
                  <a:moveTo>
                    <a:pt x="5332571" y="321469"/>
                  </a:moveTo>
                  <a:cubicBezTo>
                    <a:pt x="5334476" y="316706"/>
                    <a:pt x="5336381" y="312896"/>
                    <a:pt x="5338287" y="309086"/>
                  </a:cubicBezTo>
                  <a:cubicBezTo>
                    <a:pt x="5338287" y="309086"/>
                    <a:pt x="5338287" y="310039"/>
                    <a:pt x="5338287" y="310039"/>
                  </a:cubicBezTo>
                  <a:cubicBezTo>
                    <a:pt x="5334476" y="323374"/>
                    <a:pt x="5330667" y="337661"/>
                    <a:pt x="5326856" y="351949"/>
                  </a:cubicBezTo>
                  <a:cubicBezTo>
                    <a:pt x="5325904" y="345281"/>
                    <a:pt x="5324951" y="340519"/>
                    <a:pt x="5323999" y="336709"/>
                  </a:cubicBezTo>
                  <a:cubicBezTo>
                    <a:pt x="5327809" y="330994"/>
                    <a:pt x="5330667" y="326231"/>
                    <a:pt x="5332571" y="321469"/>
                  </a:cubicBezTo>
                  <a:close/>
                  <a:moveTo>
                    <a:pt x="5319237" y="350996"/>
                  </a:moveTo>
                  <a:cubicBezTo>
                    <a:pt x="5320189" y="348139"/>
                    <a:pt x="5322094" y="345281"/>
                    <a:pt x="5323046" y="342424"/>
                  </a:cubicBezTo>
                  <a:cubicBezTo>
                    <a:pt x="5323046" y="350044"/>
                    <a:pt x="5322094" y="359569"/>
                    <a:pt x="5322094" y="371951"/>
                  </a:cubicBezTo>
                  <a:cubicBezTo>
                    <a:pt x="5321142" y="368141"/>
                    <a:pt x="5320189" y="365284"/>
                    <a:pt x="5319237" y="362426"/>
                  </a:cubicBezTo>
                  <a:cubicBezTo>
                    <a:pt x="5319237" y="357664"/>
                    <a:pt x="5319237" y="353854"/>
                    <a:pt x="5319237" y="350996"/>
                  </a:cubicBezTo>
                  <a:close/>
                  <a:moveTo>
                    <a:pt x="5316379" y="392906"/>
                  </a:moveTo>
                  <a:cubicBezTo>
                    <a:pt x="5316379" y="389096"/>
                    <a:pt x="5317331" y="386239"/>
                    <a:pt x="5317331" y="382429"/>
                  </a:cubicBezTo>
                  <a:cubicBezTo>
                    <a:pt x="5317331" y="384334"/>
                    <a:pt x="5318284" y="387191"/>
                    <a:pt x="5318284" y="390049"/>
                  </a:cubicBezTo>
                  <a:cubicBezTo>
                    <a:pt x="5317331" y="392906"/>
                    <a:pt x="5316379" y="395764"/>
                    <a:pt x="5315426" y="399574"/>
                  </a:cubicBezTo>
                  <a:cubicBezTo>
                    <a:pt x="5316379" y="396716"/>
                    <a:pt x="5316379" y="394811"/>
                    <a:pt x="5316379" y="392906"/>
                  </a:cubicBezTo>
                  <a:close/>
                  <a:moveTo>
                    <a:pt x="5285899" y="293846"/>
                  </a:moveTo>
                  <a:cubicBezTo>
                    <a:pt x="5285899" y="295751"/>
                    <a:pt x="5285899" y="296704"/>
                    <a:pt x="5286851" y="298609"/>
                  </a:cubicBezTo>
                  <a:cubicBezTo>
                    <a:pt x="5285899" y="299561"/>
                    <a:pt x="5284946" y="300514"/>
                    <a:pt x="5283994" y="302419"/>
                  </a:cubicBezTo>
                  <a:cubicBezTo>
                    <a:pt x="5284946" y="299561"/>
                    <a:pt x="5285899" y="296704"/>
                    <a:pt x="5285899" y="293846"/>
                  </a:cubicBezTo>
                  <a:close/>
                  <a:moveTo>
                    <a:pt x="5279231" y="319564"/>
                  </a:moveTo>
                  <a:cubicBezTo>
                    <a:pt x="5280184" y="316706"/>
                    <a:pt x="5281137" y="313849"/>
                    <a:pt x="5282089" y="311944"/>
                  </a:cubicBezTo>
                  <a:cubicBezTo>
                    <a:pt x="5283994" y="308134"/>
                    <a:pt x="5285899" y="305276"/>
                    <a:pt x="5287804" y="302419"/>
                  </a:cubicBezTo>
                  <a:cubicBezTo>
                    <a:pt x="5287804" y="304324"/>
                    <a:pt x="5288756" y="307181"/>
                    <a:pt x="5288756" y="309086"/>
                  </a:cubicBezTo>
                  <a:cubicBezTo>
                    <a:pt x="5289709" y="318611"/>
                    <a:pt x="5290662" y="329089"/>
                    <a:pt x="5292567" y="340519"/>
                  </a:cubicBezTo>
                  <a:cubicBezTo>
                    <a:pt x="5290662" y="347186"/>
                    <a:pt x="5288756" y="354806"/>
                    <a:pt x="5287804" y="363379"/>
                  </a:cubicBezTo>
                  <a:cubicBezTo>
                    <a:pt x="5287804" y="359569"/>
                    <a:pt x="5287804" y="354806"/>
                    <a:pt x="5287804" y="351949"/>
                  </a:cubicBezTo>
                  <a:cubicBezTo>
                    <a:pt x="5287804" y="341471"/>
                    <a:pt x="5287804" y="335756"/>
                    <a:pt x="5287804" y="335756"/>
                  </a:cubicBezTo>
                  <a:cubicBezTo>
                    <a:pt x="5287804" y="335756"/>
                    <a:pt x="5286851" y="341471"/>
                    <a:pt x="5283994" y="350996"/>
                  </a:cubicBezTo>
                  <a:cubicBezTo>
                    <a:pt x="5283042" y="355759"/>
                    <a:pt x="5282089" y="362426"/>
                    <a:pt x="5280184" y="369094"/>
                  </a:cubicBezTo>
                  <a:cubicBezTo>
                    <a:pt x="5280184" y="369094"/>
                    <a:pt x="5280184" y="369094"/>
                    <a:pt x="5280184" y="370046"/>
                  </a:cubicBezTo>
                  <a:cubicBezTo>
                    <a:pt x="5279231" y="363379"/>
                    <a:pt x="5278279" y="356711"/>
                    <a:pt x="5277326" y="350044"/>
                  </a:cubicBezTo>
                  <a:cubicBezTo>
                    <a:pt x="5276374" y="345281"/>
                    <a:pt x="5276374" y="340519"/>
                    <a:pt x="5275421" y="335756"/>
                  </a:cubicBezTo>
                  <a:cubicBezTo>
                    <a:pt x="5275421" y="330041"/>
                    <a:pt x="5277326" y="324326"/>
                    <a:pt x="5279231" y="319564"/>
                  </a:cubicBezTo>
                  <a:close/>
                  <a:moveTo>
                    <a:pt x="5236369" y="318611"/>
                  </a:moveTo>
                  <a:cubicBezTo>
                    <a:pt x="5236369" y="319564"/>
                    <a:pt x="5235417" y="319564"/>
                    <a:pt x="5235417" y="320516"/>
                  </a:cubicBezTo>
                  <a:cubicBezTo>
                    <a:pt x="5233512" y="317659"/>
                    <a:pt x="5232559" y="314801"/>
                    <a:pt x="5230654" y="311944"/>
                  </a:cubicBezTo>
                  <a:cubicBezTo>
                    <a:pt x="5230654" y="311944"/>
                    <a:pt x="5230654" y="310991"/>
                    <a:pt x="5230654" y="310991"/>
                  </a:cubicBezTo>
                  <a:cubicBezTo>
                    <a:pt x="5233512" y="305276"/>
                    <a:pt x="5236369" y="300514"/>
                    <a:pt x="5239226" y="295751"/>
                  </a:cubicBezTo>
                  <a:cubicBezTo>
                    <a:pt x="5238274" y="303371"/>
                    <a:pt x="5237321" y="310991"/>
                    <a:pt x="5236369" y="318611"/>
                  </a:cubicBezTo>
                  <a:close/>
                  <a:moveTo>
                    <a:pt x="5230654" y="281464"/>
                  </a:moveTo>
                  <a:cubicBezTo>
                    <a:pt x="5233512" y="275749"/>
                    <a:pt x="5235417" y="270034"/>
                    <a:pt x="5237321" y="265271"/>
                  </a:cubicBezTo>
                  <a:cubicBezTo>
                    <a:pt x="5239226" y="260509"/>
                    <a:pt x="5242084" y="255746"/>
                    <a:pt x="5243989" y="251936"/>
                  </a:cubicBezTo>
                  <a:cubicBezTo>
                    <a:pt x="5243037" y="255746"/>
                    <a:pt x="5243037" y="259556"/>
                    <a:pt x="5242084" y="264319"/>
                  </a:cubicBezTo>
                  <a:cubicBezTo>
                    <a:pt x="5241131" y="270034"/>
                    <a:pt x="5240179" y="276701"/>
                    <a:pt x="5240179" y="283369"/>
                  </a:cubicBezTo>
                  <a:cubicBezTo>
                    <a:pt x="5236369" y="288131"/>
                    <a:pt x="5232559" y="293846"/>
                    <a:pt x="5228749" y="299561"/>
                  </a:cubicBezTo>
                  <a:cubicBezTo>
                    <a:pt x="5228749" y="296704"/>
                    <a:pt x="5227796" y="292894"/>
                    <a:pt x="5227796" y="290036"/>
                  </a:cubicBezTo>
                  <a:cubicBezTo>
                    <a:pt x="5227796" y="286226"/>
                    <a:pt x="5228749" y="284321"/>
                    <a:pt x="5230654" y="281464"/>
                  </a:cubicBezTo>
                  <a:close/>
                  <a:moveTo>
                    <a:pt x="5211604" y="344329"/>
                  </a:moveTo>
                  <a:cubicBezTo>
                    <a:pt x="5212556" y="343376"/>
                    <a:pt x="5212556" y="342424"/>
                    <a:pt x="5213509" y="341471"/>
                  </a:cubicBezTo>
                  <a:cubicBezTo>
                    <a:pt x="5213509" y="341471"/>
                    <a:pt x="5213509" y="341471"/>
                    <a:pt x="5213509" y="341471"/>
                  </a:cubicBezTo>
                  <a:cubicBezTo>
                    <a:pt x="5213509" y="341471"/>
                    <a:pt x="5213509" y="342424"/>
                    <a:pt x="5213509" y="342424"/>
                  </a:cubicBezTo>
                  <a:cubicBezTo>
                    <a:pt x="5212556" y="343376"/>
                    <a:pt x="5212556" y="344329"/>
                    <a:pt x="5211604" y="344329"/>
                  </a:cubicBezTo>
                  <a:cubicBezTo>
                    <a:pt x="5211604" y="345281"/>
                    <a:pt x="5211604" y="345281"/>
                    <a:pt x="5211604" y="344329"/>
                  </a:cubicBezTo>
                  <a:close/>
                  <a:moveTo>
                    <a:pt x="5214462" y="343376"/>
                  </a:moveTo>
                  <a:cubicBezTo>
                    <a:pt x="5215414" y="345281"/>
                    <a:pt x="5216367" y="346234"/>
                    <a:pt x="5216367" y="348139"/>
                  </a:cubicBezTo>
                  <a:cubicBezTo>
                    <a:pt x="5215414" y="350044"/>
                    <a:pt x="5214462" y="350996"/>
                    <a:pt x="5213509" y="352901"/>
                  </a:cubicBezTo>
                  <a:cubicBezTo>
                    <a:pt x="5213509" y="351949"/>
                    <a:pt x="5212556" y="351949"/>
                    <a:pt x="5212556" y="350996"/>
                  </a:cubicBezTo>
                  <a:cubicBezTo>
                    <a:pt x="5212556" y="350044"/>
                    <a:pt x="5212556" y="350044"/>
                    <a:pt x="5212556" y="349091"/>
                  </a:cubicBezTo>
                  <a:cubicBezTo>
                    <a:pt x="5212556" y="347186"/>
                    <a:pt x="5213509" y="345281"/>
                    <a:pt x="5214462" y="343376"/>
                  </a:cubicBezTo>
                  <a:cubicBezTo>
                    <a:pt x="5213509" y="343376"/>
                    <a:pt x="5213509" y="343376"/>
                    <a:pt x="5214462" y="343376"/>
                  </a:cubicBezTo>
                  <a:close/>
                  <a:moveTo>
                    <a:pt x="5211604" y="290989"/>
                  </a:moveTo>
                  <a:cubicBezTo>
                    <a:pt x="5211604" y="290989"/>
                    <a:pt x="5211604" y="291941"/>
                    <a:pt x="5211604" y="290989"/>
                  </a:cubicBezTo>
                  <a:cubicBezTo>
                    <a:pt x="5212556" y="292894"/>
                    <a:pt x="5212556" y="294799"/>
                    <a:pt x="5213509" y="296704"/>
                  </a:cubicBezTo>
                  <a:cubicBezTo>
                    <a:pt x="5212556" y="298609"/>
                    <a:pt x="5211604" y="300514"/>
                    <a:pt x="5210651" y="302419"/>
                  </a:cubicBezTo>
                  <a:cubicBezTo>
                    <a:pt x="5211604" y="297656"/>
                    <a:pt x="5211604" y="293846"/>
                    <a:pt x="5211604" y="290989"/>
                  </a:cubicBezTo>
                  <a:close/>
                  <a:moveTo>
                    <a:pt x="5189696" y="260509"/>
                  </a:moveTo>
                  <a:cubicBezTo>
                    <a:pt x="5189696" y="261461"/>
                    <a:pt x="5189696" y="263366"/>
                    <a:pt x="5189696" y="264319"/>
                  </a:cubicBezTo>
                  <a:cubicBezTo>
                    <a:pt x="5188744" y="262414"/>
                    <a:pt x="5187792" y="260509"/>
                    <a:pt x="5186839" y="258604"/>
                  </a:cubicBezTo>
                  <a:cubicBezTo>
                    <a:pt x="5186839" y="258604"/>
                    <a:pt x="5186839" y="257651"/>
                    <a:pt x="5187792" y="257651"/>
                  </a:cubicBezTo>
                  <a:cubicBezTo>
                    <a:pt x="5188744" y="255746"/>
                    <a:pt x="5189696" y="254794"/>
                    <a:pt x="5189696" y="253841"/>
                  </a:cubicBezTo>
                  <a:cubicBezTo>
                    <a:pt x="5189696" y="255746"/>
                    <a:pt x="5189696" y="258604"/>
                    <a:pt x="5189696" y="260509"/>
                  </a:cubicBezTo>
                  <a:close/>
                  <a:moveTo>
                    <a:pt x="5178267" y="230981"/>
                  </a:moveTo>
                  <a:cubicBezTo>
                    <a:pt x="5181124" y="223361"/>
                    <a:pt x="5184934" y="217646"/>
                    <a:pt x="5186839" y="213836"/>
                  </a:cubicBezTo>
                  <a:cubicBezTo>
                    <a:pt x="5187792" y="212884"/>
                    <a:pt x="5187792" y="210979"/>
                    <a:pt x="5188744" y="210026"/>
                  </a:cubicBezTo>
                  <a:cubicBezTo>
                    <a:pt x="5188744" y="212884"/>
                    <a:pt x="5188744" y="215741"/>
                    <a:pt x="5188744" y="219551"/>
                  </a:cubicBezTo>
                  <a:cubicBezTo>
                    <a:pt x="5188744" y="230029"/>
                    <a:pt x="5188744" y="241459"/>
                    <a:pt x="5188744" y="254794"/>
                  </a:cubicBezTo>
                  <a:cubicBezTo>
                    <a:pt x="5187792" y="255746"/>
                    <a:pt x="5186839" y="256699"/>
                    <a:pt x="5185887" y="258604"/>
                  </a:cubicBezTo>
                  <a:cubicBezTo>
                    <a:pt x="5185887" y="258604"/>
                    <a:pt x="5185887" y="258604"/>
                    <a:pt x="5185887" y="258604"/>
                  </a:cubicBezTo>
                  <a:cubicBezTo>
                    <a:pt x="5183029" y="252889"/>
                    <a:pt x="5180171" y="248126"/>
                    <a:pt x="5178267" y="243364"/>
                  </a:cubicBezTo>
                  <a:cubicBezTo>
                    <a:pt x="5177314" y="241459"/>
                    <a:pt x="5176362" y="240506"/>
                    <a:pt x="5175409" y="238601"/>
                  </a:cubicBezTo>
                  <a:cubicBezTo>
                    <a:pt x="5176362" y="234791"/>
                    <a:pt x="5177314" y="232886"/>
                    <a:pt x="5178267" y="230981"/>
                  </a:cubicBezTo>
                  <a:close/>
                  <a:moveTo>
                    <a:pt x="5168742" y="238601"/>
                  </a:move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lose/>
                  <a:moveTo>
                    <a:pt x="5166837" y="280511"/>
                  </a:moveTo>
                  <a:cubicBezTo>
                    <a:pt x="5166837" y="272891"/>
                    <a:pt x="5167789" y="266224"/>
                    <a:pt x="5167789" y="259556"/>
                  </a:cubicBezTo>
                  <a:cubicBezTo>
                    <a:pt x="5167789" y="259556"/>
                    <a:pt x="5167789" y="259556"/>
                    <a:pt x="5167789" y="259556"/>
                  </a:cubicBezTo>
                  <a:cubicBezTo>
                    <a:pt x="5168742" y="255746"/>
                    <a:pt x="5170646" y="251936"/>
                    <a:pt x="5171599" y="248126"/>
                  </a:cubicBezTo>
                  <a:cubicBezTo>
                    <a:pt x="5173504" y="252889"/>
                    <a:pt x="5175409" y="257651"/>
                    <a:pt x="5177314" y="263366"/>
                  </a:cubicBezTo>
                  <a:cubicBezTo>
                    <a:pt x="5178267" y="264319"/>
                    <a:pt x="5178267" y="266224"/>
                    <a:pt x="5179219" y="267176"/>
                  </a:cubicBezTo>
                  <a:cubicBezTo>
                    <a:pt x="5178267" y="268129"/>
                    <a:pt x="5177314" y="270034"/>
                    <a:pt x="5176362" y="271939"/>
                  </a:cubicBezTo>
                  <a:cubicBezTo>
                    <a:pt x="5173504" y="275749"/>
                    <a:pt x="5170646" y="281464"/>
                    <a:pt x="5166837" y="287179"/>
                  </a:cubicBezTo>
                  <a:cubicBezTo>
                    <a:pt x="5166837" y="283369"/>
                    <a:pt x="5166837" y="281464"/>
                    <a:pt x="5166837" y="280511"/>
                  </a:cubicBezTo>
                  <a:close/>
                  <a:moveTo>
                    <a:pt x="5166837" y="307181"/>
                  </a:moveTo>
                  <a:cubicBezTo>
                    <a:pt x="5167789" y="303371"/>
                    <a:pt x="5168742" y="299561"/>
                    <a:pt x="5170646" y="296704"/>
                  </a:cubicBezTo>
                  <a:cubicBezTo>
                    <a:pt x="5170646" y="295751"/>
                    <a:pt x="5171599" y="294799"/>
                    <a:pt x="5171599" y="293846"/>
                  </a:cubicBezTo>
                  <a:cubicBezTo>
                    <a:pt x="5173504" y="291941"/>
                    <a:pt x="5175409" y="290036"/>
                    <a:pt x="5176362" y="289084"/>
                  </a:cubicBezTo>
                  <a:cubicBezTo>
                    <a:pt x="5179219" y="286226"/>
                    <a:pt x="5181124" y="284321"/>
                    <a:pt x="5181124" y="284321"/>
                  </a:cubicBezTo>
                  <a:cubicBezTo>
                    <a:pt x="5181124" y="284321"/>
                    <a:pt x="5179219" y="285274"/>
                    <a:pt x="5175409" y="288131"/>
                  </a:cubicBezTo>
                  <a:cubicBezTo>
                    <a:pt x="5174456" y="289084"/>
                    <a:pt x="5173504" y="289084"/>
                    <a:pt x="5172551" y="290036"/>
                  </a:cubicBezTo>
                  <a:cubicBezTo>
                    <a:pt x="5175409" y="283369"/>
                    <a:pt x="5177314" y="277654"/>
                    <a:pt x="5179219" y="272891"/>
                  </a:cubicBezTo>
                  <a:cubicBezTo>
                    <a:pt x="5179219" y="271939"/>
                    <a:pt x="5180171" y="270986"/>
                    <a:pt x="5180171" y="270034"/>
                  </a:cubicBezTo>
                  <a:cubicBezTo>
                    <a:pt x="5182076" y="273844"/>
                    <a:pt x="5183029" y="276701"/>
                    <a:pt x="5184934" y="280511"/>
                  </a:cubicBezTo>
                  <a:cubicBezTo>
                    <a:pt x="5186839" y="284321"/>
                    <a:pt x="5188744" y="289084"/>
                    <a:pt x="5190649" y="292894"/>
                  </a:cubicBezTo>
                  <a:cubicBezTo>
                    <a:pt x="5190649" y="294799"/>
                    <a:pt x="5190649" y="296704"/>
                    <a:pt x="5190649" y="298609"/>
                  </a:cubicBezTo>
                  <a:cubicBezTo>
                    <a:pt x="5191601" y="308134"/>
                    <a:pt x="5191601" y="318611"/>
                    <a:pt x="5192554" y="330041"/>
                  </a:cubicBezTo>
                  <a:cubicBezTo>
                    <a:pt x="5192554" y="331946"/>
                    <a:pt x="5192554" y="333851"/>
                    <a:pt x="5192554" y="335756"/>
                  </a:cubicBezTo>
                  <a:cubicBezTo>
                    <a:pt x="5192554" y="335756"/>
                    <a:pt x="5192554" y="336709"/>
                    <a:pt x="5192554" y="336709"/>
                  </a:cubicBezTo>
                  <a:cubicBezTo>
                    <a:pt x="5192554" y="337661"/>
                    <a:pt x="5191601" y="337661"/>
                    <a:pt x="5191601" y="338614"/>
                  </a:cubicBezTo>
                  <a:cubicBezTo>
                    <a:pt x="5190649" y="341471"/>
                    <a:pt x="5188744" y="345281"/>
                    <a:pt x="5187792" y="348139"/>
                  </a:cubicBezTo>
                  <a:cubicBezTo>
                    <a:pt x="5185887" y="324326"/>
                    <a:pt x="5183981" y="309086"/>
                    <a:pt x="5183981" y="309086"/>
                  </a:cubicBezTo>
                  <a:cubicBezTo>
                    <a:pt x="5183981" y="309086"/>
                    <a:pt x="5180171" y="324326"/>
                    <a:pt x="5177314" y="348139"/>
                  </a:cubicBezTo>
                  <a:cubicBezTo>
                    <a:pt x="5177314" y="350044"/>
                    <a:pt x="5176362" y="352901"/>
                    <a:pt x="5176362" y="354806"/>
                  </a:cubicBezTo>
                  <a:cubicBezTo>
                    <a:pt x="5175409" y="352901"/>
                    <a:pt x="5174456" y="350996"/>
                    <a:pt x="5174456" y="349091"/>
                  </a:cubicBezTo>
                  <a:cubicBezTo>
                    <a:pt x="5173504" y="346234"/>
                    <a:pt x="5172551" y="344329"/>
                    <a:pt x="5171599" y="341471"/>
                  </a:cubicBezTo>
                  <a:cubicBezTo>
                    <a:pt x="5172551" y="336709"/>
                    <a:pt x="5173504" y="332899"/>
                    <a:pt x="5173504" y="328136"/>
                  </a:cubicBezTo>
                  <a:cubicBezTo>
                    <a:pt x="5172551" y="331946"/>
                    <a:pt x="5171599" y="334804"/>
                    <a:pt x="5169694" y="338614"/>
                  </a:cubicBezTo>
                  <a:cubicBezTo>
                    <a:pt x="5168742" y="337661"/>
                    <a:pt x="5168742" y="335756"/>
                    <a:pt x="5167789" y="334804"/>
                  </a:cubicBezTo>
                  <a:cubicBezTo>
                    <a:pt x="5166837" y="327184"/>
                    <a:pt x="5166837" y="320516"/>
                    <a:pt x="5165884" y="312896"/>
                  </a:cubicBezTo>
                  <a:cubicBezTo>
                    <a:pt x="5166837" y="310991"/>
                    <a:pt x="5166837" y="309086"/>
                    <a:pt x="5166837" y="307181"/>
                  </a:cubicBezTo>
                  <a:close/>
                  <a:moveTo>
                    <a:pt x="5161121" y="218599"/>
                  </a:moveTo>
                  <a:cubicBezTo>
                    <a:pt x="5162074" y="221456"/>
                    <a:pt x="5163979" y="225266"/>
                    <a:pt x="5164931" y="229076"/>
                  </a:cubicBezTo>
                  <a:cubicBezTo>
                    <a:pt x="5163979" y="234791"/>
                    <a:pt x="5162074" y="240506"/>
                    <a:pt x="5161121" y="248126"/>
                  </a:cubicBezTo>
                  <a:cubicBezTo>
                    <a:pt x="5160169" y="232886"/>
                    <a:pt x="5158264" y="218599"/>
                    <a:pt x="5157312" y="206216"/>
                  </a:cubicBezTo>
                  <a:cubicBezTo>
                    <a:pt x="5158264" y="209074"/>
                    <a:pt x="5159217" y="213836"/>
                    <a:pt x="5161121" y="218599"/>
                  </a:cubicBezTo>
                  <a:close/>
                  <a:moveTo>
                    <a:pt x="5148739" y="256699"/>
                  </a:moveTo>
                  <a:cubicBezTo>
                    <a:pt x="5148739" y="255746"/>
                    <a:pt x="5149692" y="255746"/>
                    <a:pt x="5149692" y="255746"/>
                  </a:cubicBezTo>
                  <a:cubicBezTo>
                    <a:pt x="5149692" y="264319"/>
                    <a:pt x="5149692" y="273844"/>
                    <a:pt x="5149692" y="283369"/>
                  </a:cubicBezTo>
                  <a:cubicBezTo>
                    <a:pt x="5149692" y="283369"/>
                    <a:pt x="5149692" y="284321"/>
                    <a:pt x="5149692" y="284321"/>
                  </a:cubicBezTo>
                  <a:cubicBezTo>
                    <a:pt x="5147787" y="276701"/>
                    <a:pt x="5144929" y="270034"/>
                    <a:pt x="5143024" y="263366"/>
                  </a:cubicBezTo>
                  <a:cubicBezTo>
                    <a:pt x="5145881" y="261461"/>
                    <a:pt x="5147787" y="258604"/>
                    <a:pt x="5148739" y="256699"/>
                  </a:cubicBezTo>
                  <a:close/>
                  <a:moveTo>
                    <a:pt x="5087779" y="317659"/>
                  </a:moveTo>
                  <a:cubicBezTo>
                    <a:pt x="5087779" y="316706"/>
                    <a:pt x="5087779" y="316706"/>
                    <a:pt x="5087779" y="315754"/>
                  </a:cubicBezTo>
                  <a:cubicBezTo>
                    <a:pt x="5087779" y="316706"/>
                    <a:pt x="5087779" y="316706"/>
                    <a:pt x="5087779" y="317659"/>
                  </a:cubicBezTo>
                  <a:cubicBezTo>
                    <a:pt x="5087779" y="317659"/>
                    <a:pt x="5087779" y="317659"/>
                    <a:pt x="5087779" y="317659"/>
                  </a:cubicBezTo>
                  <a:close/>
                  <a:moveTo>
                    <a:pt x="5122069" y="298609"/>
                  </a:moveTo>
                  <a:cubicBezTo>
                    <a:pt x="5123974" y="294799"/>
                    <a:pt x="5126831" y="290989"/>
                    <a:pt x="5128737" y="287179"/>
                  </a:cubicBezTo>
                  <a:cubicBezTo>
                    <a:pt x="5127784" y="298609"/>
                    <a:pt x="5125879" y="311944"/>
                    <a:pt x="5124926" y="327184"/>
                  </a:cubicBezTo>
                  <a:cubicBezTo>
                    <a:pt x="5123974" y="324326"/>
                    <a:pt x="5122069" y="321469"/>
                    <a:pt x="5121117" y="318611"/>
                  </a:cubicBezTo>
                  <a:cubicBezTo>
                    <a:pt x="5119212" y="314801"/>
                    <a:pt x="5118259" y="311944"/>
                    <a:pt x="5117306" y="308134"/>
                  </a:cubicBezTo>
                  <a:cubicBezTo>
                    <a:pt x="5118259" y="304324"/>
                    <a:pt x="5120164" y="301466"/>
                    <a:pt x="5122069" y="298609"/>
                  </a:cubicBezTo>
                  <a:close/>
                  <a:moveTo>
                    <a:pt x="5110639" y="321469"/>
                  </a:moveTo>
                  <a:cubicBezTo>
                    <a:pt x="5110639" y="321469"/>
                    <a:pt x="5110639" y="321469"/>
                    <a:pt x="5110639" y="321469"/>
                  </a:cubicBezTo>
                  <a:cubicBezTo>
                    <a:pt x="5113496" y="329089"/>
                    <a:pt x="5115401" y="336709"/>
                    <a:pt x="5118259" y="344329"/>
                  </a:cubicBezTo>
                  <a:cubicBezTo>
                    <a:pt x="5117306" y="345281"/>
                    <a:pt x="5117306" y="346234"/>
                    <a:pt x="5116354" y="347186"/>
                  </a:cubicBezTo>
                  <a:cubicBezTo>
                    <a:pt x="5115401" y="348139"/>
                    <a:pt x="5115401" y="349091"/>
                    <a:pt x="5114449" y="349091"/>
                  </a:cubicBezTo>
                  <a:cubicBezTo>
                    <a:pt x="5113496" y="344329"/>
                    <a:pt x="5111592" y="339566"/>
                    <a:pt x="5110639" y="335756"/>
                  </a:cubicBezTo>
                  <a:cubicBezTo>
                    <a:pt x="5109687" y="332899"/>
                    <a:pt x="5108734" y="330041"/>
                    <a:pt x="5107781" y="327184"/>
                  </a:cubicBezTo>
                  <a:cubicBezTo>
                    <a:pt x="5108734" y="325279"/>
                    <a:pt x="5109687" y="323374"/>
                    <a:pt x="5110639" y="321469"/>
                  </a:cubicBezTo>
                  <a:close/>
                  <a:moveTo>
                    <a:pt x="5105876" y="308134"/>
                  </a:moveTo>
                  <a:cubicBezTo>
                    <a:pt x="5104924" y="309086"/>
                    <a:pt x="5103971" y="310991"/>
                    <a:pt x="5103019" y="311944"/>
                  </a:cubicBezTo>
                  <a:cubicBezTo>
                    <a:pt x="5102067" y="310039"/>
                    <a:pt x="5102067" y="308134"/>
                    <a:pt x="5101114" y="306229"/>
                  </a:cubicBezTo>
                  <a:cubicBezTo>
                    <a:pt x="5101114" y="305276"/>
                    <a:pt x="5101114" y="304324"/>
                    <a:pt x="5101114" y="304324"/>
                  </a:cubicBezTo>
                  <a:cubicBezTo>
                    <a:pt x="5101114" y="304324"/>
                    <a:pt x="5101114" y="304324"/>
                    <a:pt x="5101114" y="305276"/>
                  </a:cubicBezTo>
                  <a:cubicBezTo>
                    <a:pt x="5099209" y="299561"/>
                    <a:pt x="5098256" y="293846"/>
                    <a:pt x="5096351" y="288131"/>
                  </a:cubicBezTo>
                  <a:cubicBezTo>
                    <a:pt x="5096351" y="285274"/>
                    <a:pt x="5097304" y="282416"/>
                    <a:pt x="5097304" y="281464"/>
                  </a:cubicBezTo>
                  <a:cubicBezTo>
                    <a:pt x="5100162" y="290989"/>
                    <a:pt x="5103019" y="299561"/>
                    <a:pt x="5105876" y="308134"/>
                  </a:cubicBezTo>
                  <a:close/>
                  <a:moveTo>
                    <a:pt x="5097304" y="282416"/>
                  </a:moveTo>
                  <a:cubicBezTo>
                    <a:pt x="5097304" y="283369"/>
                    <a:pt x="5096351" y="284321"/>
                    <a:pt x="5095399" y="286226"/>
                  </a:cubicBezTo>
                  <a:cubicBezTo>
                    <a:pt x="5094446" y="284321"/>
                    <a:pt x="5094446" y="281464"/>
                    <a:pt x="5093494" y="279559"/>
                  </a:cubicBezTo>
                  <a:cubicBezTo>
                    <a:pt x="5091589" y="271939"/>
                    <a:pt x="5089684" y="265271"/>
                    <a:pt x="5087779" y="258604"/>
                  </a:cubicBezTo>
                  <a:cubicBezTo>
                    <a:pt x="5087779" y="258604"/>
                    <a:pt x="5088731" y="257651"/>
                    <a:pt x="5089684" y="257651"/>
                  </a:cubicBezTo>
                  <a:cubicBezTo>
                    <a:pt x="5092542" y="265271"/>
                    <a:pt x="5094446" y="273844"/>
                    <a:pt x="5097304" y="282416"/>
                  </a:cubicBezTo>
                  <a:close/>
                  <a:moveTo>
                    <a:pt x="5080159" y="224314"/>
                  </a:moveTo>
                  <a:cubicBezTo>
                    <a:pt x="5081112" y="228124"/>
                    <a:pt x="5083969" y="238601"/>
                    <a:pt x="5089684" y="254794"/>
                  </a:cubicBezTo>
                  <a:cubicBezTo>
                    <a:pt x="5089684" y="254794"/>
                    <a:pt x="5088731" y="254794"/>
                    <a:pt x="5087779" y="254794"/>
                  </a:cubicBezTo>
                  <a:cubicBezTo>
                    <a:pt x="5085874" y="245269"/>
                    <a:pt x="5083017" y="236696"/>
                    <a:pt x="5081112" y="228124"/>
                  </a:cubicBezTo>
                  <a:cubicBezTo>
                    <a:pt x="5081112" y="228124"/>
                    <a:pt x="5080159" y="227171"/>
                    <a:pt x="5080159" y="224314"/>
                  </a:cubicBezTo>
                  <a:cubicBezTo>
                    <a:pt x="5080159" y="225266"/>
                    <a:pt x="5080159" y="225266"/>
                    <a:pt x="5080159" y="224314"/>
                  </a:cubicBezTo>
                  <a:close/>
                  <a:moveTo>
                    <a:pt x="5076349" y="272891"/>
                  </a:moveTo>
                  <a:cubicBezTo>
                    <a:pt x="5076349" y="270986"/>
                    <a:pt x="5076349" y="270034"/>
                    <a:pt x="5076349" y="268129"/>
                  </a:cubicBezTo>
                  <a:cubicBezTo>
                    <a:pt x="5077301" y="272891"/>
                    <a:pt x="5078254" y="277654"/>
                    <a:pt x="5079206" y="283369"/>
                  </a:cubicBezTo>
                  <a:cubicBezTo>
                    <a:pt x="5080159" y="289084"/>
                    <a:pt x="5082064" y="295751"/>
                    <a:pt x="5083017" y="301466"/>
                  </a:cubicBezTo>
                  <a:cubicBezTo>
                    <a:pt x="5083017" y="302419"/>
                    <a:pt x="5083017" y="303371"/>
                    <a:pt x="5083017" y="304324"/>
                  </a:cubicBezTo>
                  <a:cubicBezTo>
                    <a:pt x="5083017" y="306229"/>
                    <a:pt x="5082064" y="309086"/>
                    <a:pt x="5082064" y="311944"/>
                  </a:cubicBezTo>
                  <a:cubicBezTo>
                    <a:pt x="5079206" y="305276"/>
                    <a:pt x="5076349" y="298609"/>
                    <a:pt x="5073492" y="292894"/>
                  </a:cubicBezTo>
                  <a:cubicBezTo>
                    <a:pt x="5074444" y="285274"/>
                    <a:pt x="5075396" y="278606"/>
                    <a:pt x="5076349" y="272891"/>
                  </a:cubicBezTo>
                  <a:close/>
                  <a:moveTo>
                    <a:pt x="5066824" y="377666"/>
                  </a:moveTo>
                  <a:cubicBezTo>
                    <a:pt x="5066824" y="378619"/>
                    <a:pt x="5066824" y="379571"/>
                    <a:pt x="5066824" y="380524"/>
                  </a:cubicBezTo>
                  <a:cubicBezTo>
                    <a:pt x="5066824" y="381476"/>
                    <a:pt x="5066824" y="382429"/>
                    <a:pt x="5066824" y="383381"/>
                  </a:cubicBezTo>
                  <a:cubicBezTo>
                    <a:pt x="5066824" y="383381"/>
                    <a:pt x="5066824" y="384334"/>
                    <a:pt x="5065871" y="384334"/>
                  </a:cubicBezTo>
                  <a:cubicBezTo>
                    <a:pt x="5065871" y="383381"/>
                    <a:pt x="5064919" y="382429"/>
                    <a:pt x="5064919" y="381476"/>
                  </a:cubicBezTo>
                  <a:cubicBezTo>
                    <a:pt x="5065871" y="380524"/>
                    <a:pt x="5065871" y="379571"/>
                    <a:pt x="5066824" y="377666"/>
                  </a:cubicBezTo>
                  <a:close/>
                  <a:moveTo>
                    <a:pt x="5057299" y="303371"/>
                  </a:moveTo>
                  <a:cubicBezTo>
                    <a:pt x="5055394" y="300514"/>
                    <a:pt x="5053489" y="297656"/>
                    <a:pt x="5051584" y="294799"/>
                  </a:cubicBezTo>
                  <a:cubicBezTo>
                    <a:pt x="5051584" y="293846"/>
                    <a:pt x="5051584" y="291941"/>
                    <a:pt x="5052537" y="290989"/>
                  </a:cubicBezTo>
                  <a:cubicBezTo>
                    <a:pt x="5053489" y="290036"/>
                    <a:pt x="5054442" y="288131"/>
                    <a:pt x="5055394" y="287179"/>
                  </a:cubicBezTo>
                  <a:cubicBezTo>
                    <a:pt x="5056346" y="291941"/>
                    <a:pt x="5056346" y="297656"/>
                    <a:pt x="5057299" y="303371"/>
                  </a:cubicBezTo>
                  <a:close/>
                  <a:moveTo>
                    <a:pt x="5050631" y="252889"/>
                  </a:moveTo>
                  <a:cubicBezTo>
                    <a:pt x="5051584" y="254794"/>
                    <a:pt x="5051584" y="256699"/>
                    <a:pt x="5052537" y="258604"/>
                  </a:cubicBezTo>
                  <a:cubicBezTo>
                    <a:pt x="5052537" y="259556"/>
                    <a:pt x="5052537" y="260509"/>
                    <a:pt x="5053489" y="260509"/>
                  </a:cubicBezTo>
                  <a:cubicBezTo>
                    <a:pt x="5053489" y="262414"/>
                    <a:pt x="5053489" y="265271"/>
                    <a:pt x="5054442" y="268129"/>
                  </a:cubicBezTo>
                  <a:cubicBezTo>
                    <a:pt x="5053489" y="270034"/>
                    <a:pt x="5053489" y="271939"/>
                    <a:pt x="5052537" y="273844"/>
                  </a:cubicBezTo>
                  <a:cubicBezTo>
                    <a:pt x="5052537" y="274796"/>
                    <a:pt x="5051584" y="275749"/>
                    <a:pt x="5051584" y="276701"/>
                  </a:cubicBezTo>
                  <a:cubicBezTo>
                    <a:pt x="5050631" y="277654"/>
                    <a:pt x="5049679" y="278606"/>
                    <a:pt x="5048726" y="279559"/>
                  </a:cubicBezTo>
                  <a:cubicBezTo>
                    <a:pt x="5048726" y="279559"/>
                    <a:pt x="5048726" y="278606"/>
                    <a:pt x="5048726" y="278606"/>
                  </a:cubicBezTo>
                  <a:cubicBezTo>
                    <a:pt x="5048726" y="277654"/>
                    <a:pt x="5048726" y="275749"/>
                    <a:pt x="5048726" y="274796"/>
                  </a:cubicBezTo>
                  <a:cubicBezTo>
                    <a:pt x="5048726" y="271939"/>
                    <a:pt x="5048726" y="270034"/>
                    <a:pt x="5049679" y="268129"/>
                  </a:cubicBezTo>
                  <a:cubicBezTo>
                    <a:pt x="5049679" y="264319"/>
                    <a:pt x="5050631" y="262414"/>
                    <a:pt x="5050631" y="262414"/>
                  </a:cubicBezTo>
                  <a:cubicBezTo>
                    <a:pt x="5050631" y="262414"/>
                    <a:pt x="5049679" y="264319"/>
                    <a:pt x="5048726" y="268129"/>
                  </a:cubicBezTo>
                  <a:cubicBezTo>
                    <a:pt x="5048726" y="268129"/>
                    <a:pt x="5048726" y="269081"/>
                    <a:pt x="5048726" y="269081"/>
                  </a:cubicBezTo>
                  <a:cubicBezTo>
                    <a:pt x="5048726" y="268129"/>
                    <a:pt x="5048726" y="267176"/>
                    <a:pt x="5048726" y="266224"/>
                  </a:cubicBezTo>
                  <a:cubicBezTo>
                    <a:pt x="5048726" y="260509"/>
                    <a:pt x="5049679" y="256699"/>
                    <a:pt x="5050631" y="252889"/>
                  </a:cubicBezTo>
                  <a:close/>
                  <a:moveTo>
                    <a:pt x="5020151" y="390049"/>
                  </a:moveTo>
                  <a:cubicBezTo>
                    <a:pt x="5018246" y="385286"/>
                    <a:pt x="5016342" y="380524"/>
                    <a:pt x="5014437" y="376714"/>
                  </a:cubicBezTo>
                  <a:cubicBezTo>
                    <a:pt x="5014437" y="376714"/>
                    <a:pt x="5014437" y="375761"/>
                    <a:pt x="5014437" y="375761"/>
                  </a:cubicBezTo>
                  <a:cubicBezTo>
                    <a:pt x="5017294" y="365284"/>
                    <a:pt x="5020151" y="355759"/>
                    <a:pt x="5022056" y="347186"/>
                  </a:cubicBezTo>
                  <a:cubicBezTo>
                    <a:pt x="5022056" y="347186"/>
                    <a:pt x="5022056" y="348139"/>
                    <a:pt x="5022056" y="348139"/>
                  </a:cubicBezTo>
                  <a:cubicBezTo>
                    <a:pt x="5022056" y="352901"/>
                    <a:pt x="5022056" y="357664"/>
                    <a:pt x="5022056" y="363379"/>
                  </a:cubicBezTo>
                  <a:cubicBezTo>
                    <a:pt x="5022056" y="368141"/>
                    <a:pt x="5023009" y="373856"/>
                    <a:pt x="5023009" y="379571"/>
                  </a:cubicBezTo>
                  <a:cubicBezTo>
                    <a:pt x="5023009" y="381476"/>
                    <a:pt x="5023009" y="384334"/>
                    <a:pt x="5023962" y="386239"/>
                  </a:cubicBezTo>
                  <a:cubicBezTo>
                    <a:pt x="5023009" y="386239"/>
                    <a:pt x="5022056" y="388144"/>
                    <a:pt x="5020151" y="390049"/>
                  </a:cubicBezTo>
                  <a:close/>
                  <a:moveTo>
                    <a:pt x="5024914" y="400526"/>
                  </a:move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lose/>
                  <a:moveTo>
                    <a:pt x="5035392" y="314801"/>
                  </a:moveTo>
                  <a:cubicBezTo>
                    <a:pt x="5035392" y="315754"/>
                    <a:pt x="5035392" y="316706"/>
                    <a:pt x="5035392" y="317659"/>
                  </a:cubicBezTo>
                  <a:cubicBezTo>
                    <a:pt x="5034439" y="329089"/>
                    <a:pt x="5032534" y="341471"/>
                    <a:pt x="5031581" y="353854"/>
                  </a:cubicBezTo>
                  <a:cubicBezTo>
                    <a:pt x="5031581" y="353854"/>
                    <a:pt x="5031581" y="353854"/>
                    <a:pt x="5031581" y="353854"/>
                  </a:cubicBezTo>
                  <a:cubicBezTo>
                    <a:pt x="5031581" y="353854"/>
                    <a:pt x="5031581" y="354806"/>
                    <a:pt x="5031581" y="354806"/>
                  </a:cubicBezTo>
                  <a:cubicBezTo>
                    <a:pt x="5031581" y="351949"/>
                    <a:pt x="5030629" y="349091"/>
                    <a:pt x="5030629" y="347186"/>
                  </a:cubicBezTo>
                  <a:cubicBezTo>
                    <a:pt x="5029676" y="340519"/>
                    <a:pt x="5028724" y="334804"/>
                    <a:pt x="5027771" y="329089"/>
                  </a:cubicBezTo>
                  <a:cubicBezTo>
                    <a:pt x="5027771" y="328136"/>
                    <a:pt x="5028724" y="326231"/>
                    <a:pt x="5028724" y="325279"/>
                  </a:cubicBezTo>
                  <a:cubicBezTo>
                    <a:pt x="5029676" y="323374"/>
                    <a:pt x="5030629" y="321469"/>
                    <a:pt x="5032534" y="319564"/>
                  </a:cubicBezTo>
                  <a:cubicBezTo>
                    <a:pt x="5033487" y="317659"/>
                    <a:pt x="5034439" y="315754"/>
                    <a:pt x="5035392" y="314801"/>
                  </a:cubicBezTo>
                  <a:close/>
                  <a:moveTo>
                    <a:pt x="5006817" y="242411"/>
                  </a:moveTo>
                  <a:cubicBezTo>
                    <a:pt x="5009674" y="246221"/>
                    <a:pt x="5013484" y="251936"/>
                    <a:pt x="5019199" y="259556"/>
                  </a:cubicBezTo>
                  <a:cubicBezTo>
                    <a:pt x="5022056" y="262414"/>
                    <a:pt x="5023962" y="266224"/>
                    <a:pt x="5025867" y="270034"/>
                  </a:cubicBezTo>
                  <a:cubicBezTo>
                    <a:pt x="5023962" y="268129"/>
                    <a:pt x="5022056" y="265271"/>
                    <a:pt x="5021104" y="263366"/>
                  </a:cubicBezTo>
                  <a:cubicBezTo>
                    <a:pt x="5019199" y="260509"/>
                    <a:pt x="5016342" y="258604"/>
                    <a:pt x="5014437" y="255746"/>
                  </a:cubicBezTo>
                  <a:cubicBezTo>
                    <a:pt x="5011579" y="251936"/>
                    <a:pt x="5007769" y="249079"/>
                    <a:pt x="5004912" y="245269"/>
                  </a:cubicBezTo>
                  <a:cubicBezTo>
                    <a:pt x="5006817" y="244316"/>
                    <a:pt x="5006817" y="243364"/>
                    <a:pt x="5006817" y="242411"/>
                  </a:cubicBezTo>
                  <a:close/>
                  <a:moveTo>
                    <a:pt x="5004912" y="242411"/>
                  </a:moveTo>
                  <a:cubicBezTo>
                    <a:pt x="5004912" y="241459"/>
                    <a:pt x="5004912" y="240506"/>
                    <a:pt x="5004912" y="238601"/>
                  </a:cubicBezTo>
                  <a:cubicBezTo>
                    <a:pt x="5004912" y="238601"/>
                    <a:pt x="5005864" y="239554"/>
                    <a:pt x="5006817" y="241459"/>
                  </a:cubicBezTo>
                  <a:cubicBezTo>
                    <a:pt x="5005864" y="242411"/>
                    <a:pt x="5005864" y="243364"/>
                    <a:pt x="5004912" y="244316"/>
                  </a:cubicBezTo>
                  <a:cubicBezTo>
                    <a:pt x="5004912" y="244316"/>
                    <a:pt x="5004912" y="244316"/>
                    <a:pt x="5004912" y="243364"/>
                  </a:cubicBezTo>
                  <a:cubicBezTo>
                    <a:pt x="5003959" y="243364"/>
                    <a:pt x="5003959" y="242411"/>
                    <a:pt x="5004912" y="242411"/>
                  </a:cubicBezTo>
                  <a:close/>
                  <a:moveTo>
                    <a:pt x="4999196" y="303371"/>
                  </a:moveTo>
                  <a:cubicBezTo>
                    <a:pt x="5001101" y="285274"/>
                    <a:pt x="5002054" y="268129"/>
                    <a:pt x="5003006" y="252889"/>
                  </a:cubicBezTo>
                  <a:cubicBezTo>
                    <a:pt x="5004912" y="255746"/>
                    <a:pt x="5006817" y="257651"/>
                    <a:pt x="5008721" y="260509"/>
                  </a:cubicBezTo>
                  <a:cubicBezTo>
                    <a:pt x="5010626" y="263366"/>
                    <a:pt x="5012531" y="266224"/>
                    <a:pt x="5014437" y="268129"/>
                  </a:cubicBezTo>
                  <a:cubicBezTo>
                    <a:pt x="5016342" y="270986"/>
                    <a:pt x="5018246" y="273844"/>
                    <a:pt x="5020151" y="276701"/>
                  </a:cubicBezTo>
                  <a:cubicBezTo>
                    <a:pt x="5023009" y="281464"/>
                    <a:pt x="5026819" y="287179"/>
                    <a:pt x="5029676" y="292894"/>
                  </a:cubicBezTo>
                  <a:cubicBezTo>
                    <a:pt x="5029676" y="292894"/>
                    <a:pt x="5029676" y="293846"/>
                    <a:pt x="5029676" y="293846"/>
                  </a:cubicBezTo>
                  <a:cubicBezTo>
                    <a:pt x="5028724" y="296704"/>
                    <a:pt x="5026819" y="299561"/>
                    <a:pt x="5025867" y="302419"/>
                  </a:cubicBezTo>
                  <a:cubicBezTo>
                    <a:pt x="5024914" y="303371"/>
                    <a:pt x="5023962" y="304324"/>
                    <a:pt x="5023009" y="305276"/>
                  </a:cubicBezTo>
                  <a:cubicBezTo>
                    <a:pt x="5023009" y="302419"/>
                    <a:pt x="5022056" y="301466"/>
                    <a:pt x="5022056" y="301466"/>
                  </a:cubicBezTo>
                  <a:cubicBezTo>
                    <a:pt x="5022056" y="301466"/>
                    <a:pt x="5022056" y="303371"/>
                    <a:pt x="5022056" y="306229"/>
                  </a:cubicBezTo>
                  <a:cubicBezTo>
                    <a:pt x="5021104" y="307181"/>
                    <a:pt x="5020151" y="308134"/>
                    <a:pt x="5019199" y="309086"/>
                  </a:cubicBezTo>
                  <a:cubicBezTo>
                    <a:pt x="5017294" y="311944"/>
                    <a:pt x="5014437" y="314801"/>
                    <a:pt x="5012531" y="318611"/>
                  </a:cubicBezTo>
                  <a:cubicBezTo>
                    <a:pt x="5012531" y="316706"/>
                    <a:pt x="5013484" y="313849"/>
                    <a:pt x="5013484" y="311944"/>
                  </a:cubicBezTo>
                  <a:cubicBezTo>
                    <a:pt x="5014437" y="305276"/>
                    <a:pt x="5015389" y="299561"/>
                    <a:pt x="5017294" y="294799"/>
                  </a:cubicBezTo>
                  <a:cubicBezTo>
                    <a:pt x="5019199" y="285274"/>
                    <a:pt x="5020151" y="279559"/>
                    <a:pt x="5020151" y="279559"/>
                  </a:cubicBezTo>
                  <a:cubicBezTo>
                    <a:pt x="5020151" y="279559"/>
                    <a:pt x="5017294" y="284321"/>
                    <a:pt x="5013484" y="293846"/>
                  </a:cubicBezTo>
                  <a:cubicBezTo>
                    <a:pt x="5011579" y="298609"/>
                    <a:pt x="5008721" y="304324"/>
                    <a:pt x="5006817" y="310039"/>
                  </a:cubicBezTo>
                  <a:cubicBezTo>
                    <a:pt x="5003959" y="316706"/>
                    <a:pt x="5002054" y="324326"/>
                    <a:pt x="4999196" y="331946"/>
                  </a:cubicBezTo>
                  <a:cubicBezTo>
                    <a:pt x="4999196" y="331946"/>
                    <a:pt x="4999196" y="332899"/>
                    <a:pt x="4999196" y="332899"/>
                  </a:cubicBezTo>
                  <a:cubicBezTo>
                    <a:pt x="4998244" y="330994"/>
                    <a:pt x="4997292" y="329089"/>
                    <a:pt x="4997292" y="327184"/>
                  </a:cubicBezTo>
                  <a:cubicBezTo>
                    <a:pt x="4998244" y="320516"/>
                    <a:pt x="4998244" y="311944"/>
                    <a:pt x="4999196" y="303371"/>
                  </a:cubicBezTo>
                  <a:close/>
                  <a:moveTo>
                    <a:pt x="4968717" y="208121"/>
                  </a:moveTo>
                  <a:cubicBezTo>
                    <a:pt x="4968717" y="209074"/>
                    <a:pt x="4968717" y="210026"/>
                    <a:pt x="4967764" y="212884"/>
                  </a:cubicBezTo>
                  <a:cubicBezTo>
                    <a:pt x="4967764" y="213836"/>
                    <a:pt x="4966812" y="215741"/>
                    <a:pt x="4966812" y="217646"/>
                  </a:cubicBezTo>
                  <a:cubicBezTo>
                    <a:pt x="4966812" y="216694"/>
                    <a:pt x="4966812" y="216694"/>
                    <a:pt x="4966812" y="215741"/>
                  </a:cubicBezTo>
                  <a:cubicBezTo>
                    <a:pt x="4967764" y="213836"/>
                    <a:pt x="4968717" y="210979"/>
                    <a:pt x="4968717" y="208121"/>
                  </a:cubicBezTo>
                  <a:close/>
                  <a:moveTo>
                    <a:pt x="4960144" y="364331"/>
                  </a:moveTo>
                  <a:cubicBezTo>
                    <a:pt x="4960144" y="370046"/>
                    <a:pt x="4961096" y="375761"/>
                    <a:pt x="4961096" y="381476"/>
                  </a:cubicBezTo>
                  <a:cubicBezTo>
                    <a:pt x="4960144" y="384334"/>
                    <a:pt x="4959192" y="388144"/>
                    <a:pt x="4958239" y="391001"/>
                  </a:cubicBezTo>
                  <a:cubicBezTo>
                    <a:pt x="4958239" y="389096"/>
                    <a:pt x="4957287" y="387191"/>
                    <a:pt x="4957287" y="386239"/>
                  </a:cubicBezTo>
                  <a:cubicBezTo>
                    <a:pt x="4957287" y="384334"/>
                    <a:pt x="4957287" y="382429"/>
                    <a:pt x="4957287" y="380524"/>
                  </a:cubicBezTo>
                  <a:cubicBezTo>
                    <a:pt x="4957287" y="371951"/>
                    <a:pt x="4957287" y="363379"/>
                    <a:pt x="4956334" y="356711"/>
                  </a:cubicBezTo>
                  <a:cubicBezTo>
                    <a:pt x="4956334" y="354806"/>
                    <a:pt x="4956334" y="353854"/>
                    <a:pt x="4956334" y="351949"/>
                  </a:cubicBezTo>
                  <a:cubicBezTo>
                    <a:pt x="4957287" y="350996"/>
                    <a:pt x="4958239" y="349091"/>
                    <a:pt x="4958239" y="348139"/>
                  </a:cubicBezTo>
                  <a:cubicBezTo>
                    <a:pt x="4959192" y="352901"/>
                    <a:pt x="4959192" y="358616"/>
                    <a:pt x="4960144" y="364331"/>
                  </a:cubicBezTo>
                  <a:close/>
                  <a:moveTo>
                    <a:pt x="4957287" y="256699"/>
                  </a:moveTo>
                  <a:cubicBezTo>
                    <a:pt x="4957287" y="257651"/>
                    <a:pt x="4957287" y="258604"/>
                    <a:pt x="4957287" y="258604"/>
                  </a:cubicBezTo>
                  <a:cubicBezTo>
                    <a:pt x="4957287" y="258604"/>
                    <a:pt x="4957287" y="259556"/>
                    <a:pt x="4957287" y="259556"/>
                  </a:cubicBezTo>
                  <a:cubicBezTo>
                    <a:pt x="4956334" y="262414"/>
                    <a:pt x="4956334" y="264319"/>
                    <a:pt x="4955381" y="267176"/>
                  </a:cubicBezTo>
                  <a:cubicBezTo>
                    <a:pt x="4955381" y="266224"/>
                    <a:pt x="4954429" y="266224"/>
                    <a:pt x="4954429" y="265271"/>
                  </a:cubicBezTo>
                  <a:cubicBezTo>
                    <a:pt x="4955381" y="263366"/>
                    <a:pt x="4956334" y="259556"/>
                    <a:pt x="4957287" y="256699"/>
                  </a:cubicBezTo>
                  <a:close/>
                  <a:moveTo>
                    <a:pt x="4954429" y="268129"/>
                  </a:moveTo>
                  <a:cubicBezTo>
                    <a:pt x="4954429" y="269081"/>
                    <a:pt x="4955381" y="270034"/>
                    <a:pt x="4955381" y="270986"/>
                  </a:cubicBezTo>
                  <a:cubicBezTo>
                    <a:pt x="4954429" y="276701"/>
                    <a:pt x="4952524" y="283369"/>
                    <a:pt x="4951571" y="290036"/>
                  </a:cubicBezTo>
                  <a:cubicBezTo>
                    <a:pt x="4949667" y="298609"/>
                    <a:pt x="4947762" y="307181"/>
                    <a:pt x="4944904" y="316706"/>
                  </a:cubicBezTo>
                  <a:cubicBezTo>
                    <a:pt x="4943951" y="312896"/>
                    <a:pt x="4943951" y="310991"/>
                    <a:pt x="4943951" y="310991"/>
                  </a:cubicBezTo>
                  <a:cubicBezTo>
                    <a:pt x="4943951" y="310991"/>
                    <a:pt x="4943951" y="314801"/>
                    <a:pt x="4943951" y="320516"/>
                  </a:cubicBezTo>
                  <a:cubicBezTo>
                    <a:pt x="4942999" y="326231"/>
                    <a:pt x="4941094" y="330994"/>
                    <a:pt x="4940142" y="336709"/>
                  </a:cubicBezTo>
                  <a:cubicBezTo>
                    <a:pt x="4940142" y="336709"/>
                    <a:pt x="4940142" y="335756"/>
                    <a:pt x="4940142" y="335756"/>
                  </a:cubicBezTo>
                  <a:cubicBezTo>
                    <a:pt x="4939189" y="331946"/>
                    <a:pt x="4939189" y="329089"/>
                    <a:pt x="4938237" y="325279"/>
                  </a:cubicBezTo>
                  <a:cubicBezTo>
                    <a:pt x="4943951" y="306229"/>
                    <a:pt x="4949667" y="286226"/>
                    <a:pt x="4954429" y="268129"/>
                  </a:cubicBezTo>
                  <a:close/>
                  <a:moveTo>
                    <a:pt x="4922044" y="378619"/>
                  </a:moveTo>
                  <a:cubicBezTo>
                    <a:pt x="4922044" y="378619"/>
                    <a:pt x="4922044" y="378619"/>
                    <a:pt x="4922044" y="378619"/>
                  </a:cubicBezTo>
                  <a:cubicBezTo>
                    <a:pt x="4922044" y="379571"/>
                    <a:pt x="4922044" y="379571"/>
                    <a:pt x="4922044" y="378619"/>
                  </a:cubicBezTo>
                  <a:cubicBezTo>
                    <a:pt x="4922044" y="379571"/>
                    <a:pt x="4922044" y="378619"/>
                    <a:pt x="4922044" y="378619"/>
                  </a:cubicBezTo>
                  <a:close/>
                  <a:moveTo>
                    <a:pt x="4908709" y="307181"/>
                  </a:moveTo>
                  <a:cubicBezTo>
                    <a:pt x="4910614" y="312896"/>
                    <a:pt x="4912519" y="318611"/>
                    <a:pt x="4915376" y="326231"/>
                  </a:cubicBezTo>
                  <a:cubicBezTo>
                    <a:pt x="4913471" y="330041"/>
                    <a:pt x="4911567" y="334804"/>
                    <a:pt x="4909662" y="338614"/>
                  </a:cubicBezTo>
                  <a:cubicBezTo>
                    <a:pt x="4908709" y="327184"/>
                    <a:pt x="4907756" y="316706"/>
                    <a:pt x="4906804" y="308134"/>
                  </a:cubicBezTo>
                  <a:cubicBezTo>
                    <a:pt x="4906804" y="306229"/>
                    <a:pt x="4906804" y="305276"/>
                    <a:pt x="4906804" y="305276"/>
                  </a:cubicBezTo>
                  <a:cubicBezTo>
                    <a:pt x="4906804" y="305276"/>
                    <a:pt x="4906804" y="306229"/>
                    <a:pt x="4905851" y="307181"/>
                  </a:cubicBezTo>
                  <a:cubicBezTo>
                    <a:pt x="4905851" y="303371"/>
                    <a:pt x="4904899" y="300514"/>
                    <a:pt x="4904899" y="297656"/>
                  </a:cubicBezTo>
                  <a:cubicBezTo>
                    <a:pt x="4906804" y="300514"/>
                    <a:pt x="4907756" y="303371"/>
                    <a:pt x="4908709" y="307181"/>
                  </a:cubicBezTo>
                  <a:close/>
                  <a:moveTo>
                    <a:pt x="4897279" y="351949"/>
                  </a:moveTo>
                  <a:cubicBezTo>
                    <a:pt x="4897279" y="356711"/>
                    <a:pt x="4897279" y="360521"/>
                    <a:pt x="4896326" y="365284"/>
                  </a:cubicBezTo>
                  <a:cubicBezTo>
                    <a:pt x="4896326" y="366236"/>
                    <a:pt x="4895374" y="367189"/>
                    <a:pt x="4895374" y="368141"/>
                  </a:cubicBezTo>
                  <a:cubicBezTo>
                    <a:pt x="4895374" y="365284"/>
                    <a:pt x="4894421" y="361474"/>
                    <a:pt x="4894421" y="357664"/>
                  </a:cubicBezTo>
                  <a:cubicBezTo>
                    <a:pt x="4893469" y="351949"/>
                    <a:pt x="4893469" y="347186"/>
                    <a:pt x="4892517" y="341471"/>
                  </a:cubicBezTo>
                  <a:cubicBezTo>
                    <a:pt x="4894421" y="345281"/>
                    <a:pt x="4895374" y="348139"/>
                    <a:pt x="4897279" y="351949"/>
                  </a:cubicBezTo>
                  <a:close/>
                  <a:moveTo>
                    <a:pt x="4822984" y="387191"/>
                  </a:moveTo>
                  <a:cubicBezTo>
                    <a:pt x="4822984" y="386239"/>
                    <a:pt x="4822984" y="386239"/>
                    <a:pt x="4822984" y="385286"/>
                  </a:cubicBezTo>
                  <a:cubicBezTo>
                    <a:pt x="4822984" y="386239"/>
                    <a:pt x="4822984" y="387191"/>
                    <a:pt x="4822984" y="387191"/>
                  </a:cubicBezTo>
                  <a:cubicBezTo>
                    <a:pt x="4822984" y="387191"/>
                    <a:pt x="4822984" y="387191"/>
                    <a:pt x="4822984" y="387191"/>
                  </a:cubicBezTo>
                  <a:close/>
                  <a:moveTo>
                    <a:pt x="4842987" y="338614"/>
                  </a:moveTo>
                  <a:cubicBezTo>
                    <a:pt x="4842987" y="344329"/>
                    <a:pt x="4842987" y="350044"/>
                    <a:pt x="4842987" y="356711"/>
                  </a:cubicBezTo>
                  <a:cubicBezTo>
                    <a:pt x="4842987" y="357664"/>
                    <a:pt x="4842987" y="359569"/>
                    <a:pt x="4842987" y="360521"/>
                  </a:cubicBezTo>
                  <a:cubicBezTo>
                    <a:pt x="4842034" y="366236"/>
                    <a:pt x="4841081" y="373856"/>
                    <a:pt x="4840129" y="382429"/>
                  </a:cubicBezTo>
                  <a:cubicBezTo>
                    <a:pt x="4839176" y="385286"/>
                    <a:pt x="4839176" y="387191"/>
                    <a:pt x="4838224" y="390049"/>
                  </a:cubicBezTo>
                  <a:cubicBezTo>
                    <a:pt x="4834414" y="389096"/>
                    <a:pt x="4830604" y="388144"/>
                    <a:pt x="4826794" y="387191"/>
                  </a:cubicBezTo>
                  <a:cubicBezTo>
                    <a:pt x="4825841" y="384334"/>
                    <a:pt x="4824889" y="381476"/>
                    <a:pt x="4824889" y="379571"/>
                  </a:cubicBezTo>
                  <a:cubicBezTo>
                    <a:pt x="4825841" y="376714"/>
                    <a:pt x="4826794" y="373856"/>
                    <a:pt x="4827747" y="370999"/>
                  </a:cubicBezTo>
                  <a:cubicBezTo>
                    <a:pt x="4830604" y="361474"/>
                    <a:pt x="4834414" y="352901"/>
                    <a:pt x="4838224" y="346234"/>
                  </a:cubicBezTo>
                  <a:cubicBezTo>
                    <a:pt x="4840129" y="342424"/>
                    <a:pt x="4842034" y="339566"/>
                    <a:pt x="4843939" y="336709"/>
                  </a:cubicBezTo>
                  <a:cubicBezTo>
                    <a:pt x="4842987" y="337661"/>
                    <a:pt x="4842987" y="338614"/>
                    <a:pt x="4842987" y="338614"/>
                  </a:cubicBezTo>
                  <a:cubicBezTo>
                    <a:pt x="4842987" y="338614"/>
                    <a:pt x="4842987" y="338614"/>
                    <a:pt x="4842987" y="338614"/>
                  </a:cubicBezTo>
                  <a:close/>
                  <a:moveTo>
                    <a:pt x="4843939" y="329089"/>
                  </a:moveTo>
                  <a:cubicBezTo>
                    <a:pt x="4843939" y="329089"/>
                    <a:pt x="4843939" y="329089"/>
                    <a:pt x="4843939" y="329089"/>
                  </a:cubicBezTo>
                  <a:cubicBezTo>
                    <a:pt x="4841081" y="324326"/>
                    <a:pt x="4838224" y="320516"/>
                    <a:pt x="4836319" y="318611"/>
                  </a:cubicBezTo>
                  <a:cubicBezTo>
                    <a:pt x="4836319" y="318611"/>
                    <a:pt x="4836319" y="318611"/>
                    <a:pt x="4836319" y="318611"/>
                  </a:cubicBezTo>
                  <a:cubicBezTo>
                    <a:pt x="4837272" y="316706"/>
                    <a:pt x="4838224" y="315754"/>
                    <a:pt x="4839176" y="314801"/>
                  </a:cubicBezTo>
                  <a:cubicBezTo>
                    <a:pt x="4840129" y="316706"/>
                    <a:pt x="4841081" y="319564"/>
                    <a:pt x="4842987" y="321469"/>
                  </a:cubicBezTo>
                  <a:cubicBezTo>
                    <a:pt x="4842987" y="322421"/>
                    <a:pt x="4843939" y="323374"/>
                    <a:pt x="4843939" y="323374"/>
                  </a:cubicBezTo>
                  <a:cubicBezTo>
                    <a:pt x="4843939" y="325279"/>
                    <a:pt x="4843939" y="327184"/>
                    <a:pt x="4843939" y="329089"/>
                  </a:cubicBezTo>
                  <a:close/>
                  <a:moveTo>
                    <a:pt x="4845844" y="296704"/>
                  </a:moveTo>
                  <a:cubicBezTo>
                    <a:pt x="4845844" y="302419"/>
                    <a:pt x="4844891" y="309086"/>
                    <a:pt x="4844891" y="316706"/>
                  </a:cubicBezTo>
                  <a:cubicBezTo>
                    <a:pt x="4842987" y="314801"/>
                    <a:pt x="4842034" y="311944"/>
                    <a:pt x="4840129" y="310039"/>
                  </a:cubicBezTo>
                  <a:cubicBezTo>
                    <a:pt x="4839176" y="309086"/>
                    <a:pt x="4838224" y="307181"/>
                    <a:pt x="4837272" y="306229"/>
                  </a:cubicBezTo>
                  <a:cubicBezTo>
                    <a:pt x="4840129" y="300514"/>
                    <a:pt x="4842987" y="295751"/>
                    <a:pt x="4845844" y="290989"/>
                  </a:cubicBezTo>
                  <a:cubicBezTo>
                    <a:pt x="4846797" y="290036"/>
                    <a:pt x="4846797" y="289084"/>
                    <a:pt x="4847749" y="288131"/>
                  </a:cubicBezTo>
                  <a:cubicBezTo>
                    <a:pt x="4846797" y="290989"/>
                    <a:pt x="4845844" y="293846"/>
                    <a:pt x="4845844" y="296704"/>
                  </a:cubicBezTo>
                  <a:close/>
                  <a:moveTo>
                    <a:pt x="4869656" y="325279"/>
                  </a:moveTo>
                  <a:cubicBezTo>
                    <a:pt x="4869656" y="326231"/>
                    <a:pt x="4869656" y="326231"/>
                    <a:pt x="4869656" y="327184"/>
                  </a:cubicBezTo>
                  <a:cubicBezTo>
                    <a:pt x="4869656" y="327184"/>
                    <a:pt x="4869656" y="326231"/>
                    <a:pt x="4869656" y="325279"/>
                  </a:cubicBezTo>
                  <a:cubicBezTo>
                    <a:pt x="4869656" y="323374"/>
                    <a:pt x="4869656" y="320516"/>
                    <a:pt x="4869656" y="318611"/>
                  </a:cubicBezTo>
                  <a:cubicBezTo>
                    <a:pt x="4869656" y="320516"/>
                    <a:pt x="4869656" y="323374"/>
                    <a:pt x="4869656" y="325279"/>
                  </a:cubicBezTo>
                  <a:close/>
                  <a:moveTo>
                    <a:pt x="4854416" y="276701"/>
                  </a:moveTo>
                  <a:cubicBezTo>
                    <a:pt x="4860131" y="267176"/>
                    <a:pt x="4865847" y="261461"/>
                    <a:pt x="4868704" y="256699"/>
                  </a:cubicBezTo>
                  <a:cubicBezTo>
                    <a:pt x="4869656" y="255746"/>
                    <a:pt x="4870609" y="253841"/>
                    <a:pt x="4871562" y="252889"/>
                  </a:cubicBezTo>
                  <a:cubicBezTo>
                    <a:pt x="4871562" y="254794"/>
                    <a:pt x="4871562" y="257651"/>
                    <a:pt x="4871562" y="259556"/>
                  </a:cubicBezTo>
                  <a:cubicBezTo>
                    <a:pt x="4868704" y="270986"/>
                    <a:pt x="4864894" y="283369"/>
                    <a:pt x="4861084" y="296704"/>
                  </a:cubicBezTo>
                  <a:cubicBezTo>
                    <a:pt x="4861084" y="297656"/>
                    <a:pt x="4860131" y="299561"/>
                    <a:pt x="4860131" y="300514"/>
                  </a:cubicBezTo>
                  <a:cubicBezTo>
                    <a:pt x="4857274" y="291941"/>
                    <a:pt x="4855369" y="284321"/>
                    <a:pt x="4853464" y="278606"/>
                  </a:cubicBezTo>
                  <a:cubicBezTo>
                    <a:pt x="4854416" y="277654"/>
                    <a:pt x="4854416" y="277654"/>
                    <a:pt x="4854416" y="276701"/>
                  </a:cubicBezTo>
                  <a:cubicBezTo>
                    <a:pt x="4854416" y="276701"/>
                    <a:pt x="4854416" y="276701"/>
                    <a:pt x="4854416" y="276701"/>
                  </a:cubicBezTo>
                  <a:close/>
                  <a:moveTo>
                    <a:pt x="4850606" y="281464"/>
                  </a:moveTo>
                  <a:cubicBezTo>
                    <a:pt x="4852512" y="290989"/>
                    <a:pt x="4854416" y="303371"/>
                    <a:pt x="4857274" y="316706"/>
                  </a:cubicBezTo>
                  <a:cubicBezTo>
                    <a:pt x="4856322" y="321469"/>
                    <a:pt x="4855369" y="325279"/>
                    <a:pt x="4854416" y="330041"/>
                  </a:cubicBezTo>
                  <a:cubicBezTo>
                    <a:pt x="4853464" y="329089"/>
                    <a:pt x="4852512" y="327184"/>
                    <a:pt x="4852512" y="326231"/>
                  </a:cubicBezTo>
                  <a:cubicBezTo>
                    <a:pt x="4852512" y="325279"/>
                    <a:pt x="4852512" y="323374"/>
                    <a:pt x="4852512" y="322421"/>
                  </a:cubicBezTo>
                  <a:cubicBezTo>
                    <a:pt x="4851559" y="311944"/>
                    <a:pt x="4851559" y="303371"/>
                    <a:pt x="4850606" y="295751"/>
                  </a:cubicBezTo>
                  <a:cubicBezTo>
                    <a:pt x="4850606" y="290989"/>
                    <a:pt x="4849654" y="287179"/>
                    <a:pt x="4849654" y="284321"/>
                  </a:cubicBezTo>
                  <a:cubicBezTo>
                    <a:pt x="4849654" y="283369"/>
                    <a:pt x="4849654" y="282416"/>
                    <a:pt x="4850606" y="281464"/>
                  </a:cubicBezTo>
                  <a:close/>
                  <a:moveTo>
                    <a:pt x="4838224" y="290036"/>
                  </a:moveTo>
                  <a:cubicBezTo>
                    <a:pt x="4841081" y="283369"/>
                    <a:pt x="4843939" y="277654"/>
                    <a:pt x="4845844" y="272891"/>
                  </a:cubicBezTo>
                  <a:cubicBezTo>
                    <a:pt x="4846797" y="270034"/>
                    <a:pt x="4847749" y="267176"/>
                    <a:pt x="4848701" y="265271"/>
                  </a:cubicBezTo>
                  <a:cubicBezTo>
                    <a:pt x="4848701" y="268129"/>
                    <a:pt x="4849654" y="271939"/>
                    <a:pt x="4849654" y="275749"/>
                  </a:cubicBezTo>
                  <a:cubicBezTo>
                    <a:pt x="4848701" y="276701"/>
                    <a:pt x="4848701" y="277654"/>
                    <a:pt x="4847749" y="277654"/>
                  </a:cubicBezTo>
                  <a:cubicBezTo>
                    <a:pt x="4847749" y="274796"/>
                    <a:pt x="4847749" y="273844"/>
                    <a:pt x="4847749" y="273844"/>
                  </a:cubicBezTo>
                  <a:cubicBezTo>
                    <a:pt x="4847749" y="273844"/>
                    <a:pt x="4847749" y="275749"/>
                    <a:pt x="4847749" y="278606"/>
                  </a:cubicBezTo>
                  <a:cubicBezTo>
                    <a:pt x="4845844" y="281464"/>
                    <a:pt x="4842987" y="284321"/>
                    <a:pt x="4841081" y="288131"/>
                  </a:cubicBezTo>
                  <a:cubicBezTo>
                    <a:pt x="4840129" y="290036"/>
                    <a:pt x="4838224" y="291941"/>
                    <a:pt x="4836319" y="294799"/>
                  </a:cubicBezTo>
                  <a:cubicBezTo>
                    <a:pt x="4836319" y="292894"/>
                    <a:pt x="4837272" y="291941"/>
                    <a:pt x="4838224" y="290036"/>
                  </a:cubicBezTo>
                  <a:close/>
                  <a:moveTo>
                    <a:pt x="4835366" y="309086"/>
                  </a:moveTo>
                  <a:cubicBezTo>
                    <a:pt x="4835366" y="309086"/>
                    <a:pt x="4835366" y="308134"/>
                    <a:pt x="4836319" y="308134"/>
                  </a:cubicBezTo>
                  <a:cubicBezTo>
                    <a:pt x="4837272" y="309086"/>
                    <a:pt x="4837272" y="310039"/>
                    <a:pt x="4838224" y="311944"/>
                  </a:cubicBezTo>
                  <a:cubicBezTo>
                    <a:pt x="4838224" y="312896"/>
                    <a:pt x="4839176" y="312896"/>
                    <a:pt x="4839176" y="313849"/>
                  </a:cubicBezTo>
                  <a:cubicBezTo>
                    <a:pt x="4838224" y="314801"/>
                    <a:pt x="4837272" y="315754"/>
                    <a:pt x="4835366" y="317659"/>
                  </a:cubicBezTo>
                  <a:cubicBezTo>
                    <a:pt x="4835366" y="317659"/>
                    <a:pt x="4835366" y="317659"/>
                    <a:pt x="4835366" y="317659"/>
                  </a:cubicBezTo>
                  <a:cubicBezTo>
                    <a:pt x="4835366" y="317659"/>
                    <a:pt x="4834414" y="316706"/>
                    <a:pt x="4834414" y="316706"/>
                  </a:cubicBezTo>
                  <a:cubicBezTo>
                    <a:pt x="4833462" y="315754"/>
                    <a:pt x="4833462" y="315754"/>
                    <a:pt x="4832509" y="314801"/>
                  </a:cubicBezTo>
                  <a:cubicBezTo>
                    <a:pt x="4833462" y="312896"/>
                    <a:pt x="4834414" y="310991"/>
                    <a:pt x="4835366" y="309086"/>
                  </a:cubicBezTo>
                  <a:close/>
                  <a:moveTo>
                    <a:pt x="4830604" y="319564"/>
                  </a:moveTo>
                  <a:cubicBezTo>
                    <a:pt x="4831556" y="317659"/>
                    <a:pt x="4831556" y="316706"/>
                    <a:pt x="4832509" y="314801"/>
                  </a:cubicBezTo>
                  <a:cubicBezTo>
                    <a:pt x="4832509" y="315754"/>
                    <a:pt x="4833462" y="315754"/>
                    <a:pt x="4833462" y="316706"/>
                  </a:cubicBezTo>
                  <a:cubicBezTo>
                    <a:pt x="4833462" y="317659"/>
                    <a:pt x="4834414" y="317659"/>
                    <a:pt x="4834414" y="318611"/>
                  </a:cubicBezTo>
                  <a:cubicBezTo>
                    <a:pt x="4832509" y="320516"/>
                    <a:pt x="4830604" y="322421"/>
                    <a:pt x="4828699" y="324326"/>
                  </a:cubicBezTo>
                  <a:cubicBezTo>
                    <a:pt x="4829651" y="322421"/>
                    <a:pt x="4829651" y="320516"/>
                    <a:pt x="4830604" y="319564"/>
                  </a:cubicBezTo>
                  <a:close/>
                  <a:moveTo>
                    <a:pt x="4817269" y="364331"/>
                  </a:moveTo>
                  <a:cubicBezTo>
                    <a:pt x="4817269" y="361474"/>
                    <a:pt x="4817269" y="359569"/>
                    <a:pt x="4817269" y="356711"/>
                  </a:cubicBezTo>
                  <a:cubicBezTo>
                    <a:pt x="4820126" y="349091"/>
                    <a:pt x="4822984" y="342424"/>
                    <a:pt x="4824889" y="335756"/>
                  </a:cubicBezTo>
                  <a:cubicBezTo>
                    <a:pt x="4824889" y="335756"/>
                    <a:pt x="4825841" y="334804"/>
                    <a:pt x="4825841" y="334804"/>
                  </a:cubicBezTo>
                  <a:cubicBezTo>
                    <a:pt x="4829651" y="328136"/>
                    <a:pt x="4833462" y="323374"/>
                    <a:pt x="4835366" y="319564"/>
                  </a:cubicBezTo>
                  <a:cubicBezTo>
                    <a:pt x="4835366" y="320516"/>
                    <a:pt x="4836319" y="321469"/>
                    <a:pt x="4837272" y="322421"/>
                  </a:cubicBezTo>
                  <a:cubicBezTo>
                    <a:pt x="4838224" y="324326"/>
                    <a:pt x="4839176" y="327184"/>
                    <a:pt x="4841081" y="330994"/>
                  </a:cubicBezTo>
                  <a:cubicBezTo>
                    <a:pt x="4842034" y="332899"/>
                    <a:pt x="4842034" y="333851"/>
                    <a:pt x="4842987" y="335756"/>
                  </a:cubicBezTo>
                  <a:cubicBezTo>
                    <a:pt x="4840129" y="338614"/>
                    <a:pt x="4838224" y="341471"/>
                    <a:pt x="4835366" y="345281"/>
                  </a:cubicBezTo>
                  <a:cubicBezTo>
                    <a:pt x="4831556" y="350996"/>
                    <a:pt x="4826794" y="357664"/>
                    <a:pt x="4822984" y="366236"/>
                  </a:cubicBezTo>
                  <a:cubicBezTo>
                    <a:pt x="4822031" y="367189"/>
                    <a:pt x="4821079" y="368141"/>
                    <a:pt x="4820126" y="369094"/>
                  </a:cubicBezTo>
                  <a:cubicBezTo>
                    <a:pt x="4819174" y="370046"/>
                    <a:pt x="4818222" y="370999"/>
                    <a:pt x="4817269" y="371951"/>
                  </a:cubicBezTo>
                  <a:cubicBezTo>
                    <a:pt x="4816316" y="369094"/>
                    <a:pt x="4817269" y="366236"/>
                    <a:pt x="4817269" y="364331"/>
                  </a:cubicBezTo>
                  <a:close/>
                  <a:moveTo>
                    <a:pt x="4816316" y="376714"/>
                  </a:moveTo>
                  <a:cubicBezTo>
                    <a:pt x="4817269" y="373856"/>
                    <a:pt x="4819174" y="370999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19174" y="372904"/>
                    <a:pt x="4817269" y="375761"/>
                    <a:pt x="4816316" y="378619"/>
                  </a:cubicBezTo>
                  <a:cubicBezTo>
                    <a:pt x="4816316" y="376714"/>
                    <a:pt x="4816316" y="376714"/>
                    <a:pt x="4816316" y="376714"/>
                  </a:cubicBezTo>
                  <a:close/>
                  <a:moveTo>
                    <a:pt x="4762024" y="305276"/>
                  </a:moveTo>
                  <a:cubicBezTo>
                    <a:pt x="4762024" y="306229"/>
                    <a:pt x="4762976" y="312896"/>
                    <a:pt x="4763929" y="322421"/>
                  </a:cubicBezTo>
                  <a:cubicBezTo>
                    <a:pt x="4762024" y="317659"/>
                    <a:pt x="4761072" y="313849"/>
                    <a:pt x="4760119" y="309086"/>
                  </a:cubicBezTo>
                  <a:cubicBezTo>
                    <a:pt x="4761072" y="306229"/>
                    <a:pt x="4761072" y="303371"/>
                    <a:pt x="4762024" y="300514"/>
                  </a:cubicBezTo>
                  <a:cubicBezTo>
                    <a:pt x="4762024" y="302419"/>
                    <a:pt x="4762024" y="303371"/>
                    <a:pt x="4762024" y="305276"/>
                  </a:cubicBezTo>
                  <a:close/>
                  <a:moveTo>
                    <a:pt x="4755356" y="279559"/>
                  </a:moveTo>
                  <a:cubicBezTo>
                    <a:pt x="4757262" y="284321"/>
                    <a:pt x="4758214" y="289084"/>
                    <a:pt x="4760119" y="294799"/>
                  </a:cubicBezTo>
                  <a:cubicBezTo>
                    <a:pt x="4760119" y="295751"/>
                    <a:pt x="4760119" y="296704"/>
                    <a:pt x="4761072" y="297656"/>
                  </a:cubicBezTo>
                  <a:cubicBezTo>
                    <a:pt x="4760119" y="299561"/>
                    <a:pt x="4759166" y="301466"/>
                    <a:pt x="4758214" y="304324"/>
                  </a:cubicBezTo>
                  <a:cubicBezTo>
                    <a:pt x="4757262" y="300514"/>
                    <a:pt x="4755356" y="296704"/>
                    <a:pt x="4754404" y="292894"/>
                  </a:cubicBezTo>
                  <a:cubicBezTo>
                    <a:pt x="4754404" y="288131"/>
                    <a:pt x="4754404" y="284321"/>
                    <a:pt x="4755356" y="279559"/>
                  </a:cubicBezTo>
                  <a:close/>
                  <a:moveTo>
                    <a:pt x="4759166" y="342424"/>
                  </a:moveTo>
                  <a:cubicBezTo>
                    <a:pt x="4757262" y="338614"/>
                    <a:pt x="4756309" y="335756"/>
                    <a:pt x="4755356" y="331946"/>
                  </a:cubicBezTo>
                  <a:cubicBezTo>
                    <a:pt x="4755356" y="330041"/>
                    <a:pt x="4756309" y="328136"/>
                    <a:pt x="4756309" y="326231"/>
                  </a:cubicBezTo>
                  <a:cubicBezTo>
                    <a:pt x="4757262" y="330994"/>
                    <a:pt x="4758214" y="336709"/>
                    <a:pt x="4759166" y="342424"/>
                  </a:cubicBezTo>
                  <a:close/>
                  <a:moveTo>
                    <a:pt x="4753451" y="312896"/>
                  </a:moveTo>
                  <a:cubicBezTo>
                    <a:pt x="4753451" y="313849"/>
                    <a:pt x="4753451" y="314801"/>
                    <a:pt x="4754404" y="315754"/>
                  </a:cubicBezTo>
                  <a:cubicBezTo>
                    <a:pt x="4754404" y="316706"/>
                    <a:pt x="4754404" y="316706"/>
                    <a:pt x="4753451" y="317659"/>
                  </a:cubicBezTo>
                  <a:cubicBezTo>
                    <a:pt x="4753451" y="315754"/>
                    <a:pt x="4753451" y="313849"/>
                    <a:pt x="4753451" y="312896"/>
                  </a:cubicBezTo>
                  <a:close/>
                  <a:moveTo>
                    <a:pt x="4755356" y="373856"/>
                  </a:moveTo>
                  <a:cubicBezTo>
                    <a:pt x="4755356" y="374809"/>
                    <a:pt x="4755356" y="374809"/>
                    <a:pt x="4756309" y="375761"/>
                  </a:cubicBezTo>
                  <a:cubicBezTo>
                    <a:pt x="4755356" y="376714"/>
                    <a:pt x="4755356" y="378619"/>
                    <a:pt x="4754404" y="379571"/>
                  </a:cubicBezTo>
                  <a:cubicBezTo>
                    <a:pt x="4753451" y="379571"/>
                    <a:pt x="4753451" y="379571"/>
                    <a:pt x="4752499" y="379571"/>
                  </a:cubicBezTo>
                  <a:cubicBezTo>
                    <a:pt x="4753451" y="377666"/>
                    <a:pt x="4754404" y="375761"/>
                    <a:pt x="4755356" y="373856"/>
                  </a:cubicBezTo>
                  <a:close/>
                  <a:moveTo>
                    <a:pt x="4748689" y="291941"/>
                  </a:moveTo>
                  <a:cubicBezTo>
                    <a:pt x="4747737" y="295751"/>
                    <a:pt x="4747737" y="299561"/>
                    <a:pt x="4746784" y="303371"/>
                  </a:cubicBezTo>
                  <a:cubicBezTo>
                    <a:pt x="4746784" y="303371"/>
                    <a:pt x="4746784" y="303371"/>
                    <a:pt x="4746784" y="303371"/>
                  </a:cubicBezTo>
                  <a:cubicBezTo>
                    <a:pt x="4746784" y="302419"/>
                    <a:pt x="4746784" y="300514"/>
                    <a:pt x="4746784" y="299561"/>
                  </a:cubicBezTo>
                  <a:cubicBezTo>
                    <a:pt x="4746784" y="296704"/>
                    <a:pt x="4747737" y="293846"/>
                    <a:pt x="4748689" y="291941"/>
                  </a:cubicBezTo>
                  <a:close/>
                  <a:moveTo>
                    <a:pt x="4738212" y="327184"/>
                  </a:moveTo>
                  <a:cubicBezTo>
                    <a:pt x="4738212" y="331946"/>
                    <a:pt x="4737259" y="335756"/>
                    <a:pt x="4737259" y="341471"/>
                  </a:cubicBezTo>
                  <a:cubicBezTo>
                    <a:pt x="4737259" y="339566"/>
                    <a:pt x="4736306" y="338614"/>
                    <a:pt x="4736306" y="336709"/>
                  </a:cubicBezTo>
                  <a:cubicBezTo>
                    <a:pt x="4737259" y="332899"/>
                    <a:pt x="4737259" y="330041"/>
                    <a:pt x="4738212" y="327184"/>
                  </a:cubicBezTo>
                  <a:close/>
                  <a:moveTo>
                    <a:pt x="4720114" y="261461"/>
                  </a:moveTo>
                  <a:cubicBezTo>
                    <a:pt x="4720114" y="261461"/>
                    <a:pt x="4720114" y="261461"/>
                    <a:pt x="4720114" y="261461"/>
                  </a:cubicBezTo>
                  <a:cubicBezTo>
                    <a:pt x="4722972" y="270034"/>
                    <a:pt x="4725829" y="279559"/>
                    <a:pt x="4729639" y="290989"/>
                  </a:cubicBezTo>
                  <a:cubicBezTo>
                    <a:pt x="4730591" y="292894"/>
                    <a:pt x="4730591" y="294799"/>
                    <a:pt x="4731544" y="296704"/>
                  </a:cubicBezTo>
                  <a:cubicBezTo>
                    <a:pt x="4730591" y="300514"/>
                    <a:pt x="4728687" y="304324"/>
                    <a:pt x="4727734" y="308134"/>
                  </a:cubicBezTo>
                  <a:cubicBezTo>
                    <a:pt x="4726781" y="304324"/>
                    <a:pt x="4724876" y="299561"/>
                    <a:pt x="4723924" y="295751"/>
                  </a:cubicBezTo>
                  <a:cubicBezTo>
                    <a:pt x="4722019" y="289084"/>
                    <a:pt x="4720114" y="282416"/>
                    <a:pt x="4718209" y="276701"/>
                  </a:cubicBezTo>
                  <a:cubicBezTo>
                    <a:pt x="4718209" y="270034"/>
                    <a:pt x="4719162" y="265271"/>
                    <a:pt x="4720114" y="261461"/>
                  </a:cubicBezTo>
                  <a:close/>
                  <a:moveTo>
                    <a:pt x="4709637" y="324326"/>
                  </a:moveTo>
                  <a:cubicBezTo>
                    <a:pt x="4711541" y="315754"/>
                    <a:pt x="4712494" y="308134"/>
                    <a:pt x="4713447" y="301466"/>
                  </a:cubicBezTo>
                  <a:cubicBezTo>
                    <a:pt x="4715351" y="310991"/>
                    <a:pt x="4717256" y="321469"/>
                    <a:pt x="4719162" y="331946"/>
                  </a:cubicBezTo>
                  <a:cubicBezTo>
                    <a:pt x="4718209" y="335756"/>
                    <a:pt x="4716304" y="339566"/>
                    <a:pt x="4715351" y="343376"/>
                  </a:cubicBezTo>
                  <a:cubicBezTo>
                    <a:pt x="4715351" y="343376"/>
                    <a:pt x="4715351" y="343376"/>
                    <a:pt x="4715351" y="343376"/>
                  </a:cubicBezTo>
                  <a:cubicBezTo>
                    <a:pt x="4712494" y="339566"/>
                    <a:pt x="4709637" y="335756"/>
                    <a:pt x="4707731" y="332899"/>
                  </a:cubicBezTo>
                  <a:cubicBezTo>
                    <a:pt x="4708684" y="330041"/>
                    <a:pt x="4708684" y="327184"/>
                    <a:pt x="4709637" y="324326"/>
                  </a:cubicBezTo>
                  <a:close/>
                  <a:moveTo>
                    <a:pt x="4703922" y="355759"/>
                  </a:moveTo>
                  <a:cubicBezTo>
                    <a:pt x="4704874" y="357664"/>
                    <a:pt x="4704874" y="358616"/>
                    <a:pt x="4705826" y="360521"/>
                  </a:cubicBezTo>
                  <a:cubicBezTo>
                    <a:pt x="4706779" y="363379"/>
                    <a:pt x="4707731" y="366236"/>
                    <a:pt x="4708684" y="369094"/>
                  </a:cubicBezTo>
                  <a:cubicBezTo>
                    <a:pt x="4707731" y="371951"/>
                    <a:pt x="4705826" y="374809"/>
                    <a:pt x="4704874" y="377666"/>
                  </a:cubicBezTo>
                  <a:cubicBezTo>
                    <a:pt x="4704874" y="377666"/>
                    <a:pt x="4704874" y="376714"/>
                    <a:pt x="4704874" y="376714"/>
                  </a:cubicBezTo>
                  <a:cubicBezTo>
                    <a:pt x="4703922" y="374809"/>
                    <a:pt x="4702969" y="373856"/>
                    <a:pt x="4702016" y="371951"/>
                  </a:cubicBezTo>
                  <a:cubicBezTo>
                    <a:pt x="4702016" y="366236"/>
                    <a:pt x="4702969" y="361474"/>
                    <a:pt x="4703922" y="355759"/>
                  </a:cubicBezTo>
                  <a:close/>
                  <a:moveTo>
                    <a:pt x="4682966" y="380524"/>
                  </a:moveTo>
                  <a:cubicBezTo>
                    <a:pt x="4682014" y="384334"/>
                    <a:pt x="4681062" y="388144"/>
                    <a:pt x="4680109" y="392906"/>
                  </a:cubicBezTo>
                  <a:cubicBezTo>
                    <a:pt x="4679156" y="392906"/>
                    <a:pt x="4677251" y="393859"/>
                    <a:pt x="4676299" y="393859"/>
                  </a:cubicBezTo>
                  <a:cubicBezTo>
                    <a:pt x="4676299" y="391954"/>
                    <a:pt x="4675347" y="390049"/>
                    <a:pt x="4675347" y="388144"/>
                  </a:cubicBezTo>
                  <a:cubicBezTo>
                    <a:pt x="4678204" y="384334"/>
                    <a:pt x="4681062" y="381476"/>
                    <a:pt x="4682966" y="378619"/>
                  </a:cubicBezTo>
                  <a:cubicBezTo>
                    <a:pt x="4682014" y="379571"/>
                    <a:pt x="4682966" y="380524"/>
                    <a:pt x="4682966" y="380524"/>
                  </a:cubicBezTo>
                  <a:close/>
                  <a:moveTo>
                    <a:pt x="4672489" y="361474"/>
                  </a:moveTo>
                  <a:cubicBezTo>
                    <a:pt x="4674394" y="365284"/>
                    <a:pt x="4677251" y="370046"/>
                    <a:pt x="4679156" y="373856"/>
                  </a:cubicBezTo>
                  <a:cubicBezTo>
                    <a:pt x="4677251" y="375761"/>
                    <a:pt x="4674394" y="377666"/>
                    <a:pt x="4672489" y="379571"/>
                  </a:cubicBezTo>
                  <a:cubicBezTo>
                    <a:pt x="4672489" y="378619"/>
                    <a:pt x="4672489" y="377666"/>
                    <a:pt x="4671537" y="376714"/>
                  </a:cubicBezTo>
                  <a:cubicBezTo>
                    <a:pt x="4671537" y="374809"/>
                    <a:pt x="4670584" y="372904"/>
                    <a:pt x="4670584" y="370999"/>
                  </a:cubicBezTo>
                  <a:cubicBezTo>
                    <a:pt x="4671537" y="368141"/>
                    <a:pt x="4671537" y="364331"/>
                    <a:pt x="4672489" y="361474"/>
                  </a:cubicBezTo>
                  <a:close/>
                  <a:moveTo>
                    <a:pt x="4661059" y="265271"/>
                  </a:moveTo>
                  <a:cubicBezTo>
                    <a:pt x="4662012" y="260509"/>
                    <a:pt x="4662964" y="256699"/>
                    <a:pt x="4663916" y="252889"/>
                  </a:cubicBezTo>
                  <a:cubicBezTo>
                    <a:pt x="4665822" y="246221"/>
                    <a:pt x="4667726" y="241459"/>
                    <a:pt x="4669631" y="237649"/>
                  </a:cubicBezTo>
                  <a:cubicBezTo>
                    <a:pt x="4669631" y="239554"/>
                    <a:pt x="4669631" y="240506"/>
                    <a:pt x="4669631" y="242411"/>
                  </a:cubicBezTo>
                  <a:cubicBezTo>
                    <a:pt x="4667726" y="250031"/>
                    <a:pt x="4664869" y="259556"/>
                    <a:pt x="4661059" y="269081"/>
                  </a:cubicBezTo>
                  <a:cubicBezTo>
                    <a:pt x="4661059" y="268129"/>
                    <a:pt x="4661059" y="266224"/>
                    <a:pt x="4661059" y="265271"/>
                  </a:cubicBezTo>
                  <a:close/>
                  <a:moveTo>
                    <a:pt x="4645819" y="278606"/>
                  </a:moveTo>
                  <a:cubicBezTo>
                    <a:pt x="4646772" y="271939"/>
                    <a:pt x="4647724" y="266224"/>
                    <a:pt x="4648676" y="260509"/>
                  </a:cubicBezTo>
                  <a:cubicBezTo>
                    <a:pt x="4649629" y="257651"/>
                    <a:pt x="4649629" y="253841"/>
                    <a:pt x="4650581" y="250984"/>
                  </a:cubicBezTo>
                  <a:cubicBezTo>
                    <a:pt x="4650581" y="250984"/>
                    <a:pt x="4650581" y="251936"/>
                    <a:pt x="4650581" y="251936"/>
                  </a:cubicBezTo>
                  <a:cubicBezTo>
                    <a:pt x="4651534" y="254794"/>
                    <a:pt x="4652487" y="259556"/>
                    <a:pt x="4652487" y="265271"/>
                  </a:cubicBezTo>
                  <a:cubicBezTo>
                    <a:pt x="4652487" y="267176"/>
                    <a:pt x="4652487" y="269081"/>
                    <a:pt x="4652487" y="270034"/>
                  </a:cubicBezTo>
                  <a:cubicBezTo>
                    <a:pt x="4651534" y="272891"/>
                    <a:pt x="4651534" y="275749"/>
                    <a:pt x="4650581" y="278606"/>
                  </a:cubicBezTo>
                  <a:cubicBezTo>
                    <a:pt x="4649629" y="282416"/>
                    <a:pt x="4648676" y="287179"/>
                    <a:pt x="4648676" y="290989"/>
                  </a:cubicBezTo>
                  <a:cubicBezTo>
                    <a:pt x="4648676" y="287179"/>
                    <a:pt x="4646772" y="283369"/>
                    <a:pt x="4645819" y="278606"/>
                  </a:cubicBezTo>
                  <a:cubicBezTo>
                    <a:pt x="4645819" y="278606"/>
                    <a:pt x="4645819" y="278606"/>
                    <a:pt x="4645819" y="278606"/>
                  </a:cubicBezTo>
                  <a:close/>
                  <a:moveTo>
                    <a:pt x="4642962" y="293846"/>
                  </a:moveTo>
                  <a:cubicBezTo>
                    <a:pt x="4643914" y="296704"/>
                    <a:pt x="4643914" y="299561"/>
                    <a:pt x="4644866" y="302419"/>
                  </a:cubicBezTo>
                  <a:cubicBezTo>
                    <a:pt x="4644866" y="304324"/>
                    <a:pt x="4645819" y="307181"/>
                    <a:pt x="4645819" y="309086"/>
                  </a:cubicBezTo>
                  <a:cubicBezTo>
                    <a:pt x="4645819" y="309086"/>
                    <a:pt x="4645819" y="309086"/>
                    <a:pt x="4645819" y="309086"/>
                  </a:cubicBezTo>
                  <a:cubicBezTo>
                    <a:pt x="4644866" y="308134"/>
                    <a:pt x="4643914" y="307181"/>
                    <a:pt x="4642962" y="306229"/>
                  </a:cubicBezTo>
                  <a:cubicBezTo>
                    <a:pt x="4642962" y="304324"/>
                    <a:pt x="4642009" y="302419"/>
                    <a:pt x="4642009" y="299561"/>
                  </a:cubicBezTo>
                  <a:cubicBezTo>
                    <a:pt x="4642962" y="297656"/>
                    <a:pt x="4642962" y="295751"/>
                    <a:pt x="4642962" y="293846"/>
                  </a:cubicBezTo>
                  <a:close/>
                  <a:moveTo>
                    <a:pt x="4595337" y="280511"/>
                  </a:moveTo>
                  <a:cubicBezTo>
                    <a:pt x="4596289" y="284321"/>
                    <a:pt x="4597241" y="289084"/>
                    <a:pt x="4598194" y="293846"/>
                  </a:cubicBezTo>
                  <a:cubicBezTo>
                    <a:pt x="4598194" y="295751"/>
                    <a:pt x="4598194" y="298609"/>
                    <a:pt x="4598194" y="300514"/>
                  </a:cubicBezTo>
                  <a:cubicBezTo>
                    <a:pt x="4598194" y="304324"/>
                    <a:pt x="4598194" y="308134"/>
                    <a:pt x="4598194" y="311944"/>
                  </a:cubicBezTo>
                  <a:cubicBezTo>
                    <a:pt x="4597241" y="313849"/>
                    <a:pt x="4597241" y="316706"/>
                    <a:pt x="4596289" y="319564"/>
                  </a:cubicBezTo>
                  <a:cubicBezTo>
                    <a:pt x="4595337" y="316706"/>
                    <a:pt x="4594384" y="314801"/>
                    <a:pt x="4593431" y="311944"/>
                  </a:cubicBezTo>
                  <a:cubicBezTo>
                    <a:pt x="4593431" y="310039"/>
                    <a:pt x="4593431" y="307181"/>
                    <a:pt x="4593431" y="305276"/>
                  </a:cubicBezTo>
                  <a:cubicBezTo>
                    <a:pt x="4593431" y="298609"/>
                    <a:pt x="4593431" y="292894"/>
                    <a:pt x="4593431" y="286226"/>
                  </a:cubicBezTo>
                  <a:cubicBezTo>
                    <a:pt x="4593431" y="284321"/>
                    <a:pt x="4594384" y="282416"/>
                    <a:pt x="4595337" y="280511"/>
                  </a:cubicBezTo>
                  <a:cubicBezTo>
                    <a:pt x="4595337" y="280511"/>
                    <a:pt x="4595337" y="280511"/>
                    <a:pt x="4595337" y="280511"/>
                  </a:cubicBezTo>
                  <a:close/>
                  <a:moveTo>
                    <a:pt x="4595337" y="277654"/>
                  </a:moveTo>
                  <a:cubicBezTo>
                    <a:pt x="4594384" y="278606"/>
                    <a:pt x="4594384" y="278606"/>
                    <a:pt x="4593431" y="279559"/>
                  </a:cubicBezTo>
                  <a:cubicBezTo>
                    <a:pt x="4593431" y="279559"/>
                    <a:pt x="4593431" y="280511"/>
                    <a:pt x="4592479" y="280511"/>
                  </a:cubicBezTo>
                  <a:cubicBezTo>
                    <a:pt x="4592479" y="274796"/>
                    <a:pt x="4592479" y="269081"/>
                    <a:pt x="4592479" y="263366"/>
                  </a:cubicBezTo>
                  <a:cubicBezTo>
                    <a:pt x="4593431" y="267176"/>
                    <a:pt x="4594384" y="271939"/>
                    <a:pt x="4595337" y="277654"/>
                  </a:cubicBezTo>
                  <a:close/>
                  <a:moveTo>
                    <a:pt x="4576287" y="253841"/>
                  </a:moveTo>
                  <a:cubicBezTo>
                    <a:pt x="4576287" y="260509"/>
                    <a:pt x="4576287" y="267176"/>
                    <a:pt x="4575334" y="273844"/>
                  </a:cubicBezTo>
                  <a:cubicBezTo>
                    <a:pt x="4573429" y="270034"/>
                    <a:pt x="4571524" y="266224"/>
                    <a:pt x="4569619" y="262414"/>
                  </a:cubicBezTo>
                  <a:cubicBezTo>
                    <a:pt x="4572476" y="259556"/>
                    <a:pt x="4574381" y="256699"/>
                    <a:pt x="4576287" y="253841"/>
                  </a:cubicBezTo>
                  <a:close/>
                  <a:moveTo>
                    <a:pt x="4566762" y="268129"/>
                  </a:moveTo>
                  <a:cubicBezTo>
                    <a:pt x="4566762" y="268129"/>
                    <a:pt x="4566762" y="269081"/>
                    <a:pt x="4566762" y="268129"/>
                  </a:cubicBezTo>
                  <a:cubicBezTo>
                    <a:pt x="4568666" y="273844"/>
                    <a:pt x="4570572" y="278606"/>
                    <a:pt x="4571524" y="284321"/>
                  </a:cubicBezTo>
                  <a:cubicBezTo>
                    <a:pt x="4572476" y="288131"/>
                    <a:pt x="4573429" y="292894"/>
                    <a:pt x="4574381" y="296704"/>
                  </a:cubicBezTo>
                  <a:cubicBezTo>
                    <a:pt x="4574381" y="298609"/>
                    <a:pt x="4574381" y="299561"/>
                    <a:pt x="4574381" y="301466"/>
                  </a:cubicBezTo>
                  <a:cubicBezTo>
                    <a:pt x="4570572" y="293846"/>
                    <a:pt x="4568666" y="289084"/>
                    <a:pt x="4568666" y="289084"/>
                  </a:cubicBezTo>
                  <a:cubicBezTo>
                    <a:pt x="4568666" y="289084"/>
                    <a:pt x="4570572" y="296704"/>
                    <a:pt x="4574381" y="309086"/>
                  </a:cubicBezTo>
                  <a:cubicBezTo>
                    <a:pt x="4573429" y="310991"/>
                    <a:pt x="4572476" y="312896"/>
                    <a:pt x="4571524" y="314801"/>
                  </a:cubicBezTo>
                  <a:cubicBezTo>
                    <a:pt x="4571524" y="314801"/>
                    <a:pt x="4571524" y="314801"/>
                    <a:pt x="4571524" y="315754"/>
                  </a:cubicBezTo>
                  <a:cubicBezTo>
                    <a:pt x="4568666" y="293846"/>
                    <a:pt x="4566762" y="278606"/>
                    <a:pt x="4564856" y="271939"/>
                  </a:cubicBezTo>
                  <a:cubicBezTo>
                    <a:pt x="4564856" y="270986"/>
                    <a:pt x="4565809" y="270034"/>
                    <a:pt x="4566762" y="268129"/>
                  </a:cubicBezTo>
                  <a:close/>
                  <a:moveTo>
                    <a:pt x="4560094" y="254794"/>
                  </a:moveTo>
                  <a:cubicBezTo>
                    <a:pt x="4561047" y="256699"/>
                    <a:pt x="4561999" y="258604"/>
                    <a:pt x="4562951" y="260509"/>
                  </a:cubicBezTo>
                  <a:cubicBezTo>
                    <a:pt x="4561999" y="261461"/>
                    <a:pt x="4561047" y="262414"/>
                    <a:pt x="4561047" y="263366"/>
                  </a:cubicBezTo>
                  <a:cubicBezTo>
                    <a:pt x="4560094" y="265271"/>
                    <a:pt x="4558189" y="266224"/>
                    <a:pt x="4557237" y="268129"/>
                  </a:cubicBezTo>
                  <a:cubicBezTo>
                    <a:pt x="4558189" y="263366"/>
                    <a:pt x="4559141" y="258604"/>
                    <a:pt x="4560094" y="254794"/>
                  </a:cubicBezTo>
                  <a:close/>
                  <a:moveTo>
                    <a:pt x="4548664" y="317659"/>
                  </a:moveTo>
                  <a:cubicBezTo>
                    <a:pt x="4551522" y="307181"/>
                    <a:pt x="4554379" y="298609"/>
                    <a:pt x="4557237" y="290036"/>
                  </a:cubicBezTo>
                  <a:cubicBezTo>
                    <a:pt x="4559141" y="284321"/>
                    <a:pt x="4561047" y="279559"/>
                    <a:pt x="4562951" y="275749"/>
                  </a:cubicBezTo>
                  <a:cubicBezTo>
                    <a:pt x="4561999" y="283369"/>
                    <a:pt x="4561047" y="298609"/>
                    <a:pt x="4560094" y="318611"/>
                  </a:cubicBezTo>
                  <a:cubicBezTo>
                    <a:pt x="4557237" y="313849"/>
                    <a:pt x="4555331" y="310991"/>
                    <a:pt x="4555331" y="310991"/>
                  </a:cubicBezTo>
                  <a:cubicBezTo>
                    <a:pt x="4555331" y="310991"/>
                    <a:pt x="4557237" y="314801"/>
                    <a:pt x="4560094" y="321469"/>
                  </a:cubicBezTo>
                  <a:cubicBezTo>
                    <a:pt x="4560094" y="321469"/>
                    <a:pt x="4560094" y="321469"/>
                    <a:pt x="4560094" y="321469"/>
                  </a:cubicBezTo>
                  <a:cubicBezTo>
                    <a:pt x="4560094" y="328136"/>
                    <a:pt x="4559141" y="334804"/>
                    <a:pt x="4559141" y="342424"/>
                  </a:cubicBezTo>
                  <a:cubicBezTo>
                    <a:pt x="4558189" y="346234"/>
                    <a:pt x="4556284" y="349091"/>
                    <a:pt x="4555331" y="352901"/>
                  </a:cubicBezTo>
                  <a:cubicBezTo>
                    <a:pt x="4554379" y="355759"/>
                    <a:pt x="4553426" y="358616"/>
                    <a:pt x="4552474" y="361474"/>
                  </a:cubicBezTo>
                  <a:cubicBezTo>
                    <a:pt x="4550569" y="354806"/>
                    <a:pt x="4549616" y="349091"/>
                    <a:pt x="4547712" y="343376"/>
                  </a:cubicBezTo>
                  <a:cubicBezTo>
                    <a:pt x="4547712" y="333851"/>
                    <a:pt x="4547712" y="328136"/>
                    <a:pt x="4547712" y="328136"/>
                  </a:cubicBezTo>
                  <a:cubicBezTo>
                    <a:pt x="4547712" y="328136"/>
                    <a:pt x="4546759" y="331946"/>
                    <a:pt x="4545806" y="338614"/>
                  </a:cubicBezTo>
                  <a:cubicBezTo>
                    <a:pt x="4545806" y="338614"/>
                    <a:pt x="4545806" y="337661"/>
                    <a:pt x="4545806" y="337661"/>
                  </a:cubicBezTo>
                  <a:cubicBezTo>
                    <a:pt x="4545806" y="336709"/>
                    <a:pt x="4545806" y="336709"/>
                    <a:pt x="4544854" y="335756"/>
                  </a:cubicBezTo>
                  <a:cubicBezTo>
                    <a:pt x="4546759" y="329089"/>
                    <a:pt x="4547712" y="323374"/>
                    <a:pt x="4548664" y="317659"/>
                  </a:cubicBezTo>
                  <a:close/>
                  <a:moveTo>
                    <a:pt x="4457224" y="306229"/>
                  </a:moveTo>
                  <a:cubicBezTo>
                    <a:pt x="4457224" y="306229"/>
                    <a:pt x="4456272" y="306229"/>
                    <a:pt x="4457224" y="306229"/>
                  </a:cubicBezTo>
                  <a:cubicBezTo>
                    <a:pt x="4457224" y="305276"/>
                    <a:pt x="4457224" y="305276"/>
                    <a:pt x="4457224" y="304324"/>
                  </a:cubicBezTo>
                  <a:cubicBezTo>
                    <a:pt x="4457224" y="305276"/>
                    <a:pt x="4457224" y="306229"/>
                    <a:pt x="4457224" y="306229"/>
                  </a:cubicBezTo>
                  <a:close/>
                  <a:moveTo>
                    <a:pt x="4478179" y="359569"/>
                  </a:moveTo>
                  <a:cubicBezTo>
                    <a:pt x="4477226" y="352901"/>
                    <a:pt x="4476274" y="346234"/>
                    <a:pt x="4476274" y="339566"/>
                  </a:cubicBezTo>
                  <a:cubicBezTo>
                    <a:pt x="4476274" y="338614"/>
                    <a:pt x="4476274" y="337661"/>
                    <a:pt x="4476274" y="336709"/>
                  </a:cubicBezTo>
                  <a:cubicBezTo>
                    <a:pt x="4479131" y="340519"/>
                    <a:pt x="4481037" y="343376"/>
                    <a:pt x="4483894" y="347186"/>
                  </a:cubicBezTo>
                  <a:cubicBezTo>
                    <a:pt x="4481037" y="350996"/>
                    <a:pt x="4480084" y="355759"/>
                    <a:pt x="4478179" y="359569"/>
                  </a:cubicBezTo>
                  <a:close/>
                  <a:moveTo>
                    <a:pt x="4497229" y="371951"/>
                  </a:moveTo>
                  <a:cubicBezTo>
                    <a:pt x="4497229" y="370046"/>
                    <a:pt x="4497229" y="369094"/>
                    <a:pt x="4497229" y="367189"/>
                  </a:cubicBezTo>
                  <a:cubicBezTo>
                    <a:pt x="4497229" y="368141"/>
                    <a:pt x="4497229" y="369094"/>
                    <a:pt x="4498181" y="370046"/>
                  </a:cubicBezTo>
                  <a:cubicBezTo>
                    <a:pt x="4497229" y="370999"/>
                    <a:pt x="4497229" y="370999"/>
                    <a:pt x="4497229" y="371951"/>
                  </a:cubicBezTo>
                  <a:close/>
                  <a:moveTo>
                    <a:pt x="4504849" y="322421"/>
                  </a:moveTo>
                  <a:cubicBezTo>
                    <a:pt x="4504849" y="325279"/>
                    <a:pt x="4504849" y="328136"/>
                    <a:pt x="4504849" y="330994"/>
                  </a:cubicBezTo>
                  <a:cubicBezTo>
                    <a:pt x="4503897" y="333851"/>
                    <a:pt x="4502944" y="337661"/>
                    <a:pt x="4501991" y="341471"/>
                  </a:cubicBezTo>
                  <a:cubicBezTo>
                    <a:pt x="4501991" y="343376"/>
                    <a:pt x="4501039" y="346234"/>
                    <a:pt x="4501039" y="348139"/>
                  </a:cubicBezTo>
                  <a:cubicBezTo>
                    <a:pt x="4500087" y="347186"/>
                    <a:pt x="4499134" y="346234"/>
                    <a:pt x="4499134" y="345281"/>
                  </a:cubicBezTo>
                  <a:cubicBezTo>
                    <a:pt x="4499134" y="344329"/>
                    <a:pt x="4498181" y="343376"/>
                    <a:pt x="4498181" y="342424"/>
                  </a:cubicBezTo>
                  <a:cubicBezTo>
                    <a:pt x="4499134" y="336709"/>
                    <a:pt x="4501039" y="330994"/>
                    <a:pt x="4501991" y="326231"/>
                  </a:cubicBezTo>
                  <a:cubicBezTo>
                    <a:pt x="4502944" y="320516"/>
                    <a:pt x="4504849" y="315754"/>
                    <a:pt x="4506754" y="310991"/>
                  </a:cubicBezTo>
                  <a:cubicBezTo>
                    <a:pt x="4505801" y="314801"/>
                    <a:pt x="4505801" y="318611"/>
                    <a:pt x="4504849" y="322421"/>
                  </a:cubicBezTo>
                  <a:close/>
                  <a:moveTo>
                    <a:pt x="4462939" y="250984"/>
                  </a:moveTo>
                  <a:cubicBezTo>
                    <a:pt x="4465797" y="242411"/>
                    <a:pt x="4468654" y="233839"/>
                    <a:pt x="4470559" y="226219"/>
                  </a:cubicBezTo>
                  <a:cubicBezTo>
                    <a:pt x="4470559" y="227171"/>
                    <a:pt x="4472464" y="229076"/>
                    <a:pt x="4474369" y="231934"/>
                  </a:cubicBezTo>
                  <a:cubicBezTo>
                    <a:pt x="4475322" y="233839"/>
                    <a:pt x="4477226" y="235744"/>
                    <a:pt x="4479131" y="238601"/>
                  </a:cubicBezTo>
                  <a:cubicBezTo>
                    <a:pt x="4481037" y="241459"/>
                    <a:pt x="4481989" y="245269"/>
                    <a:pt x="4483894" y="248126"/>
                  </a:cubicBezTo>
                  <a:cubicBezTo>
                    <a:pt x="4485799" y="251936"/>
                    <a:pt x="4487704" y="255746"/>
                    <a:pt x="4489609" y="260509"/>
                  </a:cubicBezTo>
                  <a:cubicBezTo>
                    <a:pt x="4491514" y="265271"/>
                    <a:pt x="4493419" y="270034"/>
                    <a:pt x="4495324" y="275749"/>
                  </a:cubicBezTo>
                  <a:cubicBezTo>
                    <a:pt x="4497229" y="281464"/>
                    <a:pt x="4499134" y="287179"/>
                    <a:pt x="4501039" y="293846"/>
                  </a:cubicBezTo>
                  <a:cubicBezTo>
                    <a:pt x="4501991" y="296704"/>
                    <a:pt x="4502944" y="299561"/>
                    <a:pt x="4503897" y="303371"/>
                  </a:cubicBezTo>
                  <a:cubicBezTo>
                    <a:pt x="4501991" y="308134"/>
                    <a:pt x="4499134" y="312896"/>
                    <a:pt x="4497229" y="317659"/>
                  </a:cubicBezTo>
                  <a:cubicBezTo>
                    <a:pt x="4496276" y="320516"/>
                    <a:pt x="4494372" y="323374"/>
                    <a:pt x="4493419" y="326231"/>
                  </a:cubicBezTo>
                  <a:cubicBezTo>
                    <a:pt x="4490562" y="297656"/>
                    <a:pt x="4488656" y="280511"/>
                    <a:pt x="4488656" y="280511"/>
                  </a:cubicBezTo>
                  <a:cubicBezTo>
                    <a:pt x="4488656" y="280511"/>
                    <a:pt x="4487704" y="294799"/>
                    <a:pt x="4487704" y="319564"/>
                  </a:cubicBezTo>
                  <a:cubicBezTo>
                    <a:pt x="4486751" y="316706"/>
                    <a:pt x="4484847" y="313849"/>
                    <a:pt x="4483894" y="311944"/>
                  </a:cubicBezTo>
                  <a:cubicBezTo>
                    <a:pt x="4477226" y="297656"/>
                    <a:pt x="4473416" y="289084"/>
                    <a:pt x="4473416" y="289084"/>
                  </a:cubicBezTo>
                  <a:cubicBezTo>
                    <a:pt x="4473416" y="289084"/>
                    <a:pt x="4476274" y="297656"/>
                    <a:pt x="4481037" y="312896"/>
                  </a:cubicBezTo>
                  <a:cubicBezTo>
                    <a:pt x="4482941" y="317659"/>
                    <a:pt x="4484847" y="323374"/>
                    <a:pt x="4486751" y="330041"/>
                  </a:cubicBezTo>
                  <a:cubicBezTo>
                    <a:pt x="4485799" y="329089"/>
                    <a:pt x="4485799" y="328136"/>
                    <a:pt x="4484847" y="328136"/>
                  </a:cubicBezTo>
                  <a:cubicBezTo>
                    <a:pt x="4481037" y="324326"/>
                    <a:pt x="4478179" y="321469"/>
                    <a:pt x="4475322" y="318611"/>
                  </a:cubicBezTo>
                  <a:cubicBezTo>
                    <a:pt x="4474369" y="313849"/>
                    <a:pt x="4473416" y="309086"/>
                    <a:pt x="4473416" y="304324"/>
                  </a:cubicBezTo>
                  <a:cubicBezTo>
                    <a:pt x="4471512" y="294799"/>
                    <a:pt x="4470559" y="286226"/>
                    <a:pt x="4468654" y="278606"/>
                  </a:cubicBezTo>
                  <a:cubicBezTo>
                    <a:pt x="4474369" y="264319"/>
                    <a:pt x="4477226" y="256699"/>
                    <a:pt x="4477226" y="256699"/>
                  </a:cubicBezTo>
                  <a:cubicBezTo>
                    <a:pt x="4477226" y="256699"/>
                    <a:pt x="4473416" y="262414"/>
                    <a:pt x="4466749" y="273844"/>
                  </a:cubicBezTo>
                  <a:cubicBezTo>
                    <a:pt x="4465797" y="268129"/>
                    <a:pt x="4464844" y="263366"/>
                    <a:pt x="4462939" y="258604"/>
                  </a:cubicBezTo>
                  <a:cubicBezTo>
                    <a:pt x="4462939" y="257651"/>
                    <a:pt x="4462939" y="256699"/>
                    <a:pt x="4462939" y="256699"/>
                  </a:cubicBezTo>
                  <a:cubicBezTo>
                    <a:pt x="4461987" y="253841"/>
                    <a:pt x="4461987" y="252889"/>
                    <a:pt x="4462939" y="250984"/>
                  </a:cubicBezTo>
                  <a:close/>
                  <a:moveTo>
                    <a:pt x="4461034" y="255746"/>
                  </a:moveTo>
                  <a:cubicBezTo>
                    <a:pt x="4461034" y="255746"/>
                    <a:pt x="4461034" y="256699"/>
                    <a:pt x="4461034" y="255746"/>
                  </a:cubicBezTo>
                  <a:cubicBezTo>
                    <a:pt x="4461034" y="256699"/>
                    <a:pt x="4461034" y="256699"/>
                    <a:pt x="4461034" y="255746"/>
                  </a:cubicBezTo>
                  <a:cubicBezTo>
                    <a:pt x="4461034" y="255746"/>
                    <a:pt x="4461034" y="255746"/>
                    <a:pt x="4461034" y="255746"/>
                  </a:cubicBezTo>
                  <a:close/>
                  <a:moveTo>
                    <a:pt x="4455319" y="274796"/>
                  </a:moveTo>
                  <a:cubicBezTo>
                    <a:pt x="4456272" y="272891"/>
                    <a:pt x="4457224" y="270034"/>
                    <a:pt x="4457224" y="268129"/>
                  </a:cubicBezTo>
                  <a:cubicBezTo>
                    <a:pt x="4457224" y="270034"/>
                    <a:pt x="4457224" y="271939"/>
                    <a:pt x="4457224" y="273844"/>
                  </a:cubicBezTo>
                  <a:cubicBezTo>
                    <a:pt x="4457224" y="277654"/>
                    <a:pt x="4457224" y="280511"/>
                    <a:pt x="4458176" y="284321"/>
                  </a:cubicBezTo>
                  <a:cubicBezTo>
                    <a:pt x="4457224" y="287179"/>
                    <a:pt x="4455319" y="290036"/>
                    <a:pt x="4454366" y="292894"/>
                  </a:cubicBezTo>
                  <a:cubicBezTo>
                    <a:pt x="4454366" y="287179"/>
                    <a:pt x="4454366" y="280511"/>
                    <a:pt x="4455319" y="274796"/>
                  </a:cubicBezTo>
                  <a:close/>
                  <a:moveTo>
                    <a:pt x="4449604" y="361474"/>
                  </a:moveTo>
                  <a:cubicBezTo>
                    <a:pt x="4450556" y="353854"/>
                    <a:pt x="4450556" y="346234"/>
                    <a:pt x="4451509" y="339566"/>
                  </a:cubicBezTo>
                  <a:cubicBezTo>
                    <a:pt x="4452462" y="340519"/>
                    <a:pt x="4452462" y="342424"/>
                    <a:pt x="4453414" y="343376"/>
                  </a:cubicBezTo>
                  <a:cubicBezTo>
                    <a:pt x="4453414" y="343376"/>
                    <a:pt x="4453414" y="343376"/>
                    <a:pt x="4453414" y="344329"/>
                  </a:cubicBezTo>
                  <a:cubicBezTo>
                    <a:pt x="4453414" y="344329"/>
                    <a:pt x="4453414" y="344329"/>
                    <a:pt x="4453414" y="344329"/>
                  </a:cubicBezTo>
                  <a:cubicBezTo>
                    <a:pt x="4452462" y="350996"/>
                    <a:pt x="4451509" y="358616"/>
                    <a:pt x="4451509" y="366236"/>
                  </a:cubicBezTo>
                  <a:cubicBezTo>
                    <a:pt x="4450556" y="372904"/>
                    <a:pt x="4449604" y="380524"/>
                    <a:pt x="4448651" y="388144"/>
                  </a:cubicBezTo>
                  <a:cubicBezTo>
                    <a:pt x="4447699" y="387191"/>
                    <a:pt x="4447699" y="387191"/>
                    <a:pt x="4446747" y="386239"/>
                  </a:cubicBezTo>
                  <a:cubicBezTo>
                    <a:pt x="4447699" y="377666"/>
                    <a:pt x="4448651" y="370046"/>
                    <a:pt x="4449604" y="361474"/>
                  </a:cubicBezTo>
                  <a:close/>
                  <a:moveTo>
                    <a:pt x="4386739" y="331946"/>
                  </a:moveTo>
                  <a:cubicBezTo>
                    <a:pt x="4387691" y="332899"/>
                    <a:pt x="4388644" y="334804"/>
                    <a:pt x="4390549" y="335756"/>
                  </a:cubicBezTo>
                  <a:cubicBezTo>
                    <a:pt x="4390549" y="337661"/>
                    <a:pt x="4390549" y="339566"/>
                    <a:pt x="4390549" y="342424"/>
                  </a:cubicBezTo>
                  <a:cubicBezTo>
                    <a:pt x="4389597" y="343376"/>
                    <a:pt x="4388644" y="345281"/>
                    <a:pt x="4386739" y="347186"/>
                  </a:cubicBezTo>
                  <a:cubicBezTo>
                    <a:pt x="4386739" y="341471"/>
                    <a:pt x="4386739" y="336709"/>
                    <a:pt x="4386739" y="331946"/>
                  </a:cubicBezTo>
                  <a:close/>
                  <a:moveTo>
                    <a:pt x="4389597" y="376714"/>
                  </a:moveTo>
                  <a:cubicBezTo>
                    <a:pt x="4389597" y="376714"/>
                    <a:pt x="4389597" y="375761"/>
                    <a:pt x="4388644" y="375761"/>
                  </a:cubicBezTo>
                  <a:cubicBezTo>
                    <a:pt x="4388644" y="373856"/>
                    <a:pt x="4387691" y="371951"/>
                    <a:pt x="4387691" y="370046"/>
                  </a:cubicBezTo>
                  <a:cubicBezTo>
                    <a:pt x="4387691" y="367189"/>
                    <a:pt x="4387691" y="363379"/>
                    <a:pt x="4387691" y="360521"/>
                  </a:cubicBezTo>
                  <a:cubicBezTo>
                    <a:pt x="4387691" y="357664"/>
                    <a:pt x="4387691" y="354806"/>
                    <a:pt x="4387691" y="351949"/>
                  </a:cubicBezTo>
                  <a:cubicBezTo>
                    <a:pt x="4388644" y="349091"/>
                    <a:pt x="4390549" y="347186"/>
                    <a:pt x="4391501" y="345281"/>
                  </a:cubicBezTo>
                  <a:cubicBezTo>
                    <a:pt x="4391501" y="346234"/>
                    <a:pt x="4391501" y="348139"/>
                    <a:pt x="4391501" y="349091"/>
                  </a:cubicBezTo>
                  <a:cubicBezTo>
                    <a:pt x="4391501" y="355759"/>
                    <a:pt x="4392454" y="362426"/>
                    <a:pt x="4392454" y="370046"/>
                  </a:cubicBezTo>
                  <a:cubicBezTo>
                    <a:pt x="4390549" y="371951"/>
                    <a:pt x="4389597" y="374809"/>
                    <a:pt x="4389597" y="376714"/>
                  </a:cubicBezTo>
                  <a:close/>
                  <a:moveTo>
                    <a:pt x="4424839" y="351949"/>
                  </a:moveTo>
                  <a:cubicBezTo>
                    <a:pt x="4424839" y="352901"/>
                    <a:pt x="4424839" y="353854"/>
                    <a:pt x="4424839" y="354806"/>
                  </a:cubicBezTo>
                  <a:cubicBezTo>
                    <a:pt x="4423887" y="355759"/>
                    <a:pt x="4423887" y="356711"/>
                    <a:pt x="4422934" y="356711"/>
                  </a:cubicBezTo>
                  <a:cubicBezTo>
                    <a:pt x="4422934" y="354806"/>
                    <a:pt x="4423887" y="353854"/>
                    <a:pt x="4424839" y="351949"/>
                  </a:cubicBezTo>
                  <a:close/>
                  <a:moveTo>
                    <a:pt x="4415314" y="411004"/>
                  </a:moveTo>
                  <a:cubicBezTo>
                    <a:pt x="4415314" y="411004"/>
                    <a:pt x="4415314" y="411956"/>
                    <a:pt x="4415314" y="411956"/>
                  </a:cubicBezTo>
                  <a:cubicBezTo>
                    <a:pt x="4414362" y="411004"/>
                    <a:pt x="4413409" y="410051"/>
                    <a:pt x="4412456" y="409099"/>
                  </a:cubicBezTo>
                  <a:cubicBezTo>
                    <a:pt x="4412456" y="401479"/>
                    <a:pt x="4412456" y="392906"/>
                    <a:pt x="4411504" y="385286"/>
                  </a:cubicBezTo>
                  <a:cubicBezTo>
                    <a:pt x="4414362" y="380524"/>
                    <a:pt x="4417219" y="376714"/>
                    <a:pt x="4420076" y="372904"/>
                  </a:cubicBezTo>
                  <a:cubicBezTo>
                    <a:pt x="4420076" y="373856"/>
                    <a:pt x="4421029" y="373856"/>
                    <a:pt x="4421029" y="374809"/>
                  </a:cubicBezTo>
                  <a:cubicBezTo>
                    <a:pt x="4419124" y="386239"/>
                    <a:pt x="4417219" y="397669"/>
                    <a:pt x="4415314" y="411004"/>
                  </a:cubicBezTo>
                  <a:close/>
                  <a:moveTo>
                    <a:pt x="4410551" y="254794"/>
                  </a:moveTo>
                  <a:cubicBezTo>
                    <a:pt x="4413409" y="260509"/>
                    <a:pt x="4417219" y="267176"/>
                    <a:pt x="4421029" y="273844"/>
                  </a:cubicBezTo>
                  <a:cubicBezTo>
                    <a:pt x="4419124" y="280511"/>
                    <a:pt x="4417219" y="287179"/>
                    <a:pt x="4415314" y="293846"/>
                  </a:cubicBezTo>
                  <a:cubicBezTo>
                    <a:pt x="4413409" y="301466"/>
                    <a:pt x="4410551" y="309086"/>
                    <a:pt x="4408647" y="316706"/>
                  </a:cubicBezTo>
                  <a:cubicBezTo>
                    <a:pt x="4407694" y="305276"/>
                    <a:pt x="4406741" y="297656"/>
                    <a:pt x="4406741" y="297656"/>
                  </a:cubicBezTo>
                  <a:cubicBezTo>
                    <a:pt x="4406741" y="297656"/>
                    <a:pt x="4404837" y="310991"/>
                    <a:pt x="4402931" y="331946"/>
                  </a:cubicBezTo>
                  <a:cubicBezTo>
                    <a:pt x="4402931" y="333851"/>
                    <a:pt x="4401979" y="335756"/>
                    <a:pt x="4401026" y="337661"/>
                  </a:cubicBezTo>
                  <a:cubicBezTo>
                    <a:pt x="4401026" y="337661"/>
                    <a:pt x="4400074" y="336709"/>
                    <a:pt x="4400074" y="336709"/>
                  </a:cubicBezTo>
                  <a:cubicBezTo>
                    <a:pt x="4393406" y="295751"/>
                    <a:pt x="4388644" y="270034"/>
                    <a:pt x="4388644" y="270034"/>
                  </a:cubicBezTo>
                  <a:cubicBezTo>
                    <a:pt x="4388644" y="270034"/>
                    <a:pt x="4388644" y="292894"/>
                    <a:pt x="4389597" y="328136"/>
                  </a:cubicBezTo>
                  <a:cubicBezTo>
                    <a:pt x="4388644" y="327184"/>
                    <a:pt x="4387691" y="326231"/>
                    <a:pt x="4386739" y="325279"/>
                  </a:cubicBezTo>
                  <a:cubicBezTo>
                    <a:pt x="4386739" y="324326"/>
                    <a:pt x="4386739" y="324326"/>
                    <a:pt x="4386739" y="323374"/>
                  </a:cubicBezTo>
                  <a:cubicBezTo>
                    <a:pt x="4387691" y="311944"/>
                    <a:pt x="4386739" y="300514"/>
                    <a:pt x="4387691" y="290989"/>
                  </a:cubicBezTo>
                  <a:cubicBezTo>
                    <a:pt x="4388644" y="280511"/>
                    <a:pt x="4388644" y="271939"/>
                    <a:pt x="4389597" y="263366"/>
                  </a:cubicBezTo>
                  <a:cubicBezTo>
                    <a:pt x="4390549" y="254794"/>
                    <a:pt x="4390549" y="248126"/>
                    <a:pt x="4391501" y="242411"/>
                  </a:cubicBezTo>
                  <a:cubicBezTo>
                    <a:pt x="4392454" y="233839"/>
                    <a:pt x="4393406" y="228124"/>
                    <a:pt x="4393406" y="225266"/>
                  </a:cubicBezTo>
                  <a:cubicBezTo>
                    <a:pt x="4399122" y="232886"/>
                    <a:pt x="4403884" y="243364"/>
                    <a:pt x="4410551" y="254794"/>
                  </a:cubicBezTo>
                  <a:close/>
                  <a:moveTo>
                    <a:pt x="4389597" y="217646"/>
                  </a:moveTo>
                  <a:cubicBezTo>
                    <a:pt x="4390549" y="219551"/>
                    <a:pt x="4392454" y="221456"/>
                    <a:pt x="4393406" y="224314"/>
                  </a:cubicBezTo>
                  <a:cubicBezTo>
                    <a:pt x="4392454" y="227171"/>
                    <a:pt x="4390549" y="232886"/>
                    <a:pt x="4387691" y="240506"/>
                  </a:cubicBezTo>
                  <a:cubicBezTo>
                    <a:pt x="4385787" y="246221"/>
                    <a:pt x="4383881" y="252889"/>
                    <a:pt x="4381976" y="260509"/>
                  </a:cubicBezTo>
                  <a:cubicBezTo>
                    <a:pt x="4381976" y="259556"/>
                    <a:pt x="4381976" y="257651"/>
                    <a:pt x="4381976" y="256699"/>
                  </a:cubicBezTo>
                  <a:cubicBezTo>
                    <a:pt x="4384834" y="242411"/>
                    <a:pt x="4386739" y="229076"/>
                    <a:pt x="4389597" y="217646"/>
                  </a:cubicBezTo>
                  <a:close/>
                  <a:moveTo>
                    <a:pt x="4374356" y="291941"/>
                  </a:moveTo>
                  <a:cubicBezTo>
                    <a:pt x="4374356" y="291941"/>
                    <a:pt x="4374356" y="292894"/>
                    <a:pt x="4374356" y="292894"/>
                  </a:cubicBezTo>
                  <a:cubicBezTo>
                    <a:pt x="4374356" y="292894"/>
                    <a:pt x="4374356" y="292894"/>
                    <a:pt x="4374356" y="291941"/>
                  </a:cubicBezTo>
                  <a:cubicBezTo>
                    <a:pt x="4374356" y="291941"/>
                    <a:pt x="4374356" y="291941"/>
                    <a:pt x="4374356" y="291941"/>
                  </a:cubicBezTo>
                  <a:close/>
                  <a:moveTo>
                    <a:pt x="4360069" y="282416"/>
                  </a:moveTo>
                  <a:cubicBezTo>
                    <a:pt x="4360069" y="284321"/>
                    <a:pt x="4360069" y="287179"/>
                    <a:pt x="4360069" y="290036"/>
                  </a:cubicBezTo>
                  <a:cubicBezTo>
                    <a:pt x="4360069" y="289084"/>
                    <a:pt x="4359116" y="288131"/>
                    <a:pt x="4359116" y="288131"/>
                  </a:cubicBezTo>
                  <a:cubicBezTo>
                    <a:pt x="4359116" y="285274"/>
                    <a:pt x="4359116" y="283369"/>
                    <a:pt x="4360069" y="282416"/>
                  </a:cubicBezTo>
                  <a:close/>
                  <a:moveTo>
                    <a:pt x="4313397" y="387191"/>
                  </a:moveTo>
                  <a:cubicBezTo>
                    <a:pt x="4312444" y="388144"/>
                    <a:pt x="4312444" y="390049"/>
                    <a:pt x="4311491" y="391001"/>
                  </a:cubicBezTo>
                  <a:cubicBezTo>
                    <a:pt x="4312444" y="389096"/>
                    <a:pt x="4312444" y="388144"/>
                    <a:pt x="4313397" y="387191"/>
                  </a:cubicBezTo>
                  <a:cubicBezTo>
                    <a:pt x="4313397" y="386239"/>
                    <a:pt x="4313397" y="387191"/>
                    <a:pt x="4313397" y="387191"/>
                  </a:cubicBezTo>
                  <a:close/>
                  <a:moveTo>
                    <a:pt x="4311491" y="351949"/>
                  </a:moveTo>
                  <a:cubicBezTo>
                    <a:pt x="4311491" y="356711"/>
                    <a:pt x="4312444" y="360521"/>
                    <a:pt x="4312444" y="365284"/>
                  </a:cubicBezTo>
                  <a:cubicBezTo>
                    <a:pt x="4311491" y="364331"/>
                    <a:pt x="4311491" y="364331"/>
                    <a:pt x="4311491" y="363379"/>
                  </a:cubicBezTo>
                  <a:cubicBezTo>
                    <a:pt x="4311491" y="358616"/>
                    <a:pt x="4311491" y="355759"/>
                    <a:pt x="4311491" y="351949"/>
                  </a:cubicBezTo>
                  <a:close/>
                  <a:moveTo>
                    <a:pt x="4247674" y="313849"/>
                  </a:moveTo>
                  <a:cubicBezTo>
                    <a:pt x="4247674" y="312896"/>
                    <a:pt x="4247674" y="312896"/>
                    <a:pt x="4247674" y="311944"/>
                  </a:cubicBezTo>
                  <a:cubicBezTo>
                    <a:pt x="4247674" y="312896"/>
                    <a:pt x="4247674" y="312896"/>
                    <a:pt x="4247674" y="313849"/>
                  </a:cubicBezTo>
                  <a:cubicBezTo>
                    <a:pt x="4247674" y="317659"/>
                    <a:pt x="4247674" y="320516"/>
                    <a:pt x="4246722" y="324326"/>
                  </a:cubicBezTo>
                  <a:cubicBezTo>
                    <a:pt x="4246722" y="323374"/>
                    <a:pt x="4246722" y="322421"/>
                    <a:pt x="4246722" y="322421"/>
                  </a:cubicBezTo>
                  <a:cubicBezTo>
                    <a:pt x="4246722" y="318611"/>
                    <a:pt x="4247674" y="315754"/>
                    <a:pt x="4247674" y="313849"/>
                  </a:cubicBezTo>
                  <a:close/>
                  <a:moveTo>
                    <a:pt x="4181951" y="367189"/>
                  </a:moveTo>
                  <a:cubicBezTo>
                    <a:pt x="4181951" y="351949"/>
                    <a:pt x="4182904" y="337661"/>
                    <a:pt x="4182904" y="324326"/>
                  </a:cubicBezTo>
                  <a:cubicBezTo>
                    <a:pt x="4182904" y="326231"/>
                    <a:pt x="4183856" y="328136"/>
                    <a:pt x="4183856" y="330041"/>
                  </a:cubicBezTo>
                  <a:cubicBezTo>
                    <a:pt x="4184809" y="333851"/>
                    <a:pt x="4185761" y="336709"/>
                    <a:pt x="4185761" y="340519"/>
                  </a:cubicBezTo>
                  <a:cubicBezTo>
                    <a:pt x="4185761" y="341471"/>
                    <a:pt x="4185761" y="342424"/>
                    <a:pt x="4185761" y="342424"/>
                  </a:cubicBezTo>
                  <a:cubicBezTo>
                    <a:pt x="4184809" y="339566"/>
                    <a:pt x="4183856" y="338614"/>
                    <a:pt x="4183856" y="338614"/>
                  </a:cubicBezTo>
                  <a:cubicBezTo>
                    <a:pt x="4183856" y="338614"/>
                    <a:pt x="4184809" y="345281"/>
                    <a:pt x="4187666" y="357664"/>
                  </a:cubicBezTo>
                  <a:cubicBezTo>
                    <a:pt x="4187666" y="360521"/>
                    <a:pt x="4188619" y="362426"/>
                    <a:pt x="4189571" y="365284"/>
                  </a:cubicBezTo>
                  <a:cubicBezTo>
                    <a:pt x="4189571" y="368141"/>
                    <a:pt x="4190524" y="370999"/>
                    <a:pt x="4191476" y="373856"/>
                  </a:cubicBezTo>
                  <a:cubicBezTo>
                    <a:pt x="4191476" y="377666"/>
                    <a:pt x="4190524" y="382429"/>
                    <a:pt x="4190524" y="386239"/>
                  </a:cubicBezTo>
                  <a:cubicBezTo>
                    <a:pt x="4190524" y="388144"/>
                    <a:pt x="4190524" y="390049"/>
                    <a:pt x="4190524" y="391954"/>
                  </a:cubicBezTo>
                  <a:cubicBezTo>
                    <a:pt x="4187666" y="383381"/>
                    <a:pt x="4184809" y="374809"/>
                    <a:pt x="4181951" y="367189"/>
                  </a:cubicBezTo>
                  <a:cubicBezTo>
                    <a:pt x="4181951" y="369094"/>
                    <a:pt x="4181951" y="368141"/>
                    <a:pt x="4181951" y="367189"/>
                  </a:cubicBezTo>
                  <a:close/>
                  <a:moveTo>
                    <a:pt x="4161949" y="401479"/>
                  </a:moveTo>
                  <a:cubicBezTo>
                    <a:pt x="4161949" y="400526"/>
                    <a:pt x="4161949" y="400526"/>
                    <a:pt x="4161949" y="399574"/>
                  </a:cubicBezTo>
                  <a:cubicBezTo>
                    <a:pt x="4161949" y="399574"/>
                    <a:pt x="4161949" y="399574"/>
                    <a:pt x="4161949" y="399574"/>
                  </a:cubicBezTo>
                  <a:cubicBezTo>
                    <a:pt x="4161949" y="400526"/>
                    <a:pt x="4161949" y="401479"/>
                    <a:pt x="4161949" y="401479"/>
                  </a:cubicBezTo>
                  <a:close/>
                  <a:moveTo>
                    <a:pt x="4160044" y="306229"/>
                  </a:moveTo>
                  <a:cubicBezTo>
                    <a:pt x="4160044" y="299561"/>
                    <a:pt x="4160996" y="295751"/>
                    <a:pt x="4160996" y="292894"/>
                  </a:cubicBezTo>
                  <a:cubicBezTo>
                    <a:pt x="4161949" y="289084"/>
                    <a:pt x="4162901" y="286226"/>
                    <a:pt x="4163854" y="282416"/>
                  </a:cubicBezTo>
                  <a:cubicBezTo>
                    <a:pt x="4163854" y="292894"/>
                    <a:pt x="4162901" y="303371"/>
                    <a:pt x="4162901" y="313849"/>
                  </a:cubicBezTo>
                  <a:cubicBezTo>
                    <a:pt x="4161949" y="310991"/>
                    <a:pt x="4160996" y="309086"/>
                    <a:pt x="4160044" y="306229"/>
                  </a:cubicBezTo>
                  <a:cubicBezTo>
                    <a:pt x="4160044" y="306229"/>
                    <a:pt x="4160044" y="306229"/>
                    <a:pt x="4160044" y="306229"/>
                  </a:cubicBezTo>
                  <a:close/>
                  <a:moveTo>
                    <a:pt x="4128611" y="354806"/>
                  </a:moveTo>
                  <a:cubicBezTo>
                    <a:pt x="4128611" y="350996"/>
                    <a:pt x="4128611" y="347186"/>
                    <a:pt x="4127659" y="343376"/>
                  </a:cubicBezTo>
                  <a:cubicBezTo>
                    <a:pt x="4127659" y="345281"/>
                    <a:pt x="4127659" y="347186"/>
                    <a:pt x="4128611" y="350044"/>
                  </a:cubicBezTo>
                  <a:cubicBezTo>
                    <a:pt x="4129564" y="354806"/>
                    <a:pt x="4129564" y="360521"/>
                    <a:pt x="4130516" y="365284"/>
                  </a:cubicBezTo>
                  <a:cubicBezTo>
                    <a:pt x="4129564" y="361474"/>
                    <a:pt x="4129564" y="358616"/>
                    <a:pt x="4128611" y="354806"/>
                  </a:cubicBezTo>
                  <a:close/>
                  <a:moveTo>
                    <a:pt x="4124801" y="255746"/>
                  </a:moveTo>
                  <a:cubicBezTo>
                    <a:pt x="4124801" y="252889"/>
                    <a:pt x="4124801" y="250031"/>
                    <a:pt x="4124801" y="248126"/>
                  </a:cubicBezTo>
                  <a:cubicBezTo>
                    <a:pt x="4129564" y="265271"/>
                    <a:pt x="4134326" y="284321"/>
                    <a:pt x="4140041" y="303371"/>
                  </a:cubicBezTo>
                  <a:cubicBezTo>
                    <a:pt x="4140041" y="304324"/>
                    <a:pt x="4140994" y="306229"/>
                    <a:pt x="4140994" y="307181"/>
                  </a:cubicBezTo>
                  <a:cubicBezTo>
                    <a:pt x="4140994" y="311944"/>
                    <a:pt x="4140994" y="316706"/>
                    <a:pt x="4140994" y="321469"/>
                  </a:cubicBezTo>
                  <a:cubicBezTo>
                    <a:pt x="4136231" y="310991"/>
                    <a:pt x="4133374" y="305276"/>
                    <a:pt x="4133374" y="305276"/>
                  </a:cubicBezTo>
                  <a:cubicBezTo>
                    <a:pt x="4133374" y="305276"/>
                    <a:pt x="4134326" y="308134"/>
                    <a:pt x="4135279" y="312896"/>
                  </a:cubicBezTo>
                  <a:cubicBezTo>
                    <a:pt x="4132421" y="309086"/>
                    <a:pt x="4130516" y="304324"/>
                    <a:pt x="4127659" y="300514"/>
                  </a:cubicBezTo>
                  <a:cubicBezTo>
                    <a:pt x="4125754" y="293846"/>
                    <a:pt x="4124801" y="288131"/>
                    <a:pt x="4123849" y="284321"/>
                  </a:cubicBezTo>
                  <a:cubicBezTo>
                    <a:pt x="4124801" y="273844"/>
                    <a:pt x="4124801" y="264319"/>
                    <a:pt x="4124801" y="255746"/>
                  </a:cubicBezTo>
                  <a:close/>
                  <a:moveTo>
                    <a:pt x="4095274" y="395764"/>
                  </a:moveTo>
                  <a:cubicBezTo>
                    <a:pt x="4094321" y="395764"/>
                    <a:pt x="4094321" y="395764"/>
                    <a:pt x="4095274" y="395764"/>
                  </a:cubicBezTo>
                  <a:cubicBezTo>
                    <a:pt x="4095274" y="394811"/>
                    <a:pt x="4095274" y="394811"/>
                    <a:pt x="4095274" y="394811"/>
                  </a:cubicBezTo>
                  <a:cubicBezTo>
                    <a:pt x="4095274" y="394811"/>
                    <a:pt x="4095274" y="395764"/>
                    <a:pt x="4095274" y="395764"/>
                  </a:cubicBezTo>
                  <a:close/>
                  <a:moveTo>
                    <a:pt x="4093369" y="386239"/>
                  </a:moveTo>
                  <a:cubicBezTo>
                    <a:pt x="4093369" y="383381"/>
                    <a:pt x="4093369" y="379571"/>
                    <a:pt x="4093369" y="376714"/>
                  </a:cubicBezTo>
                  <a:cubicBezTo>
                    <a:pt x="4094321" y="378619"/>
                    <a:pt x="4095274" y="380524"/>
                    <a:pt x="4096226" y="382429"/>
                  </a:cubicBezTo>
                  <a:cubicBezTo>
                    <a:pt x="4094321" y="384334"/>
                    <a:pt x="4094321" y="385286"/>
                    <a:pt x="4093369" y="386239"/>
                  </a:cubicBezTo>
                  <a:close/>
                  <a:moveTo>
                    <a:pt x="4097179" y="342424"/>
                  </a:moveTo>
                  <a:cubicBezTo>
                    <a:pt x="4098131" y="339566"/>
                    <a:pt x="4098131" y="337661"/>
                    <a:pt x="4099084" y="334804"/>
                  </a:cubicBezTo>
                  <a:cubicBezTo>
                    <a:pt x="4099084" y="335756"/>
                    <a:pt x="4099084" y="336709"/>
                    <a:pt x="4099084" y="337661"/>
                  </a:cubicBezTo>
                  <a:cubicBezTo>
                    <a:pt x="4099084" y="339566"/>
                    <a:pt x="4098131" y="340519"/>
                    <a:pt x="4097179" y="342424"/>
                  </a:cubicBezTo>
                  <a:close/>
                  <a:moveTo>
                    <a:pt x="4100989" y="353854"/>
                  </a:moveTo>
                  <a:cubicBezTo>
                    <a:pt x="4100989" y="352901"/>
                    <a:pt x="4100989" y="351949"/>
                    <a:pt x="4100989" y="351949"/>
                  </a:cubicBezTo>
                  <a:cubicBezTo>
                    <a:pt x="4100989" y="351949"/>
                    <a:pt x="4100989" y="351949"/>
                    <a:pt x="4100989" y="351949"/>
                  </a:cubicBezTo>
                  <a:cubicBezTo>
                    <a:pt x="4100989" y="352901"/>
                    <a:pt x="4100989" y="353854"/>
                    <a:pt x="4100989" y="353854"/>
                  </a:cubicBezTo>
                  <a:cubicBezTo>
                    <a:pt x="4100989" y="354806"/>
                    <a:pt x="4100989" y="353854"/>
                    <a:pt x="4100989" y="353854"/>
                  </a:cubicBezTo>
                  <a:close/>
                  <a:moveTo>
                    <a:pt x="4115276" y="322421"/>
                  </a:moveTo>
                  <a:cubicBezTo>
                    <a:pt x="4115276" y="330994"/>
                    <a:pt x="4114324" y="341471"/>
                    <a:pt x="4114324" y="350996"/>
                  </a:cubicBezTo>
                  <a:cubicBezTo>
                    <a:pt x="4113371" y="336709"/>
                    <a:pt x="4111466" y="327184"/>
                    <a:pt x="4111466" y="327184"/>
                  </a:cubicBezTo>
                  <a:cubicBezTo>
                    <a:pt x="4111466" y="327184"/>
                    <a:pt x="4110514" y="332899"/>
                    <a:pt x="4108609" y="342424"/>
                  </a:cubicBezTo>
                  <a:cubicBezTo>
                    <a:pt x="4108609" y="342424"/>
                    <a:pt x="4107656" y="341471"/>
                    <a:pt x="4107656" y="341471"/>
                  </a:cubicBezTo>
                  <a:cubicBezTo>
                    <a:pt x="4107656" y="339566"/>
                    <a:pt x="4106704" y="338614"/>
                    <a:pt x="4106704" y="336709"/>
                  </a:cubicBezTo>
                  <a:cubicBezTo>
                    <a:pt x="4108609" y="330994"/>
                    <a:pt x="4111466" y="326231"/>
                    <a:pt x="4113371" y="322421"/>
                  </a:cubicBezTo>
                  <a:cubicBezTo>
                    <a:pt x="4114324" y="321469"/>
                    <a:pt x="4114324" y="319564"/>
                    <a:pt x="4115276" y="318611"/>
                  </a:cubicBezTo>
                  <a:cubicBezTo>
                    <a:pt x="4115276" y="319564"/>
                    <a:pt x="4115276" y="320516"/>
                    <a:pt x="4115276" y="322421"/>
                  </a:cubicBezTo>
                  <a:close/>
                  <a:moveTo>
                    <a:pt x="4109561" y="295751"/>
                  </a:moveTo>
                  <a:cubicBezTo>
                    <a:pt x="4111466" y="299561"/>
                    <a:pt x="4113371" y="303371"/>
                    <a:pt x="4116229" y="308134"/>
                  </a:cubicBezTo>
                  <a:cubicBezTo>
                    <a:pt x="4116229" y="309086"/>
                    <a:pt x="4116229" y="310991"/>
                    <a:pt x="4116229" y="311944"/>
                  </a:cubicBezTo>
                  <a:cubicBezTo>
                    <a:pt x="4114324" y="314801"/>
                    <a:pt x="4112419" y="316706"/>
                    <a:pt x="4110514" y="320516"/>
                  </a:cubicBezTo>
                  <a:cubicBezTo>
                    <a:pt x="4108609" y="323374"/>
                    <a:pt x="4106704" y="326231"/>
                    <a:pt x="4104799" y="329089"/>
                  </a:cubicBezTo>
                  <a:cubicBezTo>
                    <a:pt x="4103846" y="326231"/>
                    <a:pt x="4102894" y="324326"/>
                    <a:pt x="4102894" y="322421"/>
                  </a:cubicBezTo>
                  <a:cubicBezTo>
                    <a:pt x="4105751" y="311944"/>
                    <a:pt x="4107656" y="303371"/>
                    <a:pt x="4109561" y="295751"/>
                  </a:cubicBezTo>
                  <a:close/>
                  <a:moveTo>
                    <a:pt x="4092416" y="294799"/>
                  </a:moveTo>
                  <a:cubicBezTo>
                    <a:pt x="4093369" y="284321"/>
                    <a:pt x="4093369" y="274796"/>
                    <a:pt x="4094321" y="265271"/>
                  </a:cubicBezTo>
                  <a:cubicBezTo>
                    <a:pt x="4095274" y="268129"/>
                    <a:pt x="4096226" y="270034"/>
                    <a:pt x="4098131" y="272891"/>
                  </a:cubicBezTo>
                  <a:cubicBezTo>
                    <a:pt x="4100989" y="278606"/>
                    <a:pt x="4103846" y="284321"/>
                    <a:pt x="4106704" y="290989"/>
                  </a:cubicBezTo>
                  <a:cubicBezTo>
                    <a:pt x="4103846" y="296704"/>
                    <a:pt x="4101941" y="304324"/>
                    <a:pt x="4098131" y="311944"/>
                  </a:cubicBezTo>
                  <a:cubicBezTo>
                    <a:pt x="4097179" y="308134"/>
                    <a:pt x="4096226" y="306229"/>
                    <a:pt x="4096226" y="306229"/>
                  </a:cubicBezTo>
                  <a:cubicBezTo>
                    <a:pt x="4096226" y="306229"/>
                    <a:pt x="4096226" y="310039"/>
                    <a:pt x="4097179" y="315754"/>
                  </a:cubicBezTo>
                  <a:cubicBezTo>
                    <a:pt x="4095274" y="320516"/>
                    <a:pt x="4093369" y="324326"/>
                    <a:pt x="4092416" y="329089"/>
                  </a:cubicBezTo>
                  <a:cubicBezTo>
                    <a:pt x="4092416" y="328136"/>
                    <a:pt x="4091464" y="326231"/>
                    <a:pt x="4091464" y="325279"/>
                  </a:cubicBezTo>
                  <a:cubicBezTo>
                    <a:pt x="4091464" y="324326"/>
                    <a:pt x="4090511" y="323374"/>
                    <a:pt x="4090511" y="321469"/>
                  </a:cubicBezTo>
                  <a:cubicBezTo>
                    <a:pt x="4091464" y="311944"/>
                    <a:pt x="4092416" y="303371"/>
                    <a:pt x="4092416" y="294799"/>
                  </a:cubicBezTo>
                  <a:close/>
                  <a:moveTo>
                    <a:pt x="4085749" y="244316"/>
                  </a:moveTo>
                  <a:cubicBezTo>
                    <a:pt x="4085749" y="245269"/>
                    <a:pt x="4085749" y="245269"/>
                    <a:pt x="4085749" y="244316"/>
                  </a:cubicBezTo>
                  <a:cubicBezTo>
                    <a:pt x="4085749" y="247174"/>
                    <a:pt x="4085749" y="248126"/>
                    <a:pt x="4084796" y="250031"/>
                  </a:cubicBezTo>
                  <a:cubicBezTo>
                    <a:pt x="4084796" y="249079"/>
                    <a:pt x="4084796" y="246221"/>
                    <a:pt x="4085749" y="244316"/>
                  </a:cubicBezTo>
                  <a:close/>
                  <a:moveTo>
                    <a:pt x="4043839" y="279559"/>
                  </a:moveTo>
                  <a:cubicBezTo>
                    <a:pt x="4044791" y="280511"/>
                    <a:pt x="4044791" y="280511"/>
                    <a:pt x="4043839" y="279559"/>
                  </a:cubicBezTo>
                  <a:cubicBezTo>
                    <a:pt x="4044791" y="281464"/>
                    <a:pt x="4044791" y="282416"/>
                    <a:pt x="4044791" y="283369"/>
                  </a:cubicBezTo>
                  <a:cubicBezTo>
                    <a:pt x="4043839" y="282416"/>
                    <a:pt x="4043839" y="281464"/>
                    <a:pt x="4043839" y="281464"/>
                  </a:cubicBezTo>
                  <a:cubicBezTo>
                    <a:pt x="4043839" y="281464"/>
                    <a:pt x="4043839" y="283369"/>
                    <a:pt x="4044791" y="286226"/>
                  </a:cubicBezTo>
                  <a:cubicBezTo>
                    <a:pt x="4044791" y="287179"/>
                    <a:pt x="4044791" y="288131"/>
                    <a:pt x="4044791" y="290036"/>
                  </a:cubicBezTo>
                  <a:cubicBezTo>
                    <a:pt x="4043839" y="288131"/>
                    <a:pt x="4042886" y="286226"/>
                    <a:pt x="4042886" y="284321"/>
                  </a:cubicBezTo>
                  <a:cubicBezTo>
                    <a:pt x="4043839" y="282416"/>
                    <a:pt x="4043839" y="281464"/>
                    <a:pt x="4043839" y="279559"/>
                  </a:cubicBezTo>
                  <a:close/>
                  <a:moveTo>
                    <a:pt x="4044791" y="333851"/>
                  </a:moveTo>
                  <a:cubicBezTo>
                    <a:pt x="4044791" y="333851"/>
                    <a:pt x="4044791" y="333851"/>
                    <a:pt x="4044791" y="333851"/>
                  </a:cubicBezTo>
                  <a:cubicBezTo>
                    <a:pt x="4044791" y="335756"/>
                    <a:pt x="4044791" y="337661"/>
                    <a:pt x="4044791" y="339566"/>
                  </a:cubicBezTo>
                  <a:cubicBezTo>
                    <a:pt x="4043839" y="338614"/>
                    <a:pt x="4043839" y="338614"/>
                    <a:pt x="4042886" y="337661"/>
                  </a:cubicBezTo>
                  <a:cubicBezTo>
                    <a:pt x="4042886" y="335756"/>
                    <a:pt x="4043839" y="334804"/>
                    <a:pt x="4044791" y="333851"/>
                  </a:cubicBezTo>
                  <a:close/>
                  <a:moveTo>
                    <a:pt x="4039076" y="271939"/>
                  </a:moveTo>
                  <a:cubicBezTo>
                    <a:pt x="4039076" y="272891"/>
                    <a:pt x="4039076" y="272891"/>
                    <a:pt x="4039076" y="273844"/>
                  </a:cubicBezTo>
                  <a:cubicBezTo>
                    <a:pt x="4039076" y="272891"/>
                    <a:pt x="4038124" y="271939"/>
                    <a:pt x="4038124" y="270034"/>
                  </a:cubicBezTo>
                  <a:cubicBezTo>
                    <a:pt x="4037171" y="268129"/>
                    <a:pt x="4037171" y="267176"/>
                    <a:pt x="4036219" y="265271"/>
                  </a:cubicBezTo>
                  <a:cubicBezTo>
                    <a:pt x="4037171" y="267176"/>
                    <a:pt x="4038124" y="269081"/>
                    <a:pt x="4039076" y="271939"/>
                  </a:cubicBezTo>
                  <a:close/>
                  <a:moveTo>
                    <a:pt x="4033361" y="358616"/>
                  </a:moveTo>
                  <a:cubicBezTo>
                    <a:pt x="4033361" y="355759"/>
                    <a:pt x="4034314" y="353854"/>
                    <a:pt x="4034314" y="351949"/>
                  </a:cubicBezTo>
                  <a:cubicBezTo>
                    <a:pt x="4035266" y="350044"/>
                    <a:pt x="4037171" y="347186"/>
                    <a:pt x="4038124" y="345281"/>
                  </a:cubicBezTo>
                  <a:cubicBezTo>
                    <a:pt x="4040029" y="347186"/>
                    <a:pt x="4041934" y="350044"/>
                    <a:pt x="4043839" y="351949"/>
                  </a:cubicBezTo>
                  <a:cubicBezTo>
                    <a:pt x="4042886" y="363379"/>
                    <a:pt x="4041934" y="376714"/>
                    <a:pt x="4040981" y="391954"/>
                  </a:cubicBezTo>
                  <a:cubicBezTo>
                    <a:pt x="4039076" y="398621"/>
                    <a:pt x="4037171" y="406241"/>
                    <a:pt x="4035266" y="413861"/>
                  </a:cubicBezTo>
                  <a:cubicBezTo>
                    <a:pt x="4033361" y="407194"/>
                    <a:pt x="4030504" y="401479"/>
                    <a:pt x="4029551" y="395764"/>
                  </a:cubicBezTo>
                  <a:cubicBezTo>
                    <a:pt x="4028599" y="392906"/>
                    <a:pt x="4027646" y="391001"/>
                    <a:pt x="4027646" y="388144"/>
                  </a:cubicBezTo>
                  <a:cubicBezTo>
                    <a:pt x="4029551" y="377666"/>
                    <a:pt x="4031456" y="368141"/>
                    <a:pt x="4033361" y="358616"/>
                  </a:cubicBezTo>
                  <a:close/>
                  <a:moveTo>
                    <a:pt x="4020026" y="324326"/>
                  </a:moveTo>
                  <a:cubicBezTo>
                    <a:pt x="4020979" y="325279"/>
                    <a:pt x="4020979" y="325279"/>
                    <a:pt x="4021931" y="326231"/>
                  </a:cubicBezTo>
                  <a:cubicBezTo>
                    <a:pt x="4020979" y="329089"/>
                    <a:pt x="4020026" y="331946"/>
                    <a:pt x="4019074" y="334804"/>
                  </a:cubicBezTo>
                  <a:cubicBezTo>
                    <a:pt x="4018121" y="336709"/>
                    <a:pt x="4018121" y="339566"/>
                    <a:pt x="4017169" y="341471"/>
                  </a:cubicBezTo>
                  <a:cubicBezTo>
                    <a:pt x="4017169" y="341471"/>
                    <a:pt x="4017169" y="342424"/>
                    <a:pt x="4016216" y="342424"/>
                  </a:cubicBezTo>
                  <a:cubicBezTo>
                    <a:pt x="4016216" y="343376"/>
                    <a:pt x="4015264" y="343376"/>
                    <a:pt x="4015264" y="344329"/>
                  </a:cubicBezTo>
                  <a:cubicBezTo>
                    <a:pt x="4014311" y="333851"/>
                    <a:pt x="4012406" y="324326"/>
                    <a:pt x="4011454" y="315754"/>
                  </a:cubicBezTo>
                  <a:cubicBezTo>
                    <a:pt x="4014311" y="317659"/>
                    <a:pt x="4017169" y="320516"/>
                    <a:pt x="4020026" y="324326"/>
                  </a:cubicBezTo>
                  <a:close/>
                  <a:moveTo>
                    <a:pt x="3999071" y="282416"/>
                  </a:moveTo>
                  <a:cubicBezTo>
                    <a:pt x="4000024" y="282416"/>
                    <a:pt x="4000024" y="282416"/>
                    <a:pt x="3999071" y="282416"/>
                  </a:cubicBezTo>
                  <a:cubicBezTo>
                    <a:pt x="4000024" y="290989"/>
                    <a:pt x="4000024" y="300514"/>
                    <a:pt x="4000024" y="310991"/>
                  </a:cubicBezTo>
                  <a:cubicBezTo>
                    <a:pt x="4000024" y="312896"/>
                    <a:pt x="4000024" y="314801"/>
                    <a:pt x="4000024" y="316706"/>
                  </a:cubicBezTo>
                  <a:cubicBezTo>
                    <a:pt x="4000024" y="319564"/>
                    <a:pt x="3999071" y="322421"/>
                    <a:pt x="3999071" y="325279"/>
                  </a:cubicBezTo>
                  <a:cubicBezTo>
                    <a:pt x="3999071" y="325279"/>
                    <a:pt x="3999071" y="326231"/>
                    <a:pt x="3999071" y="327184"/>
                  </a:cubicBezTo>
                  <a:cubicBezTo>
                    <a:pt x="3999071" y="326231"/>
                    <a:pt x="3998119" y="325279"/>
                    <a:pt x="3998119" y="324326"/>
                  </a:cubicBezTo>
                  <a:lnTo>
                    <a:pt x="3997166" y="314801"/>
                  </a:lnTo>
                  <a:lnTo>
                    <a:pt x="3996214" y="286226"/>
                  </a:lnTo>
                  <a:cubicBezTo>
                    <a:pt x="3997166" y="285274"/>
                    <a:pt x="3998119" y="284321"/>
                    <a:pt x="3999071" y="282416"/>
                  </a:cubicBezTo>
                  <a:close/>
                  <a:moveTo>
                    <a:pt x="3983831" y="405289"/>
                  </a:moveTo>
                  <a:cubicBezTo>
                    <a:pt x="3982879" y="408146"/>
                    <a:pt x="3981926" y="410051"/>
                    <a:pt x="3980021" y="412909"/>
                  </a:cubicBezTo>
                  <a:cubicBezTo>
                    <a:pt x="3980021" y="412909"/>
                    <a:pt x="3980021" y="412909"/>
                    <a:pt x="3980021" y="412909"/>
                  </a:cubicBezTo>
                  <a:cubicBezTo>
                    <a:pt x="3981926" y="407194"/>
                    <a:pt x="3981926" y="404336"/>
                    <a:pt x="3982879" y="402431"/>
                  </a:cubicBezTo>
                  <a:cubicBezTo>
                    <a:pt x="3982879" y="403384"/>
                    <a:pt x="3982879" y="404336"/>
                    <a:pt x="3983831" y="405289"/>
                  </a:cubicBezTo>
                  <a:close/>
                  <a:moveTo>
                    <a:pt x="3980974" y="395764"/>
                  </a:moveTo>
                  <a:cubicBezTo>
                    <a:pt x="3981926" y="397669"/>
                    <a:pt x="3981926" y="399574"/>
                    <a:pt x="3982879" y="401479"/>
                  </a:cubicBezTo>
                  <a:cubicBezTo>
                    <a:pt x="3982879" y="402431"/>
                    <a:pt x="3980974" y="404336"/>
                    <a:pt x="3979069" y="407194"/>
                  </a:cubicBezTo>
                  <a:cubicBezTo>
                    <a:pt x="3979069" y="407194"/>
                    <a:pt x="3979069" y="406241"/>
                    <a:pt x="3979069" y="406241"/>
                  </a:cubicBezTo>
                  <a:cubicBezTo>
                    <a:pt x="3980021" y="403384"/>
                    <a:pt x="3980021" y="399574"/>
                    <a:pt x="3980974" y="395764"/>
                  </a:cubicBezTo>
                  <a:close/>
                  <a:moveTo>
                    <a:pt x="3976211" y="378619"/>
                  </a:moveTo>
                  <a:cubicBezTo>
                    <a:pt x="3976211" y="378619"/>
                    <a:pt x="3976211" y="378619"/>
                    <a:pt x="3976211" y="378619"/>
                  </a:cubicBezTo>
                  <a:cubicBezTo>
                    <a:pt x="3976211" y="379571"/>
                    <a:pt x="3976211" y="379571"/>
                    <a:pt x="3976211" y="380524"/>
                  </a:cubicBezTo>
                  <a:cubicBezTo>
                    <a:pt x="3976211" y="379571"/>
                    <a:pt x="3976211" y="378619"/>
                    <a:pt x="3976211" y="378619"/>
                  </a:cubicBezTo>
                  <a:close/>
                  <a:moveTo>
                    <a:pt x="3948589" y="255746"/>
                  </a:moveTo>
                  <a:cubicBezTo>
                    <a:pt x="3948589" y="262414"/>
                    <a:pt x="3947636" y="270034"/>
                    <a:pt x="3946684" y="277654"/>
                  </a:cubicBezTo>
                  <a:cubicBezTo>
                    <a:pt x="3946684" y="279559"/>
                    <a:pt x="3946684" y="282416"/>
                    <a:pt x="3945731" y="285274"/>
                  </a:cubicBezTo>
                  <a:cubicBezTo>
                    <a:pt x="3944779" y="278606"/>
                    <a:pt x="3944779" y="272891"/>
                    <a:pt x="3943826" y="266224"/>
                  </a:cubicBezTo>
                  <a:cubicBezTo>
                    <a:pt x="3942874" y="257651"/>
                    <a:pt x="3940969" y="249079"/>
                    <a:pt x="3940016" y="240506"/>
                  </a:cubicBezTo>
                  <a:cubicBezTo>
                    <a:pt x="3940016" y="240506"/>
                    <a:pt x="3940016" y="240506"/>
                    <a:pt x="3940016" y="239554"/>
                  </a:cubicBezTo>
                  <a:cubicBezTo>
                    <a:pt x="3940016" y="238601"/>
                    <a:pt x="3940016" y="237649"/>
                    <a:pt x="3940016" y="236696"/>
                  </a:cubicBezTo>
                  <a:cubicBezTo>
                    <a:pt x="3940969" y="237649"/>
                    <a:pt x="3941921" y="239554"/>
                    <a:pt x="3942874" y="240506"/>
                  </a:cubicBezTo>
                  <a:cubicBezTo>
                    <a:pt x="3944779" y="243364"/>
                    <a:pt x="3945731" y="245269"/>
                    <a:pt x="3947636" y="248126"/>
                  </a:cubicBezTo>
                  <a:cubicBezTo>
                    <a:pt x="3948589" y="251936"/>
                    <a:pt x="3948589" y="253841"/>
                    <a:pt x="3948589" y="255746"/>
                  </a:cubicBezTo>
                  <a:close/>
                  <a:moveTo>
                    <a:pt x="3943826" y="205264"/>
                  </a:moveTo>
                  <a:cubicBezTo>
                    <a:pt x="3943826" y="207169"/>
                    <a:pt x="3943826" y="209074"/>
                    <a:pt x="3943826" y="210979"/>
                  </a:cubicBezTo>
                  <a:cubicBezTo>
                    <a:pt x="3943826" y="216694"/>
                    <a:pt x="3944779" y="223361"/>
                    <a:pt x="3945731" y="230981"/>
                  </a:cubicBezTo>
                  <a:cubicBezTo>
                    <a:pt x="3945731" y="232886"/>
                    <a:pt x="3945731" y="234791"/>
                    <a:pt x="3946684" y="236696"/>
                  </a:cubicBezTo>
                  <a:cubicBezTo>
                    <a:pt x="3943826" y="233839"/>
                    <a:pt x="3941921" y="230029"/>
                    <a:pt x="3939064" y="228124"/>
                  </a:cubicBezTo>
                  <a:cubicBezTo>
                    <a:pt x="3938111" y="224314"/>
                    <a:pt x="3938111" y="219551"/>
                    <a:pt x="3937159" y="215741"/>
                  </a:cubicBezTo>
                  <a:cubicBezTo>
                    <a:pt x="3940016" y="210979"/>
                    <a:pt x="3941921" y="208121"/>
                    <a:pt x="3943826" y="205264"/>
                  </a:cubicBezTo>
                  <a:close/>
                  <a:moveTo>
                    <a:pt x="3866674" y="369094"/>
                  </a:moveTo>
                  <a:cubicBezTo>
                    <a:pt x="3866674" y="369094"/>
                    <a:pt x="3866674" y="368141"/>
                    <a:pt x="3867626" y="368141"/>
                  </a:cubicBezTo>
                  <a:cubicBezTo>
                    <a:pt x="3867626" y="369094"/>
                    <a:pt x="3867626" y="370046"/>
                    <a:pt x="3867626" y="370999"/>
                  </a:cubicBezTo>
                  <a:cubicBezTo>
                    <a:pt x="3867626" y="370046"/>
                    <a:pt x="3866674" y="370046"/>
                    <a:pt x="3866674" y="369094"/>
                  </a:cubicBezTo>
                  <a:close/>
                  <a:moveTo>
                    <a:pt x="3886676" y="354806"/>
                  </a:moveTo>
                  <a:cubicBezTo>
                    <a:pt x="3885724" y="351949"/>
                    <a:pt x="3883819" y="350044"/>
                    <a:pt x="3882866" y="348139"/>
                  </a:cubicBezTo>
                  <a:cubicBezTo>
                    <a:pt x="3882866" y="345281"/>
                    <a:pt x="3881914" y="341471"/>
                    <a:pt x="3881914" y="338614"/>
                  </a:cubicBezTo>
                  <a:cubicBezTo>
                    <a:pt x="3883819" y="343376"/>
                    <a:pt x="3885724" y="349091"/>
                    <a:pt x="3886676" y="354806"/>
                  </a:cubicBezTo>
                  <a:cubicBezTo>
                    <a:pt x="3887629" y="354806"/>
                    <a:pt x="3887629" y="355759"/>
                    <a:pt x="3887629" y="356711"/>
                  </a:cubicBezTo>
                  <a:cubicBezTo>
                    <a:pt x="3887629" y="355759"/>
                    <a:pt x="3887629" y="354806"/>
                    <a:pt x="3886676" y="354806"/>
                  </a:cubicBezTo>
                  <a:close/>
                  <a:moveTo>
                    <a:pt x="3897154" y="278606"/>
                  </a:moveTo>
                  <a:cubicBezTo>
                    <a:pt x="3899059" y="275749"/>
                    <a:pt x="3900011" y="272891"/>
                    <a:pt x="3901916" y="270986"/>
                  </a:cubicBezTo>
                  <a:cubicBezTo>
                    <a:pt x="3901916" y="270986"/>
                    <a:pt x="3901916" y="270986"/>
                    <a:pt x="3901916" y="270986"/>
                  </a:cubicBezTo>
                  <a:cubicBezTo>
                    <a:pt x="3900964" y="273844"/>
                    <a:pt x="3899059" y="276701"/>
                    <a:pt x="3897154" y="278606"/>
                  </a:cubicBezTo>
                  <a:cubicBezTo>
                    <a:pt x="3898106" y="279559"/>
                    <a:pt x="3897154" y="279559"/>
                    <a:pt x="3897154" y="278606"/>
                  </a:cubicBezTo>
                  <a:close/>
                  <a:moveTo>
                    <a:pt x="3900011" y="291941"/>
                  </a:moveTo>
                  <a:cubicBezTo>
                    <a:pt x="3900011" y="290989"/>
                    <a:pt x="3900964" y="289084"/>
                    <a:pt x="3901916" y="288131"/>
                  </a:cubicBezTo>
                  <a:cubicBezTo>
                    <a:pt x="3901916" y="287179"/>
                    <a:pt x="3902869" y="287179"/>
                    <a:pt x="3902869" y="286226"/>
                  </a:cubicBezTo>
                  <a:cubicBezTo>
                    <a:pt x="3902869" y="290036"/>
                    <a:pt x="3902869" y="293846"/>
                    <a:pt x="3903821" y="297656"/>
                  </a:cubicBezTo>
                  <a:cubicBezTo>
                    <a:pt x="3903821" y="298609"/>
                    <a:pt x="3903821" y="300514"/>
                    <a:pt x="3902869" y="301466"/>
                  </a:cubicBezTo>
                  <a:cubicBezTo>
                    <a:pt x="3902869" y="300514"/>
                    <a:pt x="3902869" y="299561"/>
                    <a:pt x="3901916" y="298609"/>
                  </a:cubicBezTo>
                  <a:cubicBezTo>
                    <a:pt x="3901916" y="295751"/>
                    <a:pt x="3900964" y="293846"/>
                    <a:pt x="3900011" y="291941"/>
                  </a:cubicBezTo>
                  <a:close/>
                  <a:moveTo>
                    <a:pt x="3903821" y="431006"/>
                  </a:moveTo>
                  <a:cubicBezTo>
                    <a:pt x="3903821" y="431006"/>
                    <a:pt x="3903821" y="431959"/>
                    <a:pt x="3902869" y="431959"/>
                  </a:cubicBezTo>
                  <a:lnTo>
                    <a:pt x="3901916" y="431959"/>
                  </a:lnTo>
                  <a:cubicBezTo>
                    <a:pt x="3902869" y="430054"/>
                    <a:pt x="3902869" y="428149"/>
                    <a:pt x="3903821" y="426244"/>
                  </a:cubicBezTo>
                  <a:cubicBezTo>
                    <a:pt x="3903821" y="427196"/>
                    <a:pt x="3903821" y="427196"/>
                    <a:pt x="3904774" y="428149"/>
                  </a:cubicBezTo>
                  <a:cubicBezTo>
                    <a:pt x="3903821" y="429101"/>
                    <a:pt x="3903821" y="430054"/>
                    <a:pt x="3903821" y="431006"/>
                  </a:cubicBezTo>
                  <a:close/>
                  <a:moveTo>
                    <a:pt x="3925729" y="309086"/>
                  </a:moveTo>
                  <a:cubicBezTo>
                    <a:pt x="3923824" y="301466"/>
                    <a:pt x="3922871" y="297656"/>
                    <a:pt x="3922871" y="297656"/>
                  </a:cubicBezTo>
                  <a:cubicBezTo>
                    <a:pt x="3922871" y="297656"/>
                    <a:pt x="3922871" y="301466"/>
                    <a:pt x="3923824" y="308134"/>
                  </a:cubicBezTo>
                  <a:cubicBezTo>
                    <a:pt x="3920966" y="297656"/>
                    <a:pt x="3919061" y="291941"/>
                    <a:pt x="3919061" y="291941"/>
                  </a:cubicBezTo>
                  <a:cubicBezTo>
                    <a:pt x="3919061" y="291941"/>
                    <a:pt x="3920014" y="301466"/>
                    <a:pt x="3922871" y="317659"/>
                  </a:cubicBezTo>
                  <a:cubicBezTo>
                    <a:pt x="3922871" y="320516"/>
                    <a:pt x="3923824" y="322421"/>
                    <a:pt x="3923824" y="325279"/>
                  </a:cubicBezTo>
                  <a:cubicBezTo>
                    <a:pt x="3922871" y="328136"/>
                    <a:pt x="3922871" y="331946"/>
                    <a:pt x="3921919" y="334804"/>
                  </a:cubicBezTo>
                  <a:cubicBezTo>
                    <a:pt x="3921919" y="334804"/>
                    <a:pt x="3921919" y="335756"/>
                    <a:pt x="3921919" y="335756"/>
                  </a:cubicBezTo>
                  <a:cubicBezTo>
                    <a:pt x="3921919" y="333851"/>
                    <a:pt x="3920966" y="331946"/>
                    <a:pt x="3920966" y="330041"/>
                  </a:cubicBezTo>
                  <a:cubicBezTo>
                    <a:pt x="3919061" y="319564"/>
                    <a:pt x="3917156" y="310039"/>
                    <a:pt x="3915251" y="301466"/>
                  </a:cubicBezTo>
                  <a:cubicBezTo>
                    <a:pt x="3913346" y="293846"/>
                    <a:pt x="3912394" y="287179"/>
                    <a:pt x="3911441" y="281464"/>
                  </a:cubicBezTo>
                  <a:cubicBezTo>
                    <a:pt x="3911441" y="273844"/>
                    <a:pt x="3912394" y="268129"/>
                    <a:pt x="3912394" y="264319"/>
                  </a:cubicBezTo>
                  <a:cubicBezTo>
                    <a:pt x="3912394" y="264319"/>
                    <a:pt x="3912394" y="263366"/>
                    <a:pt x="3912394" y="263366"/>
                  </a:cubicBezTo>
                  <a:cubicBezTo>
                    <a:pt x="3914299" y="265271"/>
                    <a:pt x="3917156" y="268129"/>
                    <a:pt x="3919061" y="270986"/>
                  </a:cubicBezTo>
                  <a:cubicBezTo>
                    <a:pt x="3920966" y="272891"/>
                    <a:pt x="3922871" y="274796"/>
                    <a:pt x="3923824" y="277654"/>
                  </a:cubicBezTo>
                  <a:cubicBezTo>
                    <a:pt x="3923824" y="277654"/>
                    <a:pt x="3923824" y="280511"/>
                    <a:pt x="3924776" y="284321"/>
                  </a:cubicBezTo>
                  <a:cubicBezTo>
                    <a:pt x="3922871" y="279559"/>
                    <a:pt x="3921919" y="277654"/>
                    <a:pt x="3921919" y="277654"/>
                  </a:cubicBezTo>
                  <a:cubicBezTo>
                    <a:pt x="3921919" y="277654"/>
                    <a:pt x="3923824" y="284321"/>
                    <a:pt x="3926681" y="296704"/>
                  </a:cubicBezTo>
                  <a:cubicBezTo>
                    <a:pt x="3926681" y="298609"/>
                    <a:pt x="3927634" y="301466"/>
                    <a:pt x="3927634" y="304324"/>
                  </a:cubicBezTo>
                  <a:cubicBezTo>
                    <a:pt x="3927634" y="304324"/>
                    <a:pt x="3927634" y="304324"/>
                    <a:pt x="3927634" y="305276"/>
                  </a:cubicBezTo>
                  <a:cubicBezTo>
                    <a:pt x="3926681" y="304324"/>
                    <a:pt x="3925729" y="306229"/>
                    <a:pt x="3925729" y="309086"/>
                  </a:cubicBezTo>
                  <a:close/>
                  <a:moveTo>
                    <a:pt x="3929539" y="287179"/>
                  </a:moveTo>
                  <a:cubicBezTo>
                    <a:pt x="3929539" y="289084"/>
                    <a:pt x="3928586" y="290989"/>
                    <a:pt x="3928586" y="292894"/>
                  </a:cubicBezTo>
                  <a:cubicBezTo>
                    <a:pt x="3928586" y="291941"/>
                    <a:pt x="3927634" y="290989"/>
                    <a:pt x="3927634" y="290036"/>
                  </a:cubicBezTo>
                  <a:cubicBezTo>
                    <a:pt x="3924776" y="281464"/>
                    <a:pt x="3923824" y="275749"/>
                    <a:pt x="3923824" y="275749"/>
                  </a:cubicBezTo>
                  <a:cubicBezTo>
                    <a:pt x="3924776" y="277654"/>
                    <a:pt x="3926681" y="279559"/>
                    <a:pt x="3927634" y="281464"/>
                  </a:cubicBezTo>
                  <a:cubicBezTo>
                    <a:pt x="3928586" y="282416"/>
                    <a:pt x="3928586" y="283369"/>
                    <a:pt x="3929539" y="284321"/>
                  </a:cubicBezTo>
                  <a:cubicBezTo>
                    <a:pt x="3929539" y="284321"/>
                    <a:pt x="3929539" y="285274"/>
                    <a:pt x="3929539" y="287179"/>
                  </a:cubicBezTo>
                  <a:close/>
                  <a:moveTo>
                    <a:pt x="3926681" y="242411"/>
                  </a:moveTo>
                  <a:cubicBezTo>
                    <a:pt x="3927634" y="251936"/>
                    <a:pt x="3928586" y="261461"/>
                    <a:pt x="3928586" y="270986"/>
                  </a:cubicBezTo>
                  <a:cubicBezTo>
                    <a:pt x="3926681" y="269081"/>
                    <a:pt x="3924776" y="266224"/>
                    <a:pt x="3921919" y="265271"/>
                  </a:cubicBezTo>
                  <a:cubicBezTo>
                    <a:pt x="3919061" y="262414"/>
                    <a:pt x="3916204" y="259556"/>
                    <a:pt x="3913346" y="257651"/>
                  </a:cubicBezTo>
                  <a:cubicBezTo>
                    <a:pt x="3915251" y="253841"/>
                    <a:pt x="3916204" y="250031"/>
                    <a:pt x="3917156" y="246221"/>
                  </a:cubicBezTo>
                  <a:cubicBezTo>
                    <a:pt x="3920014" y="241459"/>
                    <a:pt x="3922871" y="236696"/>
                    <a:pt x="3925729" y="232886"/>
                  </a:cubicBezTo>
                  <a:cubicBezTo>
                    <a:pt x="3925729" y="235744"/>
                    <a:pt x="3925729" y="239554"/>
                    <a:pt x="3926681" y="242411"/>
                  </a:cubicBezTo>
                  <a:close/>
                  <a:moveTo>
                    <a:pt x="3900964" y="168116"/>
                  </a:moveTo>
                  <a:cubicBezTo>
                    <a:pt x="3905726" y="160496"/>
                    <a:pt x="3910489" y="153829"/>
                    <a:pt x="3914299" y="147161"/>
                  </a:cubicBezTo>
                  <a:cubicBezTo>
                    <a:pt x="3914299" y="150019"/>
                    <a:pt x="3915251" y="152876"/>
                    <a:pt x="3915251" y="156686"/>
                  </a:cubicBezTo>
                  <a:cubicBezTo>
                    <a:pt x="3917156" y="168116"/>
                    <a:pt x="3919061" y="181451"/>
                    <a:pt x="3920966" y="196691"/>
                  </a:cubicBezTo>
                  <a:cubicBezTo>
                    <a:pt x="3921919" y="202406"/>
                    <a:pt x="3921919" y="208121"/>
                    <a:pt x="3922871" y="213836"/>
                  </a:cubicBezTo>
                  <a:cubicBezTo>
                    <a:pt x="3920966" y="211931"/>
                    <a:pt x="3920014" y="210979"/>
                    <a:pt x="3920014" y="210979"/>
                  </a:cubicBezTo>
                  <a:cubicBezTo>
                    <a:pt x="3920014" y="210979"/>
                    <a:pt x="3920966" y="212884"/>
                    <a:pt x="3923824" y="214789"/>
                  </a:cubicBezTo>
                  <a:cubicBezTo>
                    <a:pt x="3923824" y="218599"/>
                    <a:pt x="3924776" y="222409"/>
                    <a:pt x="3924776" y="226219"/>
                  </a:cubicBezTo>
                  <a:cubicBezTo>
                    <a:pt x="3919061" y="232886"/>
                    <a:pt x="3913346" y="240506"/>
                    <a:pt x="3906679" y="249079"/>
                  </a:cubicBezTo>
                  <a:cubicBezTo>
                    <a:pt x="3905726" y="250031"/>
                    <a:pt x="3905726" y="250984"/>
                    <a:pt x="3904774" y="251936"/>
                  </a:cubicBezTo>
                  <a:cubicBezTo>
                    <a:pt x="3903821" y="251936"/>
                    <a:pt x="3903821" y="250984"/>
                    <a:pt x="3902869" y="250984"/>
                  </a:cubicBezTo>
                  <a:cubicBezTo>
                    <a:pt x="3901916" y="245269"/>
                    <a:pt x="3900964" y="242411"/>
                    <a:pt x="3900964" y="242411"/>
                  </a:cubicBezTo>
                  <a:cubicBezTo>
                    <a:pt x="3900964" y="242411"/>
                    <a:pt x="3900964" y="245269"/>
                    <a:pt x="3900964" y="249079"/>
                  </a:cubicBezTo>
                  <a:cubicBezTo>
                    <a:pt x="3900011" y="248126"/>
                    <a:pt x="3898106" y="247174"/>
                    <a:pt x="3897154" y="247174"/>
                  </a:cubicBezTo>
                  <a:cubicBezTo>
                    <a:pt x="3893344" y="245269"/>
                    <a:pt x="3891439" y="243364"/>
                    <a:pt x="3891439" y="243364"/>
                  </a:cubicBezTo>
                  <a:cubicBezTo>
                    <a:pt x="3891439" y="243364"/>
                    <a:pt x="3893344" y="245269"/>
                    <a:pt x="3896201" y="248126"/>
                  </a:cubicBezTo>
                  <a:cubicBezTo>
                    <a:pt x="3897154" y="249079"/>
                    <a:pt x="3899059" y="250984"/>
                    <a:pt x="3900964" y="251936"/>
                  </a:cubicBezTo>
                  <a:cubicBezTo>
                    <a:pt x="3900964" y="253841"/>
                    <a:pt x="3900964" y="254794"/>
                    <a:pt x="3900964" y="256699"/>
                  </a:cubicBezTo>
                  <a:cubicBezTo>
                    <a:pt x="3899059" y="259556"/>
                    <a:pt x="3896201" y="263366"/>
                    <a:pt x="3894296" y="266224"/>
                  </a:cubicBezTo>
                  <a:cubicBezTo>
                    <a:pt x="3893344" y="261461"/>
                    <a:pt x="3891439" y="255746"/>
                    <a:pt x="3890486" y="250984"/>
                  </a:cubicBezTo>
                  <a:cubicBezTo>
                    <a:pt x="3886676" y="235744"/>
                    <a:pt x="3883819" y="222409"/>
                    <a:pt x="3880009" y="210026"/>
                  </a:cubicBezTo>
                  <a:cubicBezTo>
                    <a:pt x="3880009" y="209074"/>
                    <a:pt x="3879056" y="207169"/>
                    <a:pt x="3879056" y="206216"/>
                  </a:cubicBezTo>
                  <a:cubicBezTo>
                    <a:pt x="3886676" y="191929"/>
                    <a:pt x="3894296" y="178594"/>
                    <a:pt x="3900964" y="168116"/>
                  </a:cubicBezTo>
                  <a:close/>
                  <a:moveTo>
                    <a:pt x="3873341" y="214789"/>
                  </a:moveTo>
                  <a:cubicBezTo>
                    <a:pt x="3875246" y="226219"/>
                    <a:pt x="3877151" y="238601"/>
                    <a:pt x="3879056" y="251936"/>
                  </a:cubicBezTo>
                  <a:cubicBezTo>
                    <a:pt x="3880009" y="260509"/>
                    <a:pt x="3881914" y="270034"/>
                    <a:pt x="3883819" y="280511"/>
                  </a:cubicBezTo>
                  <a:cubicBezTo>
                    <a:pt x="3883819" y="281464"/>
                    <a:pt x="3882866" y="281464"/>
                    <a:pt x="3882866" y="282416"/>
                  </a:cubicBezTo>
                  <a:cubicBezTo>
                    <a:pt x="3880009" y="273844"/>
                    <a:pt x="3878104" y="266224"/>
                    <a:pt x="3875246" y="259556"/>
                  </a:cubicBezTo>
                  <a:cubicBezTo>
                    <a:pt x="3871436" y="250031"/>
                    <a:pt x="3868579" y="241459"/>
                    <a:pt x="3865721" y="234791"/>
                  </a:cubicBezTo>
                  <a:cubicBezTo>
                    <a:pt x="3865721" y="233839"/>
                    <a:pt x="3864769" y="232886"/>
                    <a:pt x="3864769" y="231934"/>
                  </a:cubicBezTo>
                  <a:cubicBezTo>
                    <a:pt x="3867626" y="225266"/>
                    <a:pt x="3870484" y="219551"/>
                    <a:pt x="3873341" y="214789"/>
                  </a:cubicBezTo>
                  <a:close/>
                  <a:moveTo>
                    <a:pt x="3864769" y="341471"/>
                  </a:moveTo>
                  <a:cubicBezTo>
                    <a:pt x="3863816" y="342424"/>
                    <a:pt x="3863816" y="344329"/>
                    <a:pt x="3862864" y="345281"/>
                  </a:cubicBezTo>
                  <a:cubicBezTo>
                    <a:pt x="3862864" y="344329"/>
                    <a:pt x="3863816" y="343376"/>
                    <a:pt x="3864769" y="341471"/>
                  </a:cubicBezTo>
                  <a:cubicBezTo>
                    <a:pt x="3864769" y="341471"/>
                    <a:pt x="3864769" y="341471"/>
                    <a:pt x="3864769" y="341471"/>
                  </a:cubicBezTo>
                  <a:close/>
                  <a:moveTo>
                    <a:pt x="3854291" y="211931"/>
                  </a:moveTo>
                  <a:cubicBezTo>
                    <a:pt x="3854291" y="208121"/>
                    <a:pt x="3855244" y="204311"/>
                    <a:pt x="3856196" y="201454"/>
                  </a:cubicBezTo>
                  <a:cubicBezTo>
                    <a:pt x="3856196" y="206216"/>
                    <a:pt x="3856196" y="212884"/>
                    <a:pt x="3857149" y="220504"/>
                  </a:cubicBezTo>
                  <a:cubicBezTo>
                    <a:pt x="3856196" y="222409"/>
                    <a:pt x="3855244" y="224314"/>
                    <a:pt x="3854291" y="226219"/>
                  </a:cubicBezTo>
                  <a:cubicBezTo>
                    <a:pt x="3853339" y="220504"/>
                    <a:pt x="3854291" y="215741"/>
                    <a:pt x="3854291" y="211931"/>
                  </a:cubicBezTo>
                  <a:close/>
                  <a:moveTo>
                    <a:pt x="3849529" y="262414"/>
                  </a:moveTo>
                  <a:cubicBezTo>
                    <a:pt x="3849529" y="260509"/>
                    <a:pt x="3849529" y="259556"/>
                    <a:pt x="3849529" y="257651"/>
                  </a:cubicBezTo>
                  <a:cubicBezTo>
                    <a:pt x="3849529" y="257651"/>
                    <a:pt x="3849529" y="256699"/>
                    <a:pt x="3850481" y="256699"/>
                  </a:cubicBezTo>
                  <a:cubicBezTo>
                    <a:pt x="3853339" y="263366"/>
                    <a:pt x="3856196" y="270986"/>
                    <a:pt x="3859054" y="278606"/>
                  </a:cubicBezTo>
                  <a:cubicBezTo>
                    <a:pt x="3859054" y="279559"/>
                    <a:pt x="3859054" y="279559"/>
                    <a:pt x="3860006" y="280511"/>
                  </a:cubicBezTo>
                  <a:cubicBezTo>
                    <a:pt x="3860959" y="290989"/>
                    <a:pt x="3861911" y="302419"/>
                    <a:pt x="3862864" y="313849"/>
                  </a:cubicBezTo>
                  <a:cubicBezTo>
                    <a:pt x="3862864" y="313849"/>
                    <a:pt x="3862864" y="313849"/>
                    <a:pt x="3862864" y="313849"/>
                  </a:cubicBezTo>
                  <a:cubicBezTo>
                    <a:pt x="3858101" y="305276"/>
                    <a:pt x="3852386" y="298609"/>
                    <a:pt x="3847624" y="291941"/>
                  </a:cubicBezTo>
                  <a:cubicBezTo>
                    <a:pt x="3848576" y="281464"/>
                    <a:pt x="3848576" y="271939"/>
                    <a:pt x="3849529" y="262414"/>
                  </a:cubicBezTo>
                  <a:close/>
                  <a:moveTo>
                    <a:pt x="3846671" y="308134"/>
                  </a:moveTo>
                  <a:cubicBezTo>
                    <a:pt x="3849529" y="312896"/>
                    <a:pt x="3852386" y="318611"/>
                    <a:pt x="3855244" y="323374"/>
                  </a:cubicBezTo>
                  <a:cubicBezTo>
                    <a:pt x="3855244" y="324326"/>
                    <a:pt x="3856196" y="324326"/>
                    <a:pt x="3856196" y="325279"/>
                  </a:cubicBezTo>
                  <a:cubicBezTo>
                    <a:pt x="3856196" y="326231"/>
                    <a:pt x="3855244" y="326231"/>
                    <a:pt x="3855244" y="327184"/>
                  </a:cubicBezTo>
                  <a:cubicBezTo>
                    <a:pt x="3853339" y="330041"/>
                    <a:pt x="3851434" y="333851"/>
                    <a:pt x="3849529" y="336709"/>
                  </a:cubicBezTo>
                  <a:cubicBezTo>
                    <a:pt x="3848576" y="334804"/>
                    <a:pt x="3846671" y="331946"/>
                    <a:pt x="3845719" y="330041"/>
                  </a:cubicBezTo>
                  <a:cubicBezTo>
                    <a:pt x="3845719" y="323374"/>
                    <a:pt x="3846671" y="315754"/>
                    <a:pt x="3846671" y="308134"/>
                  </a:cubicBezTo>
                  <a:close/>
                  <a:moveTo>
                    <a:pt x="3843814" y="415766"/>
                  </a:moveTo>
                  <a:cubicBezTo>
                    <a:pt x="3844766" y="413861"/>
                    <a:pt x="3845719" y="411956"/>
                    <a:pt x="3846671" y="410051"/>
                  </a:cubicBezTo>
                  <a:cubicBezTo>
                    <a:pt x="3846671" y="411956"/>
                    <a:pt x="3847624" y="414814"/>
                    <a:pt x="3847624" y="416719"/>
                  </a:cubicBezTo>
                  <a:cubicBezTo>
                    <a:pt x="3847624" y="417671"/>
                    <a:pt x="3847624" y="418624"/>
                    <a:pt x="3847624" y="419576"/>
                  </a:cubicBezTo>
                  <a:cubicBezTo>
                    <a:pt x="3847624" y="420529"/>
                    <a:pt x="3846671" y="421481"/>
                    <a:pt x="3846671" y="422434"/>
                  </a:cubicBezTo>
                  <a:cubicBezTo>
                    <a:pt x="3845719" y="423386"/>
                    <a:pt x="3845719" y="425291"/>
                    <a:pt x="3844766" y="426244"/>
                  </a:cubicBezTo>
                  <a:lnTo>
                    <a:pt x="3842861" y="426244"/>
                  </a:lnTo>
                  <a:cubicBezTo>
                    <a:pt x="3843814" y="422434"/>
                    <a:pt x="3843814" y="418624"/>
                    <a:pt x="3843814" y="415766"/>
                  </a:cubicBezTo>
                  <a:close/>
                  <a:moveTo>
                    <a:pt x="3830479" y="297656"/>
                  </a:moveTo>
                  <a:cubicBezTo>
                    <a:pt x="3830479" y="298609"/>
                    <a:pt x="3830479" y="298609"/>
                    <a:pt x="3830479" y="299561"/>
                  </a:cubicBezTo>
                  <a:cubicBezTo>
                    <a:pt x="3830479" y="300514"/>
                    <a:pt x="3830479" y="300514"/>
                    <a:pt x="3830479" y="301466"/>
                  </a:cubicBezTo>
                  <a:cubicBezTo>
                    <a:pt x="3830479" y="303371"/>
                    <a:pt x="3830479" y="305276"/>
                    <a:pt x="3829526" y="307181"/>
                  </a:cubicBezTo>
                  <a:cubicBezTo>
                    <a:pt x="3828574" y="306229"/>
                    <a:pt x="3827621" y="305276"/>
                    <a:pt x="3827621" y="304324"/>
                  </a:cubicBezTo>
                  <a:cubicBezTo>
                    <a:pt x="3828574" y="301466"/>
                    <a:pt x="3829526" y="299561"/>
                    <a:pt x="3830479" y="297656"/>
                  </a:cubicBezTo>
                  <a:close/>
                  <a:moveTo>
                    <a:pt x="3826669" y="305276"/>
                  </a:moveTo>
                  <a:cubicBezTo>
                    <a:pt x="3827621" y="306229"/>
                    <a:pt x="3827621" y="308134"/>
                    <a:pt x="3828574" y="310039"/>
                  </a:cubicBezTo>
                  <a:cubicBezTo>
                    <a:pt x="3828574" y="311944"/>
                    <a:pt x="3828574" y="312896"/>
                    <a:pt x="3827621" y="314801"/>
                  </a:cubicBezTo>
                  <a:cubicBezTo>
                    <a:pt x="3826669" y="312896"/>
                    <a:pt x="3824764" y="310991"/>
                    <a:pt x="3823811" y="309086"/>
                  </a:cubicBezTo>
                  <a:cubicBezTo>
                    <a:pt x="3825716" y="307181"/>
                    <a:pt x="3825716" y="306229"/>
                    <a:pt x="3826669" y="305276"/>
                  </a:cubicBezTo>
                  <a:close/>
                  <a:moveTo>
                    <a:pt x="3820001" y="319564"/>
                  </a:moveTo>
                  <a:cubicBezTo>
                    <a:pt x="3821906" y="323374"/>
                    <a:pt x="3823811" y="328136"/>
                    <a:pt x="3826669" y="332899"/>
                  </a:cubicBezTo>
                  <a:cubicBezTo>
                    <a:pt x="3826669" y="332899"/>
                    <a:pt x="3826669" y="333851"/>
                    <a:pt x="3827621" y="333851"/>
                  </a:cubicBezTo>
                  <a:cubicBezTo>
                    <a:pt x="3827621" y="336709"/>
                    <a:pt x="3826669" y="339566"/>
                    <a:pt x="3826669" y="343376"/>
                  </a:cubicBezTo>
                  <a:cubicBezTo>
                    <a:pt x="3825716" y="354806"/>
                    <a:pt x="3825716" y="366236"/>
                    <a:pt x="3824764" y="377666"/>
                  </a:cubicBezTo>
                  <a:cubicBezTo>
                    <a:pt x="3823811" y="372904"/>
                    <a:pt x="3821906" y="368141"/>
                    <a:pt x="3820954" y="364331"/>
                  </a:cubicBezTo>
                  <a:cubicBezTo>
                    <a:pt x="3820954" y="360521"/>
                    <a:pt x="3820001" y="356711"/>
                    <a:pt x="3820001" y="352901"/>
                  </a:cubicBezTo>
                  <a:cubicBezTo>
                    <a:pt x="3820001" y="347186"/>
                    <a:pt x="3819049" y="341471"/>
                    <a:pt x="3818096" y="336709"/>
                  </a:cubicBezTo>
                  <a:cubicBezTo>
                    <a:pt x="3820001" y="333851"/>
                    <a:pt x="3821906" y="332899"/>
                    <a:pt x="3821906" y="332899"/>
                  </a:cubicBezTo>
                  <a:cubicBezTo>
                    <a:pt x="3821906" y="332899"/>
                    <a:pt x="3820954" y="333851"/>
                    <a:pt x="3818096" y="335756"/>
                  </a:cubicBezTo>
                  <a:cubicBezTo>
                    <a:pt x="3818096" y="332899"/>
                    <a:pt x="3817144" y="329089"/>
                    <a:pt x="3817144" y="326231"/>
                  </a:cubicBezTo>
                  <a:cubicBezTo>
                    <a:pt x="3818096" y="323374"/>
                    <a:pt x="3819049" y="321469"/>
                    <a:pt x="3820001" y="319564"/>
                  </a:cubicBezTo>
                  <a:close/>
                  <a:moveTo>
                    <a:pt x="3788569" y="264319"/>
                  </a:moveTo>
                  <a:cubicBezTo>
                    <a:pt x="3789521" y="266224"/>
                    <a:pt x="3791426" y="268129"/>
                    <a:pt x="3792379" y="270986"/>
                  </a:cubicBezTo>
                  <a:cubicBezTo>
                    <a:pt x="3795236" y="274796"/>
                    <a:pt x="3798094" y="280511"/>
                    <a:pt x="3800951" y="285274"/>
                  </a:cubicBezTo>
                  <a:cubicBezTo>
                    <a:pt x="3800951" y="286226"/>
                    <a:pt x="3800951" y="286226"/>
                    <a:pt x="3800951" y="287179"/>
                  </a:cubicBezTo>
                  <a:cubicBezTo>
                    <a:pt x="3800951" y="290989"/>
                    <a:pt x="3800951" y="294799"/>
                    <a:pt x="3800951" y="298609"/>
                  </a:cubicBezTo>
                  <a:cubicBezTo>
                    <a:pt x="3800951" y="299561"/>
                    <a:pt x="3800951" y="300514"/>
                    <a:pt x="3800951" y="300514"/>
                  </a:cubicBezTo>
                  <a:cubicBezTo>
                    <a:pt x="3799999" y="295751"/>
                    <a:pt x="3798094" y="291941"/>
                    <a:pt x="3797141" y="287179"/>
                  </a:cubicBezTo>
                  <a:cubicBezTo>
                    <a:pt x="3797141" y="286226"/>
                    <a:pt x="3796189" y="285274"/>
                    <a:pt x="3796189" y="285274"/>
                  </a:cubicBezTo>
                  <a:cubicBezTo>
                    <a:pt x="3796189" y="282416"/>
                    <a:pt x="3796189" y="280511"/>
                    <a:pt x="3796189" y="280511"/>
                  </a:cubicBezTo>
                  <a:cubicBezTo>
                    <a:pt x="3796189" y="280511"/>
                    <a:pt x="3796189" y="281464"/>
                    <a:pt x="3795236" y="283369"/>
                  </a:cubicBezTo>
                  <a:cubicBezTo>
                    <a:pt x="3794284" y="279559"/>
                    <a:pt x="3792379" y="275749"/>
                    <a:pt x="3791426" y="271939"/>
                  </a:cubicBezTo>
                  <a:cubicBezTo>
                    <a:pt x="3790474" y="269081"/>
                    <a:pt x="3789521" y="266224"/>
                    <a:pt x="3788569" y="264319"/>
                  </a:cubicBezTo>
                  <a:close/>
                  <a:moveTo>
                    <a:pt x="3748564" y="364331"/>
                  </a:moveTo>
                  <a:cubicBezTo>
                    <a:pt x="3748564" y="359569"/>
                    <a:pt x="3748564" y="355759"/>
                    <a:pt x="3748564" y="351949"/>
                  </a:cubicBezTo>
                  <a:cubicBezTo>
                    <a:pt x="3749516" y="353854"/>
                    <a:pt x="3749516" y="355759"/>
                    <a:pt x="3750469" y="358616"/>
                  </a:cubicBezTo>
                  <a:cubicBezTo>
                    <a:pt x="3749516" y="359569"/>
                    <a:pt x="3749516" y="361474"/>
                    <a:pt x="3748564" y="364331"/>
                  </a:cubicBezTo>
                  <a:close/>
                  <a:moveTo>
                    <a:pt x="3762851" y="399574"/>
                  </a:moveTo>
                  <a:cubicBezTo>
                    <a:pt x="3761899" y="401479"/>
                    <a:pt x="3760946" y="403384"/>
                    <a:pt x="3759994" y="405289"/>
                  </a:cubicBezTo>
                  <a:cubicBezTo>
                    <a:pt x="3759994" y="400526"/>
                    <a:pt x="3760946" y="395764"/>
                    <a:pt x="3760946" y="391954"/>
                  </a:cubicBezTo>
                  <a:cubicBezTo>
                    <a:pt x="3760946" y="391954"/>
                    <a:pt x="3760946" y="391001"/>
                    <a:pt x="3760946" y="391001"/>
                  </a:cubicBezTo>
                  <a:cubicBezTo>
                    <a:pt x="3761899" y="392906"/>
                    <a:pt x="3761899" y="394811"/>
                    <a:pt x="3762851" y="396716"/>
                  </a:cubicBezTo>
                  <a:cubicBezTo>
                    <a:pt x="3763804" y="397669"/>
                    <a:pt x="3762851" y="398621"/>
                    <a:pt x="3762851" y="399574"/>
                  </a:cubicBezTo>
                  <a:close/>
                  <a:moveTo>
                    <a:pt x="3770471" y="290036"/>
                  </a:moveTo>
                  <a:cubicBezTo>
                    <a:pt x="3772376" y="296704"/>
                    <a:pt x="3773329" y="302419"/>
                    <a:pt x="3775234" y="309086"/>
                  </a:cubicBezTo>
                  <a:cubicBezTo>
                    <a:pt x="3774281" y="306229"/>
                    <a:pt x="3773329" y="304324"/>
                    <a:pt x="3771424" y="301466"/>
                  </a:cubicBezTo>
                  <a:cubicBezTo>
                    <a:pt x="3771424" y="300514"/>
                    <a:pt x="3770471" y="300514"/>
                    <a:pt x="3770471" y="299561"/>
                  </a:cubicBezTo>
                  <a:cubicBezTo>
                    <a:pt x="3770471" y="296704"/>
                    <a:pt x="3770471" y="293846"/>
                    <a:pt x="3770471" y="290989"/>
                  </a:cubicBezTo>
                  <a:cubicBezTo>
                    <a:pt x="3770471" y="290989"/>
                    <a:pt x="3770471" y="290036"/>
                    <a:pt x="3770471" y="290036"/>
                  </a:cubicBezTo>
                  <a:close/>
                  <a:moveTo>
                    <a:pt x="3769519" y="370046"/>
                  </a:moveTo>
                  <a:cubicBezTo>
                    <a:pt x="3769519" y="370999"/>
                    <a:pt x="3769519" y="371951"/>
                    <a:pt x="3770471" y="372904"/>
                  </a:cubicBezTo>
                  <a:cubicBezTo>
                    <a:pt x="3769519" y="370999"/>
                    <a:pt x="3768566" y="369094"/>
                    <a:pt x="3767614" y="366236"/>
                  </a:cubicBezTo>
                  <a:cubicBezTo>
                    <a:pt x="3767614" y="362426"/>
                    <a:pt x="3767614" y="359569"/>
                    <a:pt x="3767614" y="359569"/>
                  </a:cubicBezTo>
                  <a:cubicBezTo>
                    <a:pt x="3767614" y="359569"/>
                    <a:pt x="3767614" y="361474"/>
                    <a:pt x="3766661" y="364331"/>
                  </a:cubicBezTo>
                  <a:cubicBezTo>
                    <a:pt x="3765709" y="363379"/>
                    <a:pt x="3765709" y="361474"/>
                    <a:pt x="3764756" y="360521"/>
                  </a:cubicBezTo>
                  <a:cubicBezTo>
                    <a:pt x="3764756" y="359569"/>
                    <a:pt x="3764756" y="358616"/>
                    <a:pt x="3764756" y="357664"/>
                  </a:cubicBezTo>
                  <a:cubicBezTo>
                    <a:pt x="3764756" y="355759"/>
                    <a:pt x="3765709" y="353854"/>
                    <a:pt x="3765709" y="351949"/>
                  </a:cubicBezTo>
                  <a:cubicBezTo>
                    <a:pt x="3767614" y="358616"/>
                    <a:pt x="3768566" y="364331"/>
                    <a:pt x="3769519" y="370046"/>
                  </a:cubicBezTo>
                  <a:close/>
                  <a:moveTo>
                    <a:pt x="3753326" y="250031"/>
                  </a:moveTo>
                  <a:cubicBezTo>
                    <a:pt x="3754279" y="245269"/>
                    <a:pt x="3754279" y="241459"/>
                    <a:pt x="3755231" y="236696"/>
                  </a:cubicBezTo>
                  <a:cubicBezTo>
                    <a:pt x="3755231" y="235744"/>
                    <a:pt x="3755231" y="233839"/>
                    <a:pt x="3756184" y="232886"/>
                  </a:cubicBezTo>
                  <a:cubicBezTo>
                    <a:pt x="3757136" y="231934"/>
                    <a:pt x="3757136" y="230981"/>
                    <a:pt x="3758089" y="230029"/>
                  </a:cubicBezTo>
                  <a:cubicBezTo>
                    <a:pt x="3759041" y="232886"/>
                    <a:pt x="3759041" y="234791"/>
                    <a:pt x="3759994" y="237649"/>
                  </a:cubicBezTo>
                  <a:cubicBezTo>
                    <a:pt x="3762851" y="250984"/>
                    <a:pt x="3766661" y="266224"/>
                    <a:pt x="3769519" y="281464"/>
                  </a:cubicBezTo>
                  <a:cubicBezTo>
                    <a:pt x="3768566" y="284321"/>
                    <a:pt x="3768566" y="287179"/>
                    <a:pt x="3767614" y="290036"/>
                  </a:cubicBezTo>
                  <a:cubicBezTo>
                    <a:pt x="3767614" y="290036"/>
                    <a:pt x="3767614" y="290036"/>
                    <a:pt x="3767614" y="290989"/>
                  </a:cubicBezTo>
                  <a:cubicBezTo>
                    <a:pt x="3762851" y="280511"/>
                    <a:pt x="3757136" y="270986"/>
                    <a:pt x="3752374" y="261461"/>
                  </a:cubicBezTo>
                  <a:cubicBezTo>
                    <a:pt x="3752374" y="258604"/>
                    <a:pt x="3752374" y="253841"/>
                    <a:pt x="3753326" y="250031"/>
                  </a:cubicBezTo>
                  <a:close/>
                  <a:moveTo>
                    <a:pt x="3748564" y="296704"/>
                  </a:moveTo>
                  <a:cubicBezTo>
                    <a:pt x="3748564" y="296704"/>
                    <a:pt x="3748564" y="296704"/>
                    <a:pt x="3748564" y="296704"/>
                  </a:cubicBezTo>
                  <a:cubicBezTo>
                    <a:pt x="3751421" y="301466"/>
                    <a:pt x="3753326" y="307181"/>
                    <a:pt x="3756184" y="313849"/>
                  </a:cubicBezTo>
                  <a:cubicBezTo>
                    <a:pt x="3756184" y="314801"/>
                    <a:pt x="3757136" y="315754"/>
                    <a:pt x="3757136" y="316706"/>
                  </a:cubicBezTo>
                  <a:cubicBezTo>
                    <a:pt x="3758089" y="318611"/>
                    <a:pt x="3758089" y="321469"/>
                    <a:pt x="3759041" y="323374"/>
                  </a:cubicBezTo>
                  <a:cubicBezTo>
                    <a:pt x="3758089" y="325279"/>
                    <a:pt x="3758089" y="328136"/>
                    <a:pt x="3757136" y="330041"/>
                  </a:cubicBezTo>
                  <a:cubicBezTo>
                    <a:pt x="3756184" y="333851"/>
                    <a:pt x="3755231" y="337661"/>
                    <a:pt x="3754279" y="341471"/>
                  </a:cubicBezTo>
                  <a:cubicBezTo>
                    <a:pt x="3753326" y="339566"/>
                    <a:pt x="3751421" y="337661"/>
                    <a:pt x="3750469" y="335756"/>
                  </a:cubicBezTo>
                  <a:cubicBezTo>
                    <a:pt x="3749516" y="333851"/>
                    <a:pt x="3748564" y="332899"/>
                    <a:pt x="3747611" y="331946"/>
                  </a:cubicBezTo>
                  <a:cubicBezTo>
                    <a:pt x="3748564" y="320516"/>
                    <a:pt x="3748564" y="308134"/>
                    <a:pt x="3748564" y="296704"/>
                  </a:cubicBezTo>
                  <a:close/>
                  <a:moveTo>
                    <a:pt x="3738086" y="273844"/>
                  </a:moveTo>
                  <a:cubicBezTo>
                    <a:pt x="3738086" y="273844"/>
                    <a:pt x="3738086" y="273844"/>
                    <a:pt x="3738086" y="273844"/>
                  </a:cubicBezTo>
                  <a:cubicBezTo>
                    <a:pt x="3738086" y="274796"/>
                    <a:pt x="3738086" y="274796"/>
                    <a:pt x="3738086" y="274796"/>
                  </a:cubicBezTo>
                  <a:cubicBezTo>
                    <a:pt x="3738086" y="273844"/>
                    <a:pt x="3738086" y="273844"/>
                    <a:pt x="3738086" y="273844"/>
                  </a:cubicBezTo>
                  <a:close/>
                  <a:moveTo>
                    <a:pt x="3689509" y="326231"/>
                  </a:moveTo>
                  <a:cubicBezTo>
                    <a:pt x="3688556" y="328136"/>
                    <a:pt x="3687604" y="330041"/>
                    <a:pt x="3686651" y="331946"/>
                  </a:cubicBezTo>
                  <a:cubicBezTo>
                    <a:pt x="3686651" y="331946"/>
                    <a:pt x="3686651" y="330994"/>
                    <a:pt x="3685699" y="330994"/>
                  </a:cubicBezTo>
                  <a:cubicBezTo>
                    <a:pt x="3685699" y="328136"/>
                    <a:pt x="3685699" y="325279"/>
                    <a:pt x="3685699" y="322421"/>
                  </a:cubicBezTo>
                  <a:cubicBezTo>
                    <a:pt x="3685699" y="319564"/>
                    <a:pt x="3685699" y="316706"/>
                    <a:pt x="3685699" y="313849"/>
                  </a:cubicBezTo>
                  <a:cubicBezTo>
                    <a:pt x="3686651" y="316706"/>
                    <a:pt x="3688556" y="320516"/>
                    <a:pt x="3689509" y="325279"/>
                  </a:cubicBezTo>
                  <a:cubicBezTo>
                    <a:pt x="3689509" y="326231"/>
                    <a:pt x="3689509" y="326231"/>
                    <a:pt x="3689509" y="326231"/>
                  </a:cubicBezTo>
                  <a:close/>
                  <a:moveTo>
                    <a:pt x="3716179" y="211931"/>
                  </a:moveTo>
                  <a:cubicBezTo>
                    <a:pt x="3718084" y="214789"/>
                    <a:pt x="3719036" y="218599"/>
                    <a:pt x="3720941" y="221456"/>
                  </a:cubicBezTo>
                  <a:cubicBezTo>
                    <a:pt x="3719989" y="224314"/>
                    <a:pt x="3719989" y="227171"/>
                    <a:pt x="3719036" y="230029"/>
                  </a:cubicBezTo>
                  <a:cubicBezTo>
                    <a:pt x="3719036" y="230981"/>
                    <a:pt x="3719036" y="232886"/>
                    <a:pt x="3718084" y="233839"/>
                  </a:cubicBezTo>
                  <a:cubicBezTo>
                    <a:pt x="3715226" y="230029"/>
                    <a:pt x="3713321" y="228124"/>
                    <a:pt x="3713321" y="228124"/>
                  </a:cubicBezTo>
                  <a:cubicBezTo>
                    <a:pt x="3713321" y="228124"/>
                    <a:pt x="3715226" y="230981"/>
                    <a:pt x="3717131" y="235744"/>
                  </a:cubicBezTo>
                  <a:cubicBezTo>
                    <a:pt x="3716179" y="241459"/>
                    <a:pt x="3715226" y="247174"/>
                    <a:pt x="3714274" y="253841"/>
                  </a:cubicBezTo>
                  <a:cubicBezTo>
                    <a:pt x="3714274" y="252889"/>
                    <a:pt x="3714274" y="251936"/>
                    <a:pt x="3714274" y="250984"/>
                  </a:cubicBezTo>
                  <a:cubicBezTo>
                    <a:pt x="3714274" y="246221"/>
                    <a:pt x="3713321" y="242411"/>
                    <a:pt x="3713321" y="238601"/>
                  </a:cubicBezTo>
                  <a:cubicBezTo>
                    <a:pt x="3713321" y="234791"/>
                    <a:pt x="3713321" y="230981"/>
                    <a:pt x="3713321" y="227171"/>
                  </a:cubicBezTo>
                  <a:cubicBezTo>
                    <a:pt x="3713321" y="219551"/>
                    <a:pt x="3712369" y="213836"/>
                    <a:pt x="3712369" y="208121"/>
                  </a:cubicBezTo>
                  <a:cubicBezTo>
                    <a:pt x="3712369" y="207169"/>
                    <a:pt x="3712369" y="206216"/>
                    <a:pt x="3712369" y="205264"/>
                  </a:cubicBezTo>
                  <a:cubicBezTo>
                    <a:pt x="3713321" y="207169"/>
                    <a:pt x="3714274" y="209074"/>
                    <a:pt x="3716179" y="211931"/>
                  </a:cubicBezTo>
                  <a:close/>
                  <a:moveTo>
                    <a:pt x="3679984" y="236696"/>
                  </a:moveTo>
                  <a:cubicBezTo>
                    <a:pt x="3681889" y="222409"/>
                    <a:pt x="3683794" y="209074"/>
                    <a:pt x="3684746" y="196691"/>
                  </a:cubicBezTo>
                  <a:cubicBezTo>
                    <a:pt x="3685699" y="185261"/>
                    <a:pt x="3687604" y="174784"/>
                    <a:pt x="3687604" y="166211"/>
                  </a:cubicBezTo>
                  <a:cubicBezTo>
                    <a:pt x="3687604" y="161449"/>
                    <a:pt x="3688556" y="157639"/>
                    <a:pt x="3688556" y="154781"/>
                  </a:cubicBezTo>
                  <a:cubicBezTo>
                    <a:pt x="3690461" y="159544"/>
                    <a:pt x="3694271" y="168116"/>
                    <a:pt x="3699034" y="178594"/>
                  </a:cubicBezTo>
                  <a:cubicBezTo>
                    <a:pt x="3701891" y="184309"/>
                    <a:pt x="3704749" y="191929"/>
                    <a:pt x="3708559" y="199549"/>
                  </a:cubicBezTo>
                  <a:cubicBezTo>
                    <a:pt x="3708559" y="201454"/>
                    <a:pt x="3707606" y="204311"/>
                    <a:pt x="3707606" y="207169"/>
                  </a:cubicBezTo>
                  <a:cubicBezTo>
                    <a:pt x="3706654" y="211931"/>
                    <a:pt x="3705701" y="218599"/>
                    <a:pt x="3704749" y="226219"/>
                  </a:cubicBezTo>
                  <a:cubicBezTo>
                    <a:pt x="3703796" y="230029"/>
                    <a:pt x="3703796" y="233839"/>
                    <a:pt x="3702844" y="237649"/>
                  </a:cubicBezTo>
                  <a:cubicBezTo>
                    <a:pt x="3702844" y="241459"/>
                    <a:pt x="3701891" y="246221"/>
                    <a:pt x="3701891" y="250984"/>
                  </a:cubicBezTo>
                  <a:cubicBezTo>
                    <a:pt x="3700939" y="259556"/>
                    <a:pt x="3700939" y="270034"/>
                    <a:pt x="3700939" y="280511"/>
                  </a:cubicBezTo>
                  <a:cubicBezTo>
                    <a:pt x="3700939" y="287179"/>
                    <a:pt x="3700939" y="293846"/>
                    <a:pt x="3700939" y="300514"/>
                  </a:cubicBezTo>
                  <a:cubicBezTo>
                    <a:pt x="3699034" y="293846"/>
                    <a:pt x="3697129" y="290036"/>
                    <a:pt x="3697129" y="290036"/>
                  </a:cubicBezTo>
                  <a:cubicBezTo>
                    <a:pt x="3697129" y="290036"/>
                    <a:pt x="3698081" y="296704"/>
                    <a:pt x="3699034" y="308134"/>
                  </a:cubicBezTo>
                  <a:cubicBezTo>
                    <a:pt x="3696176" y="312896"/>
                    <a:pt x="3693319" y="317659"/>
                    <a:pt x="3690461" y="322421"/>
                  </a:cubicBezTo>
                  <a:cubicBezTo>
                    <a:pt x="3687604" y="317659"/>
                    <a:pt x="3685699" y="313849"/>
                    <a:pt x="3683794" y="310991"/>
                  </a:cubicBezTo>
                  <a:cubicBezTo>
                    <a:pt x="3683794" y="305276"/>
                    <a:pt x="3683794" y="302419"/>
                    <a:pt x="3683794" y="302419"/>
                  </a:cubicBezTo>
                  <a:cubicBezTo>
                    <a:pt x="3683794" y="302419"/>
                    <a:pt x="3683794" y="304324"/>
                    <a:pt x="3682841" y="308134"/>
                  </a:cubicBezTo>
                  <a:cubicBezTo>
                    <a:pt x="3680936" y="304324"/>
                    <a:pt x="3679031" y="302419"/>
                    <a:pt x="3679031" y="302419"/>
                  </a:cubicBezTo>
                  <a:cubicBezTo>
                    <a:pt x="3679031" y="302419"/>
                    <a:pt x="3679984" y="305276"/>
                    <a:pt x="3681889" y="310991"/>
                  </a:cubicBezTo>
                  <a:cubicBezTo>
                    <a:pt x="3680936" y="313849"/>
                    <a:pt x="3680936" y="318611"/>
                    <a:pt x="3679984" y="323374"/>
                  </a:cubicBezTo>
                  <a:cubicBezTo>
                    <a:pt x="3677126" y="317659"/>
                    <a:pt x="3675221" y="311944"/>
                    <a:pt x="3672364" y="307181"/>
                  </a:cubicBezTo>
                  <a:cubicBezTo>
                    <a:pt x="3674269" y="300514"/>
                    <a:pt x="3676174" y="294799"/>
                    <a:pt x="3677126" y="289084"/>
                  </a:cubicBezTo>
                  <a:cubicBezTo>
                    <a:pt x="3679031" y="283369"/>
                    <a:pt x="3680936" y="277654"/>
                    <a:pt x="3681889" y="272891"/>
                  </a:cubicBezTo>
                  <a:cubicBezTo>
                    <a:pt x="3683794" y="268129"/>
                    <a:pt x="3685699" y="264319"/>
                    <a:pt x="3686651" y="260509"/>
                  </a:cubicBezTo>
                  <a:cubicBezTo>
                    <a:pt x="3690461" y="253841"/>
                    <a:pt x="3692366" y="250031"/>
                    <a:pt x="3692366" y="250031"/>
                  </a:cubicBezTo>
                  <a:cubicBezTo>
                    <a:pt x="3692366" y="250031"/>
                    <a:pt x="3689509" y="252889"/>
                    <a:pt x="3683794" y="258604"/>
                  </a:cubicBezTo>
                  <a:cubicBezTo>
                    <a:pt x="3680936" y="261461"/>
                    <a:pt x="3678079" y="265271"/>
                    <a:pt x="3675221" y="270034"/>
                  </a:cubicBezTo>
                  <a:cubicBezTo>
                    <a:pt x="3674269" y="271939"/>
                    <a:pt x="3673316" y="273844"/>
                    <a:pt x="3671411" y="275749"/>
                  </a:cubicBezTo>
                  <a:cubicBezTo>
                    <a:pt x="3677126" y="261461"/>
                    <a:pt x="3679031" y="248126"/>
                    <a:pt x="3679984" y="236696"/>
                  </a:cubicBezTo>
                  <a:close/>
                  <a:moveTo>
                    <a:pt x="3678079" y="342424"/>
                  </a:moveTo>
                  <a:cubicBezTo>
                    <a:pt x="3678079" y="344329"/>
                    <a:pt x="3677126" y="346234"/>
                    <a:pt x="3677126" y="349091"/>
                  </a:cubicBezTo>
                  <a:cubicBezTo>
                    <a:pt x="3677126" y="347186"/>
                    <a:pt x="3676174" y="345281"/>
                    <a:pt x="3676174" y="343376"/>
                  </a:cubicBezTo>
                  <a:cubicBezTo>
                    <a:pt x="3675221" y="340519"/>
                    <a:pt x="3675221" y="337661"/>
                    <a:pt x="3674269" y="335756"/>
                  </a:cubicBezTo>
                  <a:cubicBezTo>
                    <a:pt x="3675221" y="337661"/>
                    <a:pt x="3676174" y="340519"/>
                    <a:pt x="3678079" y="342424"/>
                  </a:cubicBezTo>
                  <a:close/>
                  <a:moveTo>
                    <a:pt x="3664744" y="355759"/>
                  </a:moveTo>
                  <a:cubicBezTo>
                    <a:pt x="3664744" y="357664"/>
                    <a:pt x="3664744" y="360521"/>
                    <a:pt x="3664744" y="362426"/>
                  </a:cubicBezTo>
                  <a:cubicBezTo>
                    <a:pt x="3664744" y="365284"/>
                    <a:pt x="3663791" y="368141"/>
                    <a:pt x="3663791" y="371951"/>
                  </a:cubicBezTo>
                  <a:cubicBezTo>
                    <a:pt x="3663791" y="371951"/>
                    <a:pt x="3663791" y="371951"/>
                    <a:pt x="3663791" y="371951"/>
                  </a:cubicBezTo>
                  <a:cubicBezTo>
                    <a:pt x="3663791" y="370046"/>
                    <a:pt x="3662839" y="368141"/>
                    <a:pt x="3662839" y="367189"/>
                  </a:cubicBezTo>
                  <a:cubicBezTo>
                    <a:pt x="3662839" y="367189"/>
                    <a:pt x="3662839" y="367189"/>
                    <a:pt x="3662839" y="366236"/>
                  </a:cubicBezTo>
                  <a:cubicBezTo>
                    <a:pt x="3663791" y="363379"/>
                    <a:pt x="3664744" y="359569"/>
                    <a:pt x="3664744" y="355759"/>
                  </a:cubicBezTo>
                  <a:close/>
                  <a:moveTo>
                    <a:pt x="3603784" y="369094"/>
                  </a:moveTo>
                  <a:cubicBezTo>
                    <a:pt x="3603784" y="367189"/>
                    <a:pt x="3602831" y="365284"/>
                    <a:pt x="3602831" y="363379"/>
                  </a:cubicBezTo>
                  <a:cubicBezTo>
                    <a:pt x="3603784" y="359569"/>
                    <a:pt x="3604736" y="355759"/>
                    <a:pt x="3605689" y="352901"/>
                  </a:cubicBezTo>
                  <a:cubicBezTo>
                    <a:pt x="3605689" y="351949"/>
                    <a:pt x="3606641" y="350996"/>
                    <a:pt x="3606641" y="350044"/>
                  </a:cubicBezTo>
                  <a:cubicBezTo>
                    <a:pt x="3606641" y="350996"/>
                    <a:pt x="3607594" y="351949"/>
                    <a:pt x="3607594" y="352901"/>
                  </a:cubicBezTo>
                  <a:lnTo>
                    <a:pt x="3607594" y="353854"/>
                  </a:lnTo>
                  <a:cubicBezTo>
                    <a:pt x="3605689" y="358616"/>
                    <a:pt x="3604736" y="364331"/>
                    <a:pt x="3603784" y="369094"/>
                  </a:cubicBezTo>
                  <a:close/>
                  <a:moveTo>
                    <a:pt x="3612356" y="329089"/>
                  </a:moveTo>
                  <a:cubicBezTo>
                    <a:pt x="3612356" y="329089"/>
                    <a:pt x="3611404" y="328136"/>
                    <a:pt x="3611404" y="327184"/>
                  </a:cubicBezTo>
                  <a:cubicBezTo>
                    <a:pt x="3611404" y="325279"/>
                    <a:pt x="3611404" y="323374"/>
                    <a:pt x="3610451" y="321469"/>
                  </a:cubicBezTo>
                  <a:cubicBezTo>
                    <a:pt x="3611404" y="322421"/>
                    <a:pt x="3612356" y="323374"/>
                    <a:pt x="3613309" y="324326"/>
                  </a:cubicBezTo>
                  <a:cubicBezTo>
                    <a:pt x="3613309" y="326231"/>
                    <a:pt x="3612356" y="327184"/>
                    <a:pt x="3612356" y="329089"/>
                  </a:cubicBezTo>
                  <a:close/>
                  <a:moveTo>
                    <a:pt x="3633311" y="366236"/>
                  </a:moveTo>
                  <a:cubicBezTo>
                    <a:pt x="3632359" y="363379"/>
                    <a:pt x="3630454" y="361474"/>
                    <a:pt x="3629501" y="358616"/>
                  </a:cubicBezTo>
                  <a:cubicBezTo>
                    <a:pt x="3629501" y="357664"/>
                    <a:pt x="3629501" y="355759"/>
                    <a:pt x="3629501" y="354806"/>
                  </a:cubicBezTo>
                  <a:cubicBezTo>
                    <a:pt x="3631406" y="357664"/>
                    <a:pt x="3632359" y="361474"/>
                    <a:pt x="3633311" y="366236"/>
                  </a:cubicBezTo>
                  <a:cubicBezTo>
                    <a:pt x="3633311" y="366236"/>
                    <a:pt x="3634264" y="366236"/>
                    <a:pt x="3633311" y="366236"/>
                  </a:cubicBezTo>
                  <a:cubicBezTo>
                    <a:pt x="3634264" y="366236"/>
                    <a:pt x="3633311" y="366236"/>
                    <a:pt x="3633311" y="366236"/>
                  </a:cubicBezTo>
                  <a:close/>
                  <a:moveTo>
                    <a:pt x="3632359" y="331946"/>
                  </a:moveTo>
                  <a:cubicBezTo>
                    <a:pt x="3633311" y="336709"/>
                    <a:pt x="3634264" y="342424"/>
                    <a:pt x="3635216" y="348139"/>
                  </a:cubicBezTo>
                  <a:cubicBezTo>
                    <a:pt x="3634264" y="346234"/>
                    <a:pt x="3632359" y="343376"/>
                    <a:pt x="3631406" y="341471"/>
                  </a:cubicBezTo>
                  <a:cubicBezTo>
                    <a:pt x="3631406" y="337661"/>
                    <a:pt x="3631406" y="334804"/>
                    <a:pt x="3632359" y="331946"/>
                  </a:cubicBezTo>
                  <a:close/>
                  <a:moveTo>
                    <a:pt x="3618071" y="270034"/>
                  </a:moveTo>
                  <a:cubicBezTo>
                    <a:pt x="3621881" y="261461"/>
                    <a:pt x="3624739" y="252889"/>
                    <a:pt x="3628549" y="246221"/>
                  </a:cubicBezTo>
                  <a:cubicBezTo>
                    <a:pt x="3629501" y="244316"/>
                    <a:pt x="3629501" y="243364"/>
                    <a:pt x="3630454" y="242411"/>
                  </a:cubicBezTo>
                  <a:cubicBezTo>
                    <a:pt x="3629501" y="249079"/>
                    <a:pt x="3627596" y="256699"/>
                    <a:pt x="3625691" y="265271"/>
                  </a:cubicBezTo>
                  <a:cubicBezTo>
                    <a:pt x="3623786" y="267176"/>
                    <a:pt x="3620929" y="269081"/>
                    <a:pt x="3618071" y="271939"/>
                  </a:cubicBezTo>
                  <a:cubicBezTo>
                    <a:pt x="3618071" y="270986"/>
                    <a:pt x="3618071" y="270034"/>
                    <a:pt x="3618071" y="270034"/>
                  </a:cubicBezTo>
                  <a:close/>
                  <a:moveTo>
                    <a:pt x="3601879" y="310039"/>
                  </a:moveTo>
                  <a:cubicBezTo>
                    <a:pt x="3603784" y="306229"/>
                    <a:pt x="3604736" y="302419"/>
                    <a:pt x="3606641" y="298609"/>
                  </a:cubicBezTo>
                  <a:cubicBezTo>
                    <a:pt x="3609499" y="291941"/>
                    <a:pt x="3612356" y="285274"/>
                    <a:pt x="3615214" y="278606"/>
                  </a:cubicBezTo>
                  <a:cubicBezTo>
                    <a:pt x="3617119" y="276701"/>
                    <a:pt x="3619024" y="273844"/>
                    <a:pt x="3619976" y="271939"/>
                  </a:cubicBezTo>
                  <a:cubicBezTo>
                    <a:pt x="3621881" y="270034"/>
                    <a:pt x="3623786" y="268129"/>
                    <a:pt x="3625691" y="266224"/>
                  </a:cubicBezTo>
                  <a:cubicBezTo>
                    <a:pt x="3625691" y="268129"/>
                    <a:pt x="3624739" y="269081"/>
                    <a:pt x="3624739" y="270986"/>
                  </a:cubicBezTo>
                  <a:cubicBezTo>
                    <a:pt x="3621881" y="282416"/>
                    <a:pt x="3619976" y="295751"/>
                    <a:pt x="3617119" y="309086"/>
                  </a:cubicBezTo>
                  <a:cubicBezTo>
                    <a:pt x="3616166" y="312896"/>
                    <a:pt x="3615214" y="317659"/>
                    <a:pt x="3614261" y="322421"/>
                  </a:cubicBezTo>
                  <a:cubicBezTo>
                    <a:pt x="3613309" y="321469"/>
                    <a:pt x="3612356" y="320516"/>
                    <a:pt x="3611404" y="320516"/>
                  </a:cubicBezTo>
                  <a:cubicBezTo>
                    <a:pt x="3610451" y="312896"/>
                    <a:pt x="3610451" y="306229"/>
                    <a:pt x="3609499" y="298609"/>
                  </a:cubicBezTo>
                  <a:cubicBezTo>
                    <a:pt x="3609499" y="305276"/>
                    <a:pt x="3608546" y="311944"/>
                    <a:pt x="3608546" y="318611"/>
                  </a:cubicBezTo>
                  <a:cubicBezTo>
                    <a:pt x="3607594" y="318611"/>
                    <a:pt x="3606641" y="317659"/>
                    <a:pt x="3606641" y="317659"/>
                  </a:cubicBezTo>
                  <a:cubicBezTo>
                    <a:pt x="3607594" y="318611"/>
                    <a:pt x="3608546" y="318611"/>
                    <a:pt x="3608546" y="319564"/>
                  </a:cubicBezTo>
                  <a:cubicBezTo>
                    <a:pt x="3608546" y="320516"/>
                    <a:pt x="3608546" y="321469"/>
                    <a:pt x="3608546" y="322421"/>
                  </a:cubicBezTo>
                  <a:cubicBezTo>
                    <a:pt x="3606641" y="318611"/>
                    <a:pt x="3604736" y="315754"/>
                    <a:pt x="3602831" y="312896"/>
                  </a:cubicBezTo>
                  <a:cubicBezTo>
                    <a:pt x="3601879" y="310991"/>
                    <a:pt x="3601879" y="310039"/>
                    <a:pt x="3601879" y="310039"/>
                  </a:cubicBezTo>
                  <a:close/>
                  <a:moveTo>
                    <a:pt x="3600926" y="335756"/>
                  </a:moveTo>
                  <a:cubicBezTo>
                    <a:pt x="3601879" y="339566"/>
                    <a:pt x="3603784" y="342424"/>
                    <a:pt x="3604736" y="346234"/>
                  </a:cubicBezTo>
                  <a:cubicBezTo>
                    <a:pt x="3603784" y="348139"/>
                    <a:pt x="3602831" y="350044"/>
                    <a:pt x="3601879" y="351949"/>
                  </a:cubicBezTo>
                  <a:cubicBezTo>
                    <a:pt x="3601879" y="351949"/>
                    <a:pt x="3601879" y="352901"/>
                    <a:pt x="3600926" y="352901"/>
                  </a:cubicBezTo>
                  <a:cubicBezTo>
                    <a:pt x="3600926" y="350044"/>
                    <a:pt x="3599974" y="348139"/>
                    <a:pt x="3599974" y="345281"/>
                  </a:cubicBezTo>
                  <a:cubicBezTo>
                    <a:pt x="3599974" y="342424"/>
                    <a:pt x="3600926" y="338614"/>
                    <a:pt x="3600926" y="335756"/>
                  </a:cubicBezTo>
                  <a:close/>
                  <a:moveTo>
                    <a:pt x="3556159" y="342424"/>
                  </a:moveTo>
                  <a:cubicBezTo>
                    <a:pt x="3556159" y="335756"/>
                    <a:pt x="3557111" y="330041"/>
                    <a:pt x="3557111" y="324326"/>
                  </a:cubicBezTo>
                  <a:cubicBezTo>
                    <a:pt x="3557111" y="325279"/>
                    <a:pt x="3558064" y="327184"/>
                    <a:pt x="3558064" y="328136"/>
                  </a:cubicBezTo>
                  <a:cubicBezTo>
                    <a:pt x="3558064" y="330041"/>
                    <a:pt x="3559016" y="331946"/>
                    <a:pt x="3559016" y="333851"/>
                  </a:cubicBezTo>
                  <a:cubicBezTo>
                    <a:pt x="3559016" y="333851"/>
                    <a:pt x="3559016" y="334804"/>
                    <a:pt x="3559016" y="334804"/>
                  </a:cubicBezTo>
                  <a:cubicBezTo>
                    <a:pt x="3558064" y="337661"/>
                    <a:pt x="3557111" y="339566"/>
                    <a:pt x="3556159" y="342424"/>
                  </a:cubicBezTo>
                  <a:close/>
                  <a:moveTo>
                    <a:pt x="3559969" y="279559"/>
                  </a:moveTo>
                  <a:cubicBezTo>
                    <a:pt x="3559016" y="277654"/>
                    <a:pt x="3559016" y="276701"/>
                    <a:pt x="3559016" y="274796"/>
                  </a:cubicBezTo>
                  <a:cubicBezTo>
                    <a:pt x="3559969" y="275749"/>
                    <a:pt x="3560921" y="275749"/>
                    <a:pt x="3561874" y="276701"/>
                  </a:cubicBezTo>
                  <a:cubicBezTo>
                    <a:pt x="3563779" y="277654"/>
                    <a:pt x="3564731" y="278606"/>
                    <a:pt x="3566636" y="280511"/>
                  </a:cubicBezTo>
                  <a:cubicBezTo>
                    <a:pt x="3565684" y="282416"/>
                    <a:pt x="3563779" y="284321"/>
                    <a:pt x="3562826" y="287179"/>
                  </a:cubicBezTo>
                  <a:cubicBezTo>
                    <a:pt x="3561874" y="285274"/>
                    <a:pt x="3560921" y="282416"/>
                    <a:pt x="3559969" y="279559"/>
                  </a:cubicBezTo>
                  <a:close/>
                  <a:moveTo>
                    <a:pt x="3571399" y="287179"/>
                  </a:moveTo>
                  <a:cubicBezTo>
                    <a:pt x="3571399" y="294799"/>
                    <a:pt x="3571399" y="303371"/>
                    <a:pt x="3571399" y="311944"/>
                  </a:cubicBezTo>
                  <a:cubicBezTo>
                    <a:pt x="3570446" y="312896"/>
                    <a:pt x="3570446" y="313849"/>
                    <a:pt x="3569494" y="314801"/>
                  </a:cubicBezTo>
                  <a:cubicBezTo>
                    <a:pt x="3567589" y="307181"/>
                    <a:pt x="3565684" y="299561"/>
                    <a:pt x="3562826" y="292894"/>
                  </a:cubicBezTo>
                  <a:cubicBezTo>
                    <a:pt x="3563779" y="289084"/>
                    <a:pt x="3565684" y="285274"/>
                    <a:pt x="3566636" y="282416"/>
                  </a:cubicBezTo>
                  <a:cubicBezTo>
                    <a:pt x="3568541" y="283369"/>
                    <a:pt x="3570446" y="284321"/>
                    <a:pt x="3571399" y="287179"/>
                  </a:cubicBezTo>
                  <a:cubicBezTo>
                    <a:pt x="3571399" y="286226"/>
                    <a:pt x="3571399" y="286226"/>
                    <a:pt x="3571399" y="287179"/>
                  </a:cubicBezTo>
                  <a:close/>
                  <a:moveTo>
                    <a:pt x="3571399" y="281464"/>
                  </a:moveTo>
                  <a:cubicBezTo>
                    <a:pt x="3570446" y="280511"/>
                    <a:pt x="3569494" y="280511"/>
                    <a:pt x="3568541" y="279559"/>
                  </a:cubicBezTo>
                  <a:cubicBezTo>
                    <a:pt x="3568541" y="279559"/>
                    <a:pt x="3568541" y="279559"/>
                    <a:pt x="3568541" y="279559"/>
                  </a:cubicBezTo>
                  <a:cubicBezTo>
                    <a:pt x="3570446" y="276701"/>
                    <a:pt x="3571399" y="274796"/>
                    <a:pt x="3571399" y="273844"/>
                  </a:cubicBezTo>
                  <a:cubicBezTo>
                    <a:pt x="3571399" y="276701"/>
                    <a:pt x="3571399" y="279559"/>
                    <a:pt x="3571399" y="281464"/>
                  </a:cubicBezTo>
                  <a:close/>
                  <a:moveTo>
                    <a:pt x="3567589" y="250031"/>
                  </a:moveTo>
                  <a:cubicBezTo>
                    <a:pt x="3568541" y="254794"/>
                    <a:pt x="3569494" y="260509"/>
                    <a:pt x="3570446" y="265271"/>
                  </a:cubicBezTo>
                  <a:cubicBezTo>
                    <a:pt x="3570446" y="267176"/>
                    <a:pt x="3571399" y="270034"/>
                    <a:pt x="3571399" y="271939"/>
                  </a:cubicBezTo>
                  <a:cubicBezTo>
                    <a:pt x="3571399" y="271939"/>
                    <a:pt x="3571399" y="272891"/>
                    <a:pt x="3571399" y="272891"/>
                  </a:cubicBezTo>
                  <a:cubicBezTo>
                    <a:pt x="3571399" y="272891"/>
                    <a:pt x="3569494" y="274796"/>
                    <a:pt x="3567589" y="277654"/>
                  </a:cubicBezTo>
                  <a:cubicBezTo>
                    <a:pt x="3567589" y="277654"/>
                    <a:pt x="3567589" y="277654"/>
                    <a:pt x="3567589" y="277654"/>
                  </a:cubicBezTo>
                  <a:cubicBezTo>
                    <a:pt x="3565684" y="276701"/>
                    <a:pt x="3563779" y="274796"/>
                    <a:pt x="3561874" y="274796"/>
                  </a:cubicBezTo>
                  <a:cubicBezTo>
                    <a:pt x="3559969" y="273844"/>
                    <a:pt x="3559016" y="273844"/>
                    <a:pt x="3558064" y="272891"/>
                  </a:cubicBezTo>
                  <a:cubicBezTo>
                    <a:pt x="3557111" y="269081"/>
                    <a:pt x="3555206" y="264319"/>
                    <a:pt x="3554254" y="260509"/>
                  </a:cubicBezTo>
                  <a:cubicBezTo>
                    <a:pt x="3555206" y="259556"/>
                    <a:pt x="3555206" y="258604"/>
                    <a:pt x="3556159" y="257651"/>
                  </a:cubicBezTo>
                  <a:cubicBezTo>
                    <a:pt x="3559969" y="251936"/>
                    <a:pt x="3562826" y="247174"/>
                    <a:pt x="3566636" y="243364"/>
                  </a:cubicBezTo>
                  <a:cubicBezTo>
                    <a:pt x="3567589" y="246221"/>
                    <a:pt x="3567589" y="248126"/>
                    <a:pt x="3567589" y="250031"/>
                  </a:cubicBezTo>
                  <a:close/>
                  <a:moveTo>
                    <a:pt x="3561874" y="229076"/>
                  </a:moveTo>
                  <a:cubicBezTo>
                    <a:pt x="3561874" y="228124"/>
                    <a:pt x="3562826" y="228124"/>
                    <a:pt x="3562826" y="227171"/>
                  </a:cubicBezTo>
                  <a:cubicBezTo>
                    <a:pt x="3563779" y="230029"/>
                    <a:pt x="3563779" y="232886"/>
                    <a:pt x="3564731" y="235744"/>
                  </a:cubicBezTo>
                  <a:cubicBezTo>
                    <a:pt x="3564731" y="236696"/>
                    <a:pt x="3564731" y="237649"/>
                    <a:pt x="3565684" y="238601"/>
                  </a:cubicBezTo>
                  <a:cubicBezTo>
                    <a:pt x="3561874" y="241459"/>
                    <a:pt x="3557111" y="246221"/>
                    <a:pt x="3552349" y="251936"/>
                  </a:cubicBezTo>
                  <a:cubicBezTo>
                    <a:pt x="3552349" y="250031"/>
                    <a:pt x="3551396" y="248126"/>
                    <a:pt x="3551396" y="247174"/>
                  </a:cubicBezTo>
                  <a:cubicBezTo>
                    <a:pt x="3555206" y="241459"/>
                    <a:pt x="3558064" y="234791"/>
                    <a:pt x="3561874" y="229076"/>
                  </a:cubicBezTo>
                  <a:close/>
                  <a:moveTo>
                    <a:pt x="3551396" y="293846"/>
                  </a:moveTo>
                  <a:cubicBezTo>
                    <a:pt x="3552349" y="298609"/>
                    <a:pt x="3553301" y="303371"/>
                    <a:pt x="3554254" y="307181"/>
                  </a:cubicBezTo>
                  <a:cubicBezTo>
                    <a:pt x="3553301" y="311944"/>
                    <a:pt x="3551396" y="315754"/>
                    <a:pt x="3550444" y="321469"/>
                  </a:cubicBezTo>
                  <a:cubicBezTo>
                    <a:pt x="3549491" y="325279"/>
                    <a:pt x="3548539" y="329089"/>
                    <a:pt x="3547586" y="333851"/>
                  </a:cubicBezTo>
                  <a:cubicBezTo>
                    <a:pt x="3547586" y="332899"/>
                    <a:pt x="3546634" y="332899"/>
                    <a:pt x="3546634" y="331946"/>
                  </a:cubicBezTo>
                  <a:cubicBezTo>
                    <a:pt x="3545681" y="330041"/>
                    <a:pt x="3544729" y="329089"/>
                    <a:pt x="3543776" y="327184"/>
                  </a:cubicBezTo>
                  <a:cubicBezTo>
                    <a:pt x="3544729" y="319564"/>
                    <a:pt x="3544729" y="312896"/>
                    <a:pt x="3544729" y="306229"/>
                  </a:cubicBezTo>
                  <a:cubicBezTo>
                    <a:pt x="3545681" y="299561"/>
                    <a:pt x="3546634" y="292894"/>
                    <a:pt x="3547586" y="286226"/>
                  </a:cubicBezTo>
                  <a:cubicBezTo>
                    <a:pt x="3547586" y="283369"/>
                    <a:pt x="3548539" y="279559"/>
                    <a:pt x="3548539" y="276701"/>
                  </a:cubicBezTo>
                  <a:cubicBezTo>
                    <a:pt x="3548539" y="282416"/>
                    <a:pt x="3550444" y="288131"/>
                    <a:pt x="3551396" y="293846"/>
                  </a:cubicBezTo>
                  <a:close/>
                  <a:moveTo>
                    <a:pt x="3543776" y="191929"/>
                  </a:moveTo>
                  <a:cubicBezTo>
                    <a:pt x="3545681" y="187166"/>
                    <a:pt x="3547586" y="183356"/>
                    <a:pt x="3549491" y="180499"/>
                  </a:cubicBezTo>
                  <a:cubicBezTo>
                    <a:pt x="3549491" y="181451"/>
                    <a:pt x="3549491" y="183356"/>
                    <a:pt x="3548539" y="185261"/>
                  </a:cubicBezTo>
                  <a:cubicBezTo>
                    <a:pt x="3547586" y="192881"/>
                    <a:pt x="3546634" y="201454"/>
                    <a:pt x="3544729" y="211931"/>
                  </a:cubicBezTo>
                  <a:cubicBezTo>
                    <a:pt x="3544729" y="213836"/>
                    <a:pt x="3543776" y="215741"/>
                    <a:pt x="3543776" y="217646"/>
                  </a:cubicBezTo>
                  <a:cubicBezTo>
                    <a:pt x="3541871" y="210026"/>
                    <a:pt x="3539966" y="204311"/>
                    <a:pt x="3539014" y="200501"/>
                  </a:cubicBezTo>
                  <a:cubicBezTo>
                    <a:pt x="3540919" y="196691"/>
                    <a:pt x="3541871" y="194786"/>
                    <a:pt x="3543776" y="191929"/>
                  </a:cubicBezTo>
                  <a:close/>
                  <a:moveTo>
                    <a:pt x="3530441" y="217646"/>
                  </a:moveTo>
                  <a:cubicBezTo>
                    <a:pt x="3533299" y="211931"/>
                    <a:pt x="3536156" y="206216"/>
                    <a:pt x="3539014" y="201454"/>
                  </a:cubicBezTo>
                  <a:cubicBezTo>
                    <a:pt x="3539014" y="205264"/>
                    <a:pt x="3539966" y="210979"/>
                    <a:pt x="3540919" y="217646"/>
                  </a:cubicBezTo>
                  <a:cubicBezTo>
                    <a:pt x="3540919" y="221456"/>
                    <a:pt x="3541871" y="226219"/>
                    <a:pt x="3542824" y="231934"/>
                  </a:cubicBezTo>
                  <a:cubicBezTo>
                    <a:pt x="3541871" y="234791"/>
                    <a:pt x="3541871" y="237649"/>
                    <a:pt x="3540919" y="240506"/>
                  </a:cubicBezTo>
                  <a:cubicBezTo>
                    <a:pt x="3537109" y="246221"/>
                    <a:pt x="3532346" y="252889"/>
                    <a:pt x="3528536" y="259556"/>
                  </a:cubicBezTo>
                  <a:cubicBezTo>
                    <a:pt x="3528536" y="258604"/>
                    <a:pt x="3528536" y="257651"/>
                    <a:pt x="3528536" y="257651"/>
                  </a:cubicBezTo>
                  <a:cubicBezTo>
                    <a:pt x="3528536" y="251936"/>
                    <a:pt x="3528536" y="246221"/>
                    <a:pt x="3527584" y="240506"/>
                  </a:cubicBezTo>
                  <a:cubicBezTo>
                    <a:pt x="3527584" y="236696"/>
                    <a:pt x="3526631" y="232886"/>
                    <a:pt x="3526631" y="229076"/>
                  </a:cubicBezTo>
                  <a:cubicBezTo>
                    <a:pt x="3527584" y="224314"/>
                    <a:pt x="3528536" y="220504"/>
                    <a:pt x="3530441" y="217646"/>
                  </a:cubicBezTo>
                  <a:close/>
                  <a:moveTo>
                    <a:pt x="3490436" y="321469"/>
                  </a:moveTo>
                  <a:cubicBezTo>
                    <a:pt x="3490436" y="320516"/>
                    <a:pt x="3490436" y="318611"/>
                    <a:pt x="3490436" y="317659"/>
                  </a:cubicBezTo>
                  <a:cubicBezTo>
                    <a:pt x="3490436" y="318611"/>
                    <a:pt x="3491389" y="319564"/>
                    <a:pt x="3491389" y="319564"/>
                  </a:cubicBezTo>
                  <a:cubicBezTo>
                    <a:pt x="3491389" y="320516"/>
                    <a:pt x="3491389" y="320516"/>
                    <a:pt x="3490436" y="321469"/>
                  </a:cubicBezTo>
                  <a:close/>
                  <a:moveTo>
                    <a:pt x="3514249" y="250984"/>
                  </a:moveTo>
                  <a:cubicBezTo>
                    <a:pt x="3515201" y="249079"/>
                    <a:pt x="3516154" y="247174"/>
                    <a:pt x="3516154" y="246221"/>
                  </a:cubicBezTo>
                  <a:cubicBezTo>
                    <a:pt x="3516154" y="250031"/>
                    <a:pt x="3516154" y="253841"/>
                    <a:pt x="3515201" y="257651"/>
                  </a:cubicBezTo>
                  <a:cubicBezTo>
                    <a:pt x="3515201" y="261461"/>
                    <a:pt x="3514249" y="266224"/>
                    <a:pt x="3514249" y="270986"/>
                  </a:cubicBezTo>
                  <a:cubicBezTo>
                    <a:pt x="3513296" y="267176"/>
                    <a:pt x="3511391" y="263366"/>
                    <a:pt x="3509486" y="259556"/>
                  </a:cubicBezTo>
                  <a:cubicBezTo>
                    <a:pt x="3512344" y="255746"/>
                    <a:pt x="3513296" y="252889"/>
                    <a:pt x="3514249" y="250984"/>
                  </a:cubicBezTo>
                  <a:close/>
                  <a:moveTo>
                    <a:pt x="3504724" y="271939"/>
                  </a:moveTo>
                  <a:cubicBezTo>
                    <a:pt x="3504724" y="272891"/>
                    <a:pt x="3505676" y="273844"/>
                    <a:pt x="3505676" y="274796"/>
                  </a:cubicBezTo>
                  <a:cubicBezTo>
                    <a:pt x="3506629" y="279559"/>
                    <a:pt x="3508534" y="283369"/>
                    <a:pt x="3509486" y="288131"/>
                  </a:cubicBezTo>
                  <a:cubicBezTo>
                    <a:pt x="3508534" y="290036"/>
                    <a:pt x="3507581" y="291941"/>
                    <a:pt x="3505676" y="293846"/>
                  </a:cubicBezTo>
                  <a:cubicBezTo>
                    <a:pt x="3505676" y="290036"/>
                    <a:pt x="3504724" y="286226"/>
                    <a:pt x="3504724" y="282416"/>
                  </a:cubicBezTo>
                  <a:cubicBezTo>
                    <a:pt x="3504724" y="279559"/>
                    <a:pt x="3504724" y="275749"/>
                    <a:pt x="3504724" y="271939"/>
                  </a:cubicBezTo>
                  <a:cubicBezTo>
                    <a:pt x="3504724" y="272891"/>
                    <a:pt x="3504724" y="272891"/>
                    <a:pt x="3504724" y="271939"/>
                  </a:cubicBezTo>
                  <a:close/>
                  <a:moveTo>
                    <a:pt x="3501866" y="398621"/>
                  </a:moveTo>
                  <a:cubicBezTo>
                    <a:pt x="3499961" y="389096"/>
                    <a:pt x="3497104" y="380524"/>
                    <a:pt x="3495199" y="371951"/>
                  </a:cubicBezTo>
                  <a:cubicBezTo>
                    <a:pt x="3495199" y="370999"/>
                    <a:pt x="3494246" y="370046"/>
                    <a:pt x="3494246" y="369094"/>
                  </a:cubicBezTo>
                  <a:cubicBezTo>
                    <a:pt x="3496151" y="365284"/>
                    <a:pt x="3498056" y="361474"/>
                    <a:pt x="3499961" y="357664"/>
                  </a:cubicBezTo>
                  <a:cubicBezTo>
                    <a:pt x="3500914" y="370999"/>
                    <a:pt x="3500914" y="384334"/>
                    <a:pt x="3501866" y="398621"/>
                  </a:cubicBezTo>
                  <a:close/>
                  <a:moveTo>
                    <a:pt x="3496151" y="290036"/>
                  </a:moveTo>
                  <a:cubicBezTo>
                    <a:pt x="3497104" y="288131"/>
                    <a:pt x="3498056" y="286226"/>
                    <a:pt x="3499009" y="284321"/>
                  </a:cubicBezTo>
                  <a:cubicBezTo>
                    <a:pt x="3499009" y="288131"/>
                    <a:pt x="3499009" y="291941"/>
                    <a:pt x="3499009" y="295751"/>
                  </a:cubicBezTo>
                  <a:cubicBezTo>
                    <a:pt x="3498056" y="293846"/>
                    <a:pt x="3497104" y="291941"/>
                    <a:pt x="3496151" y="290036"/>
                  </a:cubicBezTo>
                  <a:close/>
                  <a:moveTo>
                    <a:pt x="3496151" y="252889"/>
                  </a:moveTo>
                  <a:cubicBezTo>
                    <a:pt x="3496151" y="250984"/>
                    <a:pt x="3496151" y="249079"/>
                    <a:pt x="3496151" y="247174"/>
                  </a:cubicBezTo>
                  <a:cubicBezTo>
                    <a:pt x="3497104" y="250031"/>
                    <a:pt x="3498056" y="252889"/>
                    <a:pt x="3499009" y="254794"/>
                  </a:cubicBezTo>
                  <a:cubicBezTo>
                    <a:pt x="3498056" y="256699"/>
                    <a:pt x="3496151" y="258604"/>
                    <a:pt x="3495199" y="261461"/>
                  </a:cubicBezTo>
                  <a:cubicBezTo>
                    <a:pt x="3495199" y="258604"/>
                    <a:pt x="3496151" y="255746"/>
                    <a:pt x="3496151" y="252889"/>
                  </a:cubicBezTo>
                  <a:close/>
                  <a:moveTo>
                    <a:pt x="3481864" y="205264"/>
                  </a:moveTo>
                  <a:cubicBezTo>
                    <a:pt x="3484721" y="212884"/>
                    <a:pt x="3488531" y="220504"/>
                    <a:pt x="3491389" y="230029"/>
                  </a:cubicBezTo>
                  <a:cubicBezTo>
                    <a:pt x="3492341" y="233839"/>
                    <a:pt x="3494246" y="238601"/>
                    <a:pt x="3495199" y="243364"/>
                  </a:cubicBezTo>
                  <a:cubicBezTo>
                    <a:pt x="3494246" y="245269"/>
                    <a:pt x="3493294" y="248126"/>
                    <a:pt x="3492341" y="251936"/>
                  </a:cubicBezTo>
                  <a:cubicBezTo>
                    <a:pt x="3491389" y="256699"/>
                    <a:pt x="3489484" y="261461"/>
                    <a:pt x="3487579" y="268129"/>
                  </a:cubicBezTo>
                  <a:cubicBezTo>
                    <a:pt x="3487579" y="269081"/>
                    <a:pt x="3487579" y="269081"/>
                    <a:pt x="3486626" y="270034"/>
                  </a:cubicBezTo>
                  <a:cubicBezTo>
                    <a:pt x="3484721" y="265271"/>
                    <a:pt x="3481864" y="260509"/>
                    <a:pt x="3479959" y="255746"/>
                  </a:cubicBezTo>
                  <a:cubicBezTo>
                    <a:pt x="3479959" y="245269"/>
                    <a:pt x="3479959" y="235744"/>
                    <a:pt x="3479959" y="228124"/>
                  </a:cubicBezTo>
                  <a:cubicBezTo>
                    <a:pt x="3479959" y="221456"/>
                    <a:pt x="3479959" y="216694"/>
                    <a:pt x="3479959" y="213836"/>
                  </a:cubicBezTo>
                  <a:cubicBezTo>
                    <a:pt x="3480911" y="211931"/>
                    <a:pt x="3480911" y="208121"/>
                    <a:pt x="3481864" y="205264"/>
                  </a:cubicBezTo>
                  <a:close/>
                  <a:moveTo>
                    <a:pt x="3473291" y="241459"/>
                  </a:moveTo>
                  <a:cubicBezTo>
                    <a:pt x="3474244" y="239554"/>
                    <a:pt x="3474244" y="236696"/>
                    <a:pt x="3475196" y="234791"/>
                  </a:cubicBezTo>
                  <a:cubicBezTo>
                    <a:pt x="3474244" y="236696"/>
                    <a:pt x="3474244" y="239554"/>
                    <a:pt x="3473291" y="241459"/>
                  </a:cubicBezTo>
                  <a:cubicBezTo>
                    <a:pt x="3473291" y="242411"/>
                    <a:pt x="3473291" y="241459"/>
                    <a:pt x="3473291" y="241459"/>
                  </a:cubicBezTo>
                  <a:cubicBezTo>
                    <a:pt x="3473291" y="241459"/>
                    <a:pt x="3473291" y="241459"/>
                    <a:pt x="3473291" y="241459"/>
                  </a:cubicBezTo>
                  <a:close/>
                  <a:moveTo>
                    <a:pt x="3468529" y="260509"/>
                  </a:moveTo>
                  <a:cubicBezTo>
                    <a:pt x="3468529" y="261461"/>
                    <a:pt x="3469481" y="262414"/>
                    <a:pt x="3469481" y="263366"/>
                  </a:cubicBezTo>
                  <a:cubicBezTo>
                    <a:pt x="3469481" y="266224"/>
                    <a:pt x="3468529" y="268129"/>
                    <a:pt x="3468529" y="270986"/>
                  </a:cubicBezTo>
                  <a:cubicBezTo>
                    <a:pt x="3467576" y="279559"/>
                    <a:pt x="3466624" y="290036"/>
                    <a:pt x="3465671" y="300514"/>
                  </a:cubicBezTo>
                  <a:cubicBezTo>
                    <a:pt x="3464719" y="306229"/>
                    <a:pt x="3464719" y="311944"/>
                    <a:pt x="3464719" y="318611"/>
                  </a:cubicBezTo>
                  <a:cubicBezTo>
                    <a:pt x="3464719" y="319564"/>
                    <a:pt x="3463766" y="320516"/>
                    <a:pt x="3463766" y="321469"/>
                  </a:cubicBezTo>
                  <a:cubicBezTo>
                    <a:pt x="3462814" y="316706"/>
                    <a:pt x="3460909" y="311944"/>
                    <a:pt x="3459956" y="307181"/>
                  </a:cubicBezTo>
                  <a:cubicBezTo>
                    <a:pt x="3459956" y="307181"/>
                    <a:pt x="3459956" y="306229"/>
                    <a:pt x="3459956" y="306229"/>
                  </a:cubicBezTo>
                  <a:cubicBezTo>
                    <a:pt x="3459956" y="304324"/>
                    <a:pt x="3460909" y="302419"/>
                    <a:pt x="3460909" y="300514"/>
                  </a:cubicBezTo>
                  <a:cubicBezTo>
                    <a:pt x="3463766" y="287179"/>
                    <a:pt x="3466624" y="273844"/>
                    <a:pt x="3468529" y="260509"/>
                  </a:cubicBezTo>
                  <a:close/>
                  <a:moveTo>
                    <a:pt x="3451384" y="237649"/>
                  </a:moveTo>
                  <a:cubicBezTo>
                    <a:pt x="3451384" y="231934"/>
                    <a:pt x="3451384" y="227171"/>
                    <a:pt x="3451384" y="221456"/>
                  </a:cubicBezTo>
                  <a:cubicBezTo>
                    <a:pt x="3451384" y="221456"/>
                    <a:pt x="3451384" y="221456"/>
                    <a:pt x="3451384" y="222409"/>
                  </a:cubicBezTo>
                  <a:cubicBezTo>
                    <a:pt x="3453289" y="227171"/>
                    <a:pt x="3456146" y="231934"/>
                    <a:pt x="3458051" y="237649"/>
                  </a:cubicBezTo>
                  <a:cubicBezTo>
                    <a:pt x="3458051" y="237649"/>
                    <a:pt x="3458051" y="238601"/>
                    <a:pt x="3458051" y="238601"/>
                  </a:cubicBezTo>
                  <a:cubicBezTo>
                    <a:pt x="3455194" y="248126"/>
                    <a:pt x="3452336" y="257651"/>
                    <a:pt x="3450431" y="267176"/>
                  </a:cubicBezTo>
                  <a:cubicBezTo>
                    <a:pt x="3450431" y="267176"/>
                    <a:pt x="3450431" y="267176"/>
                    <a:pt x="3450431" y="267176"/>
                  </a:cubicBezTo>
                  <a:cubicBezTo>
                    <a:pt x="3451384" y="256699"/>
                    <a:pt x="3451384" y="247174"/>
                    <a:pt x="3451384" y="237649"/>
                  </a:cubicBezTo>
                  <a:close/>
                  <a:moveTo>
                    <a:pt x="3405664" y="273844"/>
                  </a:moveTo>
                  <a:cubicBezTo>
                    <a:pt x="3406616" y="268129"/>
                    <a:pt x="3406616" y="263366"/>
                    <a:pt x="3406616" y="258604"/>
                  </a:cubicBezTo>
                  <a:cubicBezTo>
                    <a:pt x="3406616" y="253841"/>
                    <a:pt x="3406616" y="249079"/>
                    <a:pt x="3406616" y="245269"/>
                  </a:cubicBezTo>
                  <a:cubicBezTo>
                    <a:pt x="3406616" y="247174"/>
                    <a:pt x="3407569" y="251936"/>
                    <a:pt x="3409474" y="259556"/>
                  </a:cubicBezTo>
                  <a:cubicBezTo>
                    <a:pt x="3409474" y="264319"/>
                    <a:pt x="3407569" y="269081"/>
                    <a:pt x="3405664" y="273844"/>
                  </a:cubicBezTo>
                  <a:close/>
                  <a:moveTo>
                    <a:pt x="3416141" y="335756"/>
                  </a:moveTo>
                  <a:cubicBezTo>
                    <a:pt x="3416141" y="341471"/>
                    <a:pt x="3416141" y="347186"/>
                    <a:pt x="3416141" y="353854"/>
                  </a:cubicBezTo>
                  <a:cubicBezTo>
                    <a:pt x="3416141" y="351949"/>
                    <a:pt x="3415189" y="350044"/>
                    <a:pt x="3415189" y="348139"/>
                  </a:cubicBezTo>
                  <a:cubicBezTo>
                    <a:pt x="3414236" y="340519"/>
                    <a:pt x="3414236" y="333851"/>
                    <a:pt x="3413284" y="328136"/>
                  </a:cubicBezTo>
                  <a:cubicBezTo>
                    <a:pt x="3413284" y="328136"/>
                    <a:pt x="3413284" y="328136"/>
                    <a:pt x="3413284" y="328136"/>
                  </a:cubicBezTo>
                  <a:cubicBezTo>
                    <a:pt x="3414236" y="325279"/>
                    <a:pt x="3415189" y="323374"/>
                    <a:pt x="3417094" y="320516"/>
                  </a:cubicBezTo>
                  <a:cubicBezTo>
                    <a:pt x="3417094" y="324326"/>
                    <a:pt x="3417094" y="329089"/>
                    <a:pt x="3416141" y="335756"/>
                  </a:cubicBezTo>
                  <a:close/>
                  <a:moveTo>
                    <a:pt x="3421856" y="320516"/>
                  </a:moveTo>
                  <a:cubicBezTo>
                    <a:pt x="3420904" y="324326"/>
                    <a:pt x="3420904" y="329089"/>
                    <a:pt x="3419951" y="332899"/>
                  </a:cubicBezTo>
                  <a:cubicBezTo>
                    <a:pt x="3418999" y="326231"/>
                    <a:pt x="3418999" y="320516"/>
                    <a:pt x="3418046" y="316706"/>
                  </a:cubicBezTo>
                  <a:cubicBezTo>
                    <a:pt x="3418999" y="314801"/>
                    <a:pt x="3419951" y="312896"/>
                    <a:pt x="3420904" y="310991"/>
                  </a:cubicBezTo>
                  <a:cubicBezTo>
                    <a:pt x="3420904" y="310039"/>
                    <a:pt x="3421856" y="309086"/>
                    <a:pt x="3421856" y="308134"/>
                  </a:cubicBezTo>
                  <a:cubicBezTo>
                    <a:pt x="3421856" y="310039"/>
                    <a:pt x="3422809" y="310991"/>
                    <a:pt x="3422809" y="312896"/>
                  </a:cubicBezTo>
                  <a:cubicBezTo>
                    <a:pt x="3422809" y="314801"/>
                    <a:pt x="3422809" y="317659"/>
                    <a:pt x="3421856" y="320516"/>
                  </a:cubicBezTo>
                  <a:close/>
                  <a:moveTo>
                    <a:pt x="3410426" y="139541"/>
                  </a:moveTo>
                  <a:cubicBezTo>
                    <a:pt x="3413284" y="145256"/>
                    <a:pt x="3417094" y="151924"/>
                    <a:pt x="3421856" y="161449"/>
                  </a:cubicBezTo>
                  <a:cubicBezTo>
                    <a:pt x="3424714" y="167164"/>
                    <a:pt x="3428524" y="173831"/>
                    <a:pt x="3433286" y="181451"/>
                  </a:cubicBezTo>
                  <a:cubicBezTo>
                    <a:pt x="3431381" y="187166"/>
                    <a:pt x="3430429" y="192881"/>
                    <a:pt x="3428524" y="198596"/>
                  </a:cubicBezTo>
                  <a:cubicBezTo>
                    <a:pt x="3427571" y="202406"/>
                    <a:pt x="3426619" y="206216"/>
                    <a:pt x="3425666" y="210026"/>
                  </a:cubicBezTo>
                  <a:cubicBezTo>
                    <a:pt x="3424714" y="205264"/>
                    <a:pt x="3423761" y="200501"/>
                    <a:pt x="3422809" y="195739"/>
                  </a:cubicBezTo>
                  <a:cubicBezTo>
                    <a:pt x="3419951" y="183356"/>
                    <a:pt x="3417094" y="171926"/>
                    <a:pt x="3415189" y="163354"/>
                  </a:cubicBezTo>
                  <a:cubicBezTo>
                    <a:pt x="3413284" y="154781"/>
                    <a:pt x="3411379" y="148114"/>
                    <a:pt x="3410426" y="143351"/>
                  </a:cubicBezTo>
                  <a:cubicBezTo>
                    <a:pt x="3409474" y="141446"/>
                    <a:pt x="3410426" y="140494"/>
                    <a:pt x="3410426" y="139541"/>
                  </a:cubicBezTo>
                  <a:close/>
                  <a:moveTo>
                    <a:pt x="3408521" y="136684"/>
                  </a:move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lose/>
                  <a:moveTo>
                    <a:pt x="3395186" y="266224"/>
                  </a:moveTo>
                  <a:cubicBezTo>
                    <a:pt x="3396139" y="251936"/>
                    <a:pt x="3396139" y="239554"/>
                    <a:pt x="3396139" y="227171"/>
                  </a:cubicBezTo>
                  <a:cubicBezTo>
                    <a:pt x="3396139" y="222409"/>
                    <a:pt x="3396139" y="217646"/>
                    <a:pt x="3396139" y="212884"/>
                  </a:cubicBezTo>
                  <a:cubicBezTo>
                    <a:pt x="3397091" y="210026"/>
                    <a:pt x="3398044" y="207169"/>
                    <a:pt x="3398996" y="204311"/>
                  </a:cubicBezTo>
                  <a:cubicBezTo>
                    <a:pt x="3398044" y="206216"/>
                    <a:pt x="3397091" y="208121"/>
                    <a:pt x="3396139" y="210026"/>
                  </a:cubicBezTo>
                  <a:cubicBezTo>
                    <a:pt x="3396139" y="207169"/>
                    <a:pt x="3396139" y="204311"/>
                    <a:pt x="3396139" y="202406"/>
                  </a:cubicBezTo>
                  <a:cubicBezTo>
                    <a:pt x="3397091" y="199549"/>
                    <a:pt x="3397091" y="197644"/>
                    <a:pt x="3398044" y="194786"/>
                  </a:cubicBezTo>
                  <a:cubicBezTo>
                    <a:pt x="3401854" y="178594"/>
                    <a:pt x="3405664" y="162401"/>
                    <a:pt x="3408521" y="145256"/>
                  </a:cubicBezTo>
                  <a:cubicBezTo>
                    <a:pt x="3408521" y="150019"/>
                    <a:pt x="3409474" y="155734"/>
                    <a:pt x="3410426" y="162401"/>
                  </a:cubicBezTo>
                  <a:cubicBezTo>
                    <a:pt x="3411379" y="171926"/>
                    <a:pt x="3412331" y="182404"/>
                    <a:pt x="3414236" y="195739"/>
                  </a:cubicBezTo>
                  <a:cubicBezTo>
                    <a:pt x="3415189" y="202406"/>
                    <a:pt x="3416141" y="209074"/>
                    <a:pt x="3417094" y="215741"/>
                  </a:cubicBezTo>
                  <a:cubicBezTo>
                    <a:pt x="3418046" y="220504"/>
                    <a:pt x="3418999" y="224314"/>
                    <a:pt x="3419951" y="229076"/>
                  </a:cubicBezTo>
                  <a:cubicBezTo>
                    <a:pt x="3418999" y="230981"/>
                    <a:pt x="3418999" y="232886"/>
                    <a:pt x="3418046" y="233839"/>
                  </a:cubicBezTo>
                  <a:cubicBezTo>
                    <a:pt x="3416141" y="240506"/>
                    <a:pt x="3414236" y="247174"/>
                    <a:pt x="3411379" y="253841"/>
                  </a:cubicBezTo>
                  <a:cubicBezTo>
                    <a:pt x="3408521" y="248126"/>
                    <a:pt x="3407569" y="245269"/>
                    <a:pt x="3407569" y="244316"/>
                  </a:cubicBezTo>
                  <a:cubicBezTo>
                    <a:pt x="3407569" y="242411"/>
                    <a:pt x="3407569" y="241459"/>
                    <a:pt x="3407569" y="239554"/>
                  </a:cubicBezTo>
                  <a:cubicBezTo>
                    <a:pt x="3407569" y="230029"/>
                    <a:pt x="3407569" y="224314"/>
                    <a:pt x="3407569" y="224314"/>
                  </a:cubicBezTo>
                  <a:cubicBezTo>
                    <a:pt x="3407569" y="224314"/>
                    <a:pt x="3405664" y="230029"/>
                    <a:pt x="3403759" y="239554"/>
                  </a:cubicBezTo>
                  <a:cubicBezTo>
                    <a:pt x="3402806" y="244316"/>
                    <a:pt x="3400901" y="250031"/>
                    <a:pt x="3399949" y="256699"/>
                  </a:cubicBezTo>
                  <a:cubicBezTo>
                    <a:pt x="3398996" y="262414"/>
                    <a:pt x="3397091" y="269081"/>
                    <a:pt x="3395186" y="275749"/>
                  </a:cubicBezTo>
                  <a:cubicBezTo>
                    <a:pt x="3395186" y="273844"/>
                    <a:pt x="3395186" y="270034"/>
                    <a:pt x="3395186" y="266224"/>
                  </a:cubicBezTo>
                  <a:close/>
                  <a:moveTo>
                    <a:pt x="3363754" y="252889"/>
                  </a:moveTo>
                  <a:cubicBezTo>
                    <a:pt x="3364706" y="256699"/>
                    <a:pt x="3365659" y="260509"/>
                    <a:pt x="3365659" y="264319"/>
                  </a:cubicBezTo>
                  <a:cubicBezTo>
                    <a:pt x="3364706" y="266224"/>
                    <a:pt x="3363754" y="267176"/>
                    <a:pt x="3363754" y="269081"/>
                  </a:cubicBezTo>
                  <a:cubicBezTo>
                    <a:pt x="3363754" y="262414"/>
                    <a:pt x="3363754" y="257651"/>
                    <a:pt x="3363754" y="252889"/>
                  </a:cubicBezTo>
                  <a:close/>
                  <a:moveTo>
                    <a:pt x="3321844" y="351949"/>
                  </a:moveTo>
                  <a:cubicBezTo>
                    <a:pt x="3321844" y="349091"/>
                    <a:pt x="3322796" y="345281"/>
                    <a:pt x="3322796" y="342424"/>
                  </a:cubicBezTo>
                  <a:cubicBezTo>
                    <a:pt x="3322796" y="344329"/>
                    <a:pt x="3323749" y="346234"/>
                    <a:pt x="3323749" y="347186"/>
                  </a:cubicBezTo>
                  <a:cubicBezTo>
                    <a:pt x="3323749" y="349091"/>
                    <a:pt x="3322796" y="350044"/>
                    <a:pt x="3321844" y="351949"/>
                  </a:cubicBezTo>
                  <a:close/>
                  <a:moveTo>
                    <a:pt x="3340894" y="273844"/>
                  </a:moveTo>
                  <a:cubicBezTo>
                    <a:pt x="3342799" y="282416"/>
                    <a:pt x="3345656" y="290036"/>
                    <a:pt x="3347561" y="298609"/>
                  </a:cubicBezTo>
                  <a:cubicBezTo>
                    <a:pt x="3346609" y="300514"/>
                    <a:pt x="3345656" y="302419"/>
                    <a:pt x="3344704" y="304324"/>
                  </a:cubicBezTo>
                  <a:cubicBezTo>
                    <a:pt x="3342799" y="299561"/>
                    <a:pt x="3340894" y="295751"/>
                    <a:pt x="3338989" y="290989"/>
                  </a:cubicBezTo>
                  <a:cubicBezTo>
                    <a:pt x="3338036" y="276701"/>
                    <a:pt x="3336131" y="263366"/>
                    <a:pt x="3335179" y="251936"/>
                  </a:cubicBezTo>
                  <a:cubicBezTo>
                    <a:pt x="3337084" y="259556"/>
                    <a:pt x="3338989" y="266224"/>
                    <a:pt x="3340894" y="273844"/>
                  </a:cubicBezTo>
                  <a:close/>
                  <a:moveTo>
                    <a:pt x="3330416" y="376714"/>
                  </a:moveTo>
                  <a:cubicBezTo>
                    <a:pt x="3330416" y="377666"/>
                    <a:pt x="3330416" y="378619"/>
                    <a:pt x="3331369" y="379571"/>
                  </a:cubicBezTo>
                  <a:cubicBezTo>
                    <a:pt x="3330416" y="380524"/>
                    <a:pt x="3330416" y="382429"/>
                    <a:pt x="3329464" y="384334"/>
                  </a:cubicBezTo>
                  <a:cubicBezTo>
                    <a:pt x="3329464" y="383381"/>
                    <a:pt x="3328511" y="382429"/>
                    <a:pt x="3328511" y="381476"/>
                  </a:cubicBezTo>
                  <a:cubicBezTo>
                    <a:pt x="3328511" y="379571"/>
                    <a:pt x="3329464" y="378619"/>
                    <a:pt x="3330416" y="376714"/>
                  </a:cubicBezTo>
                  <a:close/>
                  <a:moveTo>
                    <a:pt x="3329464" y="202406"/>
                  </a:moveTo>
                  <a:cubicBezTo>
                    <a:pt x="3329464" y="203359"/>
                    <a:pt x="3329464" y="205264"/>
                    <a:pt x="3329464" y="207169"/>
                  </a:cubicBezTo>
                  <a:cubicBezTo>
                    <a:pt x="3329464" y="206216"/>
                    <a:pt x="3329464" y="206216"/>
                    <a:pt x="3328511" y="205264"/>
                  </a:cubicBezTo>
                  <a:cubicBezTo>
                    <a:pt x="3329464" y="204311"/>
                    <a:pt x="3329464" y="203359"/>
                    <a:pt x="3329464" y="202406"/>
                  </a:cubicBezTo>
                  <a:close/>
                  <a:moveTo>
                    <a:pt x="3326606" y="302419"/>
                  </a:moveTo>
                  <a:cubicBezTo>
                    <a:pt x="3327559" y="305276"/>
                    <a:pt x="3328511" y="307181"/>
                    <a:pt x="3329464" y="310039"/>
                  </a:cubicBezTo>
                  <a:cubicBezTo>
                    <a:pt x="3329464" y="310991"/>
                    <a:pt x="3329464" y="310991"/>
                    <a:pt x="3329464" y="311944"/>
                  </a:cubicBezTo>
                  <a:cubicBezTo>
                    <a:pt x="3328511" y="310039"/>
                    <a:pt x="3327559" y="308134"/>
                    <a:pt x="3326606" y="306229"/>
                  </a:cubicBezTo>
                  <a:cubicBezTo>
                    <a:pt x="3326606" y="304324"/>
                    <a:pt x="3326606" y="303371"/>
                    <a:pt x="3326606" y="302419"/>
                  </a:cubicBezTo>
                  <a:close/>
                  <a:moveTo>
                    <a:pt x="3323749" y="227171"/>
                  </a:moveTo>
                  <a:cubicBezTo>
                    <a:pt x="3324701" y="224314"/>
                    <a:pt x="3324701" y="221456"/>
                    <a:pt x="3325654" y="219551"/>
                  </a:cubicBezTo>
                  <a:cubicBezTo>
                    <a:pt x="3325654" y="220504"/>
                    <a:pt x="3325654" y="220504"/>
                    <a:pt x="3325654" y="221456"/>
                  </a:cubicBezTo>
                  <a:cubicBezTo>
                    <a:pt x="3322796" y="232886"/>
                    <a:pt x="3320891" y="244316"/>
                    <a:pt x="3318034" y="256699"/>
                  </a:cubicBezTo>
                  <a:cubicBezTo>
                    <a:pt x="3318034" y="256699"/>
                    <a:pt x="3318034" y="255746"/>
                    <a:pt x="3317081" y="255746"/>
                  </a:cubicBezTo>
                  <a:cubicBezTo>
                    <a:pt x="3319939" y="245269"/>
                    <a:pt x="3321844" y="235744"/>
                    <a:pt x="3323749" y="227171"/>
                  </a:cubicBezTo>
                  <a:close/>
                  <a:moveTo>
                    <a:pt x="3315176" y="269081"/>
                  </a:moveTo>
                  <a:cubicBezTo>
                    <a:pt x="3315176" y="270034"/>
                    <a:pt x="3316129" y="270986"/>
                    <a:pt x="3316129" y="270986"/>
                  </a:cubicBezTo>
                  <a:cubicBezTo>
                    <a:pt x="3315176" y="274796"/>
                    <a:pt x="3315176" y="278606"/>
                    <a:pt x="3314224" y="282416"/>
                  </a:cubicBezTo>
                  <a:cubicBezTo>
                    <a:pt x="3314224" y="281464"/>
                    <a:pt x="3313271" y="280511"/>
                    <a:pt x="3313271" y="280511"/>
                  </a:cubicBezTo>
                  <a:cubicBezTo>
                    <a:pt x="3313271" y="276701"/>
                    <a:pt x="3314224" y="272891"/>
                    <a:pt x="3315176" y="269081"/>
                  </a:cubicBezTo>
                  <a:close/>
                  <a:moveTo>
                    <a:pt x="3305651" y="310991"/>
                  </a:moveTo>
                  <a:cubicBezTo>
                    <a:pt x="3306604" y="307181"/>
                    <a:pt x="3307556" y="302419"/>
                    <a:pt x="3308509" y="298609"/>
                  </a:cubicBezTo>
                  <a:cubicBezTo>
                    <a:pt x="3309461" y="299561"/>
                    <a:pt x="3309461" y="301466"/>
                    <a:pt x="3310414" y="302419"/>
                  </a:cubicBezTo>
                  <a:cubicBezTo>
                    <a:pt x="3309461" y="308134"/>
                    <a:pt x="3308509" y="314801"/>
                    <a:pt x="3307556" y="320516"/>
                  </a:cubicBezTo>
                  <a:cubicBezTo>
                    <a:pt x="3306604" y="318611"/>
                    <a:pt x="3305651" y="315754"/>
                    <a:pt x="3304699" y="313849"/>
                  </a:cubicBezTo>
                  <a:cubicBezTo>
                    <a:pt x="3305651" y="313849"/>
                    <a:pt x="3305651" y="312896"/>
                    <a:pt x="3305651" y="310991"/>
                  </a:cubicBezTo>
                  <a:close/>
                  <a:moveTo>
                    <a:pt x="3302794" y="327184"/>
                  </a:moveTo>
                  <a:cubicBezTo>
                    <a:pt x="3303746" y="330041"/>
                    <a:pt x="3303746" y="332899"/>
                    <a:pt x="3304699" y="335756"/>
                  </a:cubicBezTo>
                  <a:cubicBezTo>
                    <a:pt x="3303746" y="339566"/>
                    <a:pt x="3302794" y="344329"/>
                    <a:pt x="3300889" y="349091"/>
                  </a:cubicBezTo>
                  <a:cubicBezTo>
                    <a:pt x="3299936" y="350996"/>
                    <a:pt x="3299936" y="353854"/>
                    <a:pt x="3298984" y="355759"/>
                  </a:cubicBezTo>
                  <a:cubicBezTo>
                    <a:pt x="3298031" y="354806"/>
                    <a:pt x="3298031" y="352901"/>
                    <a:pt x="3297079" y="351949"/>
                  </a:cubicBezTo>
                  <a:cubicBezTo>
                    <a:pt x="3298984" y="343376"/>
                    <a:pt x="3300889" y="334804"/>
                    <a:pt x="3302794" y="327184"/>
                  </a:cubicBezTo>
                  <a:close/>
                  <a:moveTo>
                    <a:pt x="3279934" y="297656"/>
                  </a:moveTo>
                  <a:cubicBezTo>
                    <a:pt x="3279934" y="294799"/>
                    <a:pt x="3279934" y="291941"/>
                    <a:pt x="3280886" y="289084"/>
                  </a:cubicBezTo>
                  <a:cubicBezTo>
                    <a:pt x="3281839" y="280511"/>
                    <a:pt x="3282791" y="271939"/>
                    <a:pt x="3283744" y="263366"/>
                  </a:cubicBezTo>
                  <a:cubicBezTo>
                    <a:pt x="3283744" y="259556"/>
                    <a:pt x="3284696" y="255746"/>
                    <a:pt x="3284696" y="252889"/>
                  </a:cubicBezTo>
                  <a:cubicBezTo>
                    <a:pt x="3287554" y="258604"/>
                    <a:pt x="3290411" y="264319"/>
                    <a:pt x="3293269" y="270034"/>
                  </a:cubicBezTo>
                  <a:cubicBezTo>
                    <a:pt x="3292316" y="272891"/>
                    <a:pt x="3292316" y="274796"/>
                    <a:pt x="3291364" y="277654"/>
                  </a:cubicBezTo>
                  <a:cubicBezTo>
                    <a:pt x="3291364" y="279559"/>
                    <a:pt x="3290411" y="281464"/>
                    <a:pt x="3290411" y="283369"/>
                  </a:cubicBezTo>
                  <a:cubicBezTo>
                    <a:pt x="3289459" y="271939"/>
                    <a:pt x="3289459" y="264319"/>
                    <a:pt x="3289459" y="264319"/>
                  </a:cubicBezTo>
                  <a:cubicBezTo>
                    <a:pt x="3289459" y="264319"/>
                    <a:pt x="3285649" y="285274"/>
                    <a:pt x="3281839" y="317659"/>
                  </a:cubicBezTo>
                  <a:cubicBezTo>
                    <a:pt x="3281839" y="317659"/>
                    <a:pt x="3280886" y="317659"/>
                    <a:pt x="3280886" y="317659"/>
                  </a:cubicBezTo>
                  <a:cubicBezTo>
                    <a:pt x="3280886" y="317659"/>
                    <a:pt x="3280886" y="316706"/>
                    <a:pt x="3280886" y="316706"/>
                  </a:cubicBezTo>
                  <a:cubicBezTo>
                    <a:pt x="3280886" y="316706"/>
                    <a:pt x="3280886" y="315754"/>
                    <a:pt x="3279934" y="315754"/>
                  </a:cubicBezTo>
                  <a:cubicBezTo>
                    <a:pt x="3279934" y="314801"/>
                    <a:pt x="3278981" y="314801"/>
                    <a:pt x="3278981" y="313849"/>
                  </a:cubicBezTo>
                  <a:cubicBezTo>
                    <a:pt x="3278981" y="308134"/>
                    <a:pt x="3279934" y="302419"/>
                    <a:pt x="3279934" y="297656"/>
                  </a:cubicBezTo>
                  <a:close/>
                  <a:moveTo>
                    <a:pt x="3263741" y="295751"/>
                  </a:moveTo>
                  <a:cubicBezTo>
                    <a:pt x="3263741" y="294799"/>
                    <a:pt x="3263741" y="293846"/>
                    <a:pt x="3263741" y="293846"/>
                  </a:cubicBezTo>
                  <a:cubicBezTo>
                    <a:pt x="3263741" y="293846"/>
                    <a:pt x="3263741" y="294799"/>
                    <a:pt x="3263741" y="295751"/>
                  </a:cubicBezTo>
                  <a:cubicBezTo>
                    <a:pt x="3264694" y="295751"/>
                    <a:pt x="3264694" y="295751"/>
                    <a:pt x="3264694" y="296704"/>
                  </a:cubicBezTo>
                  <a:cubicBezTo>
                    <a:pt x="3263741" y="299561"/>
                    <a:pt x="3262789" y="303371"/>
                    <a:pt x="3262789" y="306229"/>
                  </a:cubicBezTo>
                  <a:cubicBezTo>
                    <a:pt x="3262789" y="302419"/>
                    <a:pt x="3263741" y="298609"/>
                    <a:pt x="3263741" y="295751"/>
                  </a:cubicBezTo>
                  <a:close/>
                  <a:moveTo>
                    <a:pt x="3232309" y="381476"/>
                  </a:moveTo>
                  <a:cubicBezTo>
                    <a:pt x="3232309" y="372904"/>
                    <a:pt x="3232309" y="365284"/>
                    <a:pt x="3232309" y="357664"/>
                  </a:cubicBezTo>
                  <a:cubicBezTo>
                    <a:pt x="3232309" y="357664"/>
                    <a:pt x="3232309" y="358616"/>
                    <a:pt x="3232309" y="358616"/>
                  </a:cubicBezTo>
                  <a:cubicBezTo>
                    <a:pt x="3232309" y="359569"/>
                    <a:pt x="3232309" y="360521"/>
                    <a:pt x="3233261" y="360521"/>
                  </a:cubicBezTo>
                  <a:cubicBezTo>
                    <a:pt x="3233261" y="367189"/>
                    <a:pt x="3233261" y="373856"/>
                    <a:pt x="3232309" y="381476"/>
                  </a:cubicBezTo>
                  <a:close/>
                  <a:moveTo>
                    <a:pt x="3239929" y="327184"/>
                  </a:moveTo>
                  <a:cubicBezTo>
                    <a:pt x="3240881" y="330994"/>
                    <a:pt x="3240881" y="335756"/>
                    <a:pt x="3241834" y="339566"/>
                  </a:cubicBezTo>
                  <a:cubicBezTo>
                    <a:pt x="3240881" y="337661"/>
                    <a:pt x="3239929" y="335756"/>
                    <a:pt x="3239929" y="333851"/>
                  </a:cubicBezTo>
                  <a:cubicBezTo>
                    <a:pt x="3239929" y="331946"/>
                    <a:pt x="3239929" y="330994"/>
                    <a:pt x="3239929" y="329089"/>
                  </a:cubicBezTo>
                  <a:cubicBezTo>
                    <a:pt x="3238976" y="328136"/>
                    <a:pt x="3239929" y="328136"/>
                    <a:pt x="3239929" y="327184"/>
                  </a:cubicBezTo>
                  <a:close/>
                  <a:moveTo>
                    <a:pt x="3234214" y="318611"/>
                  </a:moveTo>
                  <a:cubicBezTo>
                    <a:pt x="3235166" y="315754"/>
                    <a:pt x="3236119" y="312896"/>
                    <a:pt x="3237071" y="310039"/>
                  </a:cubicBezTo>
                  <a:cubicBezTo>
                    <a:pt x="3237071" y="311944"/>
                    <a:pt x="3238024" y="313849"/>
                    <a:pt x="3238024" y="314801"/>
                  </a:cubicBezTo>
                  <a:cubicBezTo>
                    <a:pt x="3238024" y="315754"/>
                    <a:pt x="3238024" y="315754"/>
                    <a:pt x="3238024" y="316706"/>
                  </a:cubicBezTo>
                  <a:cubicBezTo>
                    <a:pt x="3238024" y="316706"/>
                    <a:pt x="3238024" y="317659"/>
                    <a:pt x="3237071" y="317659"/>
                  </a:cubicBezTo>
                  <a:cubicBezTo>
                    <a:pt x="3237071" y="314801"/>
                    <a:pt x="3236119" y="311944"/>
                    <a:pt x="3237071" y="311944"/>
                  </a:cubicBezTo>
                  <a:cubicBezTo>
                    <a:pt x="3238024" y="311944"/>
                    <a:pt x="3237071" y="314801"/>
                    <a:pt x="3236119" y="319564"/>
                  </a:cubicBezTo>
                  <a:cubicBezTo>
                    <a:pt x="3235166" y="320516"/>
                    <a:pt x="3235166" y="321469"/>
                    <a:pt x="3234214" y="322421"/>
                  </a:cubicBezTo>
                  <a:cubicBezTo>
                    <a:pt x="3234214" y="321469"/>
                    <a:pt x="3233261" y="320516"/>
                    <a:pt x="3233261" y="319564"/>
                  </a:cubicBezTo>
                  <a:cubicBezTo>
                    <a:pt x="3234214" y="319564"/>
                    <a:pt x="3234214" y="319564"/>
                    <a:pt x="3234214" y="318611"/>
                  </a:cubicBezTo>
                  <a:close/>
                  <a:moveTo>
                    <a:pt x="3233261" y="286226"/>
                  </a:moveTo>
                  <a:cubicBezTo>
                    <a:pt x="3233261" y="287179"/>
                    <a:pt x="3233261" y="287179"/>
                    <a:pt x="3233261" y="288131"/>
                  </a:cubicBezTo>
                  <a:cubicBezTo>
                    <a:pt x="3233261" y="289084"/>
                    <a:pt x="3232309" y="289084"/>
                    <a:pt x="3232309" y="290036"/>
                  </a:cubicBezTo>
                  <a:cubicBezTo>
                    <a:pt x="3232309" y="287179"/>
                    <a:pt x="3232309" y="285274"/>
                    <a:pt x="3232309" y="282416"/>
                  </a:cubicBezTo>
                  <a:cubicBezTo>
                    <a:pt x="3232309" y="284321"/>
                    <a:pt x="3233261" y="285274"/>
                    <a:pt x="3233261" y="286226"/>
                  </a:cubicBezTo>
                  <a:close/>
                  <a:moveTo>
                    <a:pt x="3222784" y="285274"/>
                  </a:moveTo>
                  <a:cubicBezTo>
                    <a:pt x="3222784" y="281464"/>
                    <a:pt x="3222784" y="277654"/>
                    <a:pt x="3223736" y="273844"/>
                  </a:cubicBezTo>
                  <a:cubicBezTo>
                    <a:pt x="3224689" y="271939"/>
                    <a:pt x="3224689" y="270034"/>
                    <a:pt x="3224689" y="270034"/>
                  </a:cubicBezTo>
                  <a:cubicBezTo>
                    <a:pt x="3224689" y="270034"/>
                    <a:pt x="3224689" y="270034"/>
                    <a:pt x="3224689" y="270986"/>
                  </a:cubicBezTo>
                  <a:cubicBezTo>
                    <a:pt x="3225641" y="265271"/>
                    <a:pt x="3226594" y="259556"/>
                    <a:pt x="3227546" y="253841"/>
                  </a:cubicBezTo>
                  <a:cubicBezTo>
                    <a:pt x="3227546" y="253841"/>
                    <a:pt x="3227546" y="253841"/>
                    <a:pt x="3227546" y="253841"/>
                  </a:cubicBezTo>
                  <a:cubicBezTo>
                    <a:pt x="3226594" y="264319"/>
                    <a:pt x="3225641" y="277654"/>
                    <a:pt x="3223736" y="292894"/>
                  </a:cubicBezTo>
                  <a:cubicBezTo>
                    <a:pt x="3223736" y="292894"/>
                    <a:pt x="3223736" y="291941"/>
                    <a:pt x="3222784" y="291941"/>
                  </a:cubicBezTo>
                  <a:cubicBezTo>
                    <a:pt x="3222784" y="291941"/>
                    <a:pt x="3222784" y="291941"/>
                    <a:pt x="3222784" y="290989"/>
                  </a:cubicBezTo>
                  <a:cubicBezTo>
                    <a:pt x="3221831" y="289084"/>
                    <a:pt x="3221831" y="287179"/>
                    <a:pt x="3222784" y="285274"/>
                  </a:cubicBezTo>
                  <a:close/>
                  <a:moveTo>
                    <a:pt x="3217069" y="207169"/>
                  </a:moveTo>
                  <a:cubicBezTo>
                    <a:pt x="3218021" y="210979"/>
                    <a:pt x="3218974" y="214789"/>
                    <a:pt x="3219926" y="219551"/>
                  </a:cubicBezTo>
                  <a:cubicBezTo>
                    <a:pt x="3218021" y="225266"/>
                    <a:pt x="3217069" y="231934"/>
                    <a:pt x="3215164" y="238601"/>
                  </a:cubicBezTo>
                  <a:cubicBezTo>
                    <a:pt x="3215164" y="226219"/>
                    <a:pt x="3217069" y="215741"/>
                    <a:pt x="3217069" y="207169"/>
                  </a:cubicBezTo>
                  <a:close/>
                  <a:moveTo>
                    <a:pt x="3191351" y="249079"/>
                  </a:moveTo>
                  <a:cubicBezTo>
                    <a:pt x="3191351" y="242411"/>
                    <a:pt x="3192304" y="236696"/>
                    <a:pt x="3192304" y="232886"/>
                  </a:cubicBezTo>
                  <a:cubicBezTo>
                    <a:pt x="3193256" y="234791"/>
                    <a:pt x="3193256" y="235744"/>
                    <a:pt x="3194209" y="238601"/>
                  </a:cubicBezTo>
                  <a:cubicBezTo>
                    <a:pt x="3193256" y="247174"/>
                    <a:pt x="3192304" y="255746"/>
                    <a:pt x="3191351" y="265271"/>
                  </a:cubicBezTo>
                  <a:cubicBezTo>
                    <a:pt x="3191351" y="258604"/>
                    <a:pt x="3191351" y="253841"/>
                    <a:pt x="3191351" y="249079"/>
                  </a:cubicBezTo>
                  <a:close/>
                  <a:moveTo>
                    <a:pt x="3155156" y="313849"/>
                  </a:moveTo>
                  <a:cubicBezTo>
                    <a:pt x="3155156" y="315754"/>
                    <a:pt x="3156109" y="317659"/>
                    <a:pt x="3156109" y="320516"/>
                  </a:cubicBezTo>
                  <a:cubicBezTo>
                    <a:pt x="3156109" y="325279"/>
                    <a:pt x="3157061" y="330041"/>
                    <a:pt x="3158014" y="334804"/>
                  </a:cubicBezTo>
                  <a:cubicBezTo>
                    <a:pt x="3157061" y="341471"/>
                    <a:pt x="3155156" y="348139"/>
                    <a:pt x="3154204" y="354806"/>
                  </a:cubicBezTo>
                  <a:cubicBezTo>
                    <a:pt x="3153251" y="353854"/>
                    <a:pt x="3153251" y="352901"/>
                    <a:pt x="3152299" y="351949"/>
                  </a:cubicBezTo>
                  <a:cubicBezTo>
                    <a:pt x="3152299" y="350996"/>
                    <a:pt x="3152299" y="350044"/>
                    <a:pt x="3152299" y="350044"/>
                  </a:cubicBezTo>
                  <a:cubicBezTo>
                    <a:pt x="3152299" y="348139"/>
                    <a:pt x="3151346" y="347186"/>
                    <a:pt x="3151346" y="345281"/>
                  </a:cubicBezTo>
                  <a:cubicBezTo>
                    <a:pt x="3151346" y="345281"/>
                    <a:pt x="3151346" y="344329"/>
                    <a:pt x="3151346" y="344329"/>
                  </a:cubicBezTo>
                  <a:lnTo>
                    <a:pt x="3151346" y="338614"/>
                  </a:lnTo>
                  <a:cubicBezTo>
                    <a:pt x="3151346" y="329089"/>
                    <a:pt x="3153251" y="321469"/>
                    <a:pt x="3155156" y="313849"/>
                  </a:cubicBezTo>
                  <a:close/>
                  <a:moveTo>
                    <a:pt x="3139916" y="213836"/>
                  </a:moveTo>
                  <a:cubicBezTo>
                    <a:pt x="3140869" y="220504"/>
                    <a:pt x="3142774" y="228124"/>
                    <a:pt x="3143726" y="235744"/>
                  </a:cubicBezTo>
                  <a:cubicBezTo>
                    <a:pt x="3145631" y="246221"/>
                    <a:pt x="3147536" y="256699"/>
                    <a:pt x="3148489" y="267176"/>
                  </a:cubicBezTo>
                  <a:cubicBezTo>
                    <a:pt x="3146584" y="272891"/>
                    <a:pt x="3145631" y="278606"/>
                    <a:pt x="3143726" y="284321"/>
                  </a:cubicBezTo>
                  <a:cubicBezTo>
                    <a:pt x="3140869" y="251936"/>
                    <a:pt x="3138964" y="228124"/>
                    <a:pt x="3137059" y="216694"/>
                  </a:cubicBezTo>
                  <a:cubicBezTo>
                    <a:pt x="3138011" y="215741"/>
                    <a:pt x="3138964" y="214789"/>
                    <a:pt x="3139916" y="213836"/>
                  </a:cubicBezTo>
                  <a:close/>
                  <a:moveTo>
                    <a:pt x="3130391" y="337661"/>
                  </a:moveTo>
                  <a:cubicBezTo>
                    <a:pt x="3130391" y="336709"/>
                    <a:pt x="3130391" y="336709"/>
                    <a:pt x="3130391" y="335756"/>
                  </a:cubicBezTo>
                  <a:cubicBezTo>
                    <a:pt x="3130391" y="335756"/>
                    <a:pt x="3130391" y="335756"/>
                    <a:pt x="3130391" y="335756"/>
                  </a:cubicBezTo>
                  <a:cubicBezTo>
                    <a:pt x="3130391" y="336709"/>
                    <a:pt x="3130391" y="336709"/>
                    <a:pt x="3130391" y="337661"/>
                  </a:cubicBezTo>
                  <a:close/>
                  <a:moveTo>
                    <a:pt x="3130391" y="328136"/>
                  </a:moveTo>
                  <a:cubicBezTo>
                    <a:pt x="3130391" y="328136"/>
                    <a:pt x="3130391" y="327184"/>
                    <a:pt x="3130391" y="328136"/>
                  </a:cubicBezTo>
                  <a:cubicBezTo>
                    <a:pt x="3130391" y="327184"/>
                    <a:pt x="3130391" y="328136"/>
                    <a:pt x="3130391" y="328136"/>
                  </a:cubicBezTo>
                  <a:cubicBezTo>
                    <a:pt x="3130391" y="328136"/>
                    <a:pt x="3130391" y="328136"/>
                    <a:pt x="3130391" y="328136"/>
                  </a:cubicBezTo>
                  <a:close/>
                  <a:moveTo>
                    <a:pt x="3133249" y="276701"/>
                  </a:moveTo>
                  <a:cubicBezTo>
                    <a:pt x="3133249" y="276701"/>
                    <a:pt x="3133249" y="275749"/>
                    <a:pt x="3133249" y="276701"/>
                  </a:cubicBezTo>
                  <a:cubicBezTo>
                    <a:pt x="3131344" y="270034"/>
                    <a:pt x="3129439" y="264319"/>
                    <a:pt x="3128486" y="259556"/>
                  </a:cubicBezTo>
                  <a:cubicBezTo>
                    <a:pt x="3128486" y="254794"/>
                    <a:pt x="3128486" y="250031"/>
                    <a:pt x="3127534" y="246221"/>
                  </a:cubicBezTo>
                  <a:cubicBezTo>
                    <a:pt x="3131344" y="235744"/>
                    <a:pt x="3134201" y="228124"/>
                    <a:pt x="3135154" y="223361"/>
                  </a:cubicBezTo>
                  <a:cubicBezTo>
                    <a:pt x="3135154" y="235744"/>
                    <a:pt x="3134201" y="253841"/>
                    <a:pt x="3133249" y="276701"/>
                  </a:cubicBezTo>
                  <a:close/>
                  <a:moveTo>
                    <a:pt x="3130391" y="229076"/>
                  </a:moveTo>
                  <a:cubicBezTo>
                    <a:pt x="3132296" y="225266"/>
                    <a:pt x="3134201" y="222409"/>
                    <a:pt x="3136106" y="219551"/>
                  </a:cubicBezTo>
                  <a:cubicBezTo>
                    <a:pt x="3136106" y="220504"/>
                    <a:pt x="3136106" y="220504"/>
                    <a:pt x="3136106" y="221456"/>
                  </a:cubicBezTo>
                  <a:cubicBezTo>
                    <a:pt x="3134201" y="224314"/>
                    <a:pt x="3131344" y="229076"/>
                    <a:pt x="3127534" y="236696"/>
                  </a:cubicBezTo>
                  <a:cubicBezTo>
                    <a:pt x="3127534" y="235744"/>
                    <a:pt x="3127534" y="235744"/>
                    <a:pt x="3127534" y="234791"/>
                  </a:cubicBezTo>
                  <a:cubicBezTo>
                    <a:pt x="3128486" y="232886"/>
                    <a:pt x="3129439" y="230981"/>
                    <a:pt x="3130391" y="229076"/>
                  </a:cubicBezTo>
                  <a:close/>
                  <a:moveTo>
                    <a:pt x="3114199" y="290036"/>
                  </a:moveTo>
                  <a:cubicBezTo>
                    <a:pt x="3114199" y="289084"/>
                    <a:pt x="3113246" y="288131"/>
                    <a:pt x="3113246" y="287179"/>
                  </a:cubicBezTo>
                  <a:cubicBezTo>
                    <a:pt x="3113246" y="287179"/>
                    <a:pt x="3113246" y="287179"/>
                    <a:pt x="3113246" y="286226"/>
                  </a:cubicBezTo>
                  <a:cubicBezTo>
                    <a:pt x="3114199" y="284321"/>
                    <a:pt x="3114199" y="283369"/>
                    <a:pt x="3115151" y="281464"/>
                  </a:cubicBezTo>
                  <a:cubicBezTo>
                    <a:pt x="3114199" y="284321"/>
                    <a:pt x="3114199" y="287179"/>
                    <a:pt x="3114199" y="290036"/>
                  </a:cubicBezTo>
                  <a:close/>
                  <a:moveTo>
                    <a:pt x="3115151" y="257651"/>
                  </a:moveTo>
                  <a:cubicBezTo>
                    <a:pt x="3115151" y="256699"/>
                    <a:pt x="3116104" y="256699"/>
                    <a:pt x="3116104" y="255746"/>
                  </a:cubicBezTo>
                  <a:cubicBezTo>
                    <a:pt x="3116104" y="256699"/>
                    <a:pt x="3116104" y="257651"/>
                    <a:pt x="3115151" y="257651"/>
                  </a:cubicBezTo>
                  <a:cubicBezTo>
                    <a:pt x="3114199" y="261461"/>
                    <a:pt x="3111341" y="265271"/>
                    <a:pt x="3109436" y="270034"/>
                  </a:cubicBezTo>
                  <a:cubicBezTo>
                    <a:pt x="3111341" y="266224"/>
                    <a:pt x="3113246" y="261461"/>
                    <a:pt x="3115151" y="257651"/>
                  </a:cubicBezTo>
                  <a:close/>
                  <a:moveTo>
                    <a:pt x="3110389" y="292894"/>
                  </a:moveTo>
                  <a:cubicBezTo>
                    <a:pt x="3111341" y="297656"/>
                    <a:pt x="3112294" y="302419"/>
                    <a:pt x="3113246" y="309086"/>
                  </a:cubicBezTo>
                  <a:cubicBezTo>
                    <a:pt x="3113246" y="310039"/>
                    <a:pt x="3113246" y="310991"/>
                    <a:pt x="3114199" y="311944"/>
                  </a:cubicBezTo>
                  <a:cubicBezTo>
                    <a:pt x="3114199" y="314801"/>
                    <a:pt x="3114199" y="317659"/>
                    <a:pt x="3114199" y="321469"/>
                  </a:cubicBezTo>
                  <a:cubicBezTo>
                    <a:pt x="3114199" y="321469"/>
                    <a:pt x="3114199" y="320516"/>
                    <a:pt x="3114199" y="319564"/>
                  </a:cubicBezTo>
                  <a:cubicBezTo>
                    <a:pt x="3113246" y="315754"/>
                    <a:pt x="3112294" y="312896"/>
                    <a:pt x="3110389" y="309086"/>
                  </a:cubicBezTo>
                  <a:cubicBezTo>
                    <a:pt x="3110389" y="306229"/>
                    <a:pt x="3109436" y="303371"/>
                    <a:pt x="3109436" y="300514"/>
                  </a:cubicBezTo>
                  <a:cubicBezTo>
                    <a:pt x="3109436" y="300514"/>
                    <a:pt x="3109436" y="299561"/>
                    <a:pt x="3109436" y="299561"/>
                  </a:cubicBezTo>
                  <a:cubicBezTo>
                    <a:pt x="3108484" y="297656"/>
                    <a:pt x="3109436" y="295751"/>
                    <a:pt x="3110389" y="292894"/>
                  </a:cubicBezTo>
                  <a:close/>
                  <a:moveTo>
                    <a:pt x="3098006" y="350996"/>
                  </a:moveTo>
                  <a:cubicBezTo>
                    <a:pt x="3098006" y="350996"/>
                    <a:pt x="3098006" y="350996"/>
                    <a:pt x="3098006" y="350996"/>
                  </a:cubicBezTo>
                  <a:cubicBezTo>
                    <a:pt x="3098006" y="351949"/>
                    <a:pt x="3098006" y="352901"/>
                    <a:pt x="3098006" y="353854"/>
                  </a:cubicBezTo>
                  <a:cubicBezTo>
                    <a:pt x="3098006" y="353854"/>
                    <a:pt x="3098006" y="353854"/>
                    <a:pt x="3097054" y="354806"/>
                  </a:cubicBezTo>
                  <a:cubicBezTo>
                    <a:pt x="3097054" y="353854"/>
                    <a:pt x="3098006" y="351949"/>
                    <a:pt x="3098006" y="350996"/>
                  </a:cubicBezTo>
                  <a:close/>
                  <a:moveTo>
                    <a:pt x="3093244" y="377666"/>
                  </a:moveTo>
                  <a:cubicBezTo>
                    <a:pt x="3095149" y="372904"/>
                    <a:pt x="3097054" y="370046"/>
                    <a:pt x="3097054" y="370046"/>
                  </a:cubicBezTo>
                  <a:cubicBezTo>
                    <a:pt x="3097054" y="370046"/>
                    <a:pt x="3096101" y="371951"/>
                    <a:pt x="3094196" y="373856"/>
                  </a:cubicBezTo>
                  <a:cubicBezTo>
                    <a:pt x="3095149" y="368141"/>
                    <a:pt x="3096101" y="361474"/>
                    <a:pt x="3097054" y="355759"/>
                  </a:cubicBezTo>
                  <a:cubicBezTo>
                    <a:pt x="3097054" y="354806"/>
                    <a:pt x="3098006" y="354806"/>
                    <a:pt x="3098006" y="353854"/>
                  </a:cubicBezTo>
                  <a:cubicBezTo>
                    <a:pt x="3098006" y="359569"/>
                    <a:pt x="3098006" y="366236"/>
                    <a:pt x="3098006" y="371951"/>
                  </a:cubicBezTo>
                  <a:cubicBezTo>
                    <a:pt x="3098006" y="375761"/>
                    <a:pt x="3098006" y="379571"/>
                    <a:pt x="3098006" y="383381"/>
                  </a:cubicBezTo>
                  <a:lnTo>
                    <a:pt x="3095149" y="383381"/>
                  </a:lnTo>
                  <a:cubicBezTo>
                    <a:pt x="3095149" y="383381"/>
                    <a:pt x="3095149" y="383381"/>
                    <a:pt x="3095149" y="383381"/>
                  </a:cubicBezTo>
                  <a:cubicBezTo>
                    <a:pt x="3094196" y="381476"/>
                    <a:pt x="3094196" y="379571"/>
                    <a:pt x="3093244" y="378619"/>
                  </a:cubicBezTo>
                  <a:cubicBezTo>
                    <a:pt x="3093244" y="379571"/>
                    <a:pt x="3093244" y="378619"/>
                    <a:pt x="3093244" y="377666"/>
                  </a:cubicBezTo>
                  <a:close/>
                  <a:moveTo>
                    <a:pt x="3084671" y="293846"/>
                  </a:moveTo>
                  <a:cubicBezTo>
                    <a:pt x="3084671" y="288131"/>
                    <a:pt x="3085624" y="282416"/>
                    <a:pt x="3085624" y="276701"/>
                  </a:cubicBezTo>
                  <a:cubicBezTo>
                    <a:pt x="3085624" y="277654"/>
                    <a:pt x="3085624" y="277654"/>
                    <a:pt x="3085624" y="278606"/>
                  </a:cubicBezTo>
                  <a:cubicBezTo>
                    <a:pt x="3086576" y="281464"/>
                    <a:pt x="3087529" y="285274"/>
                    <a:pt x="3088481" y="289084"/>
                  </a:cubicBezTo>
                  <a:cubicBezTo>
                    <a:pt x="3087529" y="290036"/>
                    <a:pt x="3087529" y="290989"/>
                    <a:pt x="3086576" y="291941"/>
                  </a:cubicBezTo>
                  <a:cubicBezTo>
                    <a:pt x="3085624" y="292894"/>
                    <a:pt x="3084671" y="294799"/>
                    <a:pt x="3084671" y="296704"/>
                  </a:cubicBezTo>
                  <a:cubicBezTo>
                    <a:pt x="3084671" y="294799"/>
                    <a:pt x="3084671" y="294799"/>
                    <a:pt x="3084671" y="293846"/>
                  </a:cubicBezTo>
                  <a:close/>
                  <a:moveTo>
                    <a:pt x="3086576" y="348139"/>
                  </a:moveTo>
                  <a:cubicBezTo>
                    <a:pt x="3086576" y="349091"/>
                    <a:pt x="3086576" y="349091"/>
                    <a:pt x="3086576" y="350044"/>
                  </a:cubicBezTo>
                  <a:cubicBezTo>
                    <a:pt x="3085624" y="353854"/>
                    <a:pt x="3084671" y="357664"/>
                    <a:pt x="3083719" y="361474"/>
                  </a:cubicBezTo>
                  <a:cubicBezTo>
                    <a:pt x="3083719" y="360521"/>
                    <a:pt x="3083719" y="358616"/>
                    <a:pt x="3083719" y="357664"/>
                  </a:cubicBezTo>
                  <a:cubicBezTo>
                    <a:pt x="3084671" y="353854"/>
                    <a:pt x="3085624" y="350996"/>
                    <a:pt x="3086576" y="348139"/>
                  </a:cubicBezTo>
                  <a:close/>
                  <a:moveTo>
                    <a:pt x="3057049" y="235744"/>
                  </a:moveTo>
                  <a:cubicBezTo>
                    <a:pt x="3058001" y="227171"/>
                    <a:pt x="3058954" y="218599"/>
                    <a:pt x="3059906" y="210979"/>
                  </a:cubicBezTo>
                  <a:cubicBezTo>
                    <a:pt x="3060859" y="204311"/>
                    <a:pt x="3061811" y="197644"/>
                    <a:pt x="3062764" y="191929"/>
                  </a:cubicBezTo>
                  <a:cubicBezTo>
                    <a:pt x="3063716" y="195739"/>
                    <a:pt x="3065621" y="201454"/>
                    <a:pt x="3067526" y="209074"/>
                  </a:cubicBezTo>
                  <a:cubicBezTo>
                    <a:pt x="3067526" y="213836"/>
                    <a:pt x="3066574" y="217646"/>
                    <a:pt x="3066574" y="222409"/>
                  </a:cubicBezTo>
                  <a:cubicBezTo>
                    <a:pt x="3065621" y="231934"/>
                    <a:pt x="3064669" y="242411"/>
                    <a:pt x="3063716" y="253841"/>
                  </a:cubicBezTo>
                  <a:cubicBezTo>
                    <a:pt x="3062764" y="258604"/>
                    <a:pt x="3060859" y="263366"/>
                    <a:pt x="3059906" y="268129"/>
                  </a:cubicBezTo>
                  <a:cubicBezTo>
                    <a:pt x="3058954" y="262414"/>
                    <a:pt x="3058001" y="257651"/>
                    <a:pt x="3057049" y="252889"/>
                  </a:cubicBezTo>
                  <a:cubicBezTo>
                    <a:pt x="3057049" y="250984"/>
                    <a:pt x="3056096" y="250031"/>
                    <a:pt x="3056096" y="248126"/>
                  </a:cubicBezTo>
                  <a:cubicBezTo>
                    <a:pt x="3056096" y="244316"/>
                    <a:pt x="3056096" y="239554"/>
                    <a:pt x="3057049" y="235744"/>
                  </a:cubicBezTo>
                  <a:close/>
                  <a:moveTo>
                    <a:pt x="3002756" y="307181"/>
                  </a:moveTo>
                  <a:cubicBezTo>
                    <a:pt x="3002756" y="308134"/>
                    <a:pt x="3001804" y="309086"/>
                    <a:pt x="3001804" y="310039"/>
                  </a:cubicBezTo>
                  <a:cubicBezTo>
                    <a:pt x="3001804" y="308134"/>
                    <a:pt x="3002756" y="307181"/>
                    <a:pt x="3002756" y="305276"/>
                  </a:cubicBezTo>
                  <a:cubicBezTo>
                    <a:pt x="3004661" y="298609"/>
                    <a:pt x="3005614" y="292894"/>
                    <a:pt x="3006566" y="286226"/>
                  </a:cubicBezTo>
                  <a:cubicBezTo>
                    <a:pt x="3007519" y="287179"/>
                    <a:pt x="3007519" y="289084"/>
                    <a:pt x="3008471" y="290036"/>
                  </a:cubicBezTo>
                  <a:cubicBezTo>
                    <a:pt x="3006566" y="295751"/>
                    <a:pt x="3004661" y="301466"/>
                    <a:pt x="3002756" y="307181"/>
                  </a:cubicBezTo>
                  <a:close/>
                  <a:moveTo>
                    <a:pt x="3036094" y="249079"/>
                  </a:moveTo>
                  <a:cubicBezTo>
                    <a:pt x="3036094" y="254794"/>
                    <a:pt x="3036094" y="260509"/>
                    <a:pt x="3036094" y="266224"/>
                  </a:cubicBezTo>
                  <a:cubicBezTo>
                    <a:pt x="3035141" y="263366"/>
                    <a:pt x="3034189" y="260509"/>
                    <a:pt x="3033236" y="258604"/>
                  </a:cubicBezTo>
                  <a:cubicBezTo>
                    <a:pt x="3034189" y="255746"/>
                    <a:pt x="3035141" y="252889"/>
                    <a:pt x="3036094" y="249079"/>
                  </a:cubicBezTo>
                  <a:close/>
                  <a:moveTo>
                    <a:pt x="3030379" y="269081"/>
                  </a:moveTo>
                  <a:cubicBezTo>
                    <a:pt x="3030379" y="269081"/>
                    <a:pt x="3030379" y="270034"/>
                    <a:pt x="3030379" y="269081"/>
                  </a:cubicBezTo>
                  <a:cubicBezTo>
                    <a:pt x="3030379" y="270034"/>
                    <a:pt x="3030379" y="270034"/>
                    <a:pt x="3030379" y="269081"/>
                  </a:cubicBezTo>
                  <a:cubicBezTo>
                    <a:pt x="3030379" y="269081"/>
                    <a:pt x="3030379" y="269081"/>
                    <a:pt x="3030379" y="269081"/>
                  </a:cubicBezTo>
                  <a:close/>
                  <a:moveTo>
                    <a:pt x="3027521" y="353854"/>
                  </a:moveTo>
                  <a:cubicBezTo>
                    <a:pt x="3026569" y="356711"/>
                    <a:pt x="3024664" y="360521"/>
                    <a:pt x="3023711" y="364331"/>
                  </a:cubicBezTo>
                  <a:cubicBezTo>
                    <a:pt x="3021806" y="370046"/>
                    <a:pt x="3019901" y="376714"/>
                    <a:pt x="3017996" y="383381"/>
                  </a:cubicBezTo>
                  <a:cubicBezTo>
                    <a:pt x="3017996" y="384334"/>
                    <a:pt x="3017044" y="384334"/>
                    <a:pt x="3017044" y="385286"/>
                  </a:cubicBezTo>
                  <a:cubicBezTo>
                    <a:pt x="3016091" y="382429"/>
                    <a:pt x="3015139" y="379571"/>
                    <a:pt x="3015139" y="376714"/>
                  </a:cubicBezTo>
                  <a:cubicBezTo>
                    <a:pt x="3017044" y="372904"/>
                    <a:pt x="3018949" y="370046"/>
                    <a:pt x="3020854" y="366236"/>
                  </a:cubicBezTo>
                  <a:cubicBezTo>
                    <a:pt x="3023711" y="361474"/>
                    <a:pt x="3025616" y="357664"/>
                    <a:pt x="3028474" y="352901"/>
                  </a:cubicBezTo>
                  <a:cubicBezTo>
                    <a:pt x="3027521" y="352901"/>
                    <a:pt x="3027521" y="353854"/>
                    <a:pt x="3027521" y="353854"/>
                  </a:cubicBezTo>
                  <a:close/>
                  <a:moveTo>
                    <a:pt x="3021806" y="230029"/>
                  </a:moveTo>
                  <a:cubicBezTo>
                    <a:pt x="3022759" y="231934"/>
                    <a:pt x="3022759" y="235744"/>
                    <a:pt x="3024664" y="241459"/>
                  </a:cubicBezTo>
                  <a:cubicBezTo>
                    <a:pt x="3024664" y="241459"/>
                    <a:pt x="3024664" y="241459"/>
                    <a:pt x="3024664" y="241459"/>
                  </a:cubicBezTo>
                  <a:cubicBezTo>
                    <a:pt x="3022759" y="237649"/>
                    <a:pt x="3022759" y="233839"/>
                    <a:pt x="3021806" y="230029"/>
                  </a:cubicBezTo>
                  <a:cubicBezTo>
                    <a:pt x="3021806" y="230029"/>
                    <a:pt x="3021806" y="230029"/>
                    <a:pt x="3021806" y="230029"/>
                  </a:cubicBezTo>
                  <a:close/>
                  <a:moveTo>
                    <a:pt x="3020854" y="305276"/>
                  </a:moveTo>
                  <a:cubicBezTo>
                    <a:pt x="3020854" y="305276"/>
                    <a:pt x="3020854" y="305276"/>
                    <a:pt x="3020854" y="305276"/>
                  </a:cubicBezTo>
                  <a:cubicBezTo>
                    <a:pt x="3020854" y="306229"/>
                    <a:pt x="3020854" y="305276"/>
                    <a:pt x="3020854" y="305276"/>
                  </a:cubicBezTo>
                  <a:cubicBezTo>
                    <a:pt x="3020854" y="305276"/>
                    <a:pt x="3020854" y="305276"/>
                    <a:pt x="3020854" y="305276"/>
                  </a:cubicBezTo>
                  <a:close/>
                  <a:moveTo>
                    <a:pt x="3017996" y="317659"/>
                  </a:moveTo>
                  <a:cubicBezTo>
                    <a:pt x="3018949" y="321469"/>
                    <a:pt x="3020854" y="325279"/>
                    <a:pt x="3021806" y="329089"/>
                  </a:cubicBezTo>
                  <a:cubicBezTo>
                    <a:pt x="3022759" y="332899"/>
                    <a:pt x="3023711" y="336709"/>
                    <a:pt x="3025616" y="339566"/>
                  </a:cubicBezTo>
                  <a:cubicBezTo>
                    <a:pt x="3020854" y="345281"/>
                    <a:pt x="3016091" y="351949"/>
                    <a:pt x="3011329" y="359569"/>
                  </a:cubicBezTo>
                  <a:cubicBezTo>
                    <a:pt x="3011329" y="359569"/>
                    <a:pt x="3011329" y="359569"/>
                    <a:pt x="3011329" y="360521"/>
                  </a:cubicBezTo>
                  <a:cubicBezTo>
                    <a:pt x="3010376" y="357664"/>
                    <a:pt x="3009424" y="354806"/>
                    <a:pt x="3009424" y="351949"/>
                  </a:cubicBezTo>
                  <a:cubicBezTo>
                    <a:pt x="3011329" y="340519"/>
                    <a:pt x="3015139" y="329089"/>
                    <a:pt x="3017996" y="317659"/>
                  </a:cubicBezTo>
                  <a:close/>
                  <a:moveTo>
                    <a:pt x="3013234" y="257651"/>
                  </a:moveTo>
                  <a:cubicBezTo>
                    <a:pt x="3013234" y="258604"/>
                    <a:pt x="3013234" y="259556"/>
                    <a:pt x="3014186" y="261461"/>
                  </a:cubicBezTo>
                  <a:cubicBezTo>
                    <a:pt x="3014186" y="263366"/>
                    <a:pt x="3015139" y="266224"/>
                    <a:pt x="3015139" y="269081"/>
                  </a:cubicBezTo>
                  <a:cubicBezTo>
                    <a:pt x="3013234" y="273844"/>
                    <a:pt x="3012281" y="279559"/>
                    <a:pt x="3010376" y="284321"/>
                  </a:cubicBezTo>
                  <a:cubicBezTo>
                    <a:pt x="3010376" y="283369"/>
                    <a:pt x="3009424" y="283369"/>
                    <a:pt x="3009424" y="282416"/>
                  </a:cubicBezTo>
                  <a:cubicBezTo>
                    <a:pt x="3009424" y="281464"/>
                    <a:pt x="3008471" y="280511"/>
                    <a:pt x="3008471" y="279559"/>
                  </a:cubicBezTo>
                  <a:cubicBezTo>
                    <a:pt x="3008471" y="278606"/>
                    <a:pt x="3008471" y="277654"/>
                    <a:pt x="3009424" y="276701"/>
                  </a:cubicBezTo>
                  <a:cubicBezTo>
                    <a:pt x="3010376" y="270034"/>
                    <a:pt x="3011329" y="263366"/>
                    <a:pt x="3013234" y="257651"/>
                  </a:cubicBezTo>
                  <a:close/>
                  <a:moveTo>
                    <a:pt x="3008471" y="230029"/>
                  </a:moveTo>
                  <a:cubicBezTo>
                    <a:pt x="3009424" y="234791"/>
                    <a:pt x="3010376" y="239554"/>
                    <a:pt x="3010376" y="244316"/>
                  </a:cubicBezTo>
                  <a:cubicBezTo>
                    <a:pt x="3009424" y="246221"/>
                    <a:pt x="3008471" y="249079"/>
                    <a:pt x="3007519" y="250984"/>
                  </a:cubicBezTo>
                  <a:cubicBezTo>
                    <a:pt x="3005614" y="254794"/>
                    <a:pt x="3003709" y="259556"/>
                    <a:pt x="3001804" y="264319"/>
                  </a:cubicBezTo>
                  <a:cubicBezTo>
                    <a:pt x="3003709" y="251936"/>
                    <a:pt x="3005614" y="240506"/>
                    <a:pt x="3008471" y="230029"/>
                  </a:cubicBezTo>
                  <a:close/>
                  <a:moveTo>
                    <a:pt x="3003709" y="195739"/>
                  </a:moveTo>
                  <a:cubicBezTo>
                    <a:pt x="3003709" y="198596"/>
                    <a:pt x="3004661" y="202406"/>
                    <a:pt x="3004661" y="205264"/>
                  </a:cubicBezTo>
                  <a:cubicBezTo>
                    <a:pt x="3002756" y="210979"/>
                    <a:pt x="3000851" y="216694"/>
                    <a:pt x="2997994" y="223361"/>
                  </a:cubicBezTo>
                  <a:cubicBezTo>
                    <a:pt x="2993231" y="235744"/>
                    <a:pt x="2990374" y="248126"/>
                    <a:pt x="2986564" y="262414"/>
                  </a:cubicBezTo>
                  <a:cubicBezTo>
                    <a:pt x="2985611" y="265271"/>
                    <a:pt x="2985611" y="268129"/>
                    <a:pt x="2984659" y="270986"/>
                  </a:cubicBezTo>
                  <a:cubicBezTo>
                    <a:pt x="2984659" y="270986"/>
                    <a:pt x="2984659" y="270986"/>
                    <a:pt x="2984659" y="270986"/>
                  </a:cubicBezTo>
                  <a:cubicBezTo>
                    <a:pt x="2991326" y="243364"/>
                    <a:pt x="2997994" y="218599"/>
                    <a:pt x="3003709" y="195739"/>
                  </a:cubicBezTo>
                  <a:close/>
                  <a:moveTo>
                    <a:pt x="2974181" y="311944"/>
                  </a:moveTo>
                  <a:cubicBezTo>
                    <a:pt x="2976086" y="302419"/>
                    <a:pt x="2978944" y="292894"/>
                    <a:pt x="2980849" y="284321"/>
                  </a:cubicBezTo>
                  <a:cubicBezTo>
                    <a:pt x="2980849" y="284321"/>
                    <a:pt x="2980849" y="285274"/>
                    <a:pt x="2980849" y="285274"/>
                  </a:cubicBezTo>
                  <a:cubicBezTo>
                    <a:pt x="2978944" y="291941"/>
                    <a:pt x="2977991" y="299561"/>
                    <a:pt x="2976086" y="307181"/>
                  </a:cubicBezTo>
                  <a:cubicBezTo>
                    <a:pt x="2975134" y="313849"/>
                    <a:pt x="2973229" y="320516"/>
                    <a:pt x="2972276" y="327184"/>
                  </a:cubicBezTo>
                  <a:cubicBezTo>
                    <a:pt x="2971324" y="325279"/>
                    <a:pt x="2971324" y="324326"/>
                    <a:pt x="2970371" y="322421"/>
                  </a:cubicBezTo>
                  <a:cubicBezTo>
                    <a:pt x="2972276" y="318611"/>
                    <a:pt x="2973229" y="314801"/>
                    <a:pt x="2974181" y="311944"/>
                  </a:cubicBezTo>
                  <a:close/>
                  <a:moveTo>
                    <a:pt x="2964656" y="349091"/>
                  </a:moveTo>
                  <a:cubicBezTo>
                    <a:pt x="2965609" y="344329"/>
                    <a:pt x="2967514" y="339566"/>
                    <a:pt x="2968466" y="334804"/>
                  </a:cubicBezTo>
                  <a:cubicBezTo>
                    <a:pt x="2969419" y="337661"/>
                    <a:pt x="2970371" y="341471"/>
                    <a:pt x="2970371" y="344329"/>
                  </a:cubicBezTo>
                  <a:cubicBezTo>
                    <a:pt x="2970371" y="347186"/>
                    <a:pt x="2969419" y="350996"/>
                    <a:pt x="2969419" y="353854"/>
                  </a:cubicBezTo>
                  <a:cubicBezTo>
                    <a:pt x="2968466" y="361474"/>
                    <a:pt x="2967514" y="369094"/>
                    <a:pt x="2966561" y="377666"/>
                  </a:cubicBezTo>
                  <a:cubicBezTo>
                    <a:pt x="2965609" y="373856"/>
                    <a:pt x="2964656" y="369094"/>
                    <a:pt x="2963704" y="366236"/>
                  </a:cubicBezTo>
                  <a:cubicBezTo>
                    <a:pt x="2967514" y="350996"/>
                    <a:pt x="2969419" y="341471"/>
                    <a:pt x="2969419" y="341471"/>
                  </a:cubicBezTo>
                  <a:cubicBezTo>
                    <a:pt x="2969419" y="341471"/>
                    <a:pt x="2967514" y="344329"/>
                    <a:pt x="2964656" y="349091"/>
                  </a:cubicBezTo>
                  <a:close/>
                  <a:moveTo>
                    <a:pt x="2958941" y="383381"/>
                  </a:moveTo>
                  <a:cubicBezTo>
                    <a:pt x="2958941" y="383381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3381"/>
                    <a:pt x="2958941" y="383381"/>
                  </a:cubicBezTo>
                  <a:close/>
                  <a:moveTo>
                    <a:pt x="2936081" y="284321"/>
                  </a:moveTo>
                  <a:cubicBezTo>
                    <a:pt x="2935129" y="280511"/>
                    <a:pt x="2935129" y="277654"/>
                    <a:pt x="2934176" y="273844"/>
                  </a:cubicBezTo>
                  <a:cubicBezTo>
                    <a:pt x="2935129" y="272891"/>
                    <a:pt x="2935129" y="271939"/>
                    <a:pt x="2936081" y="271939"/>
                  </a:cubicBezTo>
                  <a:cubicBezTo>
                    <a:pt x="2936081" y="276701"/>
                    <a:pt x="2936081" y="280511"/>
                    <a:pt x="2936081" y="284321"/>
                  </a:cubicBezTo>
                  <a:close/>
                  <a:moveTo>
                    <a:pt x="2936081" y="267176"/>
                  </a:moveTo>
                  <a:cubicBezTo>
                    <a:pt x="2936081" y="267176"/>
                    <a:pt x="2936081" y="267176"/>
                    <a:pt x="2936081" y="267176"/>
                  </a:cubicBezTo>
                  <a:cubicBezTo>
                    <a:pt x="2935129" y="268129"/>
                    <a:pt x="2935129" y="268129"/>
                    <a:pt x="2934176" y="269081"/>
                  </a:cubicBezTo>
                  <a:cubicBezTo>
                    <a:pt x="2935129" y="268129"/>
                    <a:pt x="2935129" y="266224"/>
                    <a:pt x="2936081" y="265271"/>
                  </a:cubicBezTo>
                  <a:cubicBezTo>
                    <a:pt x="2935129" y="265271"/>
                    <a:pt x="2936081" y="266224"/>
                    <a:pt x="2936081" y="267176"/>
                  </a:cubicBezTo>
                  <a:close/>
                  <a:moveTo>
                    <a:pt x="2929414" y="243364"/>
                  </a:moveTo>
                  <a:lnTo>
                    <a:pt x="2930366" y="243364"/>
                  </a:lnTo>
                  <a:lnTo>
                    <a:pt x="2933224" y="244316"/>
                  </a:lnTo>
                  <a:cubicBezTo>
                    <a:pt x="2933224" y="248126"/>
                    <a:pt x="2934176" y="251936"/>
                    <a:pt x="2934176" y="255746"/>
                  </a:cubicBezTo>
                  <a:cubicBezTo>
                    <a:pt x="2933224" y="257651"/>
                    <a:pt x="2932271" y="259556"/>
                    <a:pt x="2931319" y="261461"/>
                  </a:cubicBezTo>
                  <a:cubicBezTo>
                    <a:pt x="2930366" y="256699"/>
                    <a:pt x="2929414" y="251936"/>
                    <a:pt x="2927509" y="248126"/>
                  </a:cubicBezTo>
                  <a:cubicBezTo>
                    <a:pt x="2928461" y="246221"/>
                    <a:pt x="2929414" y="245269"/>
                    <a:pt x="2929414" y="243364"/>
                  </a:cubicBezTo>
                  <a:close/>
                  <a:moveTo>
                    <a:pt x="2917984" y="351949"/>
                  </a:moveTo>
                  <a:cubicBezTo>
                    <a:pt x="2917984" y="352901"/>
                    <a:pt x="2917984" y="352901"/>
                    <a:pt x="2918936" y="353854"/>
                  </a:cubicBezTo>
                  <a:cubicBezTo>
                    <a:pt x="2918936" y="356711"/>
                    <a:pt x="2919889" y="360521"/>
                    <a:pt x="2919889" y="363379"/>
                  </a:cubicBezTo>
                  <a:cubicBezTo>
                    <a:pt x="2920841" y="369094"/>
                    <a:pt x="2921794" y="374809"/>
                    <a:pt x="2922746" y="380524"/>
                  </a:cubicBezTo>
                  <a:cubicBezTo>
                    <a:pt x="2921794" y="380524"/>
                    <a:pt x="2921794" y="380524"/>
                    <a:pt x="2920841" y="380524"/>
                  </a:cubicBezTo>
                  <a:cubicBezTo>
                    <a:pt x="2918936" y="374809"/>
                    <a:pt x="2916079" y="368141"/>
                    <a:pt x="2913221" y="362426"/>
                  </a:cubicBezTo>
                  <a:cubicBezTo>
                    <a:pt x="2914174" y="358616"/>
                    <a:pt x="2916079" y="355759"/>
                    <a:pt x="2917984" y="351949"/>
                  </a:cubicBezTo>
                  <a:close/>
                  <a:moveTo>
                    <a:pt x="2904649" y="224314"/>
                  </a:moveTo>
                  <a:cubicBezTo>
                    <a:pt x="2904649" y="224314"/>
                    <a:pt x="2904649" y="224314"/>
                    <a:pt x="2904649" y="224314"/>
                  </a:cubicBezTo>
                  <a:cubicBezTo>
                    <a:pt x="2904649" y="228124"/>
                    <a:pt x="2903696" y="232886"/>
                    <a:pt x="2903696" y="237649"/>
                  </a:cubicBezTo>
                  <a:cubicBezTo>
                    <a:pt x="2903696" y="241459"/>
                    <a:pt x="2902744" y="245269"/>
                    <a:pt x="2902744" y="250031"/>
                  </a:cubicBezTo>
                  <a:cubicBezTo>
                    <a:pt x="2901791" y="245269"/>
                    <a:pt x="2901791" y="240506"/>
                    <a:pt x="2900839" y="235744"/>
                  </a:cubicBezTo>
                  <a:cubicBezTo>
                    <a:pt x="2901791" y="231934"/>
                    <a:pt x="2902744" y="228124"/>
                    <a:pt x="2904649" y="224314"/>
                  </a:cubicBezTo>
                  <a:close/>
                  <a:moveTo>
                    <a:pt x="2885599" y="294799"/>
                  </a:moveTo>
                  <a:cubicBezTo>
                    <a:pt x="2886551" y="290036"/>
                    <a:pt x="2887504" y="285274"/>
                    <a:pt x="2888456" y="280511"/>
                  </a:cubicBezTo>
                  <a:cubicBezTo>
                    <a:pt x="2888456" y="289084"/>
                    <a:pt x="2889409" y="298609"/>
                    <a:pt x="2889409" y="308134"/>
                  </a:cubicBezTo>
                  <a:cubicBezTo>
                    <a:pt x="2887504" y="304324"/>
                    <a:pt x="2886551" y="301466"/>
                    <a:pt x="2884646" y="297656"/>
                  </a:cubicBezTo>
                  <a:cubicBezTo>
                    <a:pt x="2884646" y="296704"/>
                    <a:pt x="2885599" y="295751"/>
                    <a:pt x="2885599" y="294799"/>
                  </a:cubicBezTo>
                  <a:close/>
                  <a:moveTo>
                    <a:pt x="2869406" y="301466"/>
                  </a:moveTo>
                  <a:cubicBezTo>
                    <a:pt x="2869406" y="302419"/>
                    <a:pt x="2869406" y="302419"/>
                    <a:pt x="2869406" y="301466"/>
                  </a:cubicBezTo>
                  <a:cubicBezTo>
                    <a:pt x="2869406" y="302419"/>
                    <a:pt x="2869406" y="302419"/>
                    <a:pt x="2869406" y="302419"/>
                  </a:cubicBezTo>
                  <a:cubicBezTo>
                    <a:pt x="2869406" y="303371"/>
                    <a:pt x="2868454" y="304324"/>
                    <a:pt x="2868454" y="305276"/>
                  </a:cubicBezTo>
                  <a:cubicBezTo>
                    <a:pt x="2864644" y="298609"/>
                    <a:pt x="2860834" y="290989"/>
                    <a:pt x="2856071" y="284321"/>
                  </a:cubicBezTo>
                  <a:cubicBezTo>
                    <a:pt x="2856071" y="283369"/>
                    <a:pt x="2855119" y="283369"/>
                    <a:pt x="2855119" y="282416"/>
                  </a:cubicBezTo>
                  <a:cubicBezTo>
                    <a:pt x="2856071" y="279559"/>
                    <a:pt x="2857024" y="276701"/>
                    <a:pt x="2857976" y="273844"/>
                  </a:cubicBezTo>
                  <a:cubicBezTo>
                    <a:pt x="2861786" y="283369"/>
                    <a:pt x="2865596" y="292894"/>
                    <a:pt x="2869406" y="301466"/>
                  </a:cubicBezTo>
                  <a:close/>
                  <a:moveTo>
                    <a:pt x="2851309" y="262414"/>
                  </a:moveTo>
                  <a:cubicBezTo>
                    <a:pt x="2851309" y="261461"/>
                    <a:pt x="2851309" y="260509"/>
                    <a:pt x="2851309" y="259556"/>
                  </a:cubicBezTo>
                  <a:cubicBezTo>
                    <a:pt x="2852261" y="262414"/>
                    <a:pt x="2853214" y="264319"/>
                    <a:pt x="2855119" y="267176"/>
                  </a:cubicBezTo>
                  <a:cubicBezTo>
                    <a:pt x="2855119" y="268129"/>
                    <a:pt x="2856071" y="268129"/>
                    <a:pt x="2856071" y="269081"/>
                  </a:cubicBezTo>
                  <a:cubicBezTo>
                    <a:pt x="2855119" y="270986"/>
                    <a:pt x="2853214" y="273844"/>
                    <a:pt x="2851309" y="276701"/>
                  </a:cubicBezTo>
                  <a:cubicBezTo>
                    <a:pt x="2851309" y="275749"/>
                    <a:pt x="2850356" y="275749"/>
                    <a:pt x="2850356" y="274796"/>
                  </a:cubicBezTo>
                  <a:cubicBezTo>
                    <a:pt x="2850356" y="270986"/>
                    <a:pt x="2851309" y="267176"/>
                    <a:pt x="2851309" y="262414"/>
                  </a:cubicBezTo>
                  <a:close/>
                  <a:moveTo>
                    <a:pt x="2848451" y="312896"/>
                  </a:moveTo>
                  <a:cubicBezTo>
                    <a:pt x="2848451" y="309086"/>
                    <a:pt x="2848451" y="306229"/>
                    <a:pt x="2848451" y="302419"/>
                  </a:cubicBezTo>
                  <a:cubicBezTo>
                    <a:pt x="2852261" y="310039"/>
                    <a:pt x="2857024" y="318611"/>
                    <a:pt x="2860834" y="327184"/>
                  </a:cubicBezTo>
                  <a:cubicBezTo>
                    <a:pt x="2858929" y="332899"/>
                    <a:pt x="2857024" y="338614"/>
                    <a:pt x="2856071" y="344329"/>
                  </a:cubicBezTo>
                  <a:cubicBezTo>
                    <a:pt x="2855119" y="348139"/>
                    <a:pt x="2854166" y="351949"/>
                    <a:pt x="2853214" y="355759"/>
                  </a:cubicBezTo>
                  <a:cubicBezTo>
                    <a:pt x="2852261" y="350996"/>
                    <a:pt x="2852261" y="346234"/>
                    <a:pt x="2851309" y="341471"/>
                  </a:cubicBezTo>
                  <a:cubicBezTo>
                    <a:pt x="2850356" y="332899"/>
                    <a:pt x="2849404" y="324326"/>
                    <a:pt x="2847499" y="316706"/>
                  </a:cubicBezTo>
                  <a:cubicBezTo>
                    <a:pt x="2848451" y="315754"/>
                    <a:pt x="2848451" y="313849"/>
                    <a:pt x="2848451" y="312896"/>
                  </a:cubicBezTo>
                  <a:close/>
                  <a:moveTo>
                    <a:pt x="2836069" y="226219"/>
                  </a:moveTo>
                  <a:cubicBezTo>
                    <a:pt x="2839879" y="234791"/>
                    <a:pt x="2843689" y="243364"/>
                    <a:pt x="2847499" y="251936"/>
                  </a:cubicBezTo>
                  <a:cubicBezTo>
                    <a:pt x="2846546" y="254794"/>
                    <a:pt x="2845594" y="257651"/>
                    <a:pt x="2844641" y="261461"/>
                  </a:cubicBezTo>
                  <a:cubicBezTo>
                    <a:pt x="2844641" y="262414"/>
                    <a:pt x="2843689" y="264319"/>
                    <a:pt x="2843689" y="266224"/>
                  </a:cubicBezTo>
                  <a:cubicBezTo>
                    <a:pt x="2841784" y="263366"/>
                    <a:pt x="2840831" y="261461"/>
                    <a:pt x="2838926" y="258604"/>
                  </a:cubicBezTo>
                  <a:cubicBezTo>
                    <a:pt x="2837974" y="249079"/>
                    <a:pt x="2836069" y="238601"/>
                    <a:pt x="2834164" y="229076"/>
                  </a:cubicBezTo>
                  <a:cubicBezTo>
                    <a:pt x="2836069" y="228124"/>
                    <a:pt x="2836069" y="227171"/>
                    <a:pt x="2836069" y="226219"/>
                  </a:cubicBezTo>
                  <a:close/>
                  <a:moveTo>
                    <a:pt x="2830354" y="305276"/>
                  </a:moveTo>
                  <a:cubicBezTo>
                    <a:pt x="2830354" y="308134"/>
                    <a:pt x="2830354" y="310039"/>
                    <a:pt x="2831306" y="312896"/>
                  </a:cubicBezTo>
                  <a:cubicBezTo>
                    <a:pt x="2831306" y="312896"/>
                    <a:pt x="2831306" y="312896"/>
                    <a:pt x="2831306" y="313849"/>
                  </a:cubicBezTo>
                  <a:cubicBezTo>
                    <a:pt x="2831306" y="311944"/>
                    <a:pt x="2831306" y="310039"/>
                    <a:pt x="2830354" y="308134"/>
                  </a:cubicBezTo>
                  <a:cubicBezTo>
                    <a:pt x="2830354" y="307181"/>
                    <a:pt x="2830354" y="306229"/>
                    <a:pt x="2830354" y="305276"/>
                  </a:cubicBezTo>
                  <a:close/>
                  <a:moveTo>
                    <a:pt x="2829401" y="292894"/>
                  </a:moveTo>
                  <a:cubicBezTo>
                    <a:pt x="2829401" y="294799"/>
                    <a:pt x="2829401" y="296704"/>
                    <a:pt x="2830354" y="299561"/>
                  </a:cubicBezTo>
                  <a:cubicBezTo>
                    <a:pt x="2830354" y="300514"/>
                    <a:pt x="2830354" y="300514"/>
                    <a:pt x="2829401" y="301466"/>
                  </a:cubicBezTo>
                  <a:cubicBezTo>
                    <a:pt x="2829401" y="300514"/>
                    <a:pt x="2829401" y="300514"/>
                    <a:pt x="2829401" y="299561"/>
                  </a:cubicBezTo>
                  <a:cubicBezTo>
                    <a:pt x="2828449" y="296704"/>
                    <a:pt x="2828449" y="294799"/>
                    <a:pt x="2829401" y="292894"/>
                  </a:cubicBezTo>
                  <a:close/>
                  <a:moveTo>
                    <a:pt x="2785586" y="268129"/>
                  </a:moveTo>
                  <a:cubicBezTo>
                    <a:pt x="2784634" y="269081"/>
                    <a:pt x="2783681" y="270034"/>
                    <a:pt x="2782729" y="271939"/>
                  </a:cubicBezTo>
                  <a:cubicBezTo>
                    <a:pt x="2782729" y="270986"/>
                    <a:pt x="2782729" y="270034"/>
                    <a:pt x="2782729" y="269081"/>
                  </a:cubicBezTo>
                  <a:cubicBezTo>
                    <a:pt x="2782729" y="268129"/>
                    <a:pt x="2782729" y="266224"/>
                    <a:pt x="2782729" y="265271"/>
                  </a:cubicBezTo>
                  <a:cubicBezTo>
                    <a:pt x="2783681" y="263366"/>
                    <a:pt x="2785586" y="260509"/>
                    <a:pt x="2786539" y="258604"/>
                  </a:cubicBezTo>
                  <a:cubicBezTo>
                    <a:pt x="2786539" y="259556"/>
                    <a:pt x="2786539" y="259556"/>
                    <a:pt x="2786539" y="260509"/>
                  </a:cubicBezTo>
                  <a:cubicBezTo>
                    <a:pt x="2785586" y="262414"/>
                    <a:pt x="2785586" y="265271"/>
                    <a:pt x="2785586" y="268129"/>
                  </a:cubicBezTo>
                  <a:close/>
                  <a:moveTo>
                    <a:pt x="2796064" y="268129"/>
                  </a:moveTo>
                  <a:cubicBezTo>
                    <a:pt x="2796064" y="267176"/>
                    <a:pt x="2796064" y="267176"/>
                    <a:pt x="2796064" y="268129"/>
                  </a:cubicBezTo>
                  <a:cubicBezTo>
                    <a:pt x="2797016" y="266224"/>
                    <a:pt x="2797969" y="264319"/>
                    <a:pt x="2798921" y="263366"/>
                  </a:cubicBezTo>
                  <a:cubicBezTo>
                    <a:pt x="2797969" y="264319"/>
                    <a:pt x="2797016" y="266224"/>
                    <a:pt x="2796064" y="268129"/>
                  </a:cubicBezTo>
                  <a:close/>
                  <a:moveTo>
                    <a:pt x="2803684" y="314801"/>
                  </a:moveTo>
                  <a:cubicBezTo>
                    <a:pt x="2803684" y="315754"/>
                    <a:pt x="2802731" y="317659"/>
                    <a:pt x="2802731" y="318611"/>
                  </a:cubicBezTo>
                  <a:cubicBezTo>
                    <a:pt x="2802731" y="320516"/>
                    <a:pt x="2801779" y="322421"/>
                    <a:pt x="2801779" y="325279"/>
                  </a:cubicBezTo>
                  <a:cubicBezTo>
                    <a:pt x="2800826" y="322421"/>
                    <a:pt x="2799874" y="320516"/>
                    <a:pt x="2798921" y="317659"/>
                  </a:cubicBezTo>
                  <a:cubicBezTo>
                    <a:pt x="2798921" y="316706"/>
                    <a:pt x="2798921" y="316706"/>
                    <a:pt x="2798921" y="315754"/>
                  </a:cubicBezTo>
                  <a:cubicBezTo>
                    <a:pt x="2798921" y="315754"/>
                    <a:pt x="2798921" y="315754"/>
                    <a:pt x="2798921" y="315754"/>
                  </a:cubicBezTo>
                  <a:cubicBezTo>
                    <a:pt x="2799874" y="311944"/>
                    <a:pt x="2800826" y="308134"/>
                    <a:pt x="2801779" y="304324"/>
                  </a:cubicBezTo>
                  <a:cubicBezTo>
                    <a:pt x="2802731" y="307181"/>
                    <a:pt x="2802731" y="310039"/>
                    <a:pt x="2803684" y="312896"/>
                  </a:cubicBezTo>
                  <a:cubicBezTo>
                    <a:pt x="2803684" y="313849"/>
                    <a:pt x="2803684" y="313849"/>
                    <a:pt x="2803684" y="314801"/>
                  </a:cubicBezTo>
                  <a:close/>
                  <a:moveTo>
                    <a:pt x="2810351" y="280511"/>
                  </a:moveTo>
                  <a:cubicBezTo>
                    <a:pt x="2808446" y="287179"/>
                    <a:pt x="2807494" y="294799"/>
                    <a:pt x="2805589" y="302419"/>
                  </a:cubicBezTo>
                  <a:cubicBezTo>
                    <a:pt x="2804636" y="301466"/>
                    <a:pt x="2804636" y="299561"/>
                    <a:pt x="2803684" y="298609"/>
                  </a:cubicBezTo>
                  <a:cubicBezTo>
                    <a:pt x="2803684" y="297656"/>
                    <a:pt x="2803684" y="297656"/>
                    <a:pt x="2802731" y="296704"/>
                  </a:cubicBezTo>
                  <a:cubicBezTo>
                    <a:pt x="2803684" y="292894"/>
                    <a:pt x="2804636" y="290036"/>
                    <a:pt x="2805589" y="287179"/>
                  </a:cubicBezTo>
                  <a:cubicBezTo>
                    <a:pt x="2806541" y="284321"/>
                    <a:pt x="2808446" y="280511"/>
                    <a:pt x="2809399" y="277654"/>
                  </a:cubicBezTo>
                  <a:cubicBezTo>
                    <a:pt x="2809399" y="276701"/>
                    <a:pt x="2810351" y="275749"/>
                    <a:pt x="2810351" y="275749"/>
                  </a:cubicBezTo>
                  <a:cubicBezTo>
                    <a:pt x="2811304" y="276701"/>
                    <a:pt x="2810351" y="278606"/>
                    <a:pt x="2810351" y="280511"/>
                  </a:cubicBezTo>
                  <a:close/>
                  <a:moveTo>
                    <a:pt x="2811304" y="276701"/>
                  </a:moveTo>
                  <a:cubicBezTo>
                    <a:pt x="2811304" y="275749"/>
                    <a:pt x="2811304" y="275749"/>
                    <a:pt x="2811304" y="274796"/>
                  </a:cubicBezTo>
                  <a:cubicBezTo>
                    <a:pt x="2812256" y="273844"/>
                    <a:pt x="2812256" y="271939"/>
                    <a:pt x="2813209" y="270986"/>
                  </a:cubicBezTo>
                  <a:cubicBezTo>
                    <a:pt x="2812256" y="272891"/>
                    <a:pt x="2812256" y="274796"/>
                    <a:pt x="2811304" y="276701"/>
                  </a:cubicBezTo>
                  <a:close/>
                  <a:moveTo>
                    <a:pt x="2812256" y="236696"/>
                  </a:moveTo>
                  <a:cubicBezTo>
                    <a:pt x="2810351" y="239554"/>
                    <a:pt x="2808446" y="243364"/>
                    <a:pt x="2806541" y="246221"/>
                  </a:cubicBezTo>
                  <a:cubicBezTo>
                    <a:pt x="2804636" y="248126"/>
                    <a:pt x="2802731" y="250031"/>
                    <a:pt x="2799874" y="251936"/>
                  </a:cubicBezTo>
                  <a:cubicBezTo>
                    <a:pt x="2797969" y="253841"/>
                    <a:pt x="2796064" y="255746"/>
                    <a:pt x="2794159" y="257651"/>
                  </a:cubicBezTo>
                  <a:cubicBezTo>
                    <a:pt x="2793206" y="252889"/>
                    <a:pt x="2792254" y="249079"/>
                    <a:pt x="2792254" y="245269"/>
                  </a:cubicBezTo>
                  <a:cubicBezTo>
                    <a:pt x="2793206" y="242411"/>
                    <a:pt x="2795111" y="240506"/>
                    <a:pt x="2796064" y="238601"/>
                  </a:cubicBezTo>
                  <a:cubicBezTo>
                    <a:pt x="2799874" y="231934"/>
                    <a:pt x="2802731" y="227171"/>
                    <a:pt x="2804636" y="224314"/>
                  </a:cubicBezTo>
                  <a:cubicBezTo>
                    <a:pt x="2807494" y="228124"/>
                    <a:pt x="2809399" y="232886"/>
                    <a:pt x="2812256" y="236696"/>
                  </a:cubicBezTo>
                  <a:close/>
                  <a:moveTo>
                    <a:pt x="2804636" y="223361"/>
                  </a:moveTo>
                  <a:cubicBezTo>
                    <a:pt x="2802731" y="225266"/>
                    <a:pt x="2798921" y="229076"/>
                    <a:pt x="2794159" y="235744"/>
                  </a:cubicBezTo>
                  <a:cubicBezTo>
                    <a:pt x="2793206" y="236696"/>
                    <a:pt x="2793206" y="237649"/>
                    <a:pt x="2792254" y="238601"/>
                  </a:cubicBezTo>
                  <a:cubicBezTo>
                    <a:pt x="2792254" y="238601"/>
                    <a:pt x="2792254" y="238601"/>
                    <a:pt x="2792254" y="238601"/>
                  </a:cubicBezTo>
                  <a:cubicBezTo>
                    <a:pt x="2794159" y="235744"/>
                    <a:pt x="2795111" y="232886"/>
                    <a:pt x="2796064" y="230981"/>
                  </a:cubicBezTo>
                  <a:cubicBezTo>
                    <a:pt x="2797969" y="226219"/>
                    <a:pt x="2800826" y="222409"/>
                    <a:pt x="2801779" y="219551"/>
                  </a:cubicBezTo>
                  <a:cubicBezTo>
                    <a:pt x="2802731" y="220504"/>
                    <a:pt x="2803684" y="222409"/>
                    <a:pt x="2804636" y="223361"/>
                  </a:cubicBezTo>
                  <a:close/>
                  <a:moveTo>
                    <a:pt x="2787491" y="196691"/>
                  </a:moveTo>
                  <a:cubicBezTo>
                    <a:pt x="2792254" y="203359"/>
                    <a:pt x="2796064" y="210026"/>
                    <a:pt x="2800826" y="217646"/>
                  </a:cubicBezTo>
                  <a:cubicBezTo>
                    <a:pt x="2798921" y="220504"/>
                    <a:pt x="2796064" y="224314"/>
                    <a:pt x="2792254" y="228124"/>
                  </a:cubicBezTo>
                  <a:cubicBezTo>
                    <a:pt x="2791301" y="229076"/>
                    <a:pt x="2790349" y="230029"/>
                    <a:pt x="2790349" y="230981"/>
                  </a:cubicBezTo>
                  <a:cubicBezTo>
                    <a:pt x="2789396" y="226219"/>
                    <a:pt x="2788444" y="222409"/>
                    <a:pt x="2787491" y="218599"/>
                  </a:cubicBezTo>
                  <a:cubicBezTo>
                    <a:pt x="2783681" y="205264"/>
                    <a:pt x="2781776" y="196691"/>
                    <a:pt x="2781776" y="196691"/>
                  </a:cubicBezTo>
                  <a:cubicBezTo>
                    <a:pt x="2781776" y="196691"/>
                    <a:pt x="2782729" y="204311"/>
                    <a:pt x="2783681" y="218599"/>
                  </a:cubicBezTo>
                  <a:cubicBezTo>
                    <a:pt x="2784634" y="224314"/>
                    <a:pt x="2784634" y="230981"/>
                    <a:pt x="2784634" y="237649"/>
                  </a:cubicBezTo>
                  <a:cubicBezTo>
                    <a:pt x="2783681" y="239554"/>
                    <a:pt x="2781776" y="241459"/>
                    <a:pt x="2780824" y="243364"/>
                  </a:cubicBezTo>
                  <a:cubicBezTo>
                    <a:pt x="2779871" y="227171"/>
                    <a:pt x="2779871" y="213836"/>
                    <a:pt x="2778919" y="204311"/>
                  </a:cubicBezTo>
                  <a:cubicBezTo>
                    <a:pt x="2777966" y="192881"/>
                    <a:pt x="2777966" y="186214"/>
                    <a:pt x="2777966" y="186214"/>
                  </a:cubicBezTo>
                  <a:cubicBezTo>
                    <a:pt x="2777966" y="186214"/>
                    <a:pt x="2777014" y="192881"/>
                    <a:pt x="2775109" y="204311"/>
                  </a:cubicBezTo>
                  <a:cubicBezTo>
                    <a:pt x="2775109" y="207169"/>
                    <a:pt x="2774156" y="210979"/>
                    <a:pt x="2774156" y="214789"/>
                  </a:cubicBezTo>
                  <a:cubicBezTo>
                    <a:pt x="2773204" y="206216"/>
                    <a:pt x="2772251" y="198596"/>
                    <a:pt x="2770346" y="190976"/>
                  </a:cubicBezTo>
                  <a:cubicBezTo>
                    <a:pt x="2770346" y="190024"/>
                    <a:pt x="2770346" y="190024"/>
                    <a:pt x="2770346" y="189071"/>
                  </a:cubicBezTo>
                  <a:cubicBezTo>
                    <a:pt x="2770346" y="188119"/>
                    <a:pt x="2770346" y="186214"/>
                    <a:pt x="2770346" y="185261"/>
                  </a:cubicBezTo>
                  <a:cubicBezTo>
                    <a:pt x="2769394" y="174784"/>
                    <a:pt x="2768441" y="168116"/>
                    <a:pt x="2768441" y="166211"/>
                  </a:cubicBezTo>
                  <a:cubicBezTo>
                    <a:pt x="2774156" y="174784"/>
                    <a:pt x="2779871" y="185261"/>
                    <a:pt x="2787491" y="196691"/>
                  </a:cubicBezTo>
                  <a:close/>
                  <a:moveTo>
                    <a:pt x="2767489" y="167164"/>
                  </a:moveTo>
                  <a:cubicBezTo>
                    <a:pt x="2767489" y="168116"/>
                    <a:pt x="2767489" y="169069"/>
                    <a:pt x="2767489" y="170974"/>
                  </a:cubicBezTo>
                  <a:cubicBezTo>
                    <a:pt x="2767489" y="169069"/>
                    <a:pt x="2767489" y="168116"/>
                    <a:pt x="2766536" y="166211"/>
                  </a:cubicBezTo>
                  <a:cubicBezTo>
                    <a:pt x="2767489" y="166211"/>
                    <a:pt x="2767489" y="166211"/>
                    <a:pt x="2767489" y="167164"/>
                  </a:cubicBezTo>
                  <a:close/>
                  <a:moveTo>
                    <a:pt x="2757964" y="342424"/>
                  </a:moveTo>
                  <a:cubicBezTo>
                    <a:pt x="2757011" y="340519"/>
                    <a:pt x="2756059" y="338614"/>
                    <a:pt x="2755106" y="336709"/>
                  </a:cubicBezTo>
                  <a:cubicBezTo>
                    <a:pt x="2756059" y="333851"/>
                    <a:pt x="2757964" y="331946"/>
                    <a:pt x="2758916" y="329089"/>
                  </a:cubicBezTo>
                  <a:cubicBezTo>
                    <a:pt x="2759869" y="330041"/>
                    <a:pt x="2759869" y="331946"/>
                    <a:pt x="2760821" y="332899"/>
                  </a:cubicBezTo>
                  <a:cubicBezTo>
                    <a:pt x="2759869" y="336709"/>
                    <a:pt x="2758916" y="339566"/>
                    <a:pt x="2757964" y="342424"/>
                  </a:cubicBezTo>
                  <a:close/>
                  <a:moveTo>
                    <a:pt x="2762726" y="327184"/>
                  </a:moveTo>
                  <a:cubicBezTo>
                    <a:pt x="2762726" y="328136"/>
                    <a:pt x="2761774" y="329089"/>
                    <a:pt x="2761774" y="330994"/>
                  </a:cubicBezTo>
                  <a:cubicBezTo>
                    <a:pt x="2760821" y="330041"/>
                    <a:pt x="2760821" y="329089"/>
                    <a:pt x="2759869" y="328136"/>
                  </a:cubicBezTo>
                  <a:cubicBezTo>
                    <a:pt x="2760821" y="327184"/>
                    <a:pt x="2760821" y="325279"/>
                    <a:pt x="2761774" y="324326"/>
                  </a:cubicBezTo>
                  <a:cubicBezTo>
                    <a:pt x="2762726" y="325279"/>
                    <a:pt x="2762726" y="326231"/>
                    <a:pt x="2762726" y="327184"/>
                  </a:cubicBezTo>
                  <a:cubicBezTo>
                    <a:pt x="2762726" y="327184"/>
                    <a:pt x="2762726" y="327184"/>
                    <a:pt x="2762726" y="327184"/>
                  </a:cubicBezTo>
                  <a:close/>
                  <a:moveTo>
                    <a:pt x="2762726" y="250031"/>
                  </a:moveTo>
                  <a:cubicBezTo>
                    <a:pt x="2762726" y="256699"/>
                    <a:pt x="2762726" y="263366"/>
                    <a:pt x="2762726" y="270034"/>
                  </a:cubicBezTo>
                  <a:cubicBezTo>
                    <a:pt x="2759869" y="273844"/>
                    <a:pt x="2757011" y="278606"/>
                    <a:pt x="2754154" y="282416"/>
                  </a:cubicBezTo>
                  <a:cubicBezTo>
                    <a:pt x="2754154" y="283369"/>
                    <a:pt x="2753201" y="283369"/>
                    <a:pt x="2753201" y="284321"/>
                  </a:cubicBezTo>
                  <a:cubicBezTo>
                    <a:pt x="2753201" y="283369"/>
                    <a:pt x="2752249" y="283369"/>
                    <a:pt x="2752249" y="282416"/>
                  </a:cubicBezTo>
                  <a:cubicBezTo>
                    <a:pt x="2752249" y="281464"/>
                    <a:pt x="2753201" y="280511"/>
                    <a:pt x="2753201" y="278606"/>
                  </a:cubicBezTo>
                  <a:cubicBezTo>
                    <a:pt x="2754154" y="274796"/>
                    <a:pt x="2755106" y="270986"/>
                    <a:pt x="2756059" y="267176"/>
                  </a:cubicBezTo>
                  <a:cubicBezTo>
                    <a:pt x="2757964" y="260509"/>
                    <a:pt x="2759869" y="255746"/>
                    <a:pt x="2761774" y="251936"/>
                  </a:cubicBezTo>
                  <a:cubicBezTo>
                    <a:pt x="2761774" y="251936"/>
                    <a:pt x="2761774" y="250031"/>
                    <a:pt x="2762726" y="250031"/>
                  </a:cubicBezTo>
                  <a:cubicBezTo>
                    <a:pt x="2762726" y="250031"/>
                    <a:pt x="2762726" y="250031"/>
                    <a:pt x="2762726" y="250031"/>
                  </a:cubicBezTo>
                  <a:close/>
                  <a:moveTo>
                    <a:pt x="2753201" y="250031"/>
                  </a:moveTo>
                  <a:cubicBezTo>
                    <a:pt x="2755106" y="242411"/>
                    <a:pt x="2756059" y="236696"/>
                    <a:pt x="2757011" y="230981"/>
                  </a:cubicBezTo>
                  <a:cubicBezTo>
                    <a:pt x="2758916" y="236696"/>
                    <a:pt x="2760821" y="242411"/>
                    <a:pt x="2762726" y="249079"/>
                  </a:cubicBezTo>
                  <a:cubicBezTo>
                    <a:pt x="2761774" y="250031"/>
                    <a:pt x="2761774" y="250984"/>
                    <a:pt x="2760821" y="252889"/>
                  </a:cubicBezTo>
                  <a:cubicBezTo>
                    <a:pt x="2758916" y="255746"/>
                    <a:pt x="2756059" y="260509"/>
                    <a:pt x="2752249" y="267176"/>
                  </a:cubicBezTo>
                  <a:cubicBezTo>
                    <a:pt x="2750344" y="270034"/>
                    <a:pt x="2749391" y="272891"/>
                    <a:pt x="2748439" y="275749"/>
                  </a:cubicBezTo>
                  <a:cubicBezTo>
                    <a:pt x="2748439" y="275749"/>
                    <a:pt x="2748439" y="274796"/>
                    <a:pt x="2747486" y="274796"/>
                  </a:cubicBezTo>
                  <a:cubicBezTo>
                    <a:pt x="2749391" y="265271"/>
                    <a:pt x="2751296" y="256699"/>
                    <a:pt x="2753201" y="250031"/>
                  </a:cubicBezTo>
                  <a:close/>
                  <a:moveTo>
                    <a:pt x="2749391" y="362426"/>
                  </a:moveTo>
                  <a:cubicBezTo>
                    <a:pt x="2748439" y="360521"/>
                    <a:pt x="2747486" y="359569"/>
                    <a:pt x="2746534" y="357664"/>
                  </a:cubicBezTo>
                  <a:cubicBezTo>
                    <a:pt x="2746534" y="356711"/>
                    <a:pt x="2746534" y="355759"/>
                    <a:pt x="2746534" y="354806"/>
                  </a:cubicBezTo>
                  <a:cubicBezTo>
                    <a:pt x="2747486" y="356711"/>
                    <a:pt x="2748439" y="359569"/>
                    <a:pt x="2749391" y="362426"/>
                  </a:cubicBezTo>
                  <a:close/>
                  <a:moveTo>
                    <a:pt x="2734151" y="258604"/>
                  </a:moveTo>
                  <a:cubicBezTo>
                    <a:pt x="2736056" y="262414"/>
                    <a:pt x="2737961" y="268129"/>
                    <a:pt x="2740819" y="273844"/>
                  </a:cubicBezTo>
                  <a:cubicBezTo>
                    <a:pt x="2738914" y="278606"/>
                    <a:pt x="2737009" y="284321"/>
                    <a:pt x="2735104" y="290036"/>
                  </a:cubicBezTo>
                  <a:cubicBezTo>
                    <a:pt x="2735104" y="288131"/>
                    <a:pt x="2734151" y="287179"/>
                    <a:pt x="2734151" y="287179"/>
                  </a:cubicBezTo>
                  <a:cubicBezTo>
                    <a:pt x="2734151" y="287179"/>
                    <a:pt x="2734151" y="289084"/>
                    <a:pt x="2734151" y="291941"/>
                  </a:cubicBezTo>
                  <a:cubicBezTo>
                    <a:pt x="2734151" y="291941"/>
                    <a:pt x="2734151" y="291941"/>
                    <a:pt x="2734151" y="291941"/>
                  </a:cubicBezTo>
                  <a:cubicBezTo>
                    <a:pt x="2733199" y="290989"/>
                    <a:pt x="2733199" y="290036"/>
                    <a:pt x="2732246" y="289084"/>
                  </a:cubicBezTo>
                  <a:cubicBezTo>
                    <a:pt x="2732246" y="288131"/>
                    <a:pt x="2731294" y="287179"/>
                    <a:pt x="2731294" y="286226"/>
                  </a:cubicBezTo>
                  <a:cubicBezTo>
                    <a:pt x="2733199" y="275749"/>
                    <a:pt x="2734151" y="266224"/>
                    <a:pt x="2734151" y="258604"/>
                  </a:cubicBezTo>
                  <a:close/>
                  <a:moveTo>
                    <a:pt x="2715101" y="290989"/>
                  </a:moveTo>
                  <a:cubicBezTo>
                    <a:pt x="2715101" y="284321"/>
                    <a:pt x="2715101" y="278606"/>
                    <a:pt x="2716054" y="273844"/>
                  </a:cubicBezTo>
                  <a:cubicBezTo>
                    <a:pt x="2717006" y="274796"/>
                    <a:pt x="2717006" y="276701"/>
                    <a:pt x="2717959" y="278606"/>
                  </a:cubicBezTo>
                  <a:cubicBezTo>
                    <a:pt x="2717006" y="287179"/>
                    <a:pt x="2717006" y="295751"/>
                    <a:pt x="2716054" y="304324"/>
                  </a:cubicBezTo>
                  <a:cubicBezTo>
                    <a:pt x="2716054" y="304324"/>
                    <a:pt x="2715101" y="303371"/>
                    <a:pt x="2715101" y="303371"/>
                  </a:cubicBezTo>
                  <a:cubicBezTo>
                    <a:pt x="2714149" y="298609"/>
                    <a:pt x="2715101" y="294799"/>
                    <a:pt x="2715101" y="290989"/>
                  </a:cubicBezTo>
                  <a:close/>
                  <a:moveTo>
                    <a:pt x="2705576" y="243364"/>
                  </a:moveTo>
                  <a:cubicBezTo>
                    <a:pt x="2705576" y="244316"/>
                    <a:pt x="2705576" y="246221"/>
                    <a:pt x="2704624" y="247174"/>
                  </a:cubicBezTo>
                  <a:lnTo>
                    <a:pt x="2703671" y="238601"/>
                  </a:lnTo>
                  <a:cubicBezTo>
                    <a:pt x="2704624" y="239554"/>
                    <a:pt x="2705576" y="241459"/>
                    <a:pt x="2705576" y="243364"/>
                  </a:cubicBezTo>
                  <a:close/>
                  <a:moveTo>
                    <a:pt x="2697956" y="312896"/>
                  </a:moveTo>
                  <a:cubicBezTo>
                    <a:pt x="2697956" y="312896"/>
                    <a:pt x="2697956" y="313849"/>
                    <a:pt x="2697956" y="313849"/>
                  </a:cubicBezTo>
                  <a:cubicBezTo>
                    <a:pt x="2697956" y="312896"/>
                    <a:pt x="2697956" y="311944"/>
                    <a:pt x="2697956" y="310991"/>
                  </a:cubicBezTo>
                  <a:lnTo>
                    <a:pt x="2697956" y="312896"/>
                  </a:lnTo>
                  <a:close/>
                  <a:moveTo>
                    <a:pt x="2664619" y="234791"/>
                  </a:moveTo>
                  <a:cubicBezTo>
                    <a:pt x="2665571" y="235744"/>
                    <a:pt x="2665571" y="237649"/>
                    <a:pt x="2666524" y="238601"/>
                  </a:cubicBezTo>
                  <a:cubicBezTo>
                    <a:pt x="2668429" y="253841"/>
                    <a:pt x="2670334" y="270034"/>
                    <a:pt x="2673191" y="287179"/>
                  </a:cubicBezTo>
                  <a:cubicBezTo>
                    <a:pt x="2672239" y="284321"/>
                    <a:pt x="2671286" y="282416"/>
                    <a:pt x="2670334" y="279559"/>
                  </a:cubicBezTo>
                  <a:cubicBezTo>
                    <a:pt x="2670334" y="279559"/>
                    <a:pt x="2670334" y="278606"/>
                    <a:pt x="2670334" y="278606"/>
                  </a:cubicBezTo>
                  <a:cubicBezTo>
                    <a:pt x="2670334" y="276701"/>
                    <a:pt x="2671286" y="276701"/>
                    <a:pt x="2671286" y="276701"/>
                  </a:cubicBezTo>
                  <a:cubicBezTo>
                    <a:pt x="2671286" y="276701"/>
                    <a:pt x="2671286" y="277654"/>
                    <a:pt x="2670334" y="278606"/>
                  </a:cubicBezTo>
                  <a:cubicBezTo>
                    <a:pt x="2669381" y="266224"/>
                    <a:pt x="2667476" y="255746"/>
                    <a:pt x="2664619" y="246221"/>
                  </a:cubicBezTo>
                  <a:cubicBezTo>
                    <a:pt x="2664619" y="244316"/>
                    <a:pt x="2663666" y="242411"/>
                    <a:pt x="2663666" y="240506"/>
                  </a:cubicBezTo>
                  <a:cubicBezTo>
                    <a:pt x="2663666" y="238601"/>
                    <a:pt x="2663666" y="236696"/>
                    <a:pt x="2664619" y="234791"/>
                  </a:cubicBezTo>
                  <a:close/>
                  <a:moveTo>
                    <a:pt x="2657951" y="339566"/>
                  </a:moveTo>
                  <a:cubicBezTo>
                    <a:pt x="2656999" y="338614"/>
                    <a:pt x="2656999" y="337661"/>
                    <a:pt x="2656046" y="336709"/>
                  </a:cubicBezTo>
                  <a:cubicBezTo>
                    <a:pt x="2656999" y="332899"/>
                    <a:pt x="2656999" y="329089"/>
                    <a:pt x="2657951" y="325279"/>
                  </a:cubicBezTo>
                  <a:cubicBezTo>
                    <a:pt x="2658904" y="330041"/>
                    <a:pt x="2657951" y="334804"/>
                    <a:pt x="2657951" y="339566"/>
                  </a:cubicBezTo>
                  <a:close/>
                  <a:moveTo>
                    <a:pt x="2654141" y="277654"/>
                  </a:moveTo>
                  <a:cubicBezTo>
                    <a:pt x="2656046" y="284321"/>
                    <a:pt x="2657951" y="291941"/>
                    <a:pt x="2659856" y="298609"/>
                  </a:cubicBezTo>
                  <a:cubicBezTo>
                    <a:pt x="2659856" y="298609"/>
                    <a:pt x="2659856" y="299561"/>
                    <a:pt x="2659856" y="299561"/>
                  </a:cubicBezTo>
                  <a:cubicBezTo>
                    <a:pt x="2657951" y="304324"/>
                    <a:pt x="2656046" y="310039"/>
                    <a:pt x="2653189" y="316706"/>
                  </a:cubicBezTo>
                  <a:cubicBezTo>
                    <a:pt x="2653189" y="317659"/>
                    <a:pt x="2652236" y="318611"/>
                    <a:pt x="2652236" y="319564"/>
                  </a:cubicBezTo>
                  <a:cubicBezTo>
                    <a:pt x="2651284" y="316706"/>
                    <a:pt x="2651284" y="313849"/>
                    <a:pt x="2650331" y="311944"/>
                  </a:cubicBezTo>
                  <a:cubicBezTo>
                    <a:pt x="2649379" y="308134"/>
                    <a:pt x="2648426" y="305276"/>
                    <a:pt x="2647474" y="301466"/>
                  </a:cubicBezTo>
                  <a:cubicBezTo>
                    <a:pt x="2649379" y="293846"/>
                    <a:pt x="2651284" y="286226"/>
                    <a:pt x="2654141" y="277654"/>
                  </a:cubicBezTo>
                  <a:close/>
                  <a:moveTo>
                    <a:pt x="2633186" y="283369"/>
                  </a:moveTo>
                  <a:cubicBezTo>
                    <a:pt x="2633186" y="284321"/>
                    <a:pt x="2633186" y="284321"/>
                    <a:pt x="2633186" y="285274"/>
                  </a:cubicBezTo>
                  <a:cubicBezTo>
                    <a:pt x="2633186" y="285274"/>
                    <a:pt x="2633186" y="286226"/>
                    <a:pt x="2633186" y="286226"/>
                  </a:cubicBezTo>
                  <a:cubicBezTo>
                    <a:pt x="2633186" y="287179"/>
                    <a:pt x="2632234" y="288131"/>
                    <a:pt x="2632234" y="290036"/>
                  </a:cubicBezTo>
                  <a:cubicBezTo>
                    <a:pt x="2633186" y="287179"/>
                    <a:pt x="2633186" y="285274"/>
                    <a:pt x="2633186" y="283369"/>
                  </a:cubicBezTo>
                  <a:close/>
                  <a:moveTo>
                    <a:pt x="2578894" y="242411"/>
                  </a:moveTo>
                  <a:cubicBezTo>
                    <a:pt x="2578894" y="242411"/>
                    <a:pt x="2578894" y="241459"/>
                    <a:pt x="2577941" y="241459"/>
                  </a:cubicBezTo>
                  <a:cubicBezTo>
                    <a:pt x="2578894" y="239554"/>
                    <a:pt x="2579846" y="237649"/>
                    <a:pt x="2580799" y="235744"/>
                  </a:cubicBezTo>
                  <a:cubicBezTo>
                    <a:pt x="2580799" y="235744"/>
                    <a:pt x="2580799" y="235744"/>
                    <a:pt x="2580799" y="235744"/>
                  </a:cubicBezTo>
                  <a:cubicBezTo>
                    <a:pt x="2580799" y="238601"/>
                    <a:pt x="2579846" y="240506"/>
                    <a:pt x="2578894" y="242411"/>
                  </a:cubicBezTo>
                  <a:close/>
                  <a:moveTo>
                    <a:pt x="2597944" y="275749"/>
                  </a:moveTo>
                  <a:cubicBezTo>
                    <a:pt x="2597944" y="275749"/>
                    <a:pt x="2597944" y="274796"/>
                    <a:pt x="2597944" y="274796"/>
                  </a:cubicBezTo>
                  <a:cubicBezTo>
                    <a:pt x="2597944" y="274796"/>
                    <a:pt x="2598896" y="275749"/>
                    <a:pt x="2597944" y="275749"/>
                  </a:cubicBezTo>
                  <a:cubicBezTo>
                    <a:pt x="2598896" y="275749"/>
                    <a:pt x="2597944" y="275749"/>
                    <a:pt x="2597944" y="275749"/>
                  </a:cubicBezTo>
                  <a:close/>
                  <a:moveTo>
                    <a:pt x="2616041" y="309086"/>
                  </a:moveTo>
                  <a:cubicBezTo>
                    <a:pt x="2615089" y="312896"/>
                    <a:pt x="2614136" y="315754"/>
                    <a:pt x="2613184" y="319564"/>
                  </a:cubicBezTo>
                  <a:cubicBezTo>
                    <a:pt x="2613184" y="318611"/>
                    <a:pt x="2613184" y="318611"/>
                    <a:pt x="2613184" y="318611"/>
                  </a:cubicBezTo>
                  <a:cubicBezTo>
                    <a:pt x="2613184" y="318611"/>
                    <a:pt x="2613184" y="319564"/>
                    <a:pt x="2613184" y="319564"/>
                  </a:cubicBezTo>
                  <a:cubicBezTo>
                    <a:pt x="2613184" y="319564"/>
                    <a:pt x="2613184" y="319564"/>
                    <a:pt x="2613184" y="319564"/>
                  </a:cubicBezTo>
                  <a:cubicBezTo>
                    <a:pt x="2609374" y="309086"/>
                    <a:pt x="2604611" y="298609"/>
                    <a:pt x="2600801" y="289084"/>
                  </a:cubicBezTo>
                  <a:cubicBezTo>
                    <a:pt x="2601754" y="287179"/>
                    <a:pt x="2602706" y="284321"/>
                    <a:pt x="2602706" y="282416"/>
                  </a:cubicBezTo>
                  <a:cubicBezTo>
                    <a:pt x="2605564" y="287179"/>
                    <a:pt x="2609374" y="292894"/>
                    <a:pt x="2612231" y="299561"/>
                  </a:cubicBezTo>
                  <a:cubicBezTo>
                    <a:pt x="2613184" y="302419"/>
                    <a:pt x="2615089" y="305276"/>
                    <a:pt x="2616041" y="308134"/>
                  </a:cubicBezTo>
                  <a:lnTo>
                    <a:pt x="2616041" y="309086"/>
                  </a:lnTo>
                  <a:lnTo>
                    <a:pt x="2616041" y="309086"/>
                  </a:lnTo>
                  <a:close/>
                  <a:moveTo>
                    <a:pt x="2604611" y="276701"/>
                  </a:moveTo>
                  <a:cubicBezTo>
                    <a:pt x="2605564" y="272891"/>
                    <a:pt x="2607469" y="270034"/>
                    <a:pt x="2608421" y="267176"/>
                  </a:cubicBezTo>
                  <a:cubicBezTo>
                    <a:pt x="2609374" y="271939"/>
                    <a:pt x="2612231" y="279559"/>
                    <a:pt x="2615089" y="290036"/>
                  </a:cubicBezTo>
                  <a:cubicBezTo>
                    <a:pt x="2611279" y="285274"/>
                    <a:pt x="2608421" y="280511"/>
                    <a:pt x="2604611" y="276701"/>
                  </a:cubicBezTo>
                  <a:close/>
                  <a:moveTo>
                    <a:pt x="2614136" y="276701"/>
                  </a:moveTo>
                  <a:cubicBezTo>
                    <a:pt x="2612231" y="271939"/>
                    <a:pt x="2610326" y="268129"/>
                    <a:pt x="2609374" y="266224"/>
                  </a:cubicBezTo>
                  <a:cubicBezTo>
                    <a:pt x="2610326" y="263366"/>
                    <a:pt x="2611279" y="260509"/>
                    <a:pt x="2612231" y="257651"/>
                  </a:cubicBezTo>
                  <a:cubicBezTo>
                    <a:pt x="2612231" y="263366"/>
                    <a:pt x="2613184" y="270034"/>
                    <a:pt x="2614136" y="276701"/>
                  </a:cubicBezTo>
                  <a:close/>
                  <a:moveTo>
                    <a:pt x="2606516" y="208121"/>
                  </a:moveTo>
                  <a:cubicBezTo>
                    <a:pt x="2607469" y="221456"/>
                    <a:pt x="2609374" y="235744"/>
                    <a:pt x="2611279" y="250984"/>
                  </a:cubicBezTo>
                  <a:cubicBezTo>
                    <a:pt x="2611279" y="250984"/>
                    <a:pt x="2611279" y="251936"/>
                    <a:pt x="2611279" y="251936"/>
                  </a:cubicBezTo>
                  <a:cubicBezTo>
                    <a:pt x="2608421" y="256699"/>
                    <a:pt x="2604611" y="263366"/>
                    <a:pt x="2600801" y="271939"/>
                  </a:cubicBezTo>
                  <a:cubicBezTo>
                    <a:pt x="2599849" y="270034"/>
                    <a:pt x="2598896" y="269081"/>
                    <a:pt x="2597944" y="268129"/>
                  </a:cubicBezTo>
                  <a:cubicBezTo>
                    <a:pt x="2596991" y="257651"/>
                    <a:pt x="2596039" y="247174"/>
                    <a:pt x="2595086" y="237649"/>
                  </a:cubicBezTo>
                  <a:cubicBezTo>
                    <a:pt x="2595086" y="234791"/>
                    <a:pt x="2594134" y="230981"/>
                    <a:pt x="2594134" y="228124"/>
                  </a:cubicBezTo>
                  <a:cubicBezTo>
                    <a:pt x="2598896" y="207169"/>
                    <a:pt x="2602706" y="190976"/>
                    <a:pt x="2605564" y="179546"/>
                  </a:cubicBezTo>
                  <a:cubicBezTo>
                    <a:pt x="2604611" y="188119"/>
                    <a:pt x="2605564" y="197644"/>
                    <a:pt x="2606516" y="208121"/>
                  </a:cubicBezTo>
                  <a:close/>
                  <a:moveTo>
                    <a:pt x="2586514" y="186214"/>
                  </a:moveTo>
                  <a:cubicBezTo>
                    <a:pt x="2591276" y="175736"/>
                    <a:pt x="2595086" y="167164"/>
                    <a:pt x="2598896" y="159544"/>
                  </a:cubicBezTo>
                  <a:cubicBezTo>
                    <a:pt x="2599849" y="157639"/>
                    <a:pt x="2600801" y="155734"/>
                    <a:pt x="2601754" y="153829"/>
                  </a:cubicBezTo>
                  <a:cubicBezTo>
                    <a:pt x="2602706" y="159544"/>
                    <a:pt x="2602706" y="166211"/>
                    <a:pt x="2603659" y="173831"/>
                  </a:cubicBezTo>
                  <a:cubicBezTo>
                    <a:pt x="2600801" y="182404"/>
                    <a:pt x="2596039" y="194786"/>
                    <a:pt x="2590324" y="210979"/>
                  </a:cubicBezTo>
                  <a:cubicBezTo>
                    <a:pt x="2589371" y="202406"/>
                    <a:pt x="2587466" y="194786"/>
                    <a:pt x="2586514" y="187166"/>
                  </a:cubicBezTo>
                  <a:cubicBezTo>
                    <a:pt x="2586514" y="187166"/>
                    <a:pt x="2586514" y="187166"/>
                    <a:pt x="2586514" y="186214"/>
                  </a:cubicBezTo>
                  <a:close/>
                  <a:moveTo>
                    <a:pt x="2584609" y="408146"/>
                  </a:moveTo>
                  <a:cubicBezTo>
                    <a:pt x="2584609" y="408146"/>
                    <a:pt x="2584609" y="409099"/>
                    <a:pt x="2584609" y="408146"/>
                  </a:cubicBezTo>
                  <a:cubicBezTo>
                    <a:pt x="2583656" y="403384"/>
                    <a:pt x="2582704" y="398621"/>
                    <a:pt x="2581751" y="393859"/>
                  </a:cubicBezTo>
                  <a:cubicBezTo>
                    <a:pt x="2582704" y="398621"/>
                    <a:pt x="2583656" y="403384"/>
                    <a:pt x="2584609" y="408146"/>
                  </a:cubicBezTo>
                  <a:close/>
                  <a:moveTo>
                    <a:pt x="2580799" y="199549"/>
                  </a:moveTo>
                  <a:cubicBezTo>
                    <a:pt x="2580799" y="208121"/>
                    <a:pt x="2581751" y="217646"/>
                    <a:pt x="2581751" y="228124"/>
                  </a:cubicBezTo>
                  <a:cubicBezTo>
                    <a:pt x="2580799" y="229076"/>
                    <a:pt x="2579846" y="230029"/>
                    <a:pt x="2578894" y="231934"/>
                  </a:cubicBezTo>
                  <a:cubicBezTo>
                    <a:pt x="2577941" y="232886"/>
                    <a:pt x="2576989" y="234791"/>
                    <a:pt x="2575084" y="236696"/>
                  </a:cubicBezTo>
                  <a:cubicBezTo>
                    <a:pt x="2574131" y="235744"/>
                    <a:pt x="2574131" y="234791"/>
                    <a:pt x="2573179" y="233839"/>
                  </a:cubicBezTo>
                  <a:cubicBezTo>
                    <a:pt x="2573179" y="231934"/>
                    <a:pt x="2573179" y="230981"/>
                    <a:pt x="2572226" y="229076"/>
                  </a:cubicBezTo>
                  <a:cubicBezTo>
                    <a:pt x="2572226" y="226219"/>
                    <a:pt x="2571274" y="222409"/>
                    <a:pt x="2571274" y="219551"/>
                  </a:cubicBezTo>
                  <a:cubicBezTo>
                    <a:pt x="2575084" y="211931"/>
                    <a:pt x="2577941" y="206216"/>
                    <a:pt x="2580799" y="199549"/>
                  </a:cubicBezTo>
                  <a:close/>
                  <a:moveTo>
                    <a:pt x="2569369" y="320516"/>
                  </a:moveTo>
                  <a:cubicBezTo>
                    <a:pt x="2569369" y="322421"/>
                    <a:pt x="2570321" y="325279"/>
                    <a:pt x="2570321" y="327184"/>
                  </a:cubicBezTo>
                  <a:cubicBezTo>
                    <a:pt x="2570321" y="328136"/>
                    <a:pt x="2570321" y="329089"/>
                    <a:pt x="2571274" y="330041"/>
                  </a:cubicBezTo>
                  <a:cubicBezTo>
                    <a:pt x="2568416" y="334804"/>
                    <a:pt x="2566511" y="339566"/>
                    <a:pt x="2563654" y="345281"/>
                  </a:cubicBezTo>
                  <a:cubicBezTo>
                    <a:pt x="2563654" y="344329"/>
                    <a:pt x="2562701" y="343376"/>
                    <a:pt x="2562701" y="342424"/>
                  </a:cubicBezTo>
                  <a:cubicBezTo>
                    <a:pt x="2565559" y="334804"/>
                    <a:pt x="2567464" y="328136"/>
                    <a:pt x="2569369" y="320516"/>
                  </a:cubicBezTo>
                  <a:close/>
                  <a:moveTo>
                    <a:pt x="2556034" y="262414"/>
                  </a:moveTo>
                  <a:cubicBezTo>
                    <a:pt x="2556986" y="258604"/>
                    <a:pt x="2558891" y="255746"/>
                    <a:pt x="2559844" y="251936"/>
                  </a:cubicBezTo>
                  <a:cubicBezTo>
                    <a:pt x="2559844" y="253841"/>
                    <a:pt x="2559844" y="255746"/>
                    <a:pt x="2560796" y="257651"/>
                  </a:cubicBezTo>
                  <a:cubicBezTo>
                    <a:pt x="2560796" y="258604"/>
                    <a:pt x="2559844" y="258604"/>
                    <a:pt x="2559844" y="259556"/>
                  </a:cubicBezTo>
                  <a:cubicBezTo>
                    <a:pt x="2557939" y="262414"/>
                    <a:pt x="2556034" y="266224"/>
                    <a:pt x="2554129" y="269081"/>
                  </a:cubicBezTo>
                  <a:cubicBezTo>
                    <a:pt x="2554129" y="266224"/>
                    <a:pt x="2555081" y="264319"/>
                    <a:pt x="2556034" y="262414"/>
                  </a:cubicBezTo>
                  <a:close/>
                  <a:moveTo>
                    <a:pt x="2561749" y="276701"/>
                  </a:moveTo>
                  <a:cubicBezTo>
                    <a:pt x="2561749" y="275749"/>
                    <a:pt x="2561749" y="275749"/>
                    <a:pt x="2562701" y="274796"/>
                  </a:cubicBezTo>
                  <a:cubicBezTo>
                    <a:pt x="2563654" y="278606"/>
                    <a:pt x="2563654" y="283369"/>
                    <a:pt x="2564606" y="287179"/>
                  </a:cubicBezTo>
                  <a:cubicBezTo>
                    <a:pt x="2562701" y="293846"/>
                    <a:pt x="2559844" y="301466"/>
                    <a:pt x="2557939" y="309086"/>
                  </a:cubicBezTo>
                  <a:cubicBezTo>
                    <a:pt x="2556986" y="310991"/>
                    <a:pt x="2556986" y="312896"/>
                    <a:pt x="2556034" y="313849"/>
                  </a:cubicBezTo>
                  <a:cubicBezTo>
                    <a:pt x="2555081" y="308134"/>
                    <a:pt x="2554129" y="302419"/>
                    <a:pt x="2553176" y="296704"/>
                  </a:cubicBezTo>
                  <a:cubicBezTo>
                    <a:pt x="2556034" y="290036"/>
                    <a:pt x="2558891" y="282416"/>
                    <a:pt x="2561749" y="276701"/>
                  </a:cubicBezTo>
                  <a:close/>
                  <a:moveTo>
                    <a:pt x="2538889" y="252889"/>
                  </a:moveTo>
                  <a:cubicBezTo>
                    <a:pt x="2539841" y="249079"/>
                    <a:pt x="2539841" y="245269"/>
                    <a:pt x="2540794" y="242411"/>
                  </a:cubicBezTo>
                  <a:cubicBezTo>
                    <a:pt x="2540794" y="241459"/>
                    <a:pt x="2541746" y="239554"/>
                    <a:pt x="2542699" y="238601"/>
                  </a:cubicBezTo>
                  <a:cubicBezTo>
                    <a:pt x="2543651" y="236696"/>
                    <a:pt x="2543651" y="234791"/>
                    <a:pt x="2544604" y="233839"/>
                  </a:cubicBezTo>
                  <a:cubicBezTo>
                    <a:pt x="2544604" y="237649"/>
                    <a:pt x="2543651" y="242411"/>
                    <a:pt x="2543651" y="248126"/>
                  </a:cubicBezTo>
                  <a:cubicBezTo>
                    <a:pt x="2543651" y="250984"/>
                    <a:pt x="2543651" y="253841"/>
                    <a:pt x="2542699" y="257651"/>
                  </a:cubicBezTo>
                  <a:cubicBezTo>
                    <a:pt x="2540794" y="261461"/>
                    <a:pt x="2539841" y="264319"/>
                    <a:pt x="2537936" y="268129"/>
                  </a:cubicBezTo>
                  <a:cubicBezTo>
                    <a:pt x="2537936" y="263366"/>
                    <a:pt x="2537936" y="257651"/>
                    <a:pt x="2538889" y="252889"/>
                  </a:cubicBezTo>
                  <a:close/>
                  <a:moveTo>
                    <a:pt x="2521744" y="475774"/>
                  </a:moveTo>
                  <a:cubicBezTo>
                    <a:pt x="2521744" y="478631"/>
                    <a:pt x="2522696" y="481489"/>
                    <a:pt x="2522696" y="484346"/>
                  </a:cubicBezTo>
                  <a:cubicBezTo>
                    <a:pt x="2521744" y="482441"/>
                    <a:pt x="2521744" y="481489"/>
                    <a:pt x="2520791" y="479584"/>
                  </a:cubicBezTo>
                  <a:cubicBezTo>
                    <a:pt x="2521744" y="478631"/>
                    <a:pt x="2521744" y="477679"/>
                    <a:pt x="2521744" y="475774"/>
                  </a:cubicBezTo>
                  <a:close/>
                  <a:moveTo>
                    <a:pt x="2514124" y="323374"/>
                  </a:moveTo>
                  <a:cubicBezTo>
                    <a:pt x="2514124" y="323374"/>
                    <a:pt x="2515076" y="323374"/>
                    <a:pt x="2514124" y="323374"/>
                  </a:cubicBezTo>
                  <a:cubicBezTo>
                    <a:pt x="2514124" y="325279"/>
                    <a:pt x="2513171" y="326231"/>
                    <a:pt x="2513171" y="328136"/>
                  </a:cubicBezTo>
                  <a:cubicBezTo>
                    <a:pt x="2513171" y="328136"/>
                    <a:pt x="2513171" y="328136"/>
                    <a:pt x="2513171" y="329089"/>
                  </a:cubicBezTo>
                  <a:cubicBezTo>
                    <a:pt x="2513171" y="326231"/>
                    <a:pt x="2514124" y="324326"/>
                    <a:pt x="2514124" y="323374"/>
                  </a:cubicBezTo>
                  <a:close/>
                  <a:moveTo>
                    <a:pt x="2509361" y="300514"/>
                  </a:moveTo>
                  <a:cubicBezTo>
                    <a:pt x="2509361" y="301466"/>
                    <a:pt x="2509361" y="301466"/>
                    <a:pt x="2508409" y="302419"/>
                  </a:cubicBezTo>
                  <a:cubicBezTo>
                    <a:pt x="2508409" y="302419"/>
                    <a:pt x="2508409" y="302419"/>
                    <a:pt x="2508409" y="302419"/>
                  </a:cubicBezTo>
                  <a:cubicBezTo>
                    <a:pt x="2508409" y="299561"/>
                    <a:pt x="2507456" y="297656"/>
                    <a:pt x="2507456" y="294799"/>
                  </a:cubicBezTo>
                  <a:cubicBezTo>
                    <a:pt x="2508409" y="296704"/>
                    <a:pt x="2509361" y="298609"/>
                    <a:pt x="2509361" y="300514"/>
                  </a:cubicBezTo>
                  <a:close/>
                  <a:moveTo>
                    <a:pt x="2496979" y="292894"/>
                  </a:moveTo>
                  <a:cubicBezTo>
                    <a:pt x="2497931" y="290989"/>
                    <a:pt x="2497931" y="290036"/>
                    <a:pt x="2497931" y="290036"/>
                  </a:cubicBezTo>
                  <a:cubicBezTo>
                    <a:pt x="2497931" y="290036"/>
                    <a:pt x="2497931" y="290989"/>
                    <a:pt x="2496979" y="290989"/>
                  </a:cubicBezTo>
                  <a:cubicBezTo>
                    <a:pt x="2496979" y="289084"/>
                    <a:pt x="2496979" y="286226"/>
                    <a:pt x="2497931" y="284321"/>
                  </a:cubicBezTo>
                  <a:cubicBezTo>
                    <a:pt x="2497931" y="278606"/>
                    <a:pt x="2498884" y="272891"/>
                    <a:pt x="2498884" y="269081"/>
                  </a:cubicBezTo>
                  <a:cubicBezTo>
                    <a:pt x="2498884" y="268129"/>
                    <a:pt x="2498884" y="267176"/>
                    <a:pt x="2498884" y="266224"/>
                  </a:cubicBezTo>
                  <a:cubicBezTo>
                    <a:pt x="2499836" y="270034"/>
                    <a:pt x="2500789" y="273844"/>
                    <a:pt x="2502694" y="277654"/>
                  </a:cubicBezTo>
                  <a:cubicBezTo>
                    <a:pt x="2502694" y="279559"/>
                    <a:pt x="2502694" y="281464"/>
                    <a:pt x="2502694" y="283369"/>
                  </a:cubicBezTo>
                  <a:cubicBezTo>
                    <a:pt x="2502694" y="288131"/>
                    <a:pt x="2501741" y="294799"/>
                    <a:pt x="2501741" y="302419"/>
                  </a:cubicBezTo>
                  <a:cubicBezTo>
                    <a:pt x="2501741" y="306229"/>
                    <a:pt x="2501741" y="310039"/>
                    <a:pt x="2501741" y="313849"/>
                  </a:cubicBezTo>
                  <a:cubicBezTo>
                    <a:pt x="2501741" y="317659"/>
                    <a:pt x="2500789" y="321469"/>
                    <a:pt x="2500789" y="325279"/>
                  </a:cubicBezTo>
                  <a:cubicBezTo>
                    <a:pt x="2500789" y="325279"/>
                    <a:pt x="2500789" y="326231"/>
                    <a:pt x="2500789" y="326231"/>
                  </a:cubicBezTo>
                  <a:cubicBezTo>
                    <a:pt x="2500789" y="322421"/>
                    <a:pt x="2499836" y="319564"/>
                    <a:pt x="2499836" y="315754"/>
                  </a:cubicBezTo>
                  <a:cubicBezTo>
                    <a:pt x="2499836" y="313849"/>
                    <a:pt x="2499836" y="311944"/>
                    <a:pt x="2499836" y="310039"/>
                  </a:cubicBezTo>
                  <a:cubicBezTo>
                    <a:pt x="2499836" y="305276"/>
                    <a:pt x="2500789" y="300514"/>
                    <a:pt x="2500789" y="297656"/>
                  </a:cubicBezTo>
                  <a:cubicBezTo>
                    <a:pt x="2500789" y="290989"/>
                    <a:pt x="2500789" y="286226"/>
                    <a:pt x="2500789" y="286226"/>
                  </a:cubicBezTo>
                  <a:cubicBezTo>
                    <a:pt x="2500789" y="286226"/>
                    <a:pt x="2498884" y="289084"/>
                    <a:pt x="2496979" y="292894"/>
                  </a:cubicBezTo>
                  <a:cubicBezTo>
                    <a:pt x="2496979" y="293846"/>
                    <a:pt x="2496979" y="293846"/>
                    <a:pt x="2496979" y="292894"/>
                  </a:cubicBezTo>
                  <a:close/>
                  <a:moveTo>
                    <a:pt x="2449354" y="334804"/>
                  </a:moveTo>
                  <a:cubicBezTo>
                    <a:pt x="2448401" y="332899"/>
                    <a:pt x="2448401" y="330041"/>
                    <a:pt x="2447449" y="328136"/>
                  </a:cubicBezTo>
                  <a:cubicBezTo>
                    <a:pt x="2448401" y="326231"/>
                    <a:pt x="2449354" y="323374"/>
                    <a:pt x="2450306" y="321469"/>
                  </a:cubicBezTo>
                  <a:cubicBezTo>
                    <a:pt x="2450306" y="321469"/>
                    <a:pt x="2450306" y="322421"/>
                    <a:pt x="2450306" y="322421"/>
                  </a:cubicBezTo>
                  <a:cubicBezTo>
                    <a:pt x="2450306" y="323374"/>
                    <a:pt x="2450306" y="323374"/>
                    <a:pt x="2451259" y="324326"/>
                  </a:cubicBezTo>
                  <a:cubicBezTo>
                    <a:pt x="2450306" y="327184"/>
                    <a:pt x="2449354" y="330994"/>
                    <a:pt x="2449354" y="334804"/>
                  </a:cubicBezTo>
                  <a:close/>
                  <a:moveTo>
                    <a:pt x="2450306" y="254794"/>
                  </a:moveTo>
                  <a:cubicBezTo>
                    <a:pt x="2450306" y="253841"/>
                    <a:pt x="2451259" y="252889"/>
                    <a:pt x="2451259" y="251936"/>
                  </a:cubicBezTo>
                  <a:cubicBezTo>
                    <a:pt x="2451259" y="251936"/>
                    <a:pt x="2451259" y="251936"/>
                    <a:pt x="2451259" y="250984"/>
                  </a:cubicBezTo>
                  <a:cubicBezTo>
                    <a:pt x="2451259" y="250984"/>
                    <a:pt x="2451259" y="251936"/>
                    <a:pt x="2451259" y="251936"/>
                  </a:cubicBezTo>
                  <a:cubicBezTo>
                    <a:pt x="2451259" y="252889"/>
                    <a:pt x="2451259" y="253841"/>
                    <a:pt x="2450306" y="254794"/>
                  </a:cubicBezTo>
                  <a:close/>
                  <a:moveTo>
                    <a:pt x="2452211" y="251936"/>
                  </a:moveTo>
                  <a:cubicBezTo>
                    <a:pt x="2452211" y="251936"/>
                    <a:pt x="2452211" y="250984"/>
                    <a:pt x="2451259" y="250984"/>
                  </a:cubicBezTo>
                  <a:cubicBezTo>
                    <a:pt x="2453164" y="246221"/>
                    <a:pt x="2454116" y="242411"/>
                    <a:pt x="2456021" y="238601"/>
                  </a:cubicBezTo>
                  <a:cubicBezTo>
                    <a:pt x="2457926" y="236696"/>
                    <a:pt x="2458879" y="233839"/>
                    <a:pt x="2460784" y="231934"/>
                  </a:cubicBezTo>
                  <a:cubicBezTo>
                    <a:pt x="2460784" y="232886"/>
                    <a:pt x="2459831" y="234791"/>
                    <a:pt x="2459831" y="235744"/>
                  </a:cubicBezTo>
                  <a:cubicBezTo>
                    <a:pt x="2458879" y="239554"/>
                    <a:pt x="2456974" y="243364"/>
                    <a:pt x="2456021" y="248126"/>
                  </a:cubicBezTo>
                  <a:cubicBezTo>
                    <a:pt x="2455069" y="248126"/>
                    <a:pt x="2454116" y="250031"/>
                    <a:pt x="2452211" y="251936"/>
                  </a:cubicBezTo>
                  <a:close/>
                  <a:moveTo>
                    <a:pt x="2457926" y="266224"/>
                  </a:moveTo>
                  <a:cubicBezTo>
                    <a:pt x="2457926" y="267176"/>
                    <a:pt x="2456974" y="267176"/>
                    <a:pt x="2456974" y="268129"/>
                  </a:cubicBezTo>
                  <a:cubicBezTo>
                    <a:pt x="2457926" y="267176"/>
                    <a:pt x="2457926" y="266224"/>
                    <a:pt x="2457926" y="266224"/>
                  </a:cubicBezTo>
                  <a:cubicBezTo>
                    <a:pt x="2457926" y="265271"/>
                    <a:pt x="2457926" y="266224"/>
                    <a:pt x="2457926" y="266224"/>
                  </a:cubicBezTo>
                  <a:close/>
                  <a:moveTo>
                    <a:pt x="2457926" y="374809"/>
                  </a:moveTo>
                  <a:cubicBezTo>
                    <a:pt x="2456974" y="371951"/>
                    <a:pt x="2456974" y="369094"/>
                    <a:pt x="2456021" y="367189"/>
                  </a:cubicBezTo>
                  <a:cubicBezTo>
                    <a:pt x="2456021" y="365284"/>
                    <a:pt x="2456021" y="364331"/>
                    <a:pt x="2456021" y="362426"/>
                  </a:cubicBezTo>
                  <a:cubicBezTo>
                    <a:pt x="2456021" y="355759"/>
                    <a:pt x="2456021" y="350044"/>
                    <a:pt x="2456021" y="344329"/>
                  </a:cubicBezTo>
                  <a:cubicBezTo>
                    <a:pt x="2456974" y="347186"/>
                    <a:pt x="2457926" y="350996"/>
                    <a:pt x="2458879" y="354806"/>
                  </a:cubicBezTo>
                  <a:cubicBezTo>
                    <a:pt x="2459831" y="361474"/>
                    <a:pt x="2458879" y="368141"/>
                    <a:pt x="2457926" y="374809"/>
                  </a:cubicBezTo>
                  <a:close/>
                  <a:moveTo>
                    <a:pt x="2456974" y="308134"/>
                  </a:moveTo>
                  <a:cubicBezTo>
                    <a:pt x="2456974" y="307181"/>
                    <a:pt x="2456974" y="306229"/>
                    <a:pt x="2456974" y="305276"/>
                  </a:cubicBezTo>
                  <a:cubicBezTo>
                    <a:pt x="2456974" y="304324"/>
                    <a:pt x="2457926" y="303371"/>
                    <a:pt x="2457926" y="302419"/>
                  </a:cubicBezTo>
                  <a:cubicBezTo>
                    <a:pt x="2458879" y="306229"/>
                    <a:pt x="2458879" y="310039"/>
                    <a:pt x="2459831" y="313849"/>
                  </a:cubicBezTo>
                  <a:cubicBezTo>
                    <a:pt x="2459831" y="314801"/>
                    <a:pt x="2459831" y="315754"/>
                    <a:pt x="2460784" y="317659"/>
                  </a:cubicBezTo>
                  <a:cubicBezTo>
                    <a:pt x="2458879" y="313849"/>
                    <a:pt x="2457926" y="310991"/>
                    <a:pt x="2456974" y="308134"/>
                  </a:cubicBezTo>
                  <a:close/>
                  <a:moveTo>
                    <a:pt x="2458879" y="290036"/>
                  </a:moveTo>
                  <a:cubicBezTo>
                    <a:pt x="2458879" y="289084"/>
                    <a:pt x="2459831" y="288131"/>
                    <a:pt x="2459831" y="287179"/>
                  </a:cubicBezTo>
                  <a:cubicBezTo>
                    <a:pt x="2460784" y="284321"/>
                    <a:pt x="2461736" y="280511"/>
                    <a:pt x="2463641" y="277654"/>
                  </a:cubicBezTo>
                  <a:cubicBezTo>
                    <a:pt x="2464594" y="278606"/>
                    <a:pt x="2464594" y="280511"/>
                    <a:pt x="2465546" y="281464"/>
                  </a:cubicBezTo>
                  <a:cubicBezTo>
                    <a:pt x="2463641" y="284321"/>
                    <a:pt x="2461736" y="287179"/>
                    <a:pt x="2458879" y="290036"/>
                  </a:cubicBezTo>
                  <a:close/>
                  <a:moveTo>
                    <a:pt x="2464594" y="305276"/>
                  </a:moveTo>
                  <a:cubicBezTo>
                    <a:pt x="2463641" y="301466"/>
                    <a:pt x="2462689" y="298609"/>
                    <a:pt x="2460784" y="295751"/>
                  </a:cubicBezTo>
                  <a:cubicBezTo>
                    <a:pt x="2460784" y="294799"/>
                    <a:pt x="2461736" y="293846"/>
                    <a:pt x="2462689" y="292894"/>
                  </a:cubicBezTo>
                  <a:cubicBezTo>
                    <a:pt x="2464594" y="290036"/>
                    <a:pt x="2465546" y="287179"/>
                    <a:pt x="2466499" y="285274"/>
                  </a:cubicBezTo>
                  <a:cubicBezTo>
                    <a:pt x="2465546" y="290989"/>
                    <a:pt x="2465546" y="297656"/>
                    <a:pt x="2464594" y="305276"/>
                  </a:cubicBezTo>
                  <a:close/>
                  <a:moveTo>
                    <a:pt x="2467451" y="274796"/>
                  </a:moveTo>
                  <a:cubicBezTo>
                    <a:pt x="2467451" y="273844"/>
                    <a:pt x="2466499" y="272891"/>
                    <a:pt x="2466499" y="272891"/>
                  </a:cubicBezTo>
                  <a:cubicBezTo>
                    <a:pt x="2467451" y="270986"/>
                    <a:pt x="2467451" y="270034"/>
                    <a:pt x="2468404" y="268129"/>
                  </a:cubicBezTo>
                  <a:cubicBezTo>
                    <a:pt x="2468404" y="270034"/>
                    <a:pt x="2467451" y="272891"/>
                    <a:pt x="2467451" y="274796"/>
                  </a:cubicBezTo>
                  <a:close/>
                  <a:moveTo>
                    <a:pt x="2471261" y="233839"/>
                  </a:moveTo>
                  <a:cubicBezTo>
                    <a:pt x="2471261" y="233839"/>
                    <a:pt x="2471261" y="237649"/>
                    <a:pt x="2470309" y="245269"/>
                  </a:cubicBezTo>
                  <a:cubicBezTo>
                    <a:pt x="2470309" y="245269"/>
                    <a:pt x="2470309" y="246221"/>
                    <a:pt x="2469356" y="246221"/>
                  </a:cubicBezTo>
                  <a:cubicBezTo>
                    <a:pt x="2466499" y="251936"/>
                    <a:pt x="2462689" y="256699"/>
                    <a:pt x="2459831" y="263366"/>
                  </a:cubicBezTo>
                  <a:cubicBezTo>
                    <a:pt x="2459831" y="262414"/>
                    <a:pt x="2458879" y="262414"/>
                    <a:pt x="2458879" y="261461"/>
                  </a:cubicBezTo>
                  <a:cubicBezTo>
                    <a:pt x="2459831" y="256699"/>
                    <a:pt x="2460784" y="250984"/>
                    <a:pt x="2461736" y="247174"/>
                  </a:cubicBezTo>
                  <a:cubicBezTo>
                    <a:pt x="2461736" y="246221"/>
                    <a:pt x="2462689" y="246221"/>
                    <a:pt x="2462689" y="245269"/>
                  </a:cubicBezTo>
                  <a:cubicBezTo>
                    <a:pt x="2466499" y="239554"/>
                    <a:pt x="2469356" y="234791"/>
                    <a:pt x="2472214" y="231934"/>
                  </a:cubicBezTo>
                  <a:cubicBezTo>
                    <a:pt x="2472214" y="231934"/>
                    <a:pt x="2472214" y="231934"/>
                    <a:pt x="2472214" y="231934"/>
                  </a:cubicBezTo>
                  <a:cubicBezTo>
                    <a:pt x="2472214" y="234791"/>
                    <a:pt x="2473166" y="237649"/>
                    <a:pt x="2473166" y="240506"/>
                  </a:cubicBezTo>
                  <a:cubicBezTo>
                    <a:pt x="2473166" y="241459"/>
                    <a:pt x="2472214" y="241459"/>
                    <a:pt x="2472214" y="242411"/>
                  </a:cubicBezTo>
                  <a:cubicBezTo>
                    <a:pt x="2472214" y="236696"/>
                    <a:pt x="2471261" y="233839"/>
                    <a:pt x="2471261" y="233839"/>
                  </a:cubicBezTo>
                  <a:close/>
                  <a:moveTo>
                    <a:pt x="2467451" y="211931"/>
                  </a:moveTo>
                  <a:cubicBezTo>
                    <a:pt x="2466499" y="212884"/>
                    <a:pt x="2466499" y="212884"/>
                    <a:pt x="2465546" y="213836"/>
                  </a:cubicBezTo>
                  <a:cubicBezTo>
                    <a:pt x="2465546" y="212884"/>
                    <a:pt x="2465546" y="212884"/>
                    <a:pt x="2466499" y="211931"/>
                  </a:cubicBezTo>
                  <a:cubicBezTo>
                    <a:pt x="2467451" y="210026"/>
                    <a:pt x="2467451" y="209074"/>
                    <a:pt x="2468404" y="208121"/>
                  </a:cubicBezTo>
                  <a:cubicBezTo>
                    <a:pt x="2468404" y="209074"/>
                    <a:pt x="2468404" y="210026"/>
                    <a:pt x="2468404" y="210979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7451" y="210979"/>
                    <a:pt x="2467451" y="211931"/>
                  </a:cubicBezTo>
                  <a:close/>
                  <a:moveTo>
                    <a:pt x="2470309" y="218599"/>
                  </a:moveTo>
                  <a:cubicBezTo>
                    <a:pt x="2471261" y="222409"/>
                    <a:pt x="2471261" y="226219"/>
                    <a:pt x="2472214" y="230029"/>
                  </a:cubicBezTo>
                  <a:cubicBezTo>
                    <a:pt x="2472214" y="230029"/>
                    <a:pt x="2472214" y="230029"/>
                    <a:pt x="2472214" y="230029"/>
                  </a:cubicBezTo>
                  <a:cubicBezTo>
                    <a:pt x="2470309" y="231934"/>
                    <a:pt x="2467451" y="234791"/>
                    <a:pt x="2463641" y="237649"/>
                  </a:cubicBezTo>
                  <a:cubicBezTo>
                    <a:pt x="2463641" y="236696"/>
                    <a:pt x="2463641" y="235744"/>
                    <a:pt x="2464594" y="234791"/>
                  </a:cubicBezTo>
                  <a:cubicBezTo>
                    <a:pt x="2465546" y="230981"/>
                    <a:pt x="2465546" y="227171"/>
                    <a:pt x="2466499" y="224314"/>
                  </a:cubicBezTo>
                  <a:cubicBezTo>
                    <a:pt x="2466499" y="224314"/>
                    <a:pt x="2466499" y="224314"/>
                    <a:pt x="2466499" y="224314"/>
                  </a:cubicBezTo>
                  <a:cubicBezTo>
                    <a:pt x="2467451" y="223361"/>
                    <a:pt x="2468404" y="220504"/>
                    <a:pt x="2470309" y="218599"/>
                  </a:cubicBezTo>
                  <a:close/>
                  <a:moveTo>
                    <a:pt x="2477929" y="223361"/>
                  </a:moveTo>
                  <a:cubicBezTo>
                    <a:pt x="2476976" y="219551"/>
                    <a:pt x="2476024" y="215741"/>
                    <a:pt x="2475071" y="212884"/>
                  </a:cubicBezTo>
                  <a:cubicBezTo>
                    <a:pt x="2476024" y="211931"/>
                    <a:pt x="2476976" y="210026"/>
                    <a:pt x="2477929" y="209074"/>
                  </a:cubicBezTo>
                  <a:cubicBezTo>
                    <a:pt x="2477929" y="211931"/>
                    <a:pt x="2477929" y="214789"/>
                    <a:pt x="2477929" y="217646"/>
                  </a:cubicBezTo>
                  <a:cubicBezTo>
                    <a:pt x="2477929" y="219551"/>
                    <a:pt x="2477929" y="221456"/>
                    <a:pt x="2477929" y="223361"/>
                  </a:cubicBezTo>
                  <a:close/>
                  <a:moveTo>
                    <a:pt x="2473166" y="206216"/>
                  </a:moveTo>
                  <a:cubicBezTo>
                    <a:pt x="2473166" y="205264"/>
                    <a:pt x="2472214" y="204311"/>
                    <a:pt x="2472214" y="203359"/>
                  </a:cubicBezTo>
                  <a:cubicBezTo>
                    <a:pt x="2472214" y="202406"/>
                    <a:pt x="2472214" y="202406"/>
                    <a:pt x="2471261" y="201454"/>
                  </a:cubicBezTo>
                  <a:cubicBezTo>
                    <a:pt x="2472214" y="199549"/>
                    <a:pt x="2473166" y="197644"/>
                    <a:pt x="2474119" y="195739"/>
                  </a:cubicBezTo>
                  <a:cubicBezTo>
                    <a:pt x="2475071" y="193834"/>
                    <a:pt x="2476976" y="190976"/>
                    <a:pt x="2477929" y="189071"/>
                  </a:cubicBezTo>
                  <a:cubicBezTo>
                    <a:pt x="2477929" y="192881"/>
                    <a:pt x="2477929" y="197644"/>
                    <a:pt x="2477929" y="201454"/>
                  </a:cubicBezTo>
                  <a:cubicBezTo>
                    <a:pt x="2476024" y="203359"/>
                    <a:pt x="2474119" y="205264"/>
                    <a:pt x="2473166" y="206216"/>
                  </a:cubicBezTo>
                  <a:close/>
                  <a:moveTo>
                    <a:pt x="2473166" y="255746"/>
                  </a:moveTo>
                  <a:cubicBezTo>
                    <a:pt x="2474119" y="254794"/>
                    <a:pt x="2474119" y="252889"/>
                    <a:pt x="2475071" y="251936"/>
                  </a:cubicBezTo>
                  <a:cubicBezTo>
                    <a:pt x="2476024" y="256699"/>
                    <a:pt x="2476024" y="261461"/>
                    <a:pt x="2476976" y="266224"/>
                  </a:cubicBezTo>
                  <a:cubicBezTo>
                    <a:pt x="2477929" y="274796"/>
                    <a:pt x="2478881" y="283369"/>
                    <a:pt x="2479834" y="292894"/>
                  </a:cubicBezTo>
                  <a:cubicBezTo>
                    <a:pt x="2479834" y="293846"/>
                    <a:pt x="2479834" y="295751"/>
                    <a:pt x="2479834" y="296704"/>
                  </a:cubicBezTo>
                  <a:cubicBezTo>
                    <a:pt x="2479834" y="296704"/>
                    <a:pt x="2479834" y="295751"/>
                    <a:pt x="2479834" y="295751"/>
                  </a:cubicBezTo>
                  <a:cubicBezTo>
                    <a:pt x="2477929" y="292894"/>
                    <a:pt x="2476976" y="290036"/>
                    <a:pt x="2475071" y="288131"/>
                  </a:cubicBezTo>
                  <a:cubicBezTo>
                    <a:pt x="2475071" y="275749"/>
                    <a:pt x="2474119" y="264319"/>
                    <a:pt x="2473166" y="255746"/>
                  </a:cubicBezTo>
                  <a:close/>
                  <a:moveTo>
                    <a:pt x="2481739" y="324326"/>
                  </a:moveTo>
                  <a:cubicBezTo>
                    <a:pt x="2481739" y="325279"/>
                    <a:pt x="2480786" y="325279"/>
                    <a:pt x="2480786" y="326231"/>
                  </a:cubicBezTo>
                  <a:cubicBezTo>
                    <a:pt x="2479834" y="330041"/>
                    <a:pt x="2477929" y="334804"/>
                    <a:pt x="2476024" y="340519"/>
                  </a:cubicBezTo>
                  <a:cubicBezTo>
                    <a:pt x="2476024" y="329089"/>
                    <a:pt x="2476024" y="317659"/>
                    <a:pt x="2476024" y="308134"/>
                  </a:cubicBezTo>
                  <a:cubicBezTo>
                    <a:pt x="2476024" y="308134"/>
                    <a:pt x="2476024" y="308134"/>
                    <a:pt x="2476024" y="308134"/>
                  </a:cubicBezTo>
                  <a:cubicBezTo>
                    <a:pt x="2476976" y="311944"/>
                    <a:pt x="2478881" y="314801"/>
                    <a:pt x="2479834" y="318611"/>
                  </a:cubicBezTo>
                  <a:cubicBezTo>
                    <a:pt x="2479834" y="319564"/>
                    <a:pt x="2480786" y="321469"/>
                    <a:pt x="2480786" y="322421"/>
                  </a:cubicBezTo>
                  <a:cubicBezTo>
                    <a:pt x="2480786" y="322421"/>
                    <a:pt x="2481739" y="323374"/>
                    <a:pt x="2481739" y="324326"/>
                  </a:cubicBezTo>
                  <a:cubicBezTo>
                    <a:pt x="2481739" y="324326"/>
                    <a:pt x="2481739" y="324326"/>
                    <a:pt x="2481739" y="324326"/>
                  </a:cubicBezTo>
                  <a:close/>
                  <a:moveTo>
                    <a:pt x="2436971" y="215741"/>
                  </a:moveTo>
                  <a:cubicBezTo>
                    <a:pt x="2440781" y="209074"/>
                    <a:pt x="2444591" y="202406"/>
                    <a:pt x="2447449" y="195739"/>
                  </a:cubicBezTo>
                  <a:cubicBezTo>
                    <a:pt x="2451259" y="190024"/>
                    <a:pt x="2454116" y="184309"/>
                    <a:pt x="2457926" y="178594"/>
                  </a:cubicBezTo>
                  <a:cubicBezTo>
                    <a:pt x="2464594" y="168116"/>
                    <a:pt x="2469356" y="157639"/>
                    <a:pt x="2475071" y="150971"/>
                  </a:cubicBezTo>
                  <a:cubicBezTo>
                    <a:pt x="2477929" y="146209"/>
                    <a:pt x="2480786" y="142399"/>
                    <a:pt x="2482691" y="138589"/>
                  </a:cubicBezTo>
                  <a:cubicBezTo>
                    <a:pt x="2481739" y="142399"/>
                    <a:pt x="2481739" y="148114"/>
                    <a:pt x="2480786" y="154781"/>
                  </a:cubicBezTo>
                  <a:cubicBezTo>
                    <a:pt x="2479834" y="162401"/>
                    <a:pt x="2479834" y="170974"/>
                    <a:pt x="2478881" y="181451"/>
                  </a:cubicBezTo>
                  <a:cubicBezTo>
                    <a:pt x="2476024" y="185261"/>
                    <a:pt x="2473166" y="189071"/>
                    <a:pt x="2470309" y="193834"/>
                  </a:cubicBezTo>
                  <a:cubicBezTo>
                    <a:pt x="2470309" y="193834"/>
                    <a:pt x="2470309" y="194786"/>
                    <a:pt x="2469356" y="194786"/>
                  </a:cubicBezTo>
                  <a:cubicBezTo>
                    <a:pt x="2466499" y="186214"/>
                    <a:pt x="2465546" y="181451"/>
                    <a:pt x="2465546" y="181451"/>
                  </a:cubicBezTo>
                  <a:cubicBezTo>
                    <a:pt x="2465546" y="181451"/>
                    <a:pt x="2466499" y="187166"/>
                    <a:pt x="2467451" y="197644"/>
                  </a:cubicBezTo>
                  <a:cubicBezTo>
                    <a:pt x="2465546" y="201454"/>
                    <a:pt x="2462689" y="205264"/>
                    <a:pt x="2460784" y="209074"/>
                  </a:cubicBezTo>
                  <a:cubicBezTo>
                    <a:pt x="2456021" y="216694"/>
                    <a:pt x="2452211" y="225266"/>
                    <a:pt x="2447449" y="234791"/>
                  </a:cubicBezTo>
                  <a:cubicBezTo>
                    <a:pt x="2443639" y="238601"/>
                    <a:pt x="2440781" y="243364"/>
                    <a:pt x="2436971" y="247174"/>
                  </a:cubicBezTo>
                  <a:cubicBezTo>
                    <a:pt x="2436971" y="248126"/>
                    <a:pt x="2436019" y="248126"/>
                    <a:pt x="2436019" y="249079"/>
                  </a:cubicBezTo>
                  <a:cubicBezTo>
                    <a:pt x="2436019" y="249079"/>
                    <a:pt x="2436019" y="249079"/>
                    <a:pt x="2436019" y="249079"/>
                  </a:cubicBezTo>
                  <a:cubicBezTo>
                    <a:pt x="2435066" y="240506"/>
                    <a:pt x="2434114" y="232886"/>
                    <a:pt x="2433161" y="225266"/>
                  </a:cubicBezTo>
                  <a:cubicBezTo>
                    <a:pt x="2433161" y="221456"/>
                    <a:pt x="2435066" y="218599"/>
                    <a:pt x="2436971" y="215741"/>
                  </a:cubicBezTo>
                  <a:close/>
                  <a:moveTo>
                    <a:pt x="2416016" y="313849"/>
                  </a:moveTo>
                  <a:cubicBezTo>
                    <a:pt x="2416016" y="313849"/>
                    <a:pt x="2416016" y="313849"/>
                    <a:pt x="2416016" y="313849"/>
                  </a:cubicBezTo>
                  <a:cubicBezTo>
                    <a:pt x="2415064" y="310039"/>
                    <a:pt x="2414111" y="307181"/>
                    <a:pt x="2413159" y="304324"/>
                  </a:cubicBezTo>
                  <a:cubicBezTo>
                    <a:pt x="2414111" y="303371"/>
                    <a:pt x="2414111" y="302419"/>
                    <a:pt x="2415064" y="301466"/>
                  </a:cubicBezTo>
                  <a:cubicBezTo>
                    <a:pt x="2415064" y="302419"/>
                    <a:pt x="2415064" y="302419"/>
                    <a:pt x="2415064" y="303371"/>
                  </a:cubicBezTo>
                  <a:cubicBezTo>
                    <a:pt x="2415064" y="306229"/>
                    <a:pt x="2416016" y="310039"/>
                    <a:pt x="2416016" y="313849"/>
                  </a:cubicBezTo>
                  <a:cubicBezTo>
                    <a:pt x="2416016" y="313849"/>
                    <a:pt x="2416016" y="313849"/>
                    <a:pt x="2416016" y="313849"/>
                  </a:cubicBezTo>
                  <a:close/>
                  <a:moveTo>
                    <a:pt x="2422684" y="288131"/>
                  </a:moveTo>
                  <a:cubicBezTo>
                    <a:pt x="2422684" y="290036"/>
                    <a:pt x="2422684" y="291941"/>
                    <a:pt x="2422684" y="293846"/>
                  </a:cubicBezTo>
                  <a:cubicBezTo>
                    <a:pt x="2421731" y="295751"/>
                    <a:pt x="2421731" y="297656"/>
                    <a:pt x="2420779" y="299561"/>
                  </a:cubicBezTo>
                  <a:cubicBezTo>
                    <a:pt x="2419826" y="297656"/>
                    <a:pt x="2419826" y="295751"/>
                    <a:pt x="2418874" y="293846"/>
                  </a:cubicBezTo>
                  <a:cubicBezTo>
                    <a:pt x="2419826" y="292894"/>
                    <a:pt x="2419826" y="291941"/>
                    <a:pt x="2420779" y="290989"/>
                  </a:cubicBezTo>
                  <a:cubicBezTo>
                    <a:pt x="2421731" y="290036"/>
                    <a:pt x="2421731" y="289084"/>
                    <a:pt x="2422684" y="288131"/>
                  </a:cubicBezTo>
                  <a:close/>
                  <a:moveTo>
                    <a:pt x="2414111" y="259556"/>
                  </a:moveTo>
                  <a:cubicBezTo>
                    <a:pt x="2416016" y="255746"/>
                    <a:pt x="2417921" y="251936"/>
                    <a:pt x="2419826" y="248126"/>
                  </a:cubicBezTo>
                  <a:cubicBezTo>
                    <a:pt x="2419826" y="253841"/>
                    <a:pt x="2420779" y="259556"/>
                    <a:pt x="2420779" y="266224"/>
                  </a:cubicBezTo>
                  <a:cubicBezTo>
                    <a:pt x="2417921" y="270034"/>
                    <a:pt x="2415064" y="273844"/>
                    <a:pt x="2412206" y="277654"/>
                  </a:cubicBezTo>
                  <a:cubicBezTo>
                    <a:pt x="2411254" y="276701"/>
                    <a:pt x="2411254" y="275749"/>
                    <a:pt x="2410301" y="273844"/>
                  </a:cubicBezTo>
                  <a:cubicBezTo>
                    <a:pt x="2409349" y="272891"/>
                    <a:pt x="2409349" y="271939"/>
                    <a:pt x="2408396" y="270986"/>
                  </a:cubicBezTo>
                  <a:cubicBezTo>
                    <a:pt x="2410301" y="268129"/>
                    <a:pt x="2412206" y="263366"/>
                    <a:pt x="2414111" y="259556"/>
                  </a:cubicBezTo>
                  <a:close/>
                  <a:moveTo>
                    <a:pt x="2406491" y="275749"/>
                  </a:moveTo>
                  <a:cubicBezTo>
                    <a:pt x="2406491" y="275749"/>
                    <a:pt x="2406491" y="275749"/>
                    <a:pt x="2406491" y="275749"/>
                  </a:cubicBezTo>
                  <a:cubicBezTo>
                    <a:pt x="2407444" y="277654"/>
                    <a:pt x="2408396" y="279559"/>
                    <a:pt x="2409349" y="282416"/>
                  </a:cubicBezTo>
                  <a:cubicBezTo>
                    <a:pt x="2408396" y="283369"/>
                    <a:pt x="2407444" y="285274"/>
                    <a:pt x="2406491" y="286226"/>
                  </a:cubicBezTo>
                  <a:cubicBezTo>
                    <a:pt x="2405539" y="284321"/>
                    <a:pt x="2405539" y="282416"/>
                    <a:pt x="2404586" y="280511"/>
                  </a:cubicBezTo>
                  <a:cubicBezTo>
                    <a:pt x="2405539" y="278606"/>
                    <a:pt x="2405539" y="276701"/>
                    <a:pt x="2406491" y="275749"/>
                  </a:cubicBezTo>
                  <a:close/>
                  <a:moveTo>
                    <a:pt x="2405539" y="317659"/>
                  </a:moveTo>
                  <a:cubicBezTo>
                    <a:pt x="2406491" y="321469"/>
                    <a:pt x="2407444" y="324326"/>
                    <a:pt x="2408396" y="328136"/>
                  </a:cubicBezTo>
                  <a:cubicBezTo>
                    <a:pt x="2408396" y="330041"/>
                    <a:pt x="2408396" y="331946"/>
                    <a:pt x="2408396" y="334804"/>
                  </a:cubicBezTo>
                  <a:cubicBezTo>
                    <a:pt x="2408396" y="333851"/>
                    <a:pt x="2407444" y="332899"/>
                    <a:pt x="2407444" y="332899"/>
                  </a:cubicBezTo>
                  <a:cubicBezTo>
                    <a:pt x="2407444" y="332899"/>
                    <a:pt x="2407444" y="335756"/>
                    <a:pt x="2407444" y="340519"/>
                  </a:cubicBezTo>
                  <a:cubicBezTo>
                    <a:pt x="2406491" y="344329"/>
                    <a:pt x="2405539" y="347186"/>
                    <a:pt x="2404586" y="350996"/>
                  </a:cubicBezTo>
                  <a:cubicBezTo>
                    <a:pt x="2403634" y="355759"/>
                    <a:pt x="2401729" y="359569"/>
                    <a:pt x="2400776" y="364331"/>
                  </a:cubicBezTo>
                  <a:cubicBezTo>
                    <a:pt x="2399824" y="357664"/>
                    <a:pt x="2398871" y="350044"/>
                    <a:pt x="2398871" y="343376"/>
                  </a:cubicBezTo>
                  <a:cubicBezTo>
                    <a:pt x="2398871" y="340519"/>
                    <a:pt x="2397919" y="336709"/>
                    <a:pt x="2397919" y="333851"/>
                  </a:cubicBezTo>
                  <a:cubicBezTo>
                    <a:pt x="2397919" y="332899"/>
                    <a:pt x="2397919" y="331946"/>
                    <a:pt x="2398871" y="330994"/>
                  </a:cubicBezTo>
                  <a:cubicBezTo>
                    <a:pt x="2399824" y="325279"/>
                    <a:pt x="2402681" y="321469"/>
                    <a:pt x="2405539" y="317659"/>
                  </a:cubicBezTo>
                  <a:close/>
                  <a:moveTo>
                    <a:pt x="2398871" y="291941"/>
                  </a:moveTo>
                  <a:cubicBezTo>
                    <a:pt x="2398871" y="292894"/>
                    <a:pt x="2399824" y="293846"/>
                    <a:pt x="2399824" y="295751"/>
                  </a:cubicBezTo>
                  <a:cubicBezTo>
                    <a:pt x="2397919" y="298609"/>
                    <a:pt x="2396014" y="300514"/>
                    <a:pt x="2394109" y="303371"/>
                  </a:cubicBezTo>
                  <a:cubicBezTo>
                    <a:pt x="2394109" y="303371"/>
                    <a:pt x="2394109" y="302419"/>
                    <a:pt x="2394109" y="302419"/>
                  </a:cubicBezTo>
                  <a:cubicBezTo>
                    <a:pt x="2396014" y="298609"/>
                    <a:pt x="2397919" y="295751"/>
                    <a:pt x="2398871" y="291941"/>
                  </a:cubicBezTo>
                  <a:close/>
                  <a:moveTo>
                    <a:pt x="2393156" y="267176"/>
                  </a:moveTo>
                  <a:cubicBezTo>
                    <a:pt x="2392204" y="268129"/>
                    <a:pt x="2392204" y="269081"/>
                    <a:pt x="2391251" y="270034"/>
                  </a:cubicBezTo>
                  <a:cubicBezTo>
                    <a:pt x="2390299" y="264319"/>
                    <a:pt x="2390299" y="259556"/>
                    <a:pt x="2389346" y="254794"/>
                  </a:cubicBezTo>
                  <a:cubicBezTo>
                    <a:pt x="2391251" y="258604"/>
                    <a:pt x="2392204" y="263366"/>
                    <a:pt x="2393156" y="267176"/>
                  </a:cubicBezTo>
                  <a:close/>
                  <a:moveTo>
                    <a:pt x="2351246" y="278606"/>
                  </a:moveTo>
                  <a:cubicBezTo>
                    <a:pt x="2351246" y="277654"/>
                    <a:pt x="2351246" y="277654"/>
                    <a:pt x="2351246" y="278606"/>
                  </a:cubicBezTo>
                  <a:lnTo>
                    <a:pt x="2351246" y="275749"/>
                  </a:lnTo>
                  <a:cubicBezTo>
                    <a:pt x="2351246" y="276701"/>
                    <a:pt x="2351246" y="277654"/>
                    <a:pt x="2351246" y="278606"/>
                  </a:cubicBezTo>
                  <a:close/>
                  <a:moveTo>
                    <a:pt x="2378869" y="295751"/>
                  </a:moveTo>
                  <a:cubicBezTo>
                    <a:pt x="2377916" y="298609"/>
                    <a:pt x="2376011" y="300514"/>
                    <a:pt x="2375059" y="303371"/>
                  </a:cubicBezTo>
                  <a:cubicBezTo>
                    <a:pt x="2375059" y="304324"/>
                    <a:pt x="2374106" y="304324"/>
                    <a:pt x="2374106" y="305276"/>
                  </a:cubicBezTo>
                  <a:cubicBezTo>
                    <a:pt x="2374106" y="305276"/>
                    <a:pt x="2374106" y="304324"/>
                    <a:pt x="2374106" y="304324"/>
                  </a:cubicBezTo>
                  <a:cubicBezTo>
                    <a:pt x="2376964" y="261461"/>
                    <a:pt x="2376011" y="231934"/>
                    <a:pt x="2376011" y="231934"/>
                  </a:cubicBezTo>
                  <a:cubicBezTo>
                    <a:pt x="2376011" y="231934"/>
                    <a:pt x="2372201" y="249079"/>
                    <a:pt x="2366486" y="277654"/>
                  </a:cubicBezTo>
                  <a:cubicBezTo>
                    <a:pt x="2365534" y="275749"/>
                    <a:pt x="2365534" y="273844"/>
                    <a:pt x="2364581" y="272891"/>
                  </a:cubicBezTo>
                  <a:cubicBezTo>
                    <a:pt x="2363629" y="270034"/>
                    <a:pt x="2362676" y="267176"/>
                    <a:pt x="2361724" y="264319"/>
                  </a:cubicBezTo>
                  <a:cubicBezTo>
                    <a:pt x="2361724" y="257651"/>
                    <a:pt x="2361724" y="250984"/>
                    <a:pt x="2361724" y="245269"/>
                  </a:cubicBezTo>
                  <a:lnTo>
                    <a:pt x="2365534" y="234791"/>
                  </a:lnTo>
                  <a:lnTo>
                    <a:pt x="2376011" y="211931"/>
                  </a:lnTo>
                  <a:cubicBezTo>
                    <a:pt x="2376011" y="221456"/>
                    <a:pt x="2376011" y="232886"/>
                    <a:pt x="2376011" y="244316"/>
                  </a:cubicBezTo>
                  <a:cubicBezTo>
                    <a:pt x="2376011" y="258604"/>
                    <a:pt x="2376011" y="274796"/>
                    <a:pt x="2376964" y="290989"/>
                  </a:cubicBezTo>
                  <a:cubicBezTo>
                    <a:pt x="2378869" y="292894"/>
                    <a:pt x="2378869" y="293846"/>
                    <a:pt x="2378869" y="295751"/>
                  </a:cubicBezTo>
                  <a:close/>
                  <a:moveTo>
                    <a:pt x="2362676" y="180499"/>
                  </a:moveTo>
                  <a:cubicBezTo>
                    <a:pt x="2364581" y="175736"/>
                    <a:pt x="2366486" y="170974"/>
                    <a:pt x="2368391" y="166211"/>
                  </a:cubicBezTo>
                  <a:cubicBezTo>
                    <a:pt x="2372201" y="157639"/>
                    <a:pt x="2375059" y="149066"/>
                    <a:pt x="2377916" y="140494"/>
                  </a:cubicBezTo>
                  <a:cubicBezTo>
                    <a:pt x="2377916" y="141446"/>
                    <a:pt x="2378869" y="142399"/>
                    <a:pt x="2378869" y="143351"/>
                  </a:cubicBezTo>
                  <a:cubicBezTo>
                    <a:pt x="2379821" y="146209"/>
                    <a:pt x="2379821" y="149066"/>
                    <a:pt x="2378869" y="152876"/>
                  </a:cubicBezTo>
                  <a:cubicBezTo>
                    <a:pt x="2377916" y="149066"/>
                    <a:pt x="2377916" y="147161"/>
                    <a:pt x="2377916" y="147161"/>
                  </a:cubicBezTo>
                  <a:cubicBezTo>
                    <a:pt x="2377916" y="147161"/>
                    <a:pt x="2377916" y="156686"/>
                    <a:pt x="2377916" y="173831"/>
                  </a:cubicBezTo>
                  <a:cubicBezTo>
                    <a:pt x="2377916" y="182404"/>
                    <a:pt x="2377916" y="191929"/>
                    <a:pt x="2377916" y="203359"/>
                  </a:cubicBezTo>
                  <a:cubicBezTo>
                    <a:pt x="2373154" y="210979"/>
                    <a:pt x="2368391" y="219551"/>
                    <a:pt x="2362676" y="227171"/>
                  </a:cubicBezTo>
                  <a:cubicBezTo>
                    <a:pt x="2361724" y="206216"/>
                    <a:pt x="2361724" y="190976"/>
                    <a:pt x="2360771" y="185261"/>
                  </a:cubicBezTo>
                  <a:cubicBezTo>
                    <a:pt x="2361724" y="183356"/>
                    <a:pt x="2361724" y="182404"/>
                    <a:pt x="2362676" y="180499"/>
                  </a:cubicBezTo>
                  <a:close/>
                  <a:moveTo>
                    <a:pt x="2340769" y="241459"/>
                  </a:moveTo>
                  <a:cubicBezTo>
                    <a:pt x="2341721" y="239554"/>
                    <a:pt x="2341721" y="237649"/>
                    <a:pt x="2342674" y="235744"/>
                  </a:cubicBezTo>
                  <a:cubicBezTo>
                    <a:pt x="2344579" y="230981"/>
                    <a:pt x="2345531" y="226219"/>
                    <a:pt x="2347436" y="221456"/>
                  </a:cubicBezTo>
                  <a:cubicBezTo>
                    <a:pt x="2352199" y="210026"/>
                    <a:pt x="2356009" y="198596"/>
                    <a:pt x="2359819" y="187166"/>
                  </a:cubicBezTo>
                  <a:cubicBezTo>
                    <a:pt x="2358866" y="194786"/>
                    <a:pt x="2356961" y="212884"/>
                    <a:pt x="2355056" y="236696"/>
                  </a:cubicBezTo>
                  <a:cubicBezTo>
                    <a:pt x="2354104" y="232886"/>
                    <a:pt x="2353151" y="230029"/>
                    <a:pt x="2353151" y="230029"/>
                  </a:cubicBezTo>
                  <a:cubicBezTo>
                    <a:pt x="2353151" y="230029"/>
                    <a:pt x="2354104" y="233839"/>
                    <a:pt x="2354104" y="241459"/>
                  </a:cubicBezTo>
                  <a:cubicBezTo>
                    <a:pt x="2351246" y="247174"/>
                    <a:pt x="2347436" y="253841"/>
                    <a:pt x="2344579" y="259556"/>
                  </a:cubicBezTo>
                  <a:cubicBezTo>
                    <a:pt x="2344579" y="259556"/>
                    <a:pt x="2344579" y="259556"/>
                    <a:pt x="2344579" y="259556"/>
                  </a:cubicBezTo>
                  <a:cubicBezTo>
                    <a:pt x="2342674" y="254794"/>
                    <a:pt x="2340769" y="250031"/>
                    <a:pt x="2339816" y="245269"/>
                  </a:cubicBezTo>
                  <a:lnTo>
                    <a:pt x="2340769" y="241459"/>
                  </a:lnTo>
                  <a:close/>
                  <a:moveTo>
                    <a:pt x="2344579" y="320516"/>
                  </a:moveTo>
                  <a:cubicBezTo>
                    <a:pt x="2342674" y="316706"/>
                    <a:pt x="2340769" y="313849"/>
                    <a:pt x="2339816" y="310991"/>
                  </a:cubicBezTo>
                  <a:lnTo>
                    <a:pt x="2339816" y="310039"/>
                  </a:lnTo>
                  <a:cubicBezTo>
                    <a:pt x="2341721" y="313849"/>
                    <a:pt x="2343626" y="317659"/>
                    <a:pt x="2344579" y="320516"/>
                  </a:cubicBezTo>
                  <a:close/>
                  <a:moveTo>
                    <a:pt x="2337911" y="317659"/>
                  </a:moveTo>
                  <a:cubicBezTo>
                    <a:pt x="2338864" y="320516"/>
                    <a:pt x="2339816" y="324326"/>
                    <a:pt x="2341721" y="327184"/>
                  </a:cubicBezTo>
                  <a:lnTo>
                    <a:pt x="2336959" y="321469"/>
                  </a:lnTo>
                  <a:lnTo>
                    <a:pt x="2337911" y="317659"/>
                  </a:lnTo>
                  <a:close/>
                  <a:moveTo>
                    <a:pt x="2332196" y="280511"/>
                  </a:moveTo>
                  <a:cubicBezTo>
                    <a:pt x="2332196" y="281464"/>
                    <a:pt x="2333149" y="282416"/>
                    <a:pt x="2333149" y="283369"/>
                  </a:cubicBezTo>
                  <a:cubicBezTo>
                    <a:pt x="2333149" y="282416"/>
                    <a:pt x="2332196" y="282416"/>
                    <a:pt x="2332196" y="281464"/>
                  </a:cubicBezTo>
                  <a:lnTo>
                    <a:pt x="2332196" y="280511"/>
                  </a:lnTo>
                  <a:close/>
                  <a:moveTo>
                    <a:pt x="2330291" y="289084"/>
                  </a:moveTo>
                  <a:cubicBezTo>
                    <a:pt x="2330291" y="290036"/>
                    <a:pt x="2331244" y="290989"/>
                    <a:pt x="2331244" y="290989"/>
                  </a:cubicBezTo>
                  <a:lnTo>
                    <a:pt x="2330291" y="292894"/>
                  </a:lnTo>
                  <a:cubicBezTo>
                    <a:pt x="2330291" y="291941"/>
                    <a:pt x="2329339" y="291941"/>
                    <a:pt x="2329339" y="290989"/>
                  </a:cubicBezTo>
                  <a:lnTo>
                    <a:pt x="2330291" y="289084"/>
                  </a:lnTo>
                  <a:close/>
                  <a:moveTo>
                    <a:pt x="2329339" y="293846"/>
                  </a:moveTo>
                  <a:lnTo>
                    <a:pt x="2329339" y="292894"/>
                  </a:lnTo>
                  <a:cubicBezTo>
                    <a:pt x="2329339" y="293846"/>
                    <a:pt x="2329339" y="293846"/>
                    <a:pt x="2330291" y="294799"/>
                  </a:cubicBezTo>
                  <a:lnTo>
                    <a:pt x="2328386" y="299561"/>
                  </a:lnTo>
                  <a:cubicBezTo>
                    <a:pt x="2328386" y="299561"/>
                    <a:pt x="2328386" y="299561"/>
                    <a:pt x="2328386" y="298609"/>
                  </a:cubicBezTo>
                  <a:lnTo>
                    <a:pt x="2329339" y="293846"/>
                  </a:lnTo>
                  <a:close/>
                  <a:moveTo>
                    <a:pt x="2313146" y="194786"/>
                  </a:moveTo>
                  <a:cubicBezTo>
                    <a:pt x="2314099" y="196691"/>
                    <a:pt x="2314099" y="199549"/>
                    <a:pt x="2315051" y="201454"/>
                  </a:cubicBezTo>
                  <a:cubicBezTo>
                    <a:pt x="2315051" y="202406"/>
                    <a:pt x="2316004" y="203359"/>
                    <a:pt x="2316004" y="205264"/>
                  </a:cubicBezTo>
                  <a:cubicBezTo>
                    <a:pt x="2315051" y="208121"/>
                    <a:pt x="2314099" y="211931"/>
                    <a:pt x="2314099" y="214789"/>
                  </a:cubicBezTo>
                  <a:cubicBezTo>
                    <a:pt x="2314099" y="214789"/>
                    <a:pt x="2314099" y="214789"/>
                    <a:pt x="2314099" y="214789"/>
                  </a:cubicBezTo>
                  <a:cubicBezTo>
                    <a:pt x="2313146" y="211931"/>
                    <a:pt x="2311241" y="210026"/>
                    <a:pt x="2310289" y="207169"/>
                  </a:cubicBezTo>
                  <a:cubicBezTo>
                    <a:pt x="2311241" y="202406"/>
                    <a:pt x="2312194" y="198596"/>
                    <a:pt x="2313146" y="194786"/>
                  </a:cubicBezTo>
                  <a:close/>
                  <a:moveTo>
                    <a:pt x="2304574" y="197644"/>
                  </a:moveTo>
                  <a:cubicBezTo>
                    <a:pt x="2304574" y="198596"/>
                    <a:pt x="2305526" y="199549"/>
                    <a:pt x="2305526" y="200501"/>
                  </a:cubicBezTo>
                  <a:cubicBezTo>
                    <a:pt x="2304574" y="202406"/>
                    <a:pt x="2304574" y="204311"/>
                    <a:pt x="2303621" y="205264"/>
                  </a:cubicBezTo>
                  <a:cubicBezTo>
                    <a:pt x="2304574" y="203359"/>
                    <a:pt x="2304574" y="200501"/>
                    <a:pt x="2304574" y="197644"/>
                  </a:cubicBezTo>
                  <a:close/>
                  <a:moveTo>
                    <a:pt x="2297906" y="272891"/>
                  </a:moveTo>
                  <a:cubicBezTo>
                    <a:pt x="2298859" y="267176"/>
                    <a:pt x="2298859" y="262414"/>
                    <a:pt x="2298859" y="256699"/>
                  </a:cubicBezTo>
                  <a:cubicBezTo>
                    <a:pt x="2298859" y="254794"/>
                    <a:pt x="2299811" y="252889"/>
                    <a:pt x="2299811" y="250984"/>
                  </a:cubicBezTo>
                  <a:cubicBezTo>
                    <a:pt x="2303621" y="236696"/>
                    <a:pt x="2306479" y="223361"/>
                    <a:pt x="2308384" y="211931"/>
                  </a:cubicBezTo>
                  <a:cubicBezTo>
                    <a:pt x="2308384" y="212884"/>
                    <a:pt x="2309336" y="214789"/>
                    <a:pt x="2309336" y="215741"/>
                  </a:cubicBezTo>
                  <a:cubicBezTo>
                    <a:pt x="2310289" y="217646"/>
                    <a:pt x="2310289" y="219551"/>
                    <a:pt x="2311241" y="221456"/>
                  </a:cubicBezTo>
                  <a:cubicBezTo>
                    <a:pt x="2311241" y="221456"/>
                    <a:pt x="2311241" y="221456"/>
                    <a:pt x="2311241" y="221456"/>
                  </a:cubicBezTo>
                  <a:cubicBezTo>
                    <a:pt x="2309336" y="231934"/>
                    <a:pt x="2306479" y="242411"/>
                    <a:pt x="2304574" y="253841"/>
                  </a:cubicBezTo>
                  <a:cubicBezTo>
                    <a:pt x="2302669" y="252889"/>
                    <a:pt x="2302669" y="251936"/>
                    <a:pt x="2302669" y="251936"/>
                  </a:cubicBezTo>
                  <a:cubicBezTo>
                    <a:pt x="2302669" y="251936"/>
                    <a:pt x="2303621" y="252889"/>
                    <a:pt x="2304574" y="253841"/>
                  </a:cubicBezTo>
                  <a:cubicBezTo>
                    <a:pt x="2302669" y="260509"/>
                    <a:pt x="2301716" y="268129"/>
                    <a:pt x="2299811" y="274796"/>
                  </a:cubicBezTo>
                  <a:cubicBezTo>
                    <a:pt x="2297906" y="283369"/>
                    <a:pt x="2296001" y="291941"/>
                    <a:pt x="2294096" y="300514"/>
                  </a:cubicBezTo>
                  <a:cubicBezTo>
                    <a:pt x="2296954" y="291941"/>
                    <a:pt x="2297906" y="282416"/>
                    <a:pt x="2297906" y="272891"/>
                  </a:cubicBezTo>
                  <a:close/>
                  <a:moveTo>
                    <a:pt x="2271236" y="369094"/>
                  </a:moveTo>
                  <a:cubicBezTo>
                    <a:pt x="2271236" y="371951"/>
                    <a:pt x="2271236" y="374809"/>
                    <a:pt x="2270284" y="376714"/>
                  </a:cubicBezTo>
                  <a:lnTo>
                    <a:pt x="2270284" y="376714"/>
                  </a:lnTo>
                  <a:cubicBezTo>
                    <a:pt x="2270284" y="375761"/>
                    <a:pt x="2270284" y="373856"/>
                    <a:pt x="2270284" y="372904"/>
                  </a:cubicBezTo>
                  <a:cubicBezTo>
                    <a:pt x="2270284" y="371951"/>
                    <a:pt x="2270284" y="370046"/>
                    <a:pt x="2271236" y="369094"/>
                  </a:cubicBezTo>
                  <a:close/>
                  <a:moveTo>
                    <a:pt x="2252186" y="297656"/>
                  </a:moveTo>
                  <a:cubicBezTo>
                    <a:pt x="2252186" y="302419"/>
                    <a:pt x="2251234" y="307181"/>
                    <a:pt x="2251234" y="311944"/>
                  </a:cubicBezTo>
                  <a:cubicBezTo>
                    <a:pt x="2251234" y="310991"/>
                    <a:pt x="2250281" y="310039"/>
                    <a:pt x="2250281" y="308134"/>
                  </a:cubicBezTo>
                  <a:cubicBezTo>
                    <a:pt x="2251234" y="305276"/>
                    <a:pt x="2252186" y="301466"/>
                    <a:pt x="2252186" y="297656"/>
                  </a:cubicBezTo>
                  <a:close/>
                  <a:moveTo>
                    <a:pt x="2215991" y="252889"/>
                  </a:moveTo>
                  <a:lnTo>
                    <a:pt x="2215991" y="256699"/>
                  </a:lnTo>
                  <a:cubicBezTo>
                    <a:pt x="2215991" y="256699"/>
                    <a:pt x="2215991" y="256699"/>
                    <a:pt x="2215991" y="256699"/>
                  </a:cubicBezTo>
                  <a:cubicBezTo>
                    <a:pt x="2215039" y="255746"/>
                    <a:pt x="2215991" y="254794"/>
                    <a:pt x="2215991" y="252889"/>
                  </a:cubicBezTo>
                  <a:close/>
                  <a:moveTo>
                    <a:pt x="2211229" y="281464"/>
                  </a:moveTo>
                  <a:cubicBezTo>
                    <a:pt x="2212181" y="273844"/>
                    <a:pt x="2213134" y="267176"/>
                    <a:pt x="2214086" y="260509"/>
                  </a:cubicBezTo>
                  <a:cubicBezTo>
                    <a:pt x="2214086" y="260509"/>
                    <a:pt x="2215039" y="261461"/>
                    <a:pt x="2215039" y="261461"/>
                  </a:cubicBezTo>
                  <a:lnTo>
                    <a:pt x="2215039" y="267176"/>
                  </a:lnTo>
                  <a:cubicBezTo>
                    <a:pt x="2214086" y="277654"/>
                    <a:pt x="2213134" y="289084"/>
                    <a:pt x="2212181" y="299561"/>
                  </a:cubicBezTo>
                  <a:cubicBezTo>
                    <a:pt x="2210276" y="302419"/>
                    <a:pt x="2208371" y="306229"/>
                    <a:pt x="2206466" y="309086"/>
                  </a:cubicBezTo>
                  <a:cubicBezTo>
                    <a:pt x="2208371" y="299561"/>
                    <a:pt x="2210276" y="290036"/>
                    <a:pt x="2211229" y="281464"/>
                  </a:cubicBezTo>
                  <a:close/>
                  <a:moveTo>
                    <a:pt x="2205514" y="337661"/>
                  </a:moveTo>
                  <a:cubicBezTo>
                    <a:pt x="2205514" y="338614"/>
                    <a:pt x="2204561" y="338614"/>
                    <a:pt x="2204561" y="339566"/>
                  </a:cubicBezTo>
                  <a:cubicBezTo>
                    <a:pt x="2204561" y="339566"/>
                    <a:pt x="2204561" y="339566"/>
                    <a:pt x="2204561" y="340519"/>
                  </a:cubicBezTo>
                  <a:cubicBezTo>
                    <a:pt x="2204561" y="339566"/>
                    <a:pt x="2204561" y="338614"/>
                    <a:pt x="2205514" y="337661"/>
                  </a:cubicBezTo>
                  <a:close/>
                  <a:moveTo>
                    <a:pt x="2183606" y="336709"/>
                  </a:moveTo>
                  <a:cubicBezTo>
                    <a:pt x="2183606" y="338614"/>
                    <a:pt x="2184559" y="341471"/>
                    <a:pt x="2185511" y="345281"/>
                  </a:cubicBezTo>
                  <a:cubicBezTo>
                    <a:pt x="2185511" y="347186"/>
                    <a:pt x="2184559" y="349091"/>
                    <a:pt x="2184559" y="350044"/>
                  </a:cubicBezTo>
                  <a:cubicBezTo>
                    <a:pt x="2184559" y="347186"/>
                    <a:pt x="2183606" y="343376"/>
                    <a:pt x="2183606" y="340519"/>
                  </a:cubicBezTo>
                  <a:cubicBezTo>
                    <a:pt x="2183606" y="339566"/>
                    <a:pt x="2183606" y="338614"/>
                    <a:pt x="2183606" y="337661"/>
                  </a:cubicBezTo>
                  <a:cubicBezTo>
                    <a:pt x="2182654" y="337661"/>
                    <a:pt x="2182654" y="337661"/>
                    <a:pt x="2183606" y="336709"/>
                  </a:cubicBezTo>
                  <a:close/>
                  <a:moveTo>
                    <a:pt x="2178844" y="345281"/>
                  </a:moveTo>
                  <a:cubicBezTo>
                    <a:pt x="2178844" y="349091"/>
                    <a:pt x="2178844" y="352901"/>
                    <a:pt x="2178844" y="357664"/>
                  </a:cubicBezTo>
                  <a:cubicBezTo>
                    <a:pt x="2177891" y="355759"/>
                    <a:pt x="2176939" y="352901"/>
                    <a:pt x="2175986" y="350996"/>
                  </a:cubicBezTo>
                  <a:cubicBezTo>
                    <a:pt x="2176939" y="348139"/>
                    <a:pt x="2177891" y="346234"/>
                    <a:pt x="2178844" y="345281"/>
                  </a:cubicBezTo>
                  <a:close/>
                  <a:moveTo>
                    <a:pt x="2150269" y="278606"/>
                  </a:moveTo>
                  <a:cubicBezTo>
                    <a:pt x="2155031" y="261461"/>
                    <a:pt x="2159794" y="246221"/>
                    <a:pt x="2162651" y="232886"/>
                  </a:cubicBezTo>
                  <a:cubicBezTo>
                    <a:pt x="2162651" y="233839"/>
                    <a:pt x="2162651" y="234791"/>
                    <a:pt x="2161699" y="235744"/>
                  </a:cubicBezTo>
                  <a:cubicBezTo>
                    <a:pt x="2160746" y="241459"/>
                    <a:pt x="2158841" y="248126"/>
                    <a:pt x="2157889" y="253841"/>
                  </a:cubicBezTo>
                  <a:cubicBezTo>
                    <a:pt x="2156936" y="260509"/>
                    <a:pt x="2155984" y="267176"/>
                    <a:pt x="2154079" y="274796"/>
                  </a:cubicBezTo>
                  <a:cubicBezTo>
                    <a:pt x="2153126" y="280511"/>
                    <a:pt x="2152174" y="287179"/>
                    <a:pt x="2151221" y="293846"/>
                  </a:cubicBezTo>
                  <a:cubicBezTo>
                    <a:pt x="2149316" y="290036"/>
                    <a:pt x="2148364" y="288131"/>
                    <a:pt x="2148364" y="288131"/>
                  </a:cubicBezTo>
                  <a:cubicBezTo>
                    <a:pt x="2148364" y="288131"/>
                    <a:pt x="2149316" y="290989"/>
                    <a:pt x="2150269" y="296704"/>
                  </a:cubicBezTo>
                  <a:cubicBezTo>
                    <a:pt x="2149316" y="302419"/>
                    <a:pt x="2148364" y="309086"/>
                    <a:pt x="2147411" y="314801"/>
                  </a:cubicBezTo>
                  <a:cubicBezTo>
                    <a:pt x="2143601" y="309086"/>
                    <a:pt x="2140744" y="305276"/>
                    <a:pt x="2140744" y="305276"/>
                  </a:cubicBezTo>
                  <a:cubicBezTo>
                    <a:pt x="2145506" y="296704"/>
                    <a:pt x="2147411" y="287179"/>
                    <a:pt x="2150269" y="278606"/>
                  </a:cubicBezTo>
                  <a:close/>
                  <a:moveTo>
                    <a:pt x="2142649" y="305276"/>
                  </a:moveTo>
                  <a:cubicBezTo>
                    <a:pt x="2142649" y="306229"/>
                    <a:pt x="2144554" y="310991"/>
                    <a:pt x="2148364" y="319564"/>
                  </a:cubicBezTo>
                  <a:cubicBezTo>
                    <a:pt x="2148364" y="319564"/>
                    <a:pt x="2148364" y="320516"/>
                    <a:pt x="2148364" y="320516"/>
                  </a:cubicBezTo>
                  <a:cubicBezTo>
                    <a:pt x="2148364" y="320516"/>
                    <a:pt x="2148364" y="321469"/>
                    <a:pt x="2148364" y="321469"/>
                  </a:cubicBezTo>
                  <a:cubicBezTo>
                    <a:pt x="2147411" y="328136"/>
                    <a:pt x="2146459" y="335756"/>
                    <a:pt x="2145506" y="343376"/>
                  </a:cubicBezTo>
                  <a:cubicBezTo>
                    <a:pt x="2143601" y="336709"/>
                    <a:pt x="2141696" y="330994"/>
                    <a:pt x="2139791" y="324326"/>
                  </a:cubicBezTo>
                  <a:cubicBezTo>
                    <a:pt x="2139791" y="323374"/>
                    <a:pt x="2138839" y="321469"/>
                    <a:pt x="2138839" y="320516"/>
                  </a:cubicBezTo>
                  <a:cubicBezTo>
                    <a:pt x="2138839" y="315754"/>
                    <a:pt x="2140744" y="310991"/>
                    <a:pt x="2142649" y="305276"/>
                  </a:cubicBezTo>
                  <a:close/>
                  <a:moveTo>
                    <a:pt x="2058829" y="353854"/>
                  </a:moveTo>
                  <a:cubicBezTo>
                    <a:pt x="2057876" y="357664"/>
                    <a:pt x="2056924" y="362426"/>
                    <a:pt x="2056924" y="366236"/>
                  </a:cubicBezTo>
                  <a:cubicBezTo>
                    <a:pt x="2056924" y="364331"/>
                    <a:pt x="2055971" y="363379"/>
                    <a:pt x="2055971" y="361474"/>
                  </a:cubicBezTo>
                  <a:cubicBezTo>
                    <a:pt x="2055019" y="358616"/>
                    <a:pt x="2055019" y="355759"/>
                    <a:pt x="2054066" y="352901"/>
                  </a:cubicBezTo>
                  <a:cubicBezTo>
                    <a:pt x="2054066" y="352901"/>
                    <a:pt x="2054066" y="352901"/>
                    <a:pt x="2054066" y="351949"/>
                  </a:cubicBezTo>
                  <a:cubicBezTo>
                    <a:pt x="2055971" y="347186"/>
                    <a:pt x="2057876" y="343376"/>
                    <a:pt x="2059781" y="338614"/>
                  </a:cubicBezTo>
                  <a:cubicBezTo>
                    <a:pt x="2059781" y="340519"/>
                    <a:pt x="2060734" y="341471"/>
                    <a:pt x="2060734" y="343376"/>
                  </a:cubicBezTo>
                  <a:cubicBezTo>
                    <a:pt x="2060734" y="347186"/>
                    <a:pt x="2059781" y="350044"/>
                    <a:pt x="2058829" y="353854"/>
                  </a:cubicBezTo>
                  <a:close/>
                  <a:moveTo>
                    <a:pt x="2081689" y="350044"/>
                  </a:moveTo>
                  <a:cubicBezTo>
                    <a:pt x="2080736" y="351949"/>
                    <a:pt x="2080736" y="352901"/>
                    <a:pt x="2079784" y="354806"/>
                  </a:cubicBezTo>
                  <a:cubicBezTo>
                    <a:pt x="2078831" y="351949"/>
                    <a:pt x="2078831" y="350044"/>
                    <a:pt x="2077879" y="347186"/>
                  </a:cubicBezTo>
                  <a:cubicBezTo>
                    <a:pt x="2077879" y="346234"/>
                    <a:pt x="2077879" y="345281"/>
                    <a:pt x="2077879" y="344329"/>
                  </a:cubicBezTo>
                  <a:cubicBezTo>
                    <a:pt x="2078831" y="345281"/>
                    <a:pt x="2079784" y="346234"/>
                    <a:pt x="2080736" y="348139"/>
                  </a:cubicBezTo>
                  <a:cubicBezTo>
                    <a:pt x="2080736" y="348139"/>
                    <a:pt x="2080736" y="349091"/>
                    <a:pt x="2081689" y="350044"/>
                  </a:cubicBezTo>
                  <a:cubicBezTo>
                    <a:pt x="2081689" y="350044"/>
                    <a:pt x="2081689" y="350044"/>
                    <a:pt x="2081689" y="350044"/>
                  </a:cubicBezTo>
                  <a:close/>
                  <a:moveTo>
                    <a:pt x="2081689" y="339566"/>
                  </a:moveTo>
                  <a:cubicBezTo>
                    <a:pt x="2081689" y="340519"/>
                    <a:pt x="2081689" y="341471"/>
                    <a:pt x="2081689" y="341471"/>
                  </a:cubicBezTo>
                  <a:cubicBezTo>
                    <a:pt x="2080736" y="340519"/>
                    <a:pt x="2079784" y="338614"/>
                    <a:pt x="2078831" y="337661"/>
                  </a:cubicBezTo>
                  <a:cubicBezTo>
                    <a:pt x="2078831" y="334804"/>
                    <a:pt x="2079784" y="331946"/>
                    <a:pt x="2079784" y="330041"/>
                  </a:cubicBezTo>
                  <a:cubicBezTo>
                    <a:pt x="2080736" y="332899"/>
                    <a:pt x="2081689" y="335756"/>
                    <a:pt x="2081689" y="339566"/>
                  </a:cubicBezTo>
                  <a:cubicBezTo>
                    <a:pt x="2081689" y="338614"/>
                    <a:pt x="2081689" y="338614"/>
                    <a:pt x="2081689" y="339566"/>
                  </a:cubicBezTo>
                  <a:close/>
                  <a:moveTo>
                    <a:pt x="2085499" y="290036"/>
                  </a:moveTo>
                  <a:cubicBezTo>
                    <a:pt x="2085499" y="295751"/>
                    <a:pt x="2084546" y="301466"/>
                    <a:pt x="2084546" y="307181"/>
                  </a:cubicBezTo>
                  <a:cubicBezTo>
                    <a:pt x="2084546" y="306229"/>
                    <a:pt x="2083594" y="305276"/>
                    <a:pt x="2083594" y="303371"/>
                  </a:cubicBezTo>
                  <a:cubicBezTo>
                    <a:pt x="2084546" y="292894"/>
                    <a:pt x="2085499" y="282416"/>
                    <a:pt x="2086451" y="273844"/>
                  </a:cubicBezTo>
                  <a:cubicBezTo>
                    <a:pt x="2086451" y="271939"/>
                    <a:pt x="2086451" y="269081"/>
                    <a:pt x="2087404" y="267176"/>
                  </a:cubicBezTo>
                  <a:cubicBezTo>
                    <a:pt x="2086451" y="274796"/>
                    <a:pt x="2085499" y="282416"/>
                    <a:pt x="2085499" y="290036"/>
                  </a:cubicBezTo>
                  <a:close/>
                  <a:moveTo>
                    <a:pt x="2089309" y="180499"/>
                  </a:moveTo>
                  <a:cubicBezTo>
                    <a:pt x="2089309" y="186214"/>
                    <a:pt x="2089309" y="192881"/>
                    <a:pt x="2089309" y="200501"/>
                  </a:cubicBezTo>
                  <a:cubicBezTo>
                    <a:pt x="2088356" y="197644"/>
                    <a:pt x="2086451" y="194786"/>
                    <a:pt x="2086451" y="192881"/>
                  </a:cubicBezTo>
                  <a:cubicBezTo>
                    <a:pt x="2087404" y="188119"/>
                    <a:pt x="2088356" y="184309"/>
                    <a:pt x="2089309" y="180499"/>
                  </a:cubicBezTo>
                  <a:close/>
                  <a:moveTo>
                    <a:pt x="2072164" y="241459"/>
                  </a:moveTo>
                  <a:cubicBezTo>
                    <a:pt x="2077879" y="223361"/>
                    <a:pt x="2082641" y="207169"/>
                    <a:pt x="2086451" y="193834"/>
                  </a:cubicBezTo>
                  <a:cubicBezTo>
                    <a:pt x="2087404" y="197644"/>
                    <a:pt x="2088356" y="201454"/>
                    <a:pt x="2090261" y="207169"/>
                  </a:cubicBezTo>
                  <a:cubicBezTo>
                    <a:pt x="2090261" y="207169"/>
                    <a:pt x="2090261" y="207169"/>
                    <a:pt x="2090261" y="208121"/>
                  </a:cubicBezTo>
                  <a:cubicBezTo>
                    <a:pt x="2087404" y="221456"/>
                    <a:pt x="2081689" y="244316"/>
                    <a:pt x="2075974" y="271939"/>
                  </a:cubicBezTo>
                  <a:cubicBezTo>
                    <a:pt x="2075021" y="274796"/>
                    <a:pt x="2075021" y="278606"/>
                    <a:pt x="2074069" y="282416"/>
                  </a:cubicBezTo>
                  <a:cubicBezTo>
                    <a:pt x="2072164" y="278606"/>
                    <a:pt x="2070259" y="274796"/>
                    <a:pt x="2068354" y="271939"/>
                  </a:cubicBezTo>
                  <a:cubicBezTo>
                    <a:pt x="2067401" y="270034"/>
                    <a:pt x="2066449" y="268129"/>
                    <a:pt x="2065496" y="266224"/>
                  </a:cubicBezTo>
                  <a:cubicBezTo>
                    <a:pt x="2067401" y="257651"/>
                    <a:pt x="2069306" y="249079"/>
                    <a:pt x="2072164" y="241459"/>
                  </a:cubicBezTo>
                  <a:close/>
                  <a:moveTo>
                    <a:pt x="2062639" y="270034"/>
                  </a:moveTo>
                  <a:cubicBezTo>
                    <a:pt x="2062639" y="270986"/>
                    <a:pt x="2063591" y="271939"/>
                    <a:pt x="2063591" y="272891"/>
                  </a:cubicBezTo>
                  <a:cubicBezTo>
                    <a:pt x="2065496" y="278606"/>
                    <a:pt x="2067401" y="285274"/>
                    <a:pt x="2069306" y="292894"/>
                  </a:cubicBezTo>
                  <a:cubicBezTo>
                    <a:pt x="2069306" y="293846"/>
                    <a:pt x="2069306" y="293846"/>
                    <a:pt x="2070259" y="294799"/>
                  </a:cubicBezTo>
                  <a:cubicBezTo>
                    <a:pt x="2069306" y="299561"/>
                    <a:pt x="2068354" y="305276"/>
                    <a:pt x="2067401" y="310039"/>
                  </a:cubicBezTo>
                  <a:cubicBezTo>
                    <a:pt x="2066449" y="308134"/>
                    <a:pt x="2066449" y="305276"/>
                    <a:pt x="2065496" y="303371"/>
                  </a:cubicBezTo>
                  <a:cubicBezTo>
                    <a:pt x="2063591" y="296704"/>
                    <a:pt x="2060734" y="290036"/>
                    <a:pt x="2058829" y="284321"/>
                  </a:cubicBezTo>
                  <a:cubicBezTo>
                    <a:pt x="2059781" y="279559"/>
                    <a:pt x="2061686" y="274796"/>
                    <a:pt x="2062639" y="270034"/>
                  </a:cubicBezTo>
                  <a:close/>
                  <a:moveTo>
                    <a:pt x="2053114" y="301466"/>
                  </a:moveTo>
                  <a:cubicBezTo>
                    <a:pt x="2053114" y="303371"/>
                    <a:pt x="2054066" y="304324"/>
                    <a:pt x="2054066" y="306229"/>
                  </a:cubicBezTo>
                  <a:cubicBezTo>
                    <a:pt x="2055019" y="310991"/>
                    <a:pt x="2055971" y="315754"/>
                    <a:pt x="2056924" y="320516"/>
                  </a:cubicBezTo>
                  <a:cubicBezTo>
                    <a:pt x="2056924" y="320516"/>
                    <a:pt x="2055971" y="320516"/>
                    <a:pt x="2055971" y="320516"/>
                  </a:cubicBezTo>
                  <a:cubicBezTo>
                    <a:pt x="2051209" y="318611"/>
                    <a:pt x="2049304" y="317659"/>
                    <a:pt x="2049304" y="317659"/>
                  </a:cubicBezTo>
                  <a:cubicBezTo>
                    <a:pt x="2049304" y="317659"/>
                    <a:pt x="2051209" y="319564"/>
                    <a:pt x="2055971" y="321469"/>
                  </a:cubicBezTo>
                  <a:cubicBezTo>
                    <a:pt x="2056924" y="321469"/>
                    <a:pt x="2056924" y="322421"/>
                    <a:pt x="2057876" y="322421"/>
                  </a:cubicBezTo>
                  <a:cubicBezTo>
                    <a:pt x="2058829" y="326231"/>
                    <a:pt x="2058829" y="329089"/>
                    <a:pt x="2059781" y="332899"/>
                  </a:cubicBezTo>
                  <a:cubicBezTo>
                    <a:pt x="2057876" y="335756"/>
                    <a:pt x="2055971" y="338614"/>
                    <a:pt x="2053114" y="342424"/>
                  </a:cubicBezTo>
                  <a:cubicBezTo>
                    <a:pt x="2052161" y="335756"/>
                    <a:pt x="2050256" y="328136"/>
                    <a:pt x="2049304" y="321469"/>
                  </a:cubicBezTo>
                  <a:cubicBezTo>
                    <a:pt x="2049304" y="319564"/>
                    <a:pt x="2049304" y="317659"/>
                    <a:pt x="2049304" y="315754"/>
                  </a:cubicBezTo>
                  <a:cubicBezTo>
                    <a:pt x="2050256" y="310991"/>
                    <a:pt x="2052161" y="305276"/>
                    <a:pt x="2053114" y="301466"/>
                  </a:cubicBezTo>
                  <a:close/>
                  <a:moveTo>
                    <a:pt x="2044541" y="260509"/>
                  </a:moveTo>
                  <a:cubicBezTo>
                    <a:pt x="2044541" y="260509"/>
                    <a:pt x="2044541" y="260509"/>
                    <a:pt x="2044541" y="260509"/>
                  </a:cubicBezTo>
                  <a:cubicBezTo>
                    <a:pt x="2044541" y="260509"/>
                    <a:pt x="2044541" y="259556"/>
                    <a:pt x="2044541" y="259556"/>
                  </a:cubicBezTo>
                  <a:cubicBezTo>
                    <a:pt x="2044541" y="259556"/>
                    <a:pt x="2044541" y="259556"/>
                    <a:pt x="2044541" y="260509"/>
                  </a:cubicBezTo>
                  <a:close/>
                  <a:moveTo>
                    <a:pt x="2019776" y="188119"/>
                  </a:moveTo>
                  <a:cubicBezTo>
                    <a:pt x="2019776" y="187166"/>
                    <a:pt x="2019776" y="186214"/>
                    <a:pt x="2019776" y="185261"/>
                  </a:cubicBezTo>
                  <a:cubicBezTo>
                    <a:pt x="2019776" y="182404"/>
                    <a:pt x="2020729" y="179546"/>
                    <a:pt x="2020729" y="177641"/>
                  </a:cubicBezTo>
                  <a:cubicBezTo>
                    <a:pt x="2020729" y="180499"/>
                    <a:pt x="2020729" y="184309"/>
                    <a:pt x="2020729" y="189071"/>
                  </a:cubicBezTo>
                  <a:cubicBezTo>
                    <a:pt x="2020729" y="197644"/>
                    <a:pt x="2021681" y="208121"/>
                    <a:pt x="2021681" y="220504"/>
                  </a:cubicBezTo>
                  <a:cubicBezTo>
                    <a:pt x="2021681" y="228124"/>
                    <a:pt x="2022634" y="235744"/>
                    <a:pt x="2023586" y="244316"/>
                  </a:cubicBezTo>
                  <a:cubicBezTo>
                    <a:pt x="2023586" y="245269"/>
                    <a:pt x="2022634" y="246221"/>
                    <a:pt x="2022634" y="247174"/>
                  </a:cubicBezTo>
                  <a:cubicBezTo>
                    <a:pt x="2020729" y="238601"/>
                    <a:pt x="2018824" y="230029"/>
                    <a:pt x="2016919" y="222409"/>
                  </a:cubicBezTo>
                  <a:cubicBezTo>
                    <a:pt x="2018824" y="209074"/>
                    <a:pt x="2018824" y="197644"/>
                    <a:pt x="2019776" y="188119"/>
                  </a:cubicBezTo>
                  <a:close/>
                  <a:moveTo>
                    <a:pt x="1999774" y="298609"/>
                  </a:moveTo>
                  <a:cubicBezTo>
                    <a:pt x="1999774" y="300514"/>
                    <a:pt x="1999774" y="302419"/>
                    <a:pt x="1999774" y="304324"/>
                  </a:cubicBezTo>
                  <a:cubicBezTo>
                    <a:pt x="1998821" y="306229"/>
                    <a:pt x="1998821" y="308134"/>
                    <a:pt x="1997869" y="310039"/>
                  </a:cubicBezTo>
                  <a:cubicBezTo>
                    <a:pt x="1998821" y="306229"/>
                    <a:pt x="1999774" y="302419"/>
                    <a:pt x="1999774" y="298609"/>
                  </a:cubicBezTo>
                  <a:close/>
                  <a:moveTo>
                    <a:pt x="1992154" y="349091"/>
                  </a:moveTo>
                  <a:cubicBezTo>
                    <a:pt x="1992154" y="351949"/>
                    <a:pt x="1992154" y="355759"/>
                    <a:pt x="1992154" y="359569"/>
                  </a:cubicBezTo>
                  <a:cubicBezTo>
                    <a:pt x="1992154" y="362426"/>
                    <a:pt x="1992154" y="366236"/>
                    <a:pt x="1992154" y="369094"/>
                  </a:cubicBezTo>
                  <a:cubicBezTo>
                    <a:pt x="1991201" y="370046"/>
                    <a:pt x="1990249" y="371951"/>
                    <a:pt x="1988344" y="373856"/>
                  </a:cubicBezTo>
                  <a:cubicBezTo>
                    <a:pt x="1990249" y="365284"/>
                    <a:pt x="1991201" y="356711"/>
                    <a:pt x="1992154" y="349091"/>
                  </a:cubicBezTo>
                  <a:close/>
                  <a:moveTo>
                    <a:pt x="1987391" y="381476"/>
                  </a:moveTo>
                  <a:cubicBezTo>
                    <a:pt x="1987391" y="381476"/>
                    <a:pt x="1987391" y="381476"/>
                    <a:pt x="1987391" y="381476"/>
                  </a:cubicBezTo>
                  <a:cubicBezTo>
                    <a:pt x="1989296" y="377666"/>
                    <a:pt x="1991201" y="374809"/>
                    <a:pt x="1992154" y="372904"/>
                  </a:cubicBezTo>
                  <a:cubicBezTo>
                    <a:pt x="1992154" y="374809"/>
                    <a:pt x="1992154" y="377666"/>
                    <a:pt x="1992154" y="379571"/>
                  </a:cubicBezTo>
                  <a:cubicBezTo>
                    <a:pt x="1992154" y="381476"/>
                    <a:pt x="1991201" y="384334"/>
                    <a:pt x="1991201" y="386239"/>
                  </a:cubicBezTo>
                  <a:cubicBezTo>
                    <a:pt x="1990249" y="391001"/>
                    <a:pt x="1989296" y="395764"/>
                    <a:pt x="1988344" y="400526"/>
                  </a:cubicBezTo>
                  <a:cubicBezTo>
                    <a:pt x="1988344" y="400526"/>
                    <a:pt x="1988344" y="399574"/>
                    <a:pt x="1988344" y="399574"/>
                  </a:cubicBezTo>
                  <a:cubicBezTo>
                    <a:pt x="1987391" y="397669"/>
                    <a:pt x="1986439" y="394811"/>
                    <a:pt x="1985486" y="392906"/>
                  </a:cubicBezTo>
                  <a:cubicBezTo>
                    <a:pt x="1986439" y="389096"/>
                    <a:pt x="1986439" y="385286"/>
                    <a:pt x="1987391" y="381476"/>
                  </a:cubicBezTo>
                  <a:close/>
                  <a:moveTo>
                    <a:pt x="1968341" y="290989"/>
                  </a:moveTo>
                  <a:cubicBezTo>
                    <a:pt x="1968341" y="292894"/>
                    <a:pt x="1968341" y="294799"/>
                    <a:pt x="1967389" y="297656"/>
                  </a:cubicBezTo>
                  <a:cubicBezTo>
                    <a:pt x="1967389" y="299561"/>
                    <a:pt x="1966436" y="302419"/>
                    <a:pt x="1966436" y="305276"/>
                  </a:cubicBezTo>
                  <a:cubicBezTo>
                    <a:pt x="1966436" y="309086"/>
                    <a:pt x="1965484" y="313849"/>
                    <a:pt x="1965484" y="318611"/>
                  </a:cubicBezTo>
                  <a:cubicBezTo>
                    <a:pt x="1965484" y="313849"/>
                    <a:pt x="1964531" y="309086"/>
                    <a:pt x="1964531" y="304324"/>
                  </a:cubicBezTo>
                  <a:cubicBezTo>
                    <a:pt x="1964531" y="303371"/>
                    <a:pt x="1964531" y="301466"/>
                    <a:pt x="1964531" y="300514"/>
                  </a:cubicBezTo>
                  <a:cubicBezTo>
                    <a:pt x="1965484" y="296704"/>
                    <a:pt x="1967389" y="293846"/>
                    <a:pt x="1968341" y="290989"/>
                  </a:cubicBezTo>
                  <a:close/>
                  <a:moveTo>
                    <a:pt x="1937861" y="310039"/>
                  </a:moveTo>
                  <a:cubicBezTo>
                    <a:pt x="1937861" y="307181"/>
                    <a:pt x="1937861" y="304324"/>
                    <a:pt x="1937861" y="302419"/>
                  </a:cubicBezTo>
                  <a:cubicBezTo>
                    <a:pt x="1937861" y="300514"/>
                    <a:pt x="1937861" y="297656"/>
                    <a:pt x="1937861" y="295751"/>
                  </a:cubicBezTo>
                  <a:cubicBezTo>
                    <a:pt x="1937861" y="299561"/>
                    <a:pt x="1938814" y="302419"/>
                    <a:pt x="1938814" y="306229"/>
                  </a:cubicBezTo>
                  <a:cubicBezTo>
                    <a:pt x="1938814" y="308134"/>
                    <a:pt x="1938814" y="309086"/>
                    <a:pt x="1937861" y="310039"/>
                  </a:cubicBezTo>
                  <a:close/>
                  <a:moveTo>
                    <a:pt x="1938814" y="272891"/>
                  </a:moveTo>
                  <a:cubicBezTo>
                    <a:pt x="1937861" y="270034"/>
                    <a:pt x="1937861" y="268129"/>
                    <a:pt x="1936909" y="266224"/>
                  </a:cubicBezTo>
                  <a:cubicBezTo>
                    <a:pt x="1936909" y="264319"/>
                    <a:pt x="1936909" y="262414"/>
                    <a:pt x="1936909" y="261461"/>
                  </a:cubicBezTo>
                  <a:cubicBezTo>
                    <a:pt x="1936909" y="256699"/>
                    <a:pt x="1936909" y="250984"/>
                    <a:pt x="1936909" y="246221"/>
                  </a:cubicBezTo>
                  <a:cubicBezTo>
                    <a:pt x="1936909" y="253841"/>
                    <a:pt x="1937861" y="263366"/>
                    <a:pt x="1938814" y="272891"/>
                  </a:cubicBezTo>
                  <a:close/>
                  <a:moveTo>
                    <a:pt x="1900714" y="338614"/>
                  </a:moveTo>
                  <a:cubicBezTo>
                    <a:pt x="1900714" y="336709"/>
                    <a:pt x="1900714" y="334804"/>
                    <a:pt x="1900714" y="333851"/>
                  </a:cubicBezTo>
                  <a:cubicBezTo>
                    <a:pt x="1901666" y="331946"/>
                    <a:pt x="1901666" y="330041"/>
                    <a:pt x="1902619" y="329089"/>
                  </a:cubicBezTo>
                  <a:cubicBezTo>
                    <a:pt x="1903571" y="328136"/>
                    <a:pt x="1904524" y="326231"/>
                    <a:pt x="1904524" y="325279"/>
                  </a:cubicBezTo>
                  <a:cubicBezTo>
                    <a:pt x="1902619" y="330041"/>
                    <a:pt x="1901666" y="333851"/>
                    <a:pt x="1900714" y="338614"/>
                  </a:cubicBezTo>
                  <a:close/>
                  <a:moveTo>
                    <a:pt x="1915954" y="436721"/>
                  </a:moveTo>
                  <a:cubicBezTo>
                    <a:pt x="1915954" y="435769"/>
                    <a:pt x="1915954" y="434816"/>
                    <a:pt x="1915954" y="433864"/>
                  </a:cubicBezTo>
                  <a:cubicBezTo>
                    <a:pt x="1915954" y="433864"/>
                    <a:pt x="1915954" y="434816"/>
                    <a:pt x="1916906" y="434816"/>
                  </a:cubicBezTo>
                  <a:cubicBezTo>
                    <a:pt x="1915954" y="435769"/>
                    <a:pt x="1915954" y="436721"/>
                    <a:pt x="1915954" y="436721"/>
                  </a:cubicBezTo>
                  <a:close/>
                  <a:moveTo>
                    <a:pt x="1920716" y="401479"/>
                  </a:moveTo>
                  <a:cubicBezTo>
                    <a:pt x="1920716" y="403384"/>
                    <a:pt x="1919764" y="405289"/>
                    <a:pt x="1919764" y="407194"/>
                  </a:cubicBezTo>
                  <a:cubicBezTo>
                    <a:pt x="1918811" y="406241"/>
                    <a:pt x="1918811" y="405289"/>
                    <a:pt x="1917859" y="404336"/>
                  </a:cubicBezTo>
                  <a:cubicBezTo>
                    <a:pt x="1918811" y="402431"/>
                    <a:pt x="1919764" y="400526"/>
                    <a:pt x="1919764" y="398621"/>
                  </a:cubicBezTo>
                  <a:cubicBezTo>
                    <a:pt x="1920716" y="399574"/>
                    <a:pt x="1920716" y="400526"/>
                    <a:pt x="1920716" y="401479"/>
                  </a:cubicBezTo>
                  <a:close/>
                  <a:moveTo>
                    <a:pt x="1917859" y="331946"/>
                  </a:moveTo>
                  <a:cubicBezTo>
                    <a:pt x="1918811" y="333851"/>
                    <a:pt x="1919764" y="335756"/>
                    <a:pt x="1919764" y="337661"/>
                  </a:cubicBezTo>
                  <a:cubicBezTo>
                    <a:pt x="1919764" y="337661"/>
                    <a:pt x="1919764" y="337661"/>
                    <a:pt x="1919764" y="337661"/>
                  </a:cubicBezTo>
                  <a:cubicBezTo>
                    <a:pt x="1919764" y="337661"/>
                    <a:pt x="1918811" y="338614"/>
                    <a:pt x="1918811" y="338614"/>
                  </a:cubicBezTo>
                  <a:cubicBezTo>
                    <a:pt x="1917859" y="339566"/>
                    <a:pt x="1916906" y="340519"/>
                    <a:pt x="1916906" y="342424"/>
                  </a:cubicBezTo>
                  <a:cubicBezTo>
                    <a:pt x="1916906" y="341471"/>
                    <a:pt x="1916906" y="341471"/>
                    <a:pt x="1916906" y="341471"/>
                  </a:cubicBezTo>
                  <a:cubicBezTo>
                    <a:pt x="1916906" y="341471"/>
                    <a:pt x="1916906" y="342424"/>
                    <a:pt x="1915954" y="344329"/>
                  </a:cubicBezTo>
                  <a:cubicBezTo>
                    <a:pt x="1915954" y="344329"/>
                    <a:pt x="1915001" y="345281"/>
                    <a:pt x="1915001" y="345281"/>
                  </a:cubicBezTo>
                  <a:cubicBezTo>
                    <a:pt x="1915954" y="340519"/>
                    <a:pt x="1916906" y="335756"/>
                    <a:pt x="1917859" y="331946"/>
                  </a:cubicBezTo>
                  <a:close/>
                  <a:moveTo>
                    <a:pt x="1919764" y="360521"/>
                  </a:moveTo>
                  <a:cubicBezTo>
                    <a:pt x="1919764" y="361474"/>
                    <a:pt x="1919764" y="362426"/>
                    <a:pt x="1919764" y="364331"/>
                  </a:cubicBezTo>
                  <a:cubicBezTo>
                    <a:pt x="1917859" y="367189"/>
                    <a:pt x="1916906" y="370999"/>
                    <a:pt x="1915001" y="373856"/>
                  </a:cubicBezTo>
                  <a:cubicBezTo>
                    <a:pt x="1913096" y="378619"/>
                    <a:pt x="1910239" y="383381"/>
                    <a:pt x="1908334" y="388144"/>
                  </a:cubicBezTo>
                  <a:cubicBezTo>
                    <a:pt x="1908334" y="388144"/>
                    <a:pt x="1907381" y="387191"/>
                    <a:pt x="1907381" y="387191"/>
                  </a:cubicBezTo>
                  <a:cubicBezTo>
                    <a:pt x="1907381" y="386239"/>
                    <a:pt x="1907381" y="386239"/>
                    <a:pt x="1907381" y="385286"/>
                  </a:cubicBezTo>
                  <a:cubicBezTo>
                    <a:pt x="1908334" y="383381"/>
                    <a:pt x="1909286" y="381476"/>
                    <a:pt x="1910239" y="380524"/>
                  </a:cubicBezTo>
                  <a:cubicBezTo>
                    <a:pt x="1913096" y="372904"/>
                    <a:pt x="1916906" y="366236"/>
                    <a:pt x="1919764" y="360521"/>
                  </a:cubicBezTo>
                  <a:close/>
                  <a:moveTo>
                    <a:pt x="1910239" y="299561"/>
                  </a:moveTo>
                  <a:cubicBezTo>
                    <a:pt x="1909286" y="301466"/>
                    <a:pt x="1909286" y="303371"/>
                    <a:pt x="1908334" y="305276"/>
                  </a:cubicBezTo>
                  <a:cubicBezTo>
                    <a:pt x="1908334" y="305276"/>
                    <a:pt x="1908334" y="305276"/>
                    <a:pt x="1908334" y="305276"/>
                  </a:cubicBezTo>
                  <a:cubicBezTo>
                    <a:pt x="1909286" y="302419"/>
                    <a:pt x="1910239" y="300514"/>
                    <a:pt x="1910239" y="299561"/>
                  </a:cubicBezTo>
                  <a:close/>
                  <a:moveTo>
                    <a:pt x="1906429" y="313849"/>
                  </a:moveTo>
                  <a:cubicBezTo>
                    <a:pt x="1907381" y="311944"/>
                    <a:pt x="1907381" y="310991"/>
                    <a:pt x="1908334" y="309086"/>
                  </a:cubicBezTo>
                  <a:cubicBezTo>
                    <a:pt x="1908334" y="309086"/>
                    <a:pt x="1908334" y="309086"/>
                    <a:pt x="1908334" y="310039"/>
                  </a:cubicBezTo>
                  <a:cubicBezTo>
                    <a:pt x="1907381" y="311944"/>
                    <a:pt x="1907381" y="313849"/>
                    <a:pt x="1906429" y="315754"/>
                  </a:cubicBezTo>
                  <a:cubicBezTo>
                    <a:pt x="1906429" y="315754"/>
                    <a:pt x="1905476" y="316706"/>
                    <a:pt x="1905476" y="316706"/>
                  </a:cubicBezTo>
                  <a:cubicBezTo>
                    <a:pt x="1905476" y="314801"/>
                    <a:pt x="1905476" y="314801"/>
                    <a:pt x="1906429" y="313849"/>
                  </a:cubicBezTo>
                  <a:close/>
                  <a:moveTo>
                    <a:pt x="1893094" y="259556"/>
                  </a:moveTo>
                  <a:cubicBezTo>
                    <a:pt x="1893094" y="258604"/>
                    <a:pt x="1894046" y="257651"/>
                    <a:pt x="1894046" y="256699"/>
                  </a:cubicBezTo>
                  <a:cubicBezTo>
                    <a:pt x="1894046" y="256699"/>
                    <a:pt x="1894999" y="256699"/>
                    <a:pt x="1894999" y="256699"/>
                  </a:cubicBezTo>
                  <a:cubicBezTo>
                    <a:pt x="1896904" y="257651"/>
                    <a:pt x="1897856" y="259556"/>
                    <a:pt x="1899761" y="260509"/>
                  </a:cubicBezTo>
                  <a:lnTo>
                    <a:pt x="1904524" y="275749"/>
                  </a:lnTo>
                  <a:cubicBezTo>
                    <a:pt x="1901666" y="283369"/>
                    <a:pt x="1898809" y="290036"/>
                    <a:pt x="1895951" y="297656"/>
                  </a:cubicBezTo>
                  <a:cubicBezTo>
                    <a:pt x="1894999" y="291941"/>
                    <a:pt x="1894999" y="286226"/>
                    <a:pt x="1894046" y="281464"/>
                  </a:cubicBezTo>
                  <a:cubicBezTo>
                    <a:pt x="1894046" y="277654"/>
                    <a:pt x="1893094" y="273844"/>
                    <a:pt x="1892141" y="270034"/>
                  </a:cubicBezTo>
                  <a:cubicBezTo>
                    <a:pt x="1892141" y="270986"/>
                    <a:pt x="1893094" y="271939"/>
                    <a:pt x="1893094" y="272891"/>
                  </a:cubicBezTo>
                  <a:cubicBezTo>
                    <a:pt x="1893094" y="269081"/>
                    <a:pt x="1892141" y="264319"/>
                    <a:pt x="1893094" y="259556"/>
                  </a:cubicBezTo>
                  <a:close/>
                  <a:moveTo>
                    <a:pt x="1841659" y="297656"/>
                  </a:moveTo>
                  <a:cubicBezTo>
                    <a:pt x="1841659" y="303371"/>
                    <a:pt x="1840706" y="308134"/>
                    <a:pt x="1840706" y="313849"/>
                  </a:cubicBezTo>
                  <a:cubicBezTo>
                    <a:pt x="1839754" y="307181"/>
                    <a:pt x="1839754" y="300514"/>
                    <a:pt x="1838801" y="294799"/>
                  </a:cubicBezTo>
                  <a:cubicBezTo>
                    <a:pt x="1838801" y="292894"/>
                    <a:pt x="1838801" y="291941"/>
                    <a:pt x="1838801" y="290989"/>
                  </a:cubicBezTo>
                  <a:cubicBezTo>
                    <a:pt x="1839754" y="292894"/>
                    <a:pt x="1840706" y="294799"/>
                    <a:pt x="1841659" y="297656"/>
                  </a:cubicBezTo>
                  <a:close/>
                  <a:moveTo>
                    <a:pt x="1822609" y="363379"/>
                  </a:moveTo>
                  <a:cubicBezTo>
                    <a:pt x="1823561" y="359569"/>
                    <a:pt x="1825466" y="356711"/>
                    <a:pt x="1826419" y="353854"/>
                  </a:cubicBezTo>
                  <a:cubicBezTo>
                    <a:pt x="1826419" y="357664"/>
                    <a:pt x="1826419" y="360521"/>
                    <a:pt x="1827371" y="364331"/>
                  </a:cubicBezTo>
                  <a:cubicBezTo>
                    <a:pt x="1826419" y="365284"/>
                    <a:pt x="1824514" y="367189"/>
                    <a:pt x="1823561" y="368141"/>
                  </a:cubicBezTo>
                  <a:cubicBezTo>
                    <a:pt x="1822609" y="366236"/>
                    <a:pt x="1822609" y="365284"/>
                    <a:pt x="1822609" y="363379"/>
                  </a:cubicBezTo>
                  <a:close/>
                  <a:moveTo>
                    <a:pt x="1828324" y="403384"/>
                  </a:moveTo>
                  <a:cubicBezTo>
                    <a:pt x="1828324" y="402431"/>
                    <a:pt x="1827371" y="401479"/>
                    <a:pt x="1827371" y="400526"/>
                  </a:cubicBezTo>
                  <a:cubicBezTo>
                    <a:pt x="1826419" y="393859"/>
                    <a:pt x="1825466" y="387191"/>
                    <a:pt x="1825466" y="381476"/>
                  </a:cubicBezTo>
                  <a:cubicBezTo>
                    <a:pt x="1826419" y="379571"/>
                    <a:pt x="1827371" y="378619"/>
                    <a:pt x="1828324" y="377666"/>
                  </a:cubicBezTo>
                  <a:cubicBezTo>
                    <a:pt x="1828324" y="385286"/>
                    <a:pt x="1828324" y="391954"/>
                    <a:pt x="1829276" y="399574"/>
                  </a:cubicBezTo>
                  <a:cubicBezTo>
                    <a:pt x="1828324" y="400526"/>
                    <a:pt x="1828324" y="402431"/>
                    <a:pt x="1828324" y="403384"/>
                  </a:cubicBezTo>
                  <a:close/>
                  <a:moveTo>
                    <a:pt x="1833086" y="339566"/>
                  </a:moveTo>
                  <a:cubicBezTo>
                    <a:pt x="1833086" y="339566"/>
                    <a:pt x="1833086" y="339566"/>
                    <a:pt x="1833086" y="339566"/>
                  </a:cubicBezTo>
                  <a:cubicBezTo>
                    <a:pt x="1833086" y="339566"/>
                    <a:pt x="1833086" y="340519"/>
                    <a:pt x="1833086" y="340519"/>
                  </a:cubicBezTo>
                  <a:cubicBezTo>
                    <a:pt x="1833086" y="340519"/>
                    <a:pt x="1833086" y="339566"/>
                    <a:pt x="1833086" y="339566"/>
                  </a:cubicBezTo>
                  <a:close/>
                  <a:moveTo>
                    <a:pt x="1824514" y="272891"/>
                  </a:moveTo>
                  <a:cubicBezTo>
                    <a:pt x="1824514" y="269081"/>
                    <a:pt x="1824514" y="266224"/>
                    <a:pt x="1824514" y="263366"/>
                  </a:cubicBezTo>
                  <a:cubicBezTo>
                    <a:pt x="1827371" y="269081"/>
                    <a:pt x="1831181" y="276701"/>
                    <a:pt x="1835944" y="285274"/>
                  </a:cubicBezTo>
                  <a:cubicBezTo>
                    <a:pt x="1835944" y="288131"/>
                    <a:pt x="1835944" y="290989"/>
                    <a:pt x="1834991" y="294799"/>
                  </a:cubicBezTo>
                  <a:cubicBezTo>
                    <a:pt x="1834991" y="302419"/>
                    <a:pt x="1834039" y="310991"/>
                    <a:pt x="1834039" y="320516"/>
                  </a:cubicBezTo>
                  <a:cubicBezTo>
                    <a:pt x="1834039" y="323374"/>
                    <a:pt x="1834039" y="327184"/>
                    <a:pt x="1834039" y="330994"/>
                  </a:cubicBezTo>
                  <a:cubicBezTo>
                    <a:pt x="1834039" y="330994"/>
                    <a:pt x="1833086" y="330994"/>
                    <a:pt x="1833086" y="331946"/>
                  </a:cubicBezTo>
                  <a:cubicBezTo>
                    <a:pt x="1833086" y="331946"/>
                    <a:pt x="1832134" y="332899"/>
                    <a:pt x="1832134" y="332899"/>
                  </a:cubicBezTo>
                  <a:cubicBezTo>
                    <a:pt x="1830229" y="326231"/>
                    <a:pt x="1829276" y="321469"/>
                    <a:pt x="1827371" y="316706"/>
                  </a:cubicBezTo>
                  <a:cubicBezTo>
                    <a:pt x="1825466" y="310991"/>
                    <a:pt x="1823561" y="306229"/>
                    <a:pt x="1822609" y="303371"/>
                  </a:cubicBezTo>
                  <a:cubicBezTo>
                    <a:pt x="1823561" y="292894"/>
                    <a:pt x="1823561" y="282416"/>
                    <a:pt x="1824514" y="272891"/>
                  </a:cubicBezTo>
                  <a:close/>
                  <a:moveTo>
                    <a:pt x="1822609" y="309086"/>
                  </a:moveTo>
                  <a:cubicBezTo>
                    <a:pt x="1822609" y="311944"/>
                    <a:pt x="1823561" y="314801"/>
                    <a:pt x="1823561" y="317659"/>
                  </a:cubicBezTo>
                  <a:cubicBezTo>
                    <a:pt x="1824514" y="323374"/>
                    <a:pt x="1824514" y="330994"/>
                    <a:pt x="1825466" y="338614"/>
                  </a:cubicBezTo>
                  <a:cubicBezTo>
                    <a:pt x="1825466" y="339566"/>
                    <a:pt x="1825466" y="340519"/>
                    <a:pt x="1825466" y="340519"/>
                  </a:cubicBezTo>
                  <a:cubicBezTo>
                    <a:pt x="1823561" y="342424"/>
                    <a:pt x="1822609" y="345281"/>
                    <a:pt x="1820704" y="348139"/>
                  </a:cubicBezTo>
                  <a:cubicBezTo>
                    <a:pt x="1820704" y="343376"/>
                    <a:pt x="1820704" y="337661"/>
                    <a:pt x="1820704" y="332899"/>
                  </a:cubicBezTo>
                  <a:cubicBezTo>
                    <a:pt x="1820704" y="332899"/>
                    <a:pt x="1820704" y="332899"/>
                    <a:pt x="1820704" y="331946"/>
                  </a:cubicBezTo>
                  <a:cubicBezTo>
                    <a:pt x="1821656" y="324326"/>
                    <a:pt x="1821656" y="316706"/>
                    <a:pt x="1822609" y="309086"/>
                  </a:cubicBezTo>
                  <a:close/>
                  <a:moveTo>
                    <a:pt x="1763554" y="411956"/>
                  </a:moveTo>
                  <a:cubicBezTo>
                    <a:pt x="1763554" y="410051"/>
                    <a:pt x="1762601" y="408146"/>
                    <a:pt x="1762601" y="406241"/>
                  </a:cubicBezTo>
                  <a:cubicBezTo>
                    <a:pt x="1762601" y="403384"/>
                    <a:pt x="1761649" y="400526"/>
                    <a:pt x="1761649" y="397669"/>
                  </a:cubicBezTo>
                  <a:cubicBezTo>
                    <a:pt x="1761649" y="397669"/>
                    <a:pt x="1761649" y="397669"/>
                    <a:pt x="1761649" y="397669"/>
                  </a:cubicBezTo>
                  <a:cubicBezTo>
                    <a:pt x="1762601" y="398621"/>
                    <a:pt x="1763554" y="399574"/>
                    <a:pt x="1764506" y="400526"/>
                  </a:cubicBezTo>
                  <a:cubicBezTo>
                    <a:pt x="1764506" y="404336"/>
                    <a:pt x="1764506" y="408146"/>
                    <a:pt x="1763554" y="411956"/>
                  </a:cubicBezTo>
                  <a:close/>
                  <a:moveTo>
                    <a:pt x="1766411" y="379571"/>
                  </a:moveTo>
                  <a:cubicBezTo>
                    <a:pt x="1766411" y="379571"/>
                    <a:pt x="1766411" y="379571"/>
                    <a:pt x="1766411" y="379571"/>
                  </a:cubicBezTo>
                  <a:cubicBezTo>
                    <a:pt x="1766411" y="378619"/>
                    <a:pt x="1766411" y="377666"/>
                    <a:pt x="1766411" y="377666"/>
                  </a:cubicBezTo>
                  <a:cubicBezTo>
                    <a:pt x="1766411" y="378619"/>
                    <a:pt x="1766411" y="379571"/>
                    <a:pt x="1766411" y="379571"/>
                  </a:cubicBezTo>
                  <a:close/>
                  <a:moveTo>
                    <a:pt x="1792129" y="251936"/>
                  </a:moveTo>
                  <a:lnTo>
                    <a:pt x="1802606" y="219551"/>
                  </a:lnTo>
                  <a:cubicBezTo>
                    <a:pt x="1802606" y="219551"/>
                    <a:pt x="1802606" y="219551"/>
                    <a:pt x="1802606" y="219551"/>
                  </a:cubicBezTo>
                  <a:cubicBezTo>
                    <a:pt x="1802606" y="237649"/>
                    <a:pt x="1801654" y="255746"/>
                    <a:pt x="1801654" y="274796"/>
                  </a:cubicBezTo>
                  <a:cubicBezTo>
                    <a:pt x="1801654" y="291941"/>
                    <a:pt x="1800701" y="309086"/>
                    <a:pt x="1800701" y="327184"/>
                  </a:cubicBezTo>
                  <a:cubicBezTo>
                    <a:pt x="1798796" y="321469"/>
                    <a:pt x="1796891" y="315754"/>
                    <a:pt x="1794034" y="310991"/>
                  </a:cubicBezTo>
                  <a:cubicBezTo>
                    <a:pt x="1792129" y="305276"/>
                    <a:pt x="1790224" y="299561"/>
                    <a:pt x="1788319" y="294799"/>
                  </a:cubicBezTo>
                  <a:cubicBezTo>
                    <a:pt x="1788319" y="293846"/>
                    <a:pt x="1787366" y="292894"/>
                    <a:pt x="1787366" y="292894"/>
                  </a:cubicBezTo>
                  <a:cubicBezTo>
                    <a:pt x="1787366" y="290989"/>
                    <a:pt x="1786414" y="289084"/>
                    <a:pt x="1786414" y="287179"/>
                  </a:cubicBezTo>
                  <a:cubicBezTo>
                    <a:pt x="1787366" y="284321"/>
                    <a:pt x="1788319" y="282416"/>
                    <a:pt x="1788319" y="279559"/>
                  </a:cubicBezTo>
                  <a:cubicBezTo>
                    <a:pt x="1788319" y="278606"/>
                    <a:pt x="1788319" y="277654"/>
                    <a:pt x="1787366" y="275749"/>
                  </a:cubicBezTo>
                  <a:cubicBezTo>
                    <a:pt x="1787366" y="274796"/>
                    <a:pt x="1785461" y="274796"/>
                    <a:pt x="1785461" y="274796"/>
                  </a:cubicBezTo>
                  <a:cubicBezTo>
                    <a:pt x="1785461" y="274796"/>
                    <a:pt x="1785461" y="274796"/>
                    <a:pt x="1785461" y="274796"/>
                  </a:cubicBezTo>
                  <a:lnTo>
                    <a:pt x="1792129" y="251936"/>
                  </a:lnTo>
                  <a:close/>
                  <a:moveTo>
                    <a:pt x="1785461" y="276701"/>
                  </a:moveTo>
                  <a:cubicBezTo>
                    <a:pt x="1785461" y="276701"/>
                    <a:pt x="1786414" y="277654"/>
                    <a:pt x="1786414" y="278606"/>
                  </a:cubicBezTo>
                  <a:cubicBezTo>
                    <a:pt x="1786414" y="279559"/>
                    <a:pt x="1786414" y="281464"/>
                    <a:pt x="1786414" y="282416"/>
                  </a:cubicBezTo>
                  <a:cubicBezTo>
                    <a:pt x="1785461" y="280511"/>
                    <a:pt x="1785461" y="278606"/>
                    <a:pt x="1785461" y="276701"/>
                  </a:cubicBezTo>
                  <a:cubicBezTo>
                    <a:pt x="1785461" y="276701"/>
                    <a:pt x="1785461" y="276701"/>
                    <a:pt x="1785461" y="276701"/>
                  </a:cubicBezTo>
                  <a:close/>
                  <a:moveTo>
                    <a:pt x="1776889" y="330994"/>
                  </a:moveTo>
                  <a:cubicBezTo>
                    <a:pt x="1779746" y="345281"/>
                    <a:pt x="1782604" y="360521"/>
                    <a:pt x="1785461" y="376714"/>
                  </a:cubicBezTo>
                  <a:cubicBezTo>
                    <a:pt x="1785461" y="379571"/>
                    <a:pt x="1786414" y="382429"/>
                    <a:pt x="1786414" y="385286"/>
                  </a:cubicBezTo>
                  <a:cubicBezTo>
                    <a:pt x="1785461" y="384334"/>
                    <a:pt x="1785461" y="383381"/>
                    <a:pt x="1784509" y="382429"/>
                  </a:cubicBezTo>
                  <a:cubicBezTo>
                    <a:pt x="1785461" y="377666"/>
                    <a:pt x="1785461" y="374809"/>
                    <a:pt x="1785461" y="374809"/>
                  </a:cubicBezTo>
                  <a:cubicBezTo>
                    <a:pt x="1785461" y="374809"/>
                    <a:pt x="1784509" y="376714"/>
                    <a:pt x="1783556" y="380524"/>
                  </a:cubicBezTo>
                  <a:cubicBezTo>
                    <a:pt x="1781651" y="376714"/>
                    <a:pt x="1778794" y="373856"/>
                    <a:pt x="1776889" y="370999"/>
                  </a:cubicBezTo>
                  <a:cubicBezTo>
                    <a:pt x="1776889" y="357664"/>
                    <a:pt x="1776889" y="346234"/>
                    <a:pt x="1776889" y="337661"/>
                  </a:cubicBezTo>
                  <a:cubicBezTo>
                    <a:pt x="1775936" y="334804"/>
                    <a:pt x="1775936" y="332899"/>
                    <a:pt x="1776889" y="330994"/>
                  </a:cubicBezTo>
                  <a:close/>
                  <a:moveTo>
                    <a:pt x="1755934" y="211931"/>
                  </a:moveTo>
                  <a:cubicBezTo>
                    <a:pt x="1756886" y="215741"/>
                    <a:pt x="1758791" y="223361"/>
                    <a:pt x="1761649" y="233839"/>
                  </a:cubicBezTo>
                  <a:cubicBezTo>
                    <a:pt x="1761649" y="234791"/>
                    <a:pt x="1762601" y="236696"/>
                    <a:pt x="1762601" y="238601"/>
                  </a:cubicBezTo>
                  <a:cubicBezTo>
                    <a:pt x="1761649" y="237649"/>
                    <a:pt x="1761649" y="235744"/>
                    <a:pt x="1760696" y="234791"/>
                  </a:cubicBezTo>
                  <a:cubicBezTo>
                    <a:pt x="1759744" y="232886"/>
                    <a:pt x="1759744" y="230981"/>
                    <a:pt x="1759744" y="230981"/>
                  </a:cubicBezTo>
                  <a:cubicBezTo>
                    <a:pt x="1759744" y="230981"/>
                    <a:pt x="1759744" y="231934"/>
                    <a:pt x="1759744" y="232886"/>
                  </a:cubicBezTo>
                  <a:cubicBezTo>
                    <a:pt x="1758791" y="230981"/>
                    <a:pt x="1757839" y="229076"/>
                    <a:pt x="1756886" y="227171"/>
                  </a:cubicBezTo>
                  <a:cubicBezTo>
                    <a:pt x="1755934" y="226219"/>
                    <a:pt x="1755934" y="225266"/>
                    <a:pt x="1754981" y="223361"/>
                  </a:cubicBezTo>
                  <a:cubicBezTo>
                    <a:pt x="1755934" y="219551"/>
                    <a:pt x="1755934" y="215741"/>
                    <a:pt x="1755934" y="211931"/>
                  </a:cubicBezTo>
                  <a:close/>
                  <a:moveTo>
                    <a:pt x="1754981" y="232886"/>
                  </a:moveTo>
                  <a:cubicBezTo>
                    <a:pt x="1754981" y="233839"/>
                    <a:pt x="1755934" y="234791"/>
                    <a:pt x="1755934" y="235744"/>
                  </a:cubicBezTo>
                  <a:cubicBezTo>
                    <a:pt x="1755934" y="236696"/>
                    <a:pt x="1754981" y="237649"/>
                    <a:pt x="1754981" y="240506"/>
                  </a:cubicBezTo>
                  <a:cubicBezTo>
                    <a:pt x="1754981" y="237649"/>
                    <a:pt x="1754981" y="234791"/>
                    <a:pt x="1754981" y="232886"/>
                  </a:cubicBezTo>
                  <a:close/>
                  <a:moveTo>
                    <a:pt x="1754029" y="281464"/>
                  </a:moveTo>
                  <a:cubicBezTo>
                    <a:pt x="1754029" y="270986"/>
                    <a:pt x="1754029" y="261461"/>
                    <a:pt x="1754981" y="252889"/>
                  </a:cubicBezTo>
                  <a:cubicBezTo>
                    <a:pt x="1755934" y="244316"/>
                    <a:pt x="1756886" y="238601"/>
                    <a:pt x="1756886" y="236696"/>
                  </a:cubicBezTo>
                  <a:cubicBezTo>
                    <a:pt x="1758791" y="242411"/>
                    <a:pt x="1761649" y="250031"/>
                    <a:pt x="1763554" y="256699"/>
                  </a:cubicBezTo>
                  <a:cubicBezTo>
                    <a:pt x="1764506" y="265271"/>
                    <a:pt x="1766411" y="274796"/>
                    <a:pt x="1768316" y="286226"/>
                  </a:cubicBezTo>
                  <a:cubicBezTo>
                    <a:pt x="1763554" y="298609"/>
                    <a:pt x="1758791" y="310991"/>
                    <a:pt x="1754981" y="322421"/>
                  </a:cubicBezTo>
                  <a:cubicBezTo>
                    <a:pt x="1754981" y="320516"/>
                    <a:pt x="1754981" y="318611"/>
                    <a:pt x="1754029" y="317659"/>
                  </a:cubicBezTo>
                  <a:cubicBezTo>
                    <a:pt x="1754029" y="317659"/>
                    <a:pt x="1754029" y="316706"/>
                    <a:pt x="1754029" y="316706"/>
                  </a:cubicBezTo>
                  <a:cubicBezTo>
                    <a:pt x="1754029" y="303371"/>
                    <a:pt x="1754029" y="291941"/>
                    <a:pt x="1754029" y="281464"/>
                  </a:cubicBezTo>
                  <a:close/>
                  <a:moveTo>
                    <a:pt x="1687354" y="295751"/>
                  </a:moveTo>
                  <a:cubicBezTo>
                    <a:pt x="1686401" y="302419"/>
                    <a:pt x="1685449" y="309086"/>
                    <a:pt x="1685449" y="314801"/>
                  </a:cubicBezTo>
                  <a:cubicBezTo>
                    <a:pt x="1685449" y="318611"/>
                    <a:pt x="1684496" y="321469"/>
                    <a:pt x="1684496" y="325279"/>
                  </a:cubicBezTo>
                  <a:cubicBezTo>
                    <a:pt x="1683544" y="320516"/>
                    <a:pt x="1682591" y="316706"/>
                    <a:pt x="1681639" y="311944"/>
                  </a:cubicBezTo>
                  <a:cubicBezTo>
                    <a:pt x="1681639" y="310039"/>
                    <a:pt x="1681639" y="309086"/>
                    <a:pt x="1681639" y="309086"/>
                  </a:cubicBezTo>
                  <a:cubicBezTo>
                    <a:pt x="1681639" y="309086"/>
                    <a:pt x="1681639" y="309086"/>
                    <a:pt x="1681639" y="310039"/>
                  </a:cubicBezTo>
                  <a:cubicBezTo>
                    <a:pt x="1681639" y="309086"/>
                    <a:pt x="1680686" y="307181"/>
                    <a:pt x="1680686" y="306229"/>
                  </a:cubicBezTo>
                  <a:cubicBezTo>
                    <a:pt x="1680686" y="305276"/>
                    <a:pt x="1680686" y="304324"/>
                    <a:pt x="1681639" y="303371"/>
                  </a:cubicBezTo>
                  <a:cubicBezTo>
                    <a:pt x="1682591" y="300514"/>
                    <a:pt x="1683544" y="297656"/>
                    <a:pt x="1684496" y="295751"/>
                  </a:cubicBezTo>
                  <a:cubicBezTo>
                    <a:pt x="1686401" y="290989"/>
                    <a:pt x="1687354" y="287179"/>
                    <a:pt x="1689259" y="282416"/>
                  </a:cubicBezTo>
                  <a:cubicBezTo>
                    <a:pt x="1687354" y="287179"/>
                    <a:pt x="1687354" y="291941"/>
                    <a:pt x="1687354" y="295751"/>
                  </a:cubicBezTo>
                  <a:close/>
                  <a:moveTo>
                    <a:pt x="1678781" y="276701"/>
                  </a:moveTo>
                  <a:cubicBezTo>
                    <a:pt x="1680686" y="266224"/>
                    <a:pt x="1682591" y="255746"/>
                    <a:pt x="1684496" y="245269"/>
                  </a:cubicBezTo>
                  <a:cubicBezTo>
                    <a:pt x="1685449" y="250031"/>
                    <a:pt x="1686401" y="254794"/>
                    <a:pt x="1686401" y="259556"/>
                  </a:cubicBezTo>
                  <a:cubicBezTo>
                    <a:pt x="1686401" y="262414"/>
                    <a:pt x="1686401" y="265271"/>
                    <a:pt x="1686401" y="268129"/>
                  </a:cubicBezTo>
                  <a:cubicBezTo>
                    <a:pt x="1686401" y="269081"/>
                    <a:pt x="1686401" y="270034"/>
                    <a:pt x="1686401" y="270986"/>
                  </a:cubicBezTo>
                  <a:cubicBezTo>
                    <a:pt x="1682591" y="276701"/>
                    <a:pt x="1679734" y="284321"/>
                    <a:pt x="1675924" y="292894"/>
                  </a:cubicBezTo>
                  <a:cubicBezTo>
                    <a:pt x="1675924" y="292894"/>
                    <a:pt x="1675924" y="291941"/>
                    <a:pt x="1675924" y="291941"/>
                  </a:cubicBezTo>
                  <a:cubicBezTo>
                    <a:pt x="1676876" y="287179"/>
                    <a:pt x="1677829" y="283369"/>
                    <a:pt x="1678781" y="278606"/>
                  </a:cubicBezTo>
                  <a:cubicBezTo>
                    <a:pt x="1679734" y="276701"/>
                    <a:pt x="1679734" y="275749"/>
                    <a:pt x="1679734" y="275749"/>
                  </a:cubicBezTo>
                  <a:cubicBezTo>
                    <a:pt x="1679734" y="275749"/>
                    <a:pt x="1679734" y="275749"/>
                    <a:pt x="1678781" y="276701"/>
                  </a:cubicBezTo>
                  <a:close/>
                  <a:moveTo>
                    <a:pt x="1677829" y="199549"/>
                  </a:moveTo>
                  <a:cubicBezTo>
                    <a:pt x="1677829" y="201454"/>
                    <a:pt x="1677829" y="202406"/>
                    <a:pt x="1678781" y="204311"/>
                  </a:cubicBezTo>
                  <a:cubicBezTo>
                    <a:pt x="1677829" y="207169"/>
                    <a:pt x="1676876" y="210979"/>
                    <a:pt x="1676876" y="213836"/>
                  </a:cubicBezTo>
                  <a:cubicBezTo>
                    <a:pt x="1676876" y="209074"/>
                    <a:pt x="1676876" y="204311"/>
                    <a:pt x="1677829" y="199549"/>
                  </a:cubicBezTo>
                  <a:close/>
                  <a:moveTo>
                    <a:pt x="1640681" y="226219"/>
                  </a:moveTo>
                  <a:cubicBezTo>
                    <a:pt x="1643539" y="233839"/>
                    <a:pt x="1646396" y="244316"/>
                    <a:pt x="1649254" y="254794"/>
                  </a:cubicBezTo>
                  <a:cubicBezTo>
                    <a:pt x="1651159" y="260509"/>
                    <a:pt x="1652111" y="267176"/>
                    <a:pt x="1654016" y="274796"/>
                  </a:cubicBezTo>
                  <a:cubicBezTo>
                    <a:pt x="1654016" y="276701"/>
                    <a:pt x="1653064" y="279559"/>
                    <a:pt x="1653064" y="281464"/>
                  </a:cubicBezTo>
                  <a:cubicBezTo>
                    <a:pt x="1653064" y="280511"/>
                    <a:pt x="1652111" y="279559"/>
                    <a:pt x="1652111" y="279559"/>
                  </a:cubicBezTo>
                  <a:cubicBezTo>
                    <a:pt x="1652111" y="279559"/>
                    <a:pt x="1652111" y="280511"/>
                    <a:pt x="1652111" y="282416"/>
                  </a:cubicBezTo>
                  <a:cubicBezTo>
                    <a:pt x="1651159" y="288131"/>
                    <a:pt x="1650206" y="293846"/>
                    <a:pt x="1649254" y="300514"/>
                  </a:cubicBezTo>
                  <a:cubicBezTo>
                    <a:pt x="1646396" y="293846"/>
                    <a:pt x="1644491" y="288131"/>
                    <a:pt x="1641634" y="281464"/>
                  </a:cubicBezTo>
                  <a:cubicBezTo>
                    <a:pt x="1642586" y="280511"/>
                    <a:pt x="1642586" y="280511"/>
                    <a:pt x="1643539" y="279559"/>
                  </a:cubicBezTo>
                  <a:cubicBezTo>
                    <a:pt x="1644491" y="278606"/>
                    <a:pt x="1646396" y="277654"/>
                    <a:pt x="1647349" y="277654"/>
                  </a:cubicBezTo>
                  <a:cubicBezTo>
                    <a:pt x="1651159" y="274796"/>
                    <a:pt x="1654016" y="273844"/>
                    <a:pt x="1654016" y="273844"/>
                  </a:cubicBezTo>
                  <a:cubicBezTo>
                    <a:pt x="1654016" y="273844"/>
                    <a:pt x="1652111" y="274796"/>
                    <a:pt x="1647349" y="276701"/>
                  </a:cubicBezTo>
                  <a:cubicBezTo>
                    <a:pt x="1646396" y="277654"/>
                    <a:pt x="1645444" y="277654"/>
                    <a:pt x="1643539" y="278606"/>
                  </a:cubicBezTo>
                  <a:cubicBezTo>
                    <a:pt x="1643539" y="278606"/>
                    <a:pt x="1642586" y="279559"/>
                    <a:pt x="1642586" y="279559"/>
                  </a:cubicBezTo>
                  <a:cubicBezTo>
                    <a:pt x="1642586" y="271939"/>
                    <a:pt x="1642586" y="263366"/>
                    <a:pt x="1642586" y="255746"/>
                  </a:cubicBezTo>
                  <a:cubicBezTo>
                    <a:pt x="1640681" y="246221"/>
                    <a:pt x="1640681" y="235744"/>
                    <a:pt x="1640681" y="226219"/>
                  </a:cubicBezTo>
                  <a:cubicBezTo>
                    <a:pt x="1639729" y="226219"/>
                    <a:pt x="1639729" y="226219"/>
                    <a:pt x="1640681" y="226219"/>
                  </a:cubicBezTo>
                  <a:close/>
                  <a:moveTo>
                    <a:pt x="1620679" y="348139"/>
                  </a:moveTo>
                  <a:cubicBezTo>
                    <a:pt x="1620679" y="349091"/>
                    <a:pt x="1620679" y="350044"/>
                    <a:pt x="1620679" y="351949"/>
                  </a:cubicBezTo>
                  <a:cubicBezTo>
                    <a:pt x="1620679" y="352901"/>
                    <a:pt x="1620679" y="353854"/>
                    <a:pt x="1620679" y="353854"/>
                  </a:cubicBezTo>
                  <a:cubicBezTo>
                    <a:pt x="1619726" y="354806"/>
                    <a:pt x="1619726" y="355759"/>
                    <a:pt x="1618774" y="356711"/>
                  </a:cubicBezTo>
                  <a:cubicBezTo>
                    <a:pt x="1619726" y="353854"/>
                    <a:pt x="1620679" y="350044"/>
                    <a:pt x="1620679" y="348139"/>
                  </a:cubicBezTo>
                  <a:close/>
                  <a:moveTo>
                    <a:pt x="1618774" y="311944"/>
                  </a:moveTo>
                  <a:cubicBezTo>
                    <a:pt x="1617821" y="312896"/>
                    <a:pt x="1617821" y="313849"/>
                    <a:pt x="1616869" y="315754"/>
                  </a:cubicBezTo>
                  <a:cubicBezTo>
                    <a:pt x="1613059" y="323374"/>
                    <a:pt x="1609249" y="332899"/>
                    <a:pt x="1605439" y="343376"/>
                  </a:cubicBezTo>
                  <a:cubicBezTo>
                    <a:pt x="1604486" y="345281"/>
                    <a:pt x="1603534" y="348139"/>
                    <a:pt x="1602581" y="350996"/>
                  </a:cubicBezTo>
                  <a:cubicBezTo>
                    <a:pt x="1602581" y="348139"/>
                    <a:pt x="1602581" y="345281"/>
                    <a:pt x="1602581" y="342424"/>
                  </a:cubicBezTo>
                  <a:cubicBezTo>
                    <a:pt x="1605439" y="334804"/>
                    <a:pt x="1609249" y="328136"/>
                    <a:pt x="1613059" y="321469"/>
                  </a:cubicBezTo>
                  <a:cubicBezTo>
                    <a:pt x="1614964" y="317659"/>
                    <a:pt x="1617821" y="313849"/>
                    <a:pt x="1619726" y="310039"/>
                  </a:cubicBezTo>
                  <a:cubicBezTo>
                    <a:pt x="1618774" y="310991"/>
                    <a:pt x="1618774" y="310991"/>
                    <a:pt x="1618774" y="311944"/>
                  </a:cubicBezTo>
                  <a:close/>
                  <a:moveTo>
                    <a:pt x="1610201" y="269081"/>
                  </a:moveTo>
                  <a:cubicBezTo>
                    <a:pt x="1612106" y="265271"/>
                    <a:pt x="1613059" y="261461"/>
                    <a:pt x="1614011" y="258604"/>
                  </a:cubicBezTo>
                  <a:cubicBezTo>
                    <a:pt x="1614964" y="256699"/>
                    <a:pt x="1615916" y="254794"/>
                    <a:pt x="1616869" y="252889"/>
                  </a:cubicBezTo>
                  <a:cubicBezTo>
                    <a:pt x="1616869" y="264319"/>
                    <a:pt x="1617821" y="277654"/>
                    <a:pt x="1617821" y="292894"/>
                  </a:cubicBezTo>
                  <a:cubicBezTo>
                    <a:pt x="1617821" y="292894"/>
                    <a:pt x="1617821" y="293846"/>
                    <a:pt x="1617821" y="293846"/>
                  </a:cubicBezTo>
                  <a:cubicBezTo>
                    <a:pt x="1616869" y="291941"/>
                    <a:pt x="1615916" y="290036"/>
                    <a:pt x="1614011" y="289084"/>
                  </a:cubicBezTo>
                  <a:cubicBezTo>
                    <a:pt x="1611154" y="284321"/>
                    <a:pt x="1608296" y="280511"/>
                    <a:pt x="1606391" y="277654"/>
                  </a:cubicBezTo>
                  <a:cubicBezTo>
                    <a:pt x="1608296" y="274796"/>
                    <a:pt x="1609249" y="271939"/>
                    <a:pt x="1610201" y="269081"/>
                  </a:cubicBezTo>
                  <a:close/>
                  <a:moveTo>
                    <a:pt x="1600676" y="297656"/>
                  </a:moveTo>
                  <a:cubicBezTo>
                    <a:pt x="1602581" y="290989"/>
                    <a:pt x="1604486" y="285274"/>
                    <a:pt x="1606391" y="279559"/>
                  </a:cubicBezTo>
                  <a:cubicBezTo>
                    <a:pt x="1607344" y="282416"/>
                    <a:pt x="1609249" y="286226"/>
                    <a:pt x="1611154" y="290989"/>
                  </a:cubicBezTo>
                  <a:cubicBezTo>
                    <a:pt x="1613059" y="294799"/>
                    <a:pt x="1614964" y="298609"/>
                    <a:pt x="1616869" y="303371"/>
                  </a:cubicBezTo>
                  <a:cubicBezTo>
                    <a:pt x="1613059" y="307181"/>
                    <a:pt x="1610201" y="312896"/>
                    <a:pt x="1606391" y="317659"/>
                  </a:cubicBezTo>
                  <a:cubicBezTo>
                    <a:pt x="1604486" y="320516"/>
                    <a:pt x="1602581" y="322421"/>
                    <a:pt x="1601629" y="325279"/>
                  </a:cubicBezTo>
                  <a:cubicBezTo>
                    <a:pt x="1601629" y="323374"/>
                    <a:pt x="1601629" y="321469"/>
                    <a:pt x="1600676" y="319564"/>
                  </a:cubicBezTo>
                  <a:cubicBezTo>
                    <a:pt x="1600676" y="314801"/>
                    <a:pt x="1599724" y="310039"/>
                    <a:pt x="1599724" y="305276"/>
                  </a:cubicBezTo>
                  <a:cubicBezTo>
                    <a:pt x="1599724" y="302419"/>
                    <a:pt x="1600676" y="300514"/>
                    <a:pt x="1600676" y="297656"/>
                  </a:cubicBezTo>
                  <a:close/>
                  <a:moveTo>
                    <a:pt x="1567339" y="315754"/>
                  </a:moveTo>
                  <a:cubicBezTo>
                    <a:pt x="1567339" y="320516"/>
                    <a:pt x="1568291" y="325279"/>
                    <a:pt x="1568291" y="330041"/>
                  </a:cubicBezTo>
                  <a:cubicBezTo>
                    <a:pt x="1567339" y="326231"/>
                    <a:pt x="1567339" y="323374"/>
                    <a:pt x="1566386" y="320516"/>
                  </a:cubicBezTo>
                  <a:cubicBezTo>
                    <a:pt x="1567339" y="319564"/>
                    <a:pt x="1567339" y="317659"/>
                    <a:pt x="1567339" y="315754"/>
                  </a:cubicBezTo>
                  <a:close/>
                  <a:moveTo>
                    <a:pt x="1547336" y="265271"/>
                  </a:moveTo>
                  <a:cubicBezTo>
                    <a:pt x="1547336" y="269081"/>
                    <a:pt x="1546384" y="271939"/>
                    <a:pt x="1546384" y="275749"/>
                  </a:cubicBezTo>
                  <a:cubicBezTo>
                    <a:pt x="1546384" y="274796"/>
                    <a:pt x="1545431" y="273844"/>
                    <a:pt x="1545431" y="272891"/>
                  </a:cubicBezTo>
                  <a:cubicBezTo>
                    <a:pt x="1546384" y="270986"/>
                    <a:pt x="1546384" y="268129"/>
                    <a:pt x="1547336" y="265271"/>
                  </a:cubicBezTo>
                  <a:close/>
                  <a:moveTo>
                    <a:pt x="1541621" y="286226"/>
                  </a:moveTo>
                  <a:cubicBezTo>
                    <a:pt x="1542574" y="289084"/>
                    <a:pt x="1543526" y="290989"/>
                    <a:pt x="1543526" y="293846"/>
                  </a:cubicBezTo>
                  <a:cubicBezTo>
                    <a:pt x="1543526" y="295751"/>
                    <a:pt x="1542574" y="298609"/>
                    <a:pt x="1542574" y="301466"/>
                  </a:cubicBezTo>
                  <a:cubicBezTo>
                    <a:pt x="1541621" y="298609"/>
                    <a:pt x="1540669" y="294799"/>
                    <a:pt x="1539716" y="291941"/>
                  </a:cubicBezTo>
                  <a:cubicBezTo>
                    <a:pt x="1540669" y="289084"/>
                    <a:pt x="1541621" y="288131"/>
                    <a:pt x="1541621" y="286226"/>
                  </a:cubicBezTo>
                  <a:close/>
                  <a:moveTo>
                    <a:pt x="1537811" y="271939"/>
                  </a:moveTo>
                  <a:cubicBezTo>
                    <a:pt x="1537811" y="273844"/>
                    <a:pt x="1538764" y="274796"/>
                    <a:pt x="1538764" y="276701"/>
                  </a:cubicBezTo>
                  <a:cubicBezTo>
                    <a:pt x="1537811" y="277654"/>
                    <a:pt x="1537811" y="278606"/>
                    <a:pt x="1536859" y="280511"/>
                  </a:cubicBezTo>
                  <a:cubicBezTo>
                    <a:pt x="1537811" y="276701"/>
                    <a:pt x="1537811" y="273844"/>
                    <a:pt x="1537811" y="271939"/>
                  </a:cubicBezTo>
                  <a:close/>
                  <a:moveTo>
                    <a:pt x="1533049" y="338614"/>
                  </a:moveTo>
                  <a:cubicBezTo>
                    <a:pt x="1533049" y="337661"/>
                    <a:pt x="1533049" y="336709"/>
                    <a:pt x="1533049" y="335756"/>
                  </a:cubicBezTo>
                  <a:cubicBezTo>
                    <a:pt x="1534001" y="340519"/>
                    <a:pt x="1534954" y="345281"/>
                    <a:pt x="1535906" y="350044"/>
                  </a:cubicBezTo>
                  <a:cubicBezTo>
                    <a:pt x="1536859" y="352901"/>
                    <a:pt x="1536859" y="354806"/>
                    <a:pt x="1536859" y="357664"/>
                  </a:cubicBezTo>
                  <a:cubicBezTo>
                    <a:pt x="1536859" y="359569"/>
                    <a:pt x="1536859" y="360521"/>
                    <a:pt x="1536859" y="362426"/>
                  </a:cubicBezTo>
                  <a:cubicBezTo>
                    <a:pt x="1536859" y="362426"/>
                    <a:pt x="1536859" y="362426"/>
                    <a:pt x="1536859" y="362426"/>
                  </a:cubicBezTo>
                  <a:cubicBezTo>
                    <a:pt x="1534954" y="356711"/>
                    <a:pt x="1533049" y="351949"/>
                    <a:pt x="1532096" y="346234"/>
                  </a:cubicBezTo>
                  <a:cubicBezTo>
                    <a:pt x="1533049" y="343376"/>
                    <a:pt x="1533049" y="341471"/>
                    <a:pt x="1533049" y="338614"/>
                  </a:cubicBezTo>
                  <a:close/>
                  <a:moveTo>
                    <a:pt x="1519714" y="270986"/>
                  </a:moveTo>
                  <a:cubicBezTo>
                    <a:pt x="1521619" y="279559"/>
                    <a:pt x="1523524" y="288131"/>
                    <a:pt x="1525429" y="297656"/>
                  </a:cubicBezTo>
                  <a:cubicBezTo>
                    <a:pt x="1525429" y="298609"/>
                    <a:pt x="1525429" y="299561"/>
                    <a:pt x="1524476" y="301466"/>
                  </a:cubicBezTo>
                  <a:cubicBezTo>
                    <a:pt x="1523524" y="306229"/>
                    <a:pt x="1522571" y="310991"/>
                    <a:pt x="1521619" y="315754"/>
                  </a:cubicBezTo>
                  <a:cubicBezTo>
                    <a:pt x="1520666" y="313849"/>
                    <a:pt x="1520666" y="311944"/>
                    <a:pt x="1519714" y="310991"/>
                  </a:cubicBezTo>
                  <a:cubicBezTo>
                    <a:pt x="1519714" y="295751"/>
                    <a:pt x="1518761" y="281464"/>
                    <a:pt x="1517809" y="268129"/>
                  </a:cubicBezTo>
                  <a:cubicBezTo>
                    <a:pt x="1519714" y="268129"/>
                    <a:pt x="1519714" y="269081"/>
                    <a:pt x="1519714" y="270986"/>
                  </a:cubicBezTo>
                  <a:close/>
                  <a:moveTo>
                    <a:pt x="1503521" y="302419"/>
                  </a:moveTo>
                  <a:cubicBezTo>
                    <a:pt x="1503521" y="306229"/>
                    <a:pt x="1503521" y="310039"/>
                    <a:pt x="1502569" y="313849"/>
                  </a:cubicBezTo>
                  <a:cubicBezTo>
                    <a:pt x="1502569" y="318611"/>
                    <a:pt x="1502569" y="324326"/>
                    <a:pt x="1502569" y="330041"/>
                  </a:cubicBezTo>
                  <a:cubicBezTo>
                    <a:pt x="1502569" y="330041"/>
                    <a:pt x="1502569" y="330041"/>
                    <a:pt x="1501616" y="329089"/>
                  </a:cubicBezTo>
                  <a:cubicBezTo>
                    <a:pt x="1500664" y="323374"/>
                    <a:pt x="1498759" y="317659"/>
                    <a:pt x="1497806" y="311944"/>
                  </a:cubicBezTo>
                  <a:cubicBezTo>
                    <a:pt x="1500664" y="309086"/>
                    <a:pt x="1502569" y="306229"/>
                    <a:pt x="1503521" y="302419"/>
                  </a:cubicBezTo>
                  <a:close/>
                  <a:moveTo>
                    <a:pt x="1477804" y="272891"/>
                  </a:moveTo>
                  <a:cubicBezTo>
                    <a:pt x="1477804" y="273844"/>
                    <a:pt x="1477804" y="273844"/>
                    <a:pt x="1477804" y="272891"/>
                  </a:cubicBezTo>
                  <a:cubicBezTo>
                    <a:pt x="1477804" y="275749"/>
                    <a:pt x="1477804" y="278606"/>
                    <a:pt x="1477804" y="282416"/>
                  </a:cubicBezTo>
                  <a:cubicBezTo>
                    <a:pt x="1477804" y="286226"/>
                    <a:pt x="1476851" y="290989"/>
                    <a:pt x="1476851" y="294799"/>
                  </a:cubicBezTo>
                  <a:cubicBezTo>
                    <a:pt x="1476851" y="294799"/>
                    <a:pt x="1476851" y="295751"/>
                    <a:pt x="1475899" y="295751"/>
                  </a:cubicBezTo>
                  <a:cubicBezTo>
                    <a:pt x="1475899" y="290989"/>
                    <a:pt x="1474946" y="286226"/>
                    <a:pt x="1474946" y="282416"/>
                  </a:cubicBezTo>
                  <a:cubicBezTo>
                    <a:pt x="1475899" y="279559"/>
                    <a:pt x="1476851" y="276701"/>
                    <a:pt x="1477804" y="272891"/>
                  </a:cubicBezTo>
                  <a:close/>
                  <a:moveTo>
                    <a:pt x="1461611" y="326231"/>
                  </a:moveTo>
                  <a:cubicBezTo>
                    <a:pt x="1461611" y="327184"/>
                    <a:pt x="1461611" y="327184"/>
                    <a:pt x="1461611" y="328136"/>
                  </a:cubicBezTo>
                  <a:cubicBezTo>
                    <a:pt x="1461611" y="329089"/>
                    <a:pt x="1460659" y="329089"/>
                    <a:pt x="1460659" y="330041"/>
                  </a:cubicBezTo>
                  <a:cubicBezTo>
                    <a:pt x="1460659" y="330041"/>
                    <a:pt x="1460659" y="330041"/>
                    <a:pt x="1460659" y="329089"/>
                  </a:cubicBezTo>
                  <a:cubicBezTo>
                    <a:pt x="1460659" y="328136"/>
                    <a:pt x="1460659" y="327184"/>
                    <a:pt x="1461611" y="326231"/>
                  </a:cubicBezTo>
                  <a:close/>
                  <a:moveTo>
                    <a:pt x="1457801" y="309086"/>
                  </a:moveTo>
                  <a:cubicBezTo>
                    <a:pt x="1456849" y="310039"/>
                    <a:pt x="1456849" y="310039"/>
                    <a:pt x="1457801" y="309086"/>
                  </a:cubicBezTo>
                  <a:cubicBezTo>
                    <a:pt x="1456849" y="307181"/>
                    <a:pt x="1456849" y="305276"/>
                    <a:pt x="1455896" y="302419"/>
                  </a:cubicBezTo>
                  <a:cubicBezTo>
                    <a:pt x="1455896" y="305276"/>
                    <a:pt x="1456849" y="307181"/>
                    <a:pt x="1457801" y="309086"/>
                  </a:cubicBezTo>
                  <a:close/>
                  <a:moveTo>
                    <a:pt x="1442561" y="328136"/>
                  </a:moveTo>
                  <a:cubicBezTo>
                    <a:pt x="1442561" y="324326"/>
                    <a:pt x="1442561" y="321469"/>
                    <a:pt x="1442561" y="318611"/>
                  </a:cubicBezTo>
                  <a:cubicBezTo>
                    <a:pt x="1443514" y="323374"/>
                    <a:pt x="1443514" y="329089"/>
                    <a:pt x="1444466" y="333851"/>
                  </a:cubicBezTo>
                  <a:cubicBezTo>
                    <a:pt x="1443514" y="332899"/>
                    <a:pt x="1443514" y="330994"/>
                    <a:pt x="1442561" y="330041"/>
                  </a:cubicBezTo>
                  <a:cubicBezTo>
                    <a:pt x="1442561" y="330041"/>
                    <a:pt x="1442561" y="329089"/>
                    <a:pt x="1442561" y="328136"/>
                  </a:cubicBezTo>
                  <a:close/>
                  <a:moveTo>
                    <a:pt x="1415891" y="281464"/>
                  </a:moveTo>
                  <a:cubicBezTo>
                    <a:pt x="1415891" y="284321"/>
                    <a:pt x="1415891" y="286226"/>
                    <a:pt x="1415891" y="289084"/>
                  </a:cubicBezTo>
                  <a:cubicBezTo>
                    <a:pt x="1415891" y="289084"/>
                    <a:pt x="1415891" y="289084"/>
                    <a:pt x="1415891" y="289084"/>
                  </a:cubicBezTo>
                  <a:cubicBezTo>
                    <a:pt x="1414939" y="288131"/>
                    <a:pt x="1413986" y="287179"/>
                    <a:pt x="1413034" y="286226"/>
                  </a:cubicBezTo>
                  <a:cubicBezTo>
                    <a:pt x="1414939" y="284321"/>
                    <a:pt x="1415891" y="282416"/>
                    <a:pt x="1415891" y="281464"/>
                  </a:cubicBezTo>
                  <a:close/>
                  <a:moveTo>
                    <a:pt x="1412081" y="290036"/>
                  </a:moveTo>
                  <a:cubicBezTo>
                    <a:pt x="1413034" y="290989"/>
                    <a:pt x="1413034" y="291941"/>
                    <a:pt x="1413986" y="292894"/>
                  </a:cubicBezTo>
                  <a:cubicBezTo>
                    <a:pt x="1414939" y="293846"/>
                    <a:pt x="1414939" y="294799"/>
                    <a:pt x="1415891" y="295751"/>
                  </a:cubicBezTo>
                  <a:cubicBezTo>
                    <a:pt x="1415891" y="297656"/>
                    <a:pt x="1415891" y="299561"/>
                    <a:pt x="1415891" y="300514"/>
                  </a:cubicBezTo>
                  <a:cubicBezTo>
                    <a:pt x="1413986" y="296704"/>
                    <a:pt x="1413034" y="293846"/>
                    <a:pt x="1412081" y="290036"/>
                  </a:cubicBezTo>
                  <a:cubicBezTo>
                    <a:pt x="1412081" y="290036"/>
                    <a:pt x="1412081" y="290036"/>
                    <a:pt x="1412081" y="290036"/>
                  </a:cubicBezTo>
                  <a:close/>
                  <a:moveTo>
                    <a:pt x="1383506" y="364331"/>
                  </a:moveTo>
                  <a:cubicBezTo>
                    <a:pt x="1383506" y="362426"/>
                    <a:pt x="1383506" y="360521"/>
                    <a:pt x="1382554" y="358616"/>
                  </a:cubicBezTo>
                  <a:cubicBezTo>
                    <a:pt x="1382554" y="358616"/>
                    <a:pt x="1382554" y="357664"/>
                    <a:pt x="1382554" y="357664"/>
                  </a:cubicBezTo>
                  <a:cubicBezTo>
                    <a:pt x="1382554" y="358616"/>
                    <a:pt x="1383506" y="360521"/>
                    <a:pt x="1383506" y="362426"/>
                  </a:cubicBezTo>
                  <a:cubicBezTo>
                    <a:pt x="1384459" y="363379"/>
                    <a:pt x="1384459" y="363379"/>
                    <a:pt x="1383506" y="364331"/>
                  </a:cubicBezTo>
                  <a:close/>
                  <a:moveTo>
                    <a:pt x="1386364" y="298609"/>
                  </a:moveTo>
                  <a:cubicBezTo>
                    <a:pt x="1386364" y="298609"/>
                    <a:pt x="1386364" y="298609"/>
                    <a:pt x="1386364" y="298609"/>
                  </a:cubicBezTo>
                  <a:cubicBezTo>
                    <a:pt x="1385411" y="296704"/>
                    <a:pt x="1385411" y="295751"/>
                    <a:pt x="1384459" y="293846"/>
                  </a:cubicBezTo>
                  <a:cubicBezTo>
                    <a:pt x="1385411" y="292894"/>
                    <a:pt x="1385411" y="291941"/>
                    <a:pt x="1386364" y="290989"/>
                  </a:cubicBezTo>
                  <a:cubicBezTo>
                    <a:pt x="1388269" y="289084"/>
                    <a:pt x="1389221" y="287179"/>
                    <a:pt x="1391126" y="286226"/>
                  </a:cubicBezTo>
                  <a:cubicBezTo>
                    <a:pt x="1389221" y="290036"/>
                    <a:pt x="1387316" y="293846"/>
                    <a:pt x="1386364" y="298609"/>
                  </a:cubicBezTo>
                  <a:close/>
                  <a:moveTo>
                    <a:pt x="1383506" y="287179"/>
                  </a:moveTo>
                  <a:cubicBezTo>
                    <a:pt x="1383506" y="287179"/>
                    <a:pt x="1382554" y="288131"/>
                    <a:pt x="1382554" y="288131"/>
                  </a:cubicBezTo>
                  <a:cubicBezTo>
                    <a:pt x="1380649" y="283369"/>
                    <a:pt x="1378744" y="278606"/>
                    <a:pt x="1376839" y="274796"/>
                  </a:cubicBezTo>
                  <a:cubicBezTo>
                    <a:pt x="1379696" y="262414"/>
                    <a:pt x="1382554" y="251936"/>
                    <a:pt x="1384459" y="242411"/>
                  </a:cubicBezTo>
                  <a:cubicBezTo>
                    <a:pt x="1385411" y="250031"/>
                    <a:pt x="1387316" y="263366"/>
                    <a:pt x="1390174" y="281464"/>
                  </a:cubicBezTo>
                  <a:cubicBezTo>
                    <a:pt x="1388269" y="283369"/>
                    <a:pt x="1386364" y="285274"/>
                    <a:pt x="1383506" y="287179"/>
                  </a:cubicBezTo>
                  <a:close/>
                  <a:moveTo>
                    <a:pt x="1391126" y="310991"/>
                  </a:moveTo>
                  <a:cubicBezTo>
                    <a:pt x="1392079" y="307181"/>
                    <a:pt x="1392079" y="303371"/>
                    <a:pt x="1393031" y="299561"/>
                  </a:cubicBezTo>
                  <a:cubicBezTo>
                    <a:pt x="1393031" y="299561"/>
                    <a:pt x="1393031" y="298609"/>
                    <a:pt x="1393031" y="298609"/>
                  </a:cubicBezTo>
                  <a:cubicBezTo>
                    <a:pt x="1393031" y="300514"/>
                    <a:pt x="1393984" y="303371"/>
                    <a:pt x="1393984" y="305276"/>
                  </a:cubicBezTo>
                  <a:cubicBezTo>
                    <a:pt x="1393984" y="308134"/>
                    <a:pt x="1392079" y="309086"/>
                    <a:pt x="1391126" y="310991"/>
                  </a:cubicBezTo>
                  <a:close/>
                  <a:moveTo>
                    <a:pt x="1397794" y="278606"/>
                  </a:moveTo>
                  <a:cubicBezTo>
                    <a:pt x="1397794" y="278606"/>
                    <a:pt x="1397794" y="278606"/>
                    <a:pt x="1397794" y="278606"/>
                  </a:cubicBezTo>
                  <a:cubicBezTo>
                    <a:pt x="1397794" y="278606"/>
                    <a:pt x="1397794" y="279559"/>
                    <a:pt x="1397794" y="279559"/>
                  </a:cubicBezTo>
                  <a:cubicBezTo>
                    <a:pt x="1397794" y="279559"/>
                    <a:pt x="1397794" y="279559"/>
                    <a:pt x="1397794" y="278606"/>
                  </a:cubicBezTo>
                  <a:cubicBezTo>
                    <a:pt x="1397794" y="278606"/>
                    <a:pt x="1397794" y="278606"/>
                    <a:pt x="1397794" y="278606"/>
                  </a:cubicBezTo>
                  <a:close/>
                  <a:moveTo>
                    <a:pt x="1397794" y="322421"/>
                  </a:moveTo>
                  <a:cubicBezTo>
                    <a:pt x="1398746" y="325279"/>
                    <a:pt x="1398746" y="328136"/>
                    <a:pt x="1399699" y="331946"/>
                  </a:cubicBezTo>
                  <a:cubicBezTo>
                    <a:pt x="1399699" y="332899"/>
                    <a:pt x="1399699" y="332899"/>
                    <a:pt x="1399699" y="333851"/>
                  </a:cubicBezTo>
                  <a:cubicBezTo>
                    <a:pt x="1398746" y="330994"/>
                    <a:pt x="1397794" y="328136"/>
                    <a:pt x="1396841" y="326231"/>
                  </a:cubicBezTo>
                  <a:cubicBezTo>
                    <a:pt x="1396841" y="324326"/>
                    <a:pt x="1396841" y="323374"/>
                    <a:pt x="1397794" y="322421"/>
                  </a:cubicBezTo>
                  <a:close/>
                  <a:moveTo>
                    <a:pt x="1387316" y="231934"/>
                  </a:moveTo>
                  <a:cubicBezTo>
                    <a:pt x="1389221" y="242411"/>
                    <a:pt x="1392079" y="255746"/>
                    <a:pt x="1395889" y="270986"/>
                  </a:cubicBezTo>
                  <a:cubicBezTo>
                    <a:pt x="1395889" y="271939"/>
                    <a:pt x="1395889" y="271939"/>
                    <a:pt x="1394936" y="272891"/>
                  </a:cubicBezTo>
                  <a:cubicBezTo>
                    <a:pt x="1390174" y="257651"/>
                    <a:pt x="1386364" y="246221"/>
                    <a:pt x="1384459" y="240506"/>
                  </a:cubicBezTo>
                  <a:cubicBezTo>
                    <a:pt x="1386364" y="237649"/>
                    <a:pt x="1387316" y="234791"/>
                    <a:pt x="1387316" y="231934"/>
                  </a:cubicBezTo>
                  <a:close/>
                  <a:moveTo>
                    <a:pt x="1380649" y="232886"/>
                  </a:moveTo>
                  <a:cubicBezTo>
                    <a:pt x="1382554" y="230029"/>
                    <a:pt x="1384459" y="227171"/>
                    <a:pt x="1386364" y="225266"/>
                  </a:cubicBezTo>
                  <a:cubicBezTo>
                    <a:pt x="1386364" y="225266"/>
                    <a:pt x="1386364" y="225266"/>
                    <a:pt x="1386364" y="225266"/>
                  </a:cubicBezTo>
                  <a:cubicBezTo>
                    <a:pt x="1382554" y="234791"/>
                    <a:pt x="1377791" y="247174"/>
                    <a:pt x="1372076" y="262414"/>
                  </a:cubicBezTo>
                  <a:cubicBezTo>
                    <a:pt x="1371124" y="260509"/>
                    <a:pt x="1371124" y="259556"/>
                    <a:pt x="1370171" y="257651"/>
                  </a:cubicBezTo>
                  <a:cubicBezTo>
                    <a:pt x="1369219" y="256699"/>
                    <a:pt x="1369219" y="255746"/>
                    <a:pt x="1369219" y="253841"/>
                  </a:cubicBezTo>
                  <a:cubicBezTo>
                    <a:pt x="1373029" y="245269"/>
                    <a:pt x="1376839" y="238601"/>
                    <a:pt x="1380649" y="232886"/>
                  </a:cubicBezTo>
                  <a:close/>
                  <a:moveTo>
                    <a:pt x="1356836" y="300514"/>
                  </a:moveTo>
                  <a:cubicBezTo>
                    <a:pt x="1356836" y="301466"/>
                    <a:pt x="1356836" y="301466"/>
                    <a:pt x="1356836" y="302419"/>
                  </a:cubicBezTo>
                  <a:cubicBezTo>
                    <a:pt x="1356836" y="303371"/>
                    <a:pt x="1356836" y="303371"/>
                    <a:pt x="1355884" y="304324"/>
                  </a:cubicBezTo>
                  <a:cubicBezTo>
                    <a:pt x="1355884" y="302419"/>
                    <a:pt x="1355884" y="301466"/>
                    <a:pt x="1355884" y="299561"/>
                  </a:cubicBezTo>
                  <a:cubicBezTo>
                    <a:pt x="1355884" y="299561"/>
                    <a:pt x="1356836" y="299561"/>
                    <a:pt x="1356836" y="300514"/>
                  </a:cubicBezTo>
                  <a:close/>
                  <a:moveTo>
                    <a:pt x="1339691" y="325279"/>
                  </a:moveTo>
                  <a:cubicBezTo>
                    <a:pt x="1339691" y="325279"/>
                    <a:pt x="1339691" y="324326"/>
                    <a:pt x="1339691" y="324326"/>
                  </a:cubicBezTo>
                  <a:cubicBezTo>
                    <a:pt x="1340644" y="322421"/>
                    <a:pt x="1341596" y="319564"/>
                    <a:pt x="1341596" y="317659"/>
                  </a:cubicBezTo>
                  <a:cubicBezTo>
                    <a:pt x="1341596" y="317659"/>
                    <a:pt x="1341596" y="317659"/>
                    <a:pt x="1341596" y="317659"/>
                  </a:cubicBezTo>
                  <a:cubicBezTo>
                    <a:pt x="1341596" y="322421"/>
                    <a:pt x="1341596" y="326231"/>
                    <a:pt x="1341596" y="330994"/>
                  </a:cubicBezTo>
                  <a:cubicBezTo>
                    <a:pt x="1341596" y="328136"/>
                    <a:pt x="1340644" y="326231"/>
                    <a:pt x="1339691" y="325279"/>
                  </a:cubicBezTo>
                  <a:close/>
                  <a:moveTo>
                    <a:pt x="1340644" y="226219"/>
                  </a:moveTo>
                  <a:cubicBezTo>
                    <a:pt x="1340644" y="225266"/>
                    <a:pt x="1340644" y="225266"/>
                    <a:pt x="1340644" y="226219"/>
                  </a:cubicBezTo>
                  <a:cubicBezTo>
                    <a:pt x="1341596" y="229076"/>
                    <a:pt x="1343501" y="232886"/>
                    <a:pt x="1344454" y="237649"/>
                  </a:cubicBezTo>
                  <a:cubicBezTo>
                    <a:pt x="1344454" y="239554"/>
                    <a:pt x="1344454" y="240506"/>
                    <a:pt x="1344454" y="242411"/>
                  </a:cubicBezTo>
                  <a:cubicBezTo>
                    <a:pt x="1344454" y="249079"/>
                    <a:pt x="1343501" y="256699"/>
                    <a:pt x="1343501" y="264319"/>
                  </a:cubicBezTo>
                  <a:cubicBezTo>
                    <a:pt x="1343501" y="267176"/>
                    <a:pt x="1343501" y="270034"/>
                    <a:pt x="1343501" y="272891"/>
                  </a:cubicBezTo>
                  <a:cubicBezTo>
                    <a:pt x="1341596" y="271939"/>
                    <a:pt x="1340644" y="270034"/>
                    <a:pt x="1339691" y="269081"/>
                  </a:cubicBezTo>
                  <a:cubicBezTo>
                    <a:pt x="1338739" y="252889"/>
                    <a:pt x="1339691" y="238601"/>
                    <a:pt x="1340644" y="226219"/>
                  </a:cubicBezTo>
                  <a:close/>
                  <a:moveTo>
                    <a:pt x="1337786" y="295751"/>
                  </a:moveTo>
                  <a:cubicBezTo>
                    <a:pt x="1337786" y="288131"/>
                    <a:pt x="1338739" y="279559"/>
                    <a:pt x="1338739" y="271939"/>
                  </a:cubicBezTo>
                  <a:cubicBezTo>
                    <a:pt x="1339691" y="272891"/>
                    <a:pt x="1341596" y="274796"/>
                    <a:pt x="1342549" y="276701"/>
                  </a:cubicBezTo>
                  <a:cubicBezTo>
                    <a:pt x="1342549" y="276701"/>
                    <a:pt x="1342549" y="276701"/>
                    <a:pt x="1342549" y="276701"/>
                  </a:cubicBezTo>
                  <a:cubicBezTo>
                    <a:pt x="1342549" y="279559"/>
                    <a:pt x="1342549" y="283369"/>
                    <a:pt x="1342549" y="286226"/>
                  </a:cubicBezTo>
                  <a:cubicBezTo>
                    <a:pt x="1340644" y="290036"/>
                    <a:pt x="1338739" y="292894"/>
                    <a:pt x="1337786" y="295751"/>
                  </a:cubicBezTo>
                  <a:cubicBezTo>
                    <a:pt x="1337786" y="296704"/>
                    <a:pt x="1337786" y="296704"/>
                    <a:pt x="1337786" y="296704"/>
                  </a:cubicBezTo>
                  <a:cubicBezTo>
                    <a:pt x="1337786" y="296704"/>
                    <a:pt x="1337786" y="295751"/>
                    <a:pt x="1337786" y="295751"/>
                  </a:cubicBezTo>
                  <a:close/>
                  <a:moveTo>
                    <a:pt x="1314926" y="320516"/>
                  </a:move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lose/>
                  <a:moveTo>
                    <a:pt x="1311116" y="312896"/>
                  </a:moveTo>
                  <a:cubicBezTo>
                    <a:pt x="1311116" y="312896"/>
                    <a:pt x="1312069" y="313849"/>
                    <a:pt x="1311116" y="312896"/>
                  </a:cubicBezTo>
                  <a:cubicBezTo>
                    <a:pt x="1311116" y="313849"/>
                    <a:pt x="1311116" y="313849"/>
                    <a:pt x="1311116" y="314801"/>
                  </a:cubicBezTo>
                  <a:cubicBezTo>
                    <a:pt x="1311116" y="314801"/>
                    <a:pt x="1311116" y="314801"/>
                    <a:pt x="1311116" y="314801"/>
                  </a:cubicBezTo>
                  <a:cubicBezTo>
                    <a:pt x="1311116" y="313849"/>
                    <a:pt x="1311116" y="313849"/>
                    <a:pt x="1311116" y="312896"/>
                  </a:cubicBezTo>
                  <a:close/>
                  <a:moveTo>
                    <a:pt x="1242536" y="344329"/>
                  </a:moveTo>
                  <a:cubicBezTo>
                    <a:pt x="1241584" y="341471"/>
                    <a:pt x="1239679" y="339566"/>
                    <a:pt x="1238726" y="336709"/>
                  </a:cubicBezTo>
                  <a:cubicBezTo>
                    <a:pt x="1238726" y="328136"/>
                    <a:pt x="1238726" y="318611"/>
                    <a:pt x="1238726" y="310991"/>
                  </a:cubicBezTo>
                  <a:cubicBezTo>
                    <a:pt x="1238726" y="309086"/>
                    <a:pt x="1238726" y="308134"/>
                    <a:pt x="1238726" y="307181"/>
                  </a:cubicBezTo>
                  <a:cubicBezTo>
                    <a:pt x="1240631" y="317659"/>
                    <a:pt x="1241584" y="328136"/>
                    <a:pt x="1244441" y="339566"/>
                  </a:cubicBezTo>
                  <a:cubicBezTo>
                    <a:pt x="1244441" y="339566"/>
                    <a:pt x="1244441" y="340519"/>
                    <a:pt x="1244441" y="340519"/>
                  </a:cubicBezTo>
                  <a:cubicBezTo>
                    <a:pt x="1243489" y="341471"/>
                    <a:pt x="1242536" y="343376"/>
                    <a:pt x="1242536" y="344329"/>
                  </a:cubicBezTo>
                  <a:close/>
                  <a:moveTo>
                    <a:pt x="1279684" y="290989"/>
                  </a:moveTo>
                  <a:cubicBezTo>
                    <a:pt x="1279684" y="289084"/>
                    <a:pt x="1279684" y="286226"/>
                    <a:pt x="1279684" y="284321"/>
                  </a:cubicBezTo>
                  <a:cubicBezTo>
                    <a:pt x="1280636" y="285274"/>
                    <a:pt x="1280636" y="286226"/>
                    <a:pt x="1281589" y="287179"/>
                  </a:cubicBezTo>
                  <a:cubicBezTo>
                    <a:pt x="1280636" y="289084"/>
                    <a:pt x="1279684" y="290036"/>
                    <a:pt x="1279684" y="290989"/>
                  </a:cubicBezTo>
                  <a:close/>
                  <a:moveTo>
                    <a:pt x="1298734" y="332899"/>
                  </a:moveTo>
                  <a:cubicBezTo>
                    <a:pt x="1298734" y="332899"/>
                    <a:pt x="1298734" y="332899"/>
                    <a:pt x="1298734" y="332899"/>
                  </a:cubicBezTo>
                  <a:cubicBezTo>
                    <a:pt x="1298734" y="331946"/>
                    <a:pt x="1298734" y="331946"/>
                    <a:pt x="1298734" y="330994"/>
                  </a:cubicBezTo>
                  <a:cubicBezTo>
                    <a:pt x="1298734" y="331946"/>
                    <a:pt x="1298734" y="332899"/>
                    <a:pt x="1298734" y="332899"/>
                  </a:cubicBezTo>
                  <a:close/>
                  <a:moveTo>
                    <a:pt x="1295876" y="278606"/>
                  </a:moveTo>
                  <a:cubicBezTo>
                    <a:pt x="1298734" y="285274"/>
                    <a:pt x="1301591" y="291941"/>
                    <a:pt x="1305401" y="299561"/>
                  </a:cubicBezTo>
                  <a:cubicBezTo>
                    <a:pt x="1305401" y="299561"/>
                    <a:pt x="1305401" y="299561"/>
                    <a:pt x="1305401" y="300514"/>
                  </a:cubicBezTo>
                  <a:cubicBezTo>
                    <a:pt x="1305401" y="301466"/>
                    <a:pt x="1305401" y="302419"/>
                    <a:pt x="1304449" y="303371"/>
                  </a:cubicBezTo>
                  <a:cubicBezTo>
                    <a:pt x="1303496" y="300514"/>
                    <a:pt x="1301591" y="298609"/>
                    <a:pt x="1300639" y="295751"/>
                  </a:cubicBezTo>
                  <a:cubicBezTo>
                    <a:pt x="1298734" y="291941"/>
                    <a:pt x="1296829" y="288131"/>
                    <a:pt x="1293971" y="284321"/>
                  </a:cubicBezTo>
                  <a:cubicBezTo>
                    <a:pt x="1294924" y="282416"/>
                    <a:pt x="1295876" y="280511"/>
                    <a:pt x="1295876" y="278606"/>
                  </a:cubicBezTo>
                  <a:close/>
                  <a:moveTo>
                    <a:pt x="1299686" y="328136"/>
                  </a:moveTo>
                  <a:cubicBezTo>
                    <a:pt x="1299686" y="329089"/>
                    <a:pt x="1299686" y="329089"/>
                    <a:pt x="1299686" y="330041"/>
                  </a:cubicBezTo>
                  <a:cubicBezTo>
                    <a:pt x="1299686" y="330041"/>
                    <a:pt x="1298734" y="330994"/>
                    <a:pt x="1298734" y="331946"/>
                  </a:cubicBezTo>
                  <a:cubicBezTo>
                    <a:pt x="1296829" y="329089"/>
                    <a:pt x="1294924" y="326231"/>
                    <a:pt x="1293019" y="324326"/>
                  </a:cubicBezTo>
                  <a:cubicBezTo>
                    <a:pt x="1292066" y="322421"/>
                    <a:pt x="1290161" y="320516"/>
                    <a:pt x="1289209" y="318611"/>
                  </a:cubicBezTo>
                  <a:cubicBezTo>
                    <a:pt x="1289209" y="318611"/>
                    <a:pt x="1289209" y="318611"/>
                    <a:pt x="1289209" y="318611"/>
                  </a:cubicBezTo>
                  <a:cubicBezTo>
                    <a:pt x="1289209" y="314801"/>
                    <a:pt x="1289209" y="311944"/>
                    <a:pt x="1289209" y="309086"/>
                  </a:cubicBezTo>
                  <a:cubicBezTo>
                    <a:pt x="1289209" y="308134"/>
                    <a:pt x="1290161" y="306229"/>
                    <a:pt x="1290161" y="305276"/>
                  </a:cubicBezTo>
                  <a:cubicBezTo>
                    <a:pt x="1293019" y="311944"/>
                    <a:pt x="1296829" y="319564"/>
                    <a:pt x="1299686" y="328136"/>
                  </a:cubicBezTo>
                  <a:close/>
                  <a:moveTo>
                    <a:pt x="1289209" y="263366"/>
                  </a:moveTo>
                  <a:cubicBezTo>
                    <a:pt x="1288256" y="265271"/>
                    <a:pt x="1288256" y="266224"/>
                    <a:pt x="1287304" y="268129"/>
                  </a:cubicBezTo>
                  <a:cubicBezTo>
                    <a:pt x="1287304" y="265271"/>
                    <a:pt x="1287304" y="262414"/>
                    <a:pt x="1287304" y="259556"/>
                  </a:cubicBezTo>
                  <a:cubicBezTo>
                    <a:pt x="1287304" y="260509"/>
                    <a:pt x="1288256" y="262414"/>
                    <a:pt x="1289209" y="263366"/>
                  </a:cubicBezTo>
                  <a:close/>
                  <a:moveTo>
                    <a:pt x="1276826" y="238601"/>
                  </a:moveTo>
                  <a:cubicBezTo>
                    <a:pt x="1277779" y="239554"/>
                    <a:pt x="1277779" y="240506"/>
                    <a:pt x="1278731" y="242411"/>
                  </a:cubicBezTo>
                  <a:cubicBezTo>
                    <a:pt x="1280636" y="246221"/>
                    <a:pt x="1283494" y="251936"/>
                    <a:pt x="1286351" y="257651"/>
                  </a:cubicBezTo>
                  <a:cubicBezTo>
                    <a:pt x="1286351" y="260509"/>
                    <a:pt x="1285399" y="263366"/>
                    <a:pt x="1285399" y="267176"/>
                  </a:cubicBezTo>
                  <a:cubicBezTo>
                    <a:pt x="1282541" y="263366"/>
                    <a:pt x="1280636" y="259556"/>
                    <a:pt x="1277779" y="255746"/>
                  </a:cubicBezTo>
                  <a:cubicBezTo>
                    <a:pt x="1277779" y="250031"/>
                    <a:pt x="1276826" y="245269"/>
                    <a:pt x="1276826" y="242411"/>
                  </a:cubicBezTo>
                  <a:cubicBezTo>
                    <a:pt x="1276826" y="241459"/>
                    <a:pt x="1276826" y="239554"/>
                    <a:pt x="1276826" y="238601"/>
                  </a:cubicBezTo>
                  <a:close/>
                  <a:moveTo>
                    <a:pt x="1273016" y="271939"/>
                  </a:moveTo>
                  <a:cubicBezTo>
                    <a:pt x="1273016" y="271939"/>
                    <a:pt x="1273969" y="272891"/>
                    <a:pt x="1273969" y="272891"/>
                  </a:cubicBezTo>
                  <a:cubicBezTo>
                    <a:pt x="1273969" y="278606"/>
                    <a:pt x="1273016" y="284321"/>
                    <a:pt x="1273016" y="291941"/>
                  </a:cubicBezTo>
                  <a:cubicBezTo>
                    <a:pt x="1272064" y="290989"/>
                    <a:pt x="1272064" y="289084"/>
                    <a:pt x="1271111" y="288131"/>
                  </a:cubicBezTo>
                  <a:cubicBezTo>
                    <a:pt x="1271111" y="282416"/>
                    <a:pt x="1272064" y="276701"/>
                    <a:pt x="1273016" y="271939"/>
                  </a:cubicBezTo>
                  <a:close/>
                  <a:moveTo>
                    <a:pt x="1240631" y="229076"/>
                  </a:moveTo>
                  <a:cubicBezTo>
                    <a:pt x="1241584" y="226219"/>
                    <a:pt x="1243489" y="223361"/>
                    <a:pt x="1244441" y="220504"/>
                  </a:cubicBezTo>
                  <a:cubicBezTo>
                    <a:pt x="1247299" y="226219"/>
                    <a:pt x="1251109" y="230981"/>
                    <a:pt x="1253966" y="237649"/>
                  </a:cubicBezTo>
                  <a:cubicBezTo>
                    <a:pt x="1257776" y="244316"/>
                    <a:pt x="1260634" y="250031"/>
                    <a:pt x="1264444" y="257651"/>
                  </a:cubicBezTo>
                  <a:cubicBezTo>
                    <a:pt x="1265396" y="259556"/>
                    <a:pt x="1267301" y="262414"/>
                    <a:pt x="1268254" y="264319"/>
                  </a:cubicBezTo>
                  <a:cubicBezTo>
                    <a:pt x="1266349" y="270986"/>
                    <a:pt x="1264444" y="277654"/>
                    <a:pt x="1262539" y="286226"/>
                  </a:cubicBezTo>
                  <a:cubicBezTo>
                    <a:pt x="1259681" y="283369"/>
                    <a:pt x="1257776" y="280511"/>
                    <a:pt x="1254919" y="277654"/>
                  </a:cubicBezTo>
                  <a:cubicBezTo>
                    <a:pt x="1250156" y="268129"/>
                    <a:pt x="1246346" y="259556"/>
                    <a:pt x="1241584" y="251936"/>
                  </a:cubicBezTo>
                  <a:cubicBezTo>
                    <a:pt x="1239679" y="249079"/>
                    <a:pt x="1237774" y="246221"/>
                    <a:pt x="1235869" y="243364"/>
                  </a:cubicBezTo>
                  <a:cubicBezTo>
                    <a:pt x="1235869" y="243364"/>
                    <a:pt x="1235869" y="242411"/>
                    <a:pt x="1235869" y="242411"/>
                  </a:cubicBezTo>
                  <a:cubicBezTo>
                    <a:pt x="1237774" y="236696"/>
                    <a:pt x="1239679" y="232886"/>
                    <a:pt x="1240631" y="229076"/>
                  </a:cubicBezTo>
                  <a:close/>
                  <a:moveTo>
                    <a:pt x="1228249" y="304324"/>
                  </a:moveTo>
                  <a:cubicBezTo>
                    <a:pt x="1228249" y="298609"/>
                    <a:pt x="1227296" y="292894"/>
                    <a:pt x="1227296" y="288131"/>
                  </a:cubicBezTo>
                  <a:lnTo>
                    <a:pt x="1227296" y="281464"/>
                  </a:lnTo>
                  <a:cubicBezTo>
                    <a:pt x="1227296" y="280511"/>
                    <a:pt x="1228249" y="280511"/>
                    <a:pt x="1228249" y="279559"/>
                  </a:cubicBezTo>
                  <a:cubicBezTo>
                    <a:pt x="1228249" y="279559"/>
                    <a:pt x="1228249" y="278606"/>
                    <a:pt x="1228249" y="278606"/>
                  </a:cubicBezTo>
                  <a:cubicBezTo>
                    <a:pt x="1228249" y="278606"/>
                    <a:pt x="1229201" y="279559"/>
                    <a:pt x="1229201" y="279559"/>
                  </a:cubicBezTo>
                  <a:cubicBezTo>
                    <a:pt x="1230154" y="280511"/>
                    <a:pt x="1230154" y="282416"/>
                    <a:pt x="1231106" y="284321"/>
                  </a:cubicBezTo>
                  <a:cubicBezTo>
                    <a:pt x="1230154" y="290036"/>
                    <a:pt x="1229201" y="296704"/>
                    <a:pt x="1228249" y="304324"/>
                  </a:cubicBezTo>
                  <a:close/>
                  <a:moveTo>
                    <a:pt x="1232059" y="280511"/>
                  </a:moveTo>
                  <a:cubicBezTo>
                    <a:pt x="1232059" y="279559"/>
                    <a:pt x="1232059" y="279559"/>
                    <a:pt x="1232059" y="278606"/>
                  </a:cubicBezTo>
                  <a:cubicBezTo>
                    <a:pt x="1232059" y="277654"/>
                    <a:pt x="1231106" y="276701"/>
                    <a:pt x="1230154" y="275749"/>
                  </a:cubicBezTo>
                  <a:cubicBezTo>
                    <a:pt x="1229201" y="275749"/>
                    <a:pt x="1228249" y="274796"/>
                    <a:pt x="1227296" y="275749"/>
                  </a:cubicBezTo>
                  <a:cubicBezTo>
                    <a:pt x="1227296" y="275749"/>
                    <a:pt x="1227296" y="275749"/>
                    <a:pt x="1226344" y="275749"/>
                  </a:cubicBezTo>
                  <a:lnTo>
                    <a:pt x="1226344" y="269081"/>
                  </a:lnTo>
                  <a:cubicBezTo>
                    <a:pt x="1227296" y="270034"/>
                    <a:pt x="1228249" y="270986"/>
                    <a:pt x="1230154" y="272891"/>
                  </a:cubicBezTo>
                  <a:cubicBezTo>
                    <a:pt x="1231106" y="273844"/>
                    <a:pt x="1232059" y="274796"/>
                    <a:pt x="1233011" y="276701"/>
                  </a:cubicBezTo>
                  <a:cubicBezTo>
                    <a:pt x="1232059" y="278606"/>
                    <a:pt x="1232059" y="279559"/>
                    <a:pt x="1232059" y="280511"/>
                  </a:cubicBezTo>
                  <a:close/>
                  <a:moveTo>
                    <a:pt x="1230154" y="221456"/>
                  </a:moveTo>
                  <a:cubicBezTo>
                    <a:pt x="1232059" y="225266"/>
                    <a:pt x="1233011" y="229076"/>
                    <a:pt x="1233964" y="233839"/>
                  </a:cubicBezTo>
                  <a:cubicBezTo>
                    <a:pt x="1233964" y="233839"/>
                    <a:pt x="1233964" y="233839"/>
                    <a:pt x="1233964" y="233839"/>
                  </a:cubicBezTo>
                  <a:cubicBezTo>
                    <a:pt x="1233964" y="232886"/>
                    <a:pt x="1233011" y="230981"/>
                    <a:pt x="1233011" y="230029"/>
                  </a:cubicBezTo>
                  <a:cubicBezTo>
                    <a:pt x="1231106" y="226219"/>
                    <a:pt x="1230154" y="223361"/>
                    <a:pt x="1230154" y="221456"/>
                  </a:cubicBezTo>
                  <a:cubicBezTo>
                    <a:pt x="1229201" y="220504"/>
                    <a:pt x="1229201" y="220504"/>
                    <a:pt x="1230154" y="221456"/>
                  </a:cubicBezTo>
                  <a:close/>
                  <a:moveTo>
                    <a:pt x="1229201" y="257651"/>
                  </a:moveTo>
                  <a:cubicBezTo>
                    <a:pt x="1229201" y="257651"/>
                    <a:pt x="1229201" y="257651"/>
                    <a:pt x="1229201" y="257651"/>
                  </a:cubicBezTo>
                  <a:cubicBezTo>
                    <a:pt x="1229201" y="258604"/>
                    <a:pt x="1230154" y="258604"/>
                    <a:pt x="1230154" y="259556"/>
                  </a:cubicBezTo>
                  <a:cubicBezTo>
                    <a:pt x="1230154" y="260509"/>
                    <a:pt x="1230154" y="261461"/>
                    <a:pt x="1230154" y="262414"/>
                  </a:cubicBezTo>
                  <a:cubicBezTo>
                    <a:pt x="1231106" y="266224"/>
                    <a:pt x="1231106" y="270986"/>
                    <a:pt x="1232059" y="274796"/>
                  </a:cubicBezTo>
                  <a:cubicBezTo>
                    <a:pt x="1232059" y="274796"/>
                    <a:pt x="1232059" y="274796"/>
                    <a:pt x="1232059" y="274796"/>
                  </a:cubicBezTo>
                  <a:cubicBezTo>
                    <a:pt x="1231106" y="273844"/>
                    <a:pt x="1230154" y="272891"/>
                    <a:pt x="1229201" y="272891"/>
                  </a:cubicBezTo>
                  <a:cubicBezTo>
                    <a:pt x="1227296" y="270986"/>
                    <a:pt x="1225391" y="270034"/>
                    <a:pt x="1225391" y="269081"/>
                  </a:cubicBezTo>
                  <a:lnTo>
                    <a:pt x="1225391" y="265271"/>
                  </a:lnTo>
                  <a:cubicBezTo>
                    <a:pt x="1227296" y="263366"/>
                    <a:pt x="1228249" y="260509"/>
                    <a:pt x="1229201" y="257651"/>
                  </a:cubicBezTo>
                  <a:close/>
                  <a:moveTo>
                    <a:pt x="1226344" y="235744"/>
                  </a:moveTo>
                  <a:cubicBezTo>
                    <a:pt x="1227296" y="238601"/>
                    <a:pt x="1227296" y="241459"/>
                    <a:pt x="1228249" y="244316"/>
                  </a:cubicBezTo>
                  <a:cubicBezTo>
                    <a:pt x="1228249" y="245269"/>
                    <a:pt x="1227296" y="246221"/>
                    <a:pt x="1227296" y="246221"/>
                  </a:cubicBezTo>
                  <a:cubicBezTo>
                    <a:pt x="1226344" y="245269"/>
                    <a:pt x="1226344" y="245269"/>
                    <a:pt x="1225391" y="244316"/>
                  </a:cubicBezTo>
                  <a:lnTo>
                    <a:pt x="1225391" y="231934"/>
                  </a:lnTo>
                  <a:cubicBezTo>
                    <a:pt x="1225391" y="233839"/>
                    <a:pt x="1225391" y="234791"/>
                    <a:pt x="1226344" y="235744"/>
                  </a:cubicBezTo>
                  <a:close/>
                  <a:moveTo>
                    <a:pt x="1197769" y="293846"/>
                  </a:moveTo>
                  <a:cubicBezTo>
                    <a:pt x="1197769" y="292894"/>
                    <a:pt x="1198721" y="290989"/>
                    <a:pt x="1198721" y="290036"/>
                  </a:cubicBezTo>
                  <a:cubicBezTo>
                    <a:pt x="1198721" y="290989"/>
                    <a:pt x="1198721" y="290989"/>
                    <a:pt x="1198721" y="291941"/>
                  </a:cubicBezTo>
                  <a:cubicBezTo>
                    <a:pt x="1198721" y="293846"/>
                    <a:pt x="1199674" y="296704"/>
                    <a:pt x="1199674" y="299561"/>
                  </a:cubicBezTo>
                  <a:cubicBezTo>
                    <a:pt x="1198721" y="301466"/>
                    <a:pt x="1197769" y="304324"/>
                    <a:pt x="1196816" y="307181"/>
                  </a:cubicBezTo>
                  <a:cubicBezTo>
                    <a:pt x="1195864" y="304324"/>
                    <a:pt x="1195864" y="301466"/>
                    <a:pt x="1194911" y="299561"/>
                  </a:cubicBezTo>
                  <a:cubicBezTo>
                    <a:pt x="1195864" y="297656"/>
                    <a:pt x="1196816" y="295751"/>
                    <a:pt x="1197769" y="293846"/>
                  </a:cubicBezTo>
                  <a:close/>
                  <a:moveTo>
                    <a:pt x="1196816" y="459581"/>
                  </a:moveTo>
                  <a:lnTo>
                    <a:pt x="1196816" y="459581"/>
                  </a:lnTo>
                  <a:cubicBezTo>
                    <a:pt x="1195864" y="458629"/>
                    <a:pt x="1195864" y="457676"/>
                    <a:pt x="1195864" y="455771"/>
                  </a:cubicBezTo>
                  <a:cubicBezTo>
                    <a:pt x="1195864" y="456724"/>
                    <a:pt x="1195864" y="457676"/>
                    <a:pt x="1196816" y="459581"/>
                  </a:cubicBezTo>
                  <a:close/>
                  <a:moveTo>
                    <a:pt x="1190149" y="324326"/>
                  </a:moveTo>
                  <a:cubicBezTo>
                    <a:pt x="1190149" y="325279"/>
                    <a:pt x="1190149" y="325279"/>
                    <a:pt x="1190149" y="324326"/>
                  </a:cubicBezTo>
                  <a:cubicBezTo>
                    <a:pt x="1190149" y="323374"/>
                    <a:pt x="1190149" y="321469"/>
                    <a:pt x="1189196" y="320516"/>
                  </a:cubicBezTo>
                  <a:cubicBezTo>
                    <a:pt x="1190149" y="322421"/>
                    <a:pt x="1190149" y="323374"/>
                    <a:pt x="1190149" y="324326"/>
                  </a:cubicBezTo>
                  <a:close/>
                  <a:moveTo>
                    <a:pt x="1170146" y="270986"/>
                  </a:moveTo>
                  <a:cubicBezTo>
                    <a:pt x="1170146" y="270034"/>
                    <a:pt x="1170146" y="269081"/>
                    <a:pt x="1170146" y="268129"/>
                  </a:cubicBezTo>
                  <a:cubicBezTo>
                    <a:pt x="1170146" y="267176"/>
                    <a:pt x="1170146" y="265271"/>
                    <a:pt x="1170146" y="264319"/>
                  </a:cubicBezTo>
                  <a:cubicBezTo>
                    <a:pt x="1171099" y="253841"/>
                    <a:pt x="1172051" y="244316"/>
                    <a:pt x="1172051" y="235744"/>
                  </a:cubicBezTo>
                  <a:cubicBezTo>
                    <a:pt x="1173004" y="238601"/>
                    <a:pt x="1173956" y="241459"/>
                    <a:pt x="1174909" y="245269"/>
                  </a:cubicBezTo>
                  <a:cubicBezTo>
                    <a:pt x="1174909" y="249079"/>
                    <a:pt x="1175861" y="253841"/>
                    <a:pt x="1176814" y="260509"/>
                  </a:cubicBezTo>
                  <a:cubicBezTo>
                    <a:pt x="1177766" y="267176"/>
                    <a:pt x="1177766" y="275749"/>
                    <a:pt x="1177766" y="285274"/>
                  </a:cubicBezTo>
                  <a:cubicBezTo>
                    <a:pt x="1178719" y="291941"/>
                    <a:pt x="1177766" y="300514"/>
                    <a:pt x="1177766" y="308134"/>
                  </a:cubicBezTo>
                  <a:cubicBezTo>
                    <a:pt x="1177766" y="307181"/>
                    <a:pt x="1176814" y="306229"/>
                    <a:pt x="1176814" y="305276"/>
                  </a:cubicBezTo>
                  <a:cubicBezTo>
                    <a:pt x="1173956" y="298609"/>
                    <a:pt x="1171099" y="292894"/>
                    <a:pt x="1168241" y="287179"/>
                  </a:cubicBezTo>
                  <a:cubicBezTo>
                    <a:pt x="1169194" y="282416"/>
                    <a:pt x="1170146" y="275749"/>
                    <a:pt x="1170146" y="270986"/>
                  </a:cubicBezTo>
                  <a:close/>
                  <a:moveTo>
                    <a:pt x="1170146" y="309086"/>
                  </a:moveTo>
                  <a:cubicBezTo>
                    <a:pt x="1171099" y="312896"/>
                    <a:pt x="1173004" y="317659"/>
                    <a:pt x="1173956" y="321469"/>
                  </a:cubicBezTo>
                  <a:cubicBezTo>
                    <a:pt x="1173004" y="323374"/>
                    <a:pt x="1173004" y="325279"/>
                    <a:pt x="1172051" y="327184"/>
                  </a:cubicBezTo>
                  <a:cubicBezTo>
                    <a:pt x="1171099" y="325279"/>
                    <a:pt x="1171099" y="324326"/>
                    <a:pt x="1170146" y="322421"/>
                  </a:cubicBezTo>
                  <a:cubicBezTo>
                    <a:pt x="1170146" y="321469"/>
                    <a:pt x="1170146" y="319564"/>
                    <a:pt x="1170146" y="318611"/>
                  </a:cubicBezTo>
                  <a:cubicBezTo>
                    <a:pt x="1169194" y="313849"/>
                    <a:pt x="1169194" y="308134"/>
                    <a:pt x="1168241" y="303371"/>
                  </a:cubicBezTo>
                  <a:cubicBezTo>
                    <a:pt x="1168241" y="305276"/>
                    <a:pt x="1169194" y="307181"/>
                    <a:pt x="1170146" y="309086"/>
                  </a:cubicBezTo>
                  <a:close/>
                  <a:moveTo>
                    <a:pt x="1164431" y="236696"/>
                  </a:moveTo>
                  <a:cubicBezTo>
                    <a:pt x="1163479" y="242411"/>
                    <a:pt x="1162526" y="248126"/>
                    <a:pt x="1161574" y="253841"/>
                  </a:cubicBezTo>
                  <a:cubicBezTo>
                    <a:pt x="1161574" y="252889"/>
                    <a:pt x="1161574" y="252889"/>
                    <a:pt x="1161574" y="251936"/>
                  </a:cubicBezTo>
                  <a:cubicBezTo>
                    <a:pt x="1161574" y="251936"/>
                    <a:pt x="1161574" y="250984"/>
                    <a:pt x="1161574" y="250984"/>
                  </a:cubicBezTo>
                  <a:cubicBezTo>
                    <a:pt x="1162526" y="245269"/>
                    <a:pt x="1163479" y="240506"/>
                    <a:pt x="1164431" y="236696"/>
                  </a:cubicBezTo>
                  <a:close/>
                  <a:moveTo>
                    <a:pt x="1140619" y="290036"/>
                  </a:moveTo>
                  <a:cubicBezTo>
                    <a:pt x="1140619" y="290989"/>
                    <a:pt x="1139666" y="290989"/>
                    <a:pt x="1139666" y="291941"/>
                  </a:cubicBezTo>
                  <a:cubicBezTo>
                    <a:pt x="1138714" y="289084"/>
                    <a:pt x="1138714" y="286226"/>
                    <a:pt x="1137761" y="283369"/>
                  </a:cubicBezTo>
                  <a:cubicBezTo>
                    <a:pt x="1138714" y="286226"/>
                    <a:pt x="1139666" y="288131"/>
                    <a:pt x="1140619" y="290036"/>
                  </a:cubicBezTo>
                  <a:close/>
                  <a:moveTo>
                    <a:pt x="1114901" y="339566"/>
                  </a:moveTo>
                  <a:cubicBezTo>
                    <a:pt x="1115854" y="331946"/>
                    <a:pt x="1116806" y="323374"/>
                    <a:pt x="1117759" y="315754"/>
                  </a:cubicBezTo>
                  <a:cubicBezTo>
                    <a:pt x="1118711" y="318611"/>
                    <a:pt x="1118711" y="321469"/>
                    <a:pt x="1119664" y="325279"/>
                  </a:cubicBezTo>
                  <a:cubicBezTo>
                    <a:pt x="1120616" y="328136"/>
                    <a:pt x="1120616" y="331946"/>
                    <a:pt x="1121569" y="334804"/>
                  </a:cubicBezTo>
                  <a:cubicBezTo>
                    <a:pt x="1121569" y="336709"/>
                    <a:pt x="1120616" y="338614"/>
                    <a:pt x="1120616" y="341471"/>
                  </a:cubicBezTo>
                  <a:cubicBezTo>
                    <a:pt x="1120616" y="341471"/>
                    <a:pt x="1120616" y="341471"/>
                    <a:pt x="1120616" y="342424"/>
                  </a:cubicBezTo>
                  <a:cubicBezTo>
                    <a:pt x="1119664" y="344329"/>
                    <a:pt x="1118711" y="346234"/>
                    <a:pt x="1118711" y="348139"/>
                  </a:cubicBezTo>
                  <a:cubicBezTo>
                    <a:pt x="1117759" y="345281"/>
                    <a:pt x="1115854" y="343376"/>
                    <a:pt x="1114901" y="341471"/>
                  </a:cubicBezTo>
                  <a:cubicBezTo>
                    <a:pt x="1114901" y="340519"/>
                    <a:pt x="1114901" y="339566"/>
                    <a:pt x="1114901" y="339566"/>
                  </a:cubicBezTo>
                  <a:close/>
                  <a:moveTo>
                    <a:pt x="1111091" y="219551"/>
                  </a:moveTo>
                  <a:cubicBezTo>
                    <a:pt x="1111091" y="220504"/>
                    <a:pt x="1112044" y="221456"/>
                    <a:pt x="1112044" y="222409"/>
                  </a:cubicBezTo>
                  <a:cubicBezTo>
                    <a:pt x="1112044" y="225266"/>
                    <a:pt x="1112996" y="228124"/>
                    <a:pt x="1112996" y="230029"/>
                  </a:cubicBezTo>
                  <a:cubicBezTo>
                    <a:pt x="1112996" y="230029"/>
                    <a:pt x="1112996" y="230029"/>
                    <a:pt x="1112996" y="230029"/>
                  </a:cubicBezTo>
                  <a:cubicBezTo>
                    <a:pt x="1112996" y="226219"/>
                    <a:pt x="1112044" y="223361"/>
                    <a:pt x="1111091" y="219551"/>
                  </a:cubicBezTo>
                  <a:cubicBezTo>
                    <a:pt x="1111091" y="220504"/>
                    <a:pt x="1111091" y="219551"/>
                    <a:pt x="1111091" y="219551"/>
                  </a:cubicBezTo>
                  <a:close/>
                  <a:moveTo>
                    <a:pt x="1110139" y="217646"/>
                  </a:moveTo>
                  <a:cubicBezTo>
                    <a:pt x="1110139" y="217646"/>
                    <a:pt x="1110139" y="217646"/>
                    <a:pt x="1110139" y="217646"/>
                  </a:cubicBezTo>
                  <a:cubicBezTo>
                    <a:pt x="1110139" y="217646"/>
                    <a:pt x="1109186" y="216694"/>
                    <a:pt x="1109186" y="215741"/>
                  </a:cubicBezTo>
                  <a:cubicBezTo>
                    <a:pt x="1110139" y="216694"/>
                    <a:pt x="1110139" y="216694"/>
                    <a:pt x="1110139" y="217646"/>
                  </a:cubicBezTo>
                  <a:close/>
                  <a:moveTo>
                    <a:pt x="1101566" y="236696"/>
                  </a:moveTo>
                  <a:cubicBezTo>
                    <a:pt x="1104424" y="248126"/>
                    <a:pt x="1107281" y="262414"/>
                    <a:pt x="1111091" y="278606"/>
                  </a:cubicBezTo>
                  <a:cubicBezTo>
                    <a:pt x="1110139" y="283369"/>
                    <a:pt x="1109186" y="289084"/>
                    <a:pt x="1109186" y="293846"/>
                  </a:cubicBezTo>
                  <a:cubicBezTo>
                    <a:pt x="1108234" y="298609"/>
                    <a:pt x="1107281" y="304324"/>
                    <a:pt x="1106329" y="309086"/>
                  </a:cubicBezTo>
                  <a:cubicBezTo>
                    <a:pt x="1106329" y="309086"/>
                    <a:pt x="1106329" y="309086"/>
                    <a:pt x="1106329" y="308134"/>
                  </a:cubicBezTo>
                  <a:cubicBezTo>
                    <a:pt x="1105376" y="300514"/>
                    <a:pt x="1105376" y="295751"/>
                    <a:pt x="1105376" y="295751"/>
                  </a:cubicBezTo>
                  <a:cubicBezTo>
                    <a:pt x="1105376" y="295751"/>
                    <a:pt x="1105376" y="297656"/>
                    <a:pt x="1105376" y="300514"/>
                  </a:cubicBezTo>
                  <a:cubicBezTo>
                    <a:pt x="1103471" y="290989"/>
                    <a:pt x="1101566" y="282416"/>
                    <a:pt x="1099661" y="272891"/>
                  </a:cubicBezTo>
                  <a:cubicBezTo>
                    <a:pt x="1097756" y="265271"/>
                    <a:pt x="1096804" y="256699"/>
                    <a:pt x="1094899" y="249079"/>
                  </a:cubicBezTo>
                  <a:cubicBezTo>
                    <a:pt x="1096804" y="244316"/>
                    <a:pt x="1098709" y="240506"/>
                    <a:pt x="1101566" y="236696"/>
                  </a:cubicBezTo>
                  <a:close/>
                  <a:moveTo>
                    <a:pt x="1027271" y="325279"/>
                  </a:moveTo>
                  <a:cubicBezTo>
                    <a:pt x="1028224" y="319564"/>
                    <a:pt x="1029176" y="314801"/>
                    <a:pt x="1030129" y="310991"/>
                  </a:cubicBezTo>
                  <a:cubicBezTo>
                    <a:pt x="1031081" y="306229"/>
                    <a:pt x="1032986" y="301466"/>
                    <a:pt x="1034891" y="297656"/>
                  </a:cubicBezTo>
                  <a:cubicBezTo>
                    <a:pt x="1035844" y="293846"/>
                    <a:pt x="1037749" y="290989"/>
                    <a:pt x="1039654" y="288131"/>
                  </a:cubicBezTo>
                  <a:cubicBezTo>
                    <a:pt x="1040606" y="291941"/>
                    <a:pt x="1041559" y="295751"/>
                    <a:pt x="1042511" y="299561"/>
                  </a:cubicBezTo>
                  <a:cubicBezTo>
                    <a:pt x="1041559" y="301466"/>
                    <a:pt x="1040606" y="303371"/>
                    <a:pt x="1039654" y="305276"/>
                  </a:cubicBezTo>
                  <a:cubicBezTo>
                    <a:pt x="1034891" y="313849"/>
                    <a:pt x="1031081" y="322421"/>
                    <a:pt x="1028224" y="330994"/>
                  </a:cubicBezTo>
                  <a:cubicBezTo>
                    <a:pt x="1028224" y="329089"/>
                    <a:pt x="1028224" y="327184"/>
                    <a:pt x="1027271" y="325279"/>
                  </a:cubicBezTo>
                  <a:close/>
                  <a:moveTo>
                    <a:pt x="1040606" y="374809"/>
                  </a:moveTo>
                  <a:cubicBezTo>
                    <a:pt x="1040606" y="373856"/>
                    <a:pt x="1039654" y="371951"/>
                    <a:pt x="1039654" y="370999"/>
                  </a:cubicBezTo>
                  <a:cubicBezTo>
                    <a:pt x="1041559" y="366236"/>
                    <a:pt x="1043464" y="360521"/>
                    <a:pt x="1045369" y="355759"/>
                  </a:cubicBezTo>
                  <a:cubicBezTo>
                    <a:pt x="1046321" y="358616"/>
                    <a:pt x="1047274" y="361474"/>
                    <a:pt x="1047274" y="364331"/>
                  </a:cubicBezTo>
                  <a:cubicBezTo>
                    <a:pt x="1047274" y="371951"/>
                    <a:pt x="1047274" y="378619"/>
                    <a:pt x="1048226" y="386239"/>
                  </a:cubicBezTo>
                  <a:cubicBezTo>
                    <a:pt x="1046321" y="385286"/>
                    <a:pt x="1045369" y="384334"/>
                    <a:pt x="1044416" y="384334"/>
                  </a:cubicBezTo>
                  <a:cubicBezTo>
                    <a:pt x="1042511" y="381476"/>
                    <a:pt x="1041559" y="377666"/>
                    <a:pt x="1040606" y="374809"/>
                  </a:cubicBezTo>
                  <a:close/>
                  <a:moveTo>
                    <a:pt x="1046321" y="389096"/>
                  </a:moveTo>
                  <a:cubicBezTo>
                    <a:pt x="1047274" y="390049"/>
                    <a:pt x="1047274" y="390049"/>
                    <a:pt x="1048226" y="391001"/>
                  </a:cubicBezTo>
                  <a:cubicBezTo>
                    <a:pt x="1048226" y="391954"/>
                    <a:pt x="1048226" y="391954"/>
                    <a:pt x="1048226" y="392906"/>
                  </a:cubicBezTo>
                  <a:cubicBezTo>
                    <a:pt x="1047274" y="391954"/>
                    <a:pt x="1046321" y="390049"/>
                    <a:pt x="1046321" y="389096"/>
                  </a:cubicBezTo>
                  <a:close/>
                  <a:moveTo>
                    <a:pt x="1056799" y="292894"/>
                  </a:moveTo>
                  <a:cubicBezTo>
                    <a:pt x="1057751" y="289084"/>
                    <a:pt x="1059656" y="286226"/>
                    <a:pt x="1061561" y="282416"/>
                  </a:cubicBezTo>
                  <a:cubicBezTo>
                    <a:pt x="1063466" y="278606"/>
                    <a:pt x="1064419" y="274796"/>
                    <a:pt x="1066324" y="271939"/>
                  </a:cubicBezTo>
                  <a:cubicBezTo>
                    <a:pt x="1066324" y="272891"/>
                    <a:pt x="1066324" y="272891"/>
                    <a:pt x="1066324" y="273844"/>
                  </a:cubicBezTo>
                  <a:cubicBezTo>
                    <a:pt x="1066324" y="275749"/>
                    <a:pt x="1067276" y="276701"/>
                    <a:pt x="1067276" y="278606"/>
                  </a:cubicBezTo>
                  <a:cubicBezTo>
                    <a:pt x="1066324" y="280511"/>
                    <a:pt x="1064419" y="282416"/>
                    <a:pt x="1063466" y="285274"/>
                  </a:cubicBezTo>
                  <a:cubicBezTo>
                    <a:pt x="1061561" y="288131"/>
                    <a:pt x="1059656" y="291941"/>
                    <a:pt x="1057751" y="295751"/>
                  </a:cubicBezTo>
                  <a:cubicBezTo>
                    <a:pt x="1057751" y="294799"/>
                    <a:pt x="1056799" y="293846"/>
                    <a:pt x="1056799" y="292894"/>
                  </a:cubicBezTo>
                  <a:close/>
                  <a:moveTo>
                    <a:pt x="1059656" y="360521"/>
                  </a:moveTo>
                  <a:cubicBezTo>
                    <a:pt x="1059656" y="360521"/>
                    <a:pt x="1059656" y="359569"/>
                    <a:pt x="1059656" y="360521"/>
                  </a:cubicBezTo>
                  <a:cubicBezTo>
                    <a:pt x="1059656" y="359569"/>
                    <a:pt x="1059656" y="360521"/>
                    <a:pt x="1059656" y="360521"/>
                  </a:cubicBezTo>
                  <a:cubicBezTo>
                    <a:pt x="1059656" y="360521"/>
                    <a:pt x="1059656" y="360521"/>
                    <a:pt x="1059656" y="360521"/>
                  </a:cubicBezTo>
                  <a:close/>
                  <a:moveTo>
                    <a:pt x="1064419" y="383381"/>
                  </a:moveTo>
                  <a:cubicBezTo>
                    <a:pt x="1063466" y="381476"/>
                    <a:pt x="1063466" y="380524"/>
                    <a:pt x="1062514" y="379571"/>
                  </a:cubicBezTo>
                  <a:cubicBezTo>
                    <a:pt x="1062514" y="377666"/>
                    <a:pt x="1062514" y="376714"/>
                    <a:pt x="1063466" y="374809"/>
                  </a:cubicBezTo>
                  <a:cubicBezTo>
                    <a:pt x="1063466" y="375761"/>
                    <a:pt x="1064419" y="377666"/>
                    <a:pt x="1064419" y="378619"/>
                  </a:cubicBezTo>
                  <a:cubicBezTo>
                    <a:pt x="1064419" y="379571"/>
                    <a:pt x="1064419" y="379571"/>
                    <a:pt x="1064419" y="380524"/>
                  </a:cubicBezTo>
                  <a:cubicBezTo>
                    <a:pt x="1064419" y="382429"/>
                    <a:pt x="1065371" y="384334"/>
                    <a:pt x="1065371" y="386239"/>
                  </a:cubicBezTo>
                  <a:cubicBezTo>
                    <a:pt x="1065371" y="385286"/>
                    <a:pt x="1065371" y="384334"/>
                    <a:pt x="1064419" y="383381"/>
                  </a:cubicBezTo>
                  <a:close/>
                  <a:moveTo>
                    <a:pt x="1069181" y="330994"/>
                  </a:moveTo>
                  <a:cubicBezTo>
                    <a:pt x="1067276" y="325279"/>
                    <a:pt x="1065371" y="318611"/>
                    <a:pt x="1063466" y="312896"/>
                  </a:cubicBezTo>
                  <a:cubicBezTo>
                    <a:pt x="1065371" y="309086"/>
                    <a:pt x="1067276" y="304324"/>
                    <a:pt x="1069181" y="300514"/>
                  </a:cubicBezTo>
                  <a:cubicBezTo>
                    <a:pt x="1070134" y="308134"/>
                    <a:pt x="1069181" y="316706"/>
                    <a:pt x="1070134" y="326231"/>
                  </a:cubicBezTo>
                  <a:cubicBezTo>
                    <a:pt x="1069181" y="328136"/>
                    <a:pt x="1069181" y="329089"/>
                    <a:pt x="1069181" y="330994"/>
                  </a:cubicBezTo>
                  <a:close/>
                  <a:moveTo>
                    <a:pt x="1077754" y="262414"/>
                  </a:moveTo>
                  <a:cubicBezTo>
                    <a:pt x="1076801" y="263366"/>
                    <a:pt x="1076801" y="264319"/>
                    <a:pt x="1075849" y="264319"/>
                  </a:cubicBezTo>
                  <a:cubicBezTo>
                    <a:pt x="1074896" y="261461"/>
                    <a:pt x="1074896" y="259556"/>
                    <a:pt x="1073944" y="256699"/>
                  </a:cubicBezTo>
                  <a:lnTo>
                    <a:pt x="1074896" y="256699"/>
                  </a:lnTo>
                  <a:lnTo>
                    <a:pt x="1075849" y="256699"/>
                  </a:lnTo>
                  <a:cubicBezTo>
                    <a:pt x="1076801" y="259556"/>
                    <a:pt x="1077754" y="260509"/>
                    <a:pt x="1077754" y="262414"/>
                  </a:cubicBezTo>
                  <a:close/>
                  <a:moveTo>
                    <a:pt x="1045369" y="175736"/>
                  </a:moveTo>
                  <a:cubicBezTo>
                    <a:pt x="1048226" y="168116"/>
                    <a:pt x="1052036" y="160496"/>
                    <a:pt x="1054894" y="153829"/>
                  </a:cubicBezTo>
                  <a:cubicBezTo>
                    <a:pt x="1054894" y="154781"/>
                    <a:pt x="1054894" y="154781"/>
                    <a:pt x="1055846" y="155734"/>
                  </a:cubicBezTo>
                  <a:cubicBezTo>
                    <a:pt x="1056799" y="160496"/>
                    <a:pt x="1058704" y="166211"/>
                    <a:pt x="1059656" y="171926"/>
                  </a:cubicBezTo>
                  <a:cubicBezTo>
                    <a:pt x="1061561" y="178594"/>
                    <a:pt x="1063466" y="186214"/>
                    <a:pt x="1064419" y="193834"/>
                  </a:cubicBezTo>
                  <a:cubicBezTo>
                    <a:pt x="1066324" y="201454"/>
                    <a:pt x="1067276" y="208121"/>
                    <a:pt x="1069181" y="215741"/>
                  </a:cubicBezTo>
                  <a:cubicBezTo>
                    <a:pt x="1072039" y="228124"/>
                    <a:pt x="1073944" y="241459"/>
                    <a:pt x="1076801" y="253841"/>
                  </a:cubicBezTo>
                  <a:cubicBezTo>
                    <a:pt x="1075849" y="253841"/>
                    <a:pt x="1074896" y="252889"/>
                    <a:pt x="1074896" y="252889"/>
                  </a:cubicBezTo>
                  <a:cubicBezTo>
                    <a:pt x="1070134" y="230981"/>
                    <a:pt x="1067276" y="216694"/>
                    <a:pt x="1067276" y="216694"/>
                  </a:cubicBezTo>
                  <a:cubicBezTo>
                    <a:pt x="1067276" y="216694"/>
                    <a:pt x="1067276" y="232886"/>
                    <a:pt x="1068229" y="257651"/>
                  </a:cubicBezTo>
                  <a:cubicBezTo>
                    <a:pt x="1068229" y="258604"/>
                    <a:pt x="1067276" y="258604"/>
                    <a:pt x="1067276" y="259556"/>
                  </a:cubicBezTo>
                  <a:cubicBezTo>
                    <a:pt x="1065371" y="255746"/>
                    <a:pt x="1065371" y="252889"/>
                    <a:pt x="1065371" y="252889"/>
                  </a:cubicBezTo>
                  <a:cubicBezTo>
                    <a:pt x="1065371" y="252889"/>
                    <a:pt x="1065371" y="255746"/>
                    <a:pt x="1066324" y="261461"/>
                  </a:cubicBezTo>
                  <a:cubicBezTo>
                    <a:pt x="1062514" y="267176"/>
                    <a:pt x="1058704" y="272891"/>
                    <a:pt x="1055846" y="278606"/>
                  </a:cubicBezTo>
                  <a:cubicBezTo>
                    <a:pt x="1055846" y="279559"/>
                    <a:pt x="1054894" y="279559"/>
                    <a:pt x="1054894" y="280511"/>
                  </a:cubicBezTo>
                  <a:cubicBezTo>
                    <a:pt x="1054894" y="279559"/>
                    <a:pt x="1053941" y="278606"/>
                    <a:pt x="1053941" y="277654"/>
                  </a:cubicBezTo>
                  <a:cubicBezTo>
                    <a:pt x="1050131" y="266224"/>
                    <a:pt x="1046321" y="254794"/>
                    <a:pt x="1043464" y="245269"/>
                  </a:cubicBezTo>
                  <a:cubicBezTo>
                    <a:pt x="1040606" y="235744"/>
                    <a:pt x="1037749" y="227171"/>
                    <a:pt x="1035844" y="220504"/>
                  </a:cubicBezTo>
                  <a:cubicBezTo>
                    <a:pt x="1033939" y="215741"/>
                    <a:pt x="1032986" y="211931"/>
                    <a:pt x="1032034" y="209074"/>
                  </a:cubicBezTo>
                  <a:cubicBezTo>
                    <a:pt x="1034891" y="196691"/>
                    <a:pt x="1040606" y="186214"/>
                    <a:pt x="1045369" y="175736"/>
                  </a:cubicBezTo>
                  <a:close/>
                  <a:moveTo>
                    <a:pt x="1019651" y="267176"/>
                  </a:moveTo>
                  <a:cubicBezTo>
                    <a:pt x="1020604" y="251936"/>
                    <a:pt x="1022509" y="236696"/>
                    <a:pt x="1023461" y="221456"/>
                  </a:cubicBezTo>
                  <a:cubicBezTo>
                    <a:pt x="1023461" y="220504"/>
                    <a:pt x="1024414" y="219551"/>
                    <a:pt x="1024414" y="218599"/>
                  </a:cubicBezTo>
                  <a:cubicBezTo>
                    <a:pt x="1026319" y="229076"/>
                    <a:pt x="1028224" y="241459"/>
                    <a:pt x="1032034" y="253841"/>
                  </a:cubicBezTo>
                  <a:cubicBezTo>
                    <a:pt x="1033939" y="263366"/>
                    <a:pt x="1036796" y="272891"/>
                    <a:pt x="1038701" y="283369"/>
                  </a:cubicBezTo>
                  <a:cubicBezTo>
                    <a:pt x="1038701" y="283369"/>
                    <a:pt x="1038701" y="284321"/>
                    <a:pt x="1037749" y="284321"/>
                  </a:cubicBezTo>
                  <a:cubicBezTo>
                    <a:pt x="1035844" y="287179"/>
                    <a:pt x="1032986" y="290036"/>
                    <a:pt x="1031081" y="294799"/>
                  </a:cubicBezTo>
                  <a:cubicBezTo>
                    <a:pt x="1029176" y="298609"/>
                    <a:pt x="1027271" y="302419"/>
                    <a:pt x="1025366" y="306229"/>
                  </a:cubicBezTo>
                  <a:cubicBezTo>
                    <a:pt x="1024414" y="297656"/>
                    <a:pt x="1024414" y="290036"/>
                    <a:pt x="1023461" y="284321"/>
                  </a:cubicBezTo>
                  <a:cubicBezTo>
                    <a:pt x="1022509" y="274796"/>
                    <a:pt x="1022509" y="269081"/>
                    <a:pt x="1022509" y="269081"/>
                  </a:cubicBezTo>
                  <a:cubicBezTo>
                    <a:pt x="1022509" y="269081"/>
                    <a:pt x="1021556" y="274796"/>
                    <a:pt x="1019651" y="284321"/>
                  </a:cubicBezTo>
                  <a:cubicBezTo>
                    <a:pt x="1018699" y="291941"/>
                    <a:pt x="1016794" y="302419"/>
                    <a:pt x="1015841" y="314801"/>
                  </a:cubicBezTo>
                  <a:cubicBezTo>
                    <a:pt x="1015841" y="314801"/>
                    <a:pt x="1015841" y="315754"/>
                    <a:pt x="1015841" y="315754"/>
                  </a:cubicBezTo>
                  <a:cubicBezTo>
                    <a:pt x="1015841" y="315754"/>
                    <a:pt x="1015841" y="315754"/>
                    <a:pt x="1015841" y="315754"/>
                  </a:cubicBezTo>
                  <a:cubicBezTo>
                    <a:pt x="1020604" y="276701"/>
                    <a:pt x="1022509" y="251936"/>
                    <a:pt x="1022509" y="251936"/>
                  </a:cubicBezTo>
                  <a:cubicBezTo>
                    <a:pt x="1022509" y="251936"/>
                    <a:pt x="1021556" y="257651"/>
                    <a:pt x="1019651" y="267176"/>
                  </a:cubicBezTo>
                  <a:close/>
                  <a:moveTo>
                    <a:pt x="1011079" y="364331"/>
                  </a:moveTo>
                  <a:cubicBezTo>
                    <a:pt x="1011079" y="361474"/>
                    <a:pt x="1012031" y="358616"/>
                    <a:pt x="1012031" y="355759"/>
                  </a:cubicBezTo>
                  <a:cubicBezTo>
                    <a:pt x="1012984" y="350996"/>
                    <a:pt x="1012984" y="347186"/>
                    <a:pt x="1013936" y="342424"/>
                  </a:cubicBezTo>
                  <a:cubicBezTo>
                    <a:pt x="1013936" y="342424"/>
                    <a:pt x="1013936" y="342424"/>
                    <a:pt x="1013936" y="342424"/>
                  </a:cubicBezTo>
                  <a:cubicBezTo>
                    <a:pt x="1012984" y="349091"/>
                    <a:pt x="1012984" y="356711"/>
                    <a:pt x="1012031" y="364331"/>
                  </a:cubicBezTo>
                  <a:cubicBezTo>
                    <a:pt x="1012031" y="365284"/>
                    <a:pt x="1011079" y="365284"/>
                    <a:pt x="1011079" y="366236"/>
                  </a:cubicBezTo>
                  <a:cubicBezTo>
                    <a:pt x="1011079" y="366236"/>
                    <a:pt x="1011079" y="366236"/>
                    <a:pt x="1011079" y="366236"/>
                  </a:cubicBezTo>
                  <a:cubicBezTo>
                    <a:pt x="1011079" y="366236"/>
                    <a:pt x="1011079" y="365284"/>
                    <a:pt x="1011079" y="364331"/>
                  </a:cubicBezTo>
                  <a:close/>
                  <a:moveTo>
                    <a:pt x="1004411" y="257651"/>
                  </a:moveTo>
                  <a:cubicBezTo>
                    <a:pt x="1003459" y="265271"/>
                    <a:pt x="1002506" y="273844"/>
                    <a:pt x="1001554" y="281464"/>
                  </a:cubicBezTo>
                  <a:cubicBezTo>
                    <a:pt x="999649" y="277654"/>
                    <a:pt x="997744" y="273844"/>
                    <a:pt x="996791" y="271939"/>
                  </a:cubicBezTo>
                  <a:cubicBezTo>
                    <a:pt x="999649" y="268129"/>
                    <a:pt x="1001554" y="262414"/>
                    <a:pt x="1004411" y="257651"/>
                  </a:cubicBezTo>
                  <a:close/>
                  <a:moveTo>
                    <a:pt x="991076" y="283369"/>
                  </a:moveTo>
                  <a:cubicBezTo>
                    <a:pt x="992981" y="280511"/>
                    <a:pt x="994886" y="276701"/>
                    <a:pt x="995839" y="273844"/>
                  </a:cubicBezTo>
                  <a:cubicBezTo>
                    <a:pt x="996791" y="277654"/>
                    <a:pt x="997744" y="283369"/>
                    <a:pt x="999649" y="291941"/>
                  </a:cubicBezTo>
                  <a:cubicBezTo>
                    <a:pt x="998696" y="303371"/>
                    <a:pt x="996791" y="314801"/>
                    <a:pt x="995839" y="326231"/>
                  </a:cubicBezTo>
                  <a:cubicBezTo>
                    <a:pt x="994886" y="328136"/>
                    <a:pt x="994886" y="329089"/>
                    <a:pt x="993934" y="330994"/>
                  </a:cubicBezTo>
                  <a:cubicBezTo>
                    <a:pt x="992981" y="324326"/>
                    <a:pt x="992981" y="320516"/>
                    <a:pt x="992981" y="320516"/>
                  </a:cubicBezTo>
                  <a:cubicBezTo>
                    <a:pt x="992981" y="320516"/>
                    <a:pt x="992029" y="327184"/>
                    <a:pt x="991076" y="338614"/>
                  </a:cubicBezTo>
                  <a:cubicBezTo>
                    <a:pt x="991076" y="339566"/>
                    <a:pt x="990124" y="340519"/>
                    <a:pt x="990124" y="341471"/>
                  </a:cubicBezTo>
                  <a:cubicBezTo>
                    <a:pt x="987266" y="349091"/>
                    <a:pt x="984409" y="356711"/>
                    <a:pt x="981551" y="365284"/>
                  </a:cubicBezTo>
                  <a:cubicBezTo>
                    <a:pt x="981551" y="364331"/>
                    <a:pt x="981551" y="363379"/>
                    <a:pt x="980599" y="363379"/>
                  </a:cubicBezTo>
                  <a:cubicBezTo>
                    <a:pt x="979646" y="351949"/>
                    <a:pt x="978694" y="341471"/>
                    <a:pt x="977741" y="331946"/>
                  </a:cubicBezTo>
                  <a:cubicBezTo>
                    <a:pt x="976789" y="325279"/>
                    <a:pt x="976789" y="318611"/>
                    <a:pt x="975836" y="311944"/>
                  </a:cubicBezTo>
                  <a:cubicBezTo>
                    <a:pt x="980599" y="301466"/>
                    <a:pt x="986314" y="291941"/>
                    <a:pt x="991076" y="283369"/>
                  </a:cubicBezTo>
                  <a:close/>
                  <a:moveTo>
                    <a:pt x="960596" y="298609"/>
                  </a:moveTo>
                  <a:cubicBezTo>
                    <a:pt x="963454" y="291941"/>
                    <a:pt x="965359" y="286226"/>
                    <a:pt x="968216" y="280511"/>
                  </a:cubicBezTo>
                  <a:cubicBezTo>
                    <a:pt x="968216" y="284321"/>
                    <a:pt x="967264" y="289084"/>
                    <a:pt x="967264" y="294799"/>
                  </a:cubicBezTo>
                  <a:cubicBezTo>
                    <a:pt x="965359" y="297656"/>
                    <a:pt x="963454" y="301466"/>
                    <a:pt x="961549" y="304324"/>
                  </a:cubicBezTo>
                  <a:cubicBezTo>
                    <a:pt x="961549" y="304324"/>
                    <a:pt x="961549" y="304324"/>
                    <a:pt x="961549" y="303371"/>
                  </a:cubicBezTo>
                  <a:cubicBezTo>
                    <a:pt x="961549" y="302419"/>
                    <a:pt x="960596" y="302419"/>
                    <a:pt x="960596" y="301466"/>
                  </a:cubicBezTo>
                  <a:cubicBezTo>
                    <a:pt x="960596" y="299561"/>
                    <a:pt x="960596" y="299561"/>
                    <a:pt x="960596" y="298609"/>
                  </a:cubicBezTo>
                  <a:close/>
                  <a:moveTo>
                    <a:pt x="939641" y="258604"/>
                  </a:moveTo>
                  <a:cubicBezTo>
                    <a:pt x="939641" y="258604"/>
                    <a:pt x="939641" y="258604"/>
                    <a:pt x="939641" y="258604"/>
                  </a:cubicBezTo>
                  <a:cubicBezTo>
                    <a:pt x="941546" y="253841"/>
                    <a:pt x="942499" y="250031"/>
                    <a:pt x="943451" y="246221"/>
                  </a:cubicBezTo>
                  <a:cubicBezTo>
                    <a:pt x="943451" y="248126"/>
                    <a:pt x="943451" y="250031"/>
                    <a:pt x="943451" y="251936"/>
                  </a:cubicBezTo>
                  <a:cubicBezTo>
                    <a:pt x="942499" y="253841"/>
                    <a:pt x="941546" y="256699"/>
                    <a:pt x="939641" y="258604"/>
                  </a:cubicBezTo>
                  <a:lnTo>
                    <a:pt x="939641" y="258604"/>
                  </a:lnTo>
                  <a:close/>
                  <a:moveTo>
                    <a:pt x="944404" y="280511"/>
                  </a:moveTo>
                  <a:lnTo>
                    <a:pt x="943451" y="273844"/>
                  </a:lnTo>
                  <a:cubicBezTo>
                    <a:pt x="943451" y="272891"/>
                    <a:pt x="944404" y="271939"/>
                    <a:pt x="944404" y="270986"/>
                  </a:cubicBezTo>
                  <a:cubicBezTo>
                    <a:pt x="944404" y="270986"/>
                    <a:pt x="944404" y="271939"/>
                    <a:pt x="944404" y="271939"/>
                  </a:cubicBezTo>
                  <a:cubicBezTo>
                    <a:pt x="944404" y="272891"/>
                    <a:pt x="944404" y="274796"/>
                    <a:pt x="944404" y="275749"/>
                  </a:cubicBezTo>
                  <a:cubicBezTo>
                    <a:pt x="945356" y="277654"/>
                    <a:pt x="945356" y="279559"/>
                    <a:pt x="944404" y="280511"/>
                  </a:cubicBezTo>
                  <a:close/>
                  <a:moveTo>
                    <a:pt x="944404" y="270986"/>
                  </a:moveTo>
                  <a:cubicBezTo>
                    <a:pt x="944404" y="270986"/>
                    <a:pt x="944404" y="270986"/>
                    <a:pt x="944404" y="270986"/>
                  </a:cubicBezTo>
                  <a:cubicBezTo>
                    <a:pt x="945356" y="270986"/>
                    <a:pt x="945356" y="270986"/>
                    <a:pt x="944404" y="270986"/>
                  </a:cubicBezTo>
                  <a:cubicBezTo>
                    <a:pt x="945356" y="270986"/>
                    <a:pt x="944404" y="270986"/>
                    <a:pt x="944404" y="270986"/>
                  </a:cubicBezTo>
                  <a:close/>
                  <a:moveTo>
                    <a:pt x="933926" y="227171"/>
                  </a:moveTo>
                  <a:cubicBezTo>
                    <a:pt x="946309" y="185261"/>
                    <a:pt x="954881" y="153829"/>
                    <a:pt x="958691" y="138589"/>
                  </a:cubicBezTo>
                  <a:cubicBezTo>
                    <a:pt x="958691" y="141446"/>
                    <a:pt x="958691" y="143351"/>
                    <a:pt x="958691" y="146209"/>
                  </a:cubicBezTo>
                  <a:cubicBezTo>
                    <a:pt x="957739" y="159544"/>
                    <a:pt x="956786" y="179546"/>
                    <a:pt x="953929" y="203359"/>
                  </a:cubicBezTo>
                  <a:cubicBezTo>
                    <a:pt x="952976" y="215741"/>
                    <a:pt x="951071" y="228124"/>
                    <a:pt x="950119" y="242411"/>
                  </a:cubicBezTo>
                  <a:cubicBezTo>
                    <a:pt x="949166" y="243364"/>
                    <a:pt x="948214" y="245269"/>
                    <a:pt x="948214" y="246221"/>
                  </a:cubicBezTo>
                  <a:cubicBezTo>
                    <a:pt x="947261" y="244316"/>
                    <a:pt x="947261" y="241459"/>
                    <a:pt x="947261" y="240506"/>
                  </a:cubicBezTo>
                  <a:cubicBezTo>
                    <a:pt x="948214" y="235744"/>
                    <a:pt x="949166" y="233839"/>
                    <a:pt x="949166" y="233839"/>
                  </a:cubicBezTo>
                  <a:cubicBezTo>
                    <a:pt x="949166" y="233839"/>
                    <a:pt x="948214" y="235744"/>
                    <a:pt x="946309" y="238601"/>
                  </a:cubicBezTo>
                  <a:cubicBezTo>
                    <a:pt x="945356" y="232886"/>
                    <a:pt x="944404" y="230029"/>
                    <a:pt x="944404" y="230029"/>
                  </a:cubicBezTo>
                  <a:cubicBezTo>
                    <a:pt x="944404" y="230029"/>
                    <a:pt x="944404" y="233839"/>
                    <a:pt x="944404" y="241459"/>
                  </a:cubicBezTo>
                  <a:cubicBezTo>
                    <a:pt x="943451" y="244316"/>
                    <a:pt x="941546" y="248126"/>
                    <a:pt x="939641" y="251936"/>
                  </a:cubicBezTo>
                  <a:lnTo>
                    <a:pt x="938689" y="248126"/>
                  </a:lnTo>
                  <a:lnTo>
                    <a:pt x="936784" y="241459"/>
                  </a:lnTo>
                  <a:cubicBezTo>
                    <a:pt x="941546" y="226219"/>
                    <a:pt x="943451" y="217646"/>
                    <a:pt x="943451" y="217646"/>
                  </a:cubicBezTo>
                  <a:cubicBezTo>
                    <a:pt x="943451" y="217646"/>
                    <a:pt x="940594" y="224314"/>
                    <a:pt x="934879" y="235744"/>
                  </a:cubicBezTo>
                  <a:lnTo>
                    <a:pt x="932974" y="230029"/>
                  </a:lnTo>
                  <a:cubicBezTo>
                    <a:pt x="932974" y="230029"/>
                    <a:pt x="932974" y="228124"/>
                    <a:pt x="933926" y="227171"/>
                  </a:cubicBezTo>
                  <a:close/>
                  <a:moveTo>
                    <a:pt x="921544" y="452914"/>
                  </a:moveTo>
                  <a:cubicBezTo>
                    <a:pt x="921544" y="452914"/>
                    <a:pt x="920591" y="451961"/>
                    <a:pt x="920591" y="451961"/>
                  </a:cubicBezTo>
                  <a:cubicBezTo>
                    <a:pt x="920591" y="447199"/>
                    <a:pt x="920591" y="443389"/>
                    <a:pt x="919639" y="438626"/>
                  </a:cubicBezTo>
                  <a:cubicBezTo>
                    <a:pt x="920591" y="443389"/>
                    <a:pt x="921544" y="448151"/>
                    <a:pt x="921544" y="452914"/>
                  </a:cubicBezTo>
                  <a:close/>
                  <a:moveTo>
                    <a:pt x="912019" y="210979"/>
                  </a:moveTo>
                  <a:lnTo>
                    <a:pt x="915829" y="227171"/>
                  </a:lnTo>
                  <a:cubicBezTo>
                    <a:pt x="915829" y="228124"/>
                    <a:pt x="915829" y="229076"/>
                    <a:pt x="914876" y="230029"/>
                  </a:cubicBezTo>
                  <a:cubicBezTo>
                    <a:pt x="913924" y="231934"/>
                    <a:pt x="913924" y="234791"/>
                    <a:pt x="912971" y="236696"/>
                  </a:cubicBezTo>
                  <a:cubicBezTo>
                    <a:pt x="912971" y="235744"/>
                    <a:pt x="912019" y="233839"/>
                    <a:pt x="912019" y="232886"/>
                  </a:cubicBezTo>
                  <a:cubicBezTo>
                    <a:pt x="912019" y="231934"/>
                    <a:pt x="912019" y="230029"/>
                    <a:pt x="912019" y="228124"/>
                  </a:cubicBezTo>
                  <a:cubicBezTo>
                    <a:pt x="912019" y="222409"/>
                    <a:pt x="911066" y="216694"/>
                    <a:pt x="911066" y="210979"/>
                  </a:cubicBezTo>
                  <a:cubicBezTo>
                    <a:pt x="911066" y="209074"/>
                    <a:pt x="911066" y="206216"/>
                    <a:pt x="911066" y="204311"/>
                  </a:cubicBezTo>
                  <a:lnTo>
                    <a:pt x="912019" y="210979"/>
                  </a:lnTo>
                  <a:close/>
                  <a:moveTo>
                    <a:pt x="833914" y="333851"/>
                  </a:moveTo>
                  <a:cubicBezTo>
                    <a:pt x="833914" y="332899"/>
                    <a:pt x="833914" y="332899"/>
                    <a:pt x="834866" y="331946"/>
                  </a:cubicBezTo>
                  <a:cubicBezTo>
                    <a:pt x="834866" y="333851"/>
                    <a:pt x="834866" y="335756"/>
                    <a:pt x="834866" y="337661"/>
                  </a:cubicBezTo>
                  <a:cubicBezTo>
                    <a:pt x="834866" y="336709"/>
                    <a:pt x="833914" y="334804"/>
                    <a:pt x="833914" y="333851"/>
                  </a:cubicBezTo>
                  <a:close/>
                  <a:moveTo>
                    <a:pt x="847249" y="304324"/>
                  </a:moveTo>
                  <a:cubicBezTo>
                    <a:pt x="847249" y="303371"/>
                    <a:pt x="847249" y="302419"/>
                    <a:pt x="846296" y="301466"/>
                  </a:cubicBezTo>
                  <a:cubicBezTo>
                    <a:pt x="846296" y="300514"/>
                    <a:pt x="846296" y="300514"/>
                    <a:pt x="846296" y="299561"/>
                  </a:cubicBezTo>
                  <a:cubicBezTo>
                    <a:pt x="848201" y="294799"/>
                    <a:pt x="849154" y="290989"/>
                    <a:pt x="851059" y="286226"/>
                  </a:cubicBezTo>
                  <a:cubicBezTo>
                    <a:pt x="850106" y="292894"/>
                    <a:pt x="848201" y="298609"/>
                    <a:pt x="847249" y="304324"/>
                  </a:cubicBezTo>
                  <a:close/>
                  <a:moveTo>
                    <a:pt x="880586" y="300514"/>
                  </a:moveTo>
                  <a:cubicBezTo>
                    <a:pt x="878681" y="306229"/>
                    <a:pt x="877729" y="312896"/>
                    <a:pt x="876776" y="319564"/>
                  </a:cubicBezTo>
                  <a:cubicBezTo>
                    <a:pt x="874871" y="326231"/>
                    <a:pt x="873919" y="334804"/>
                    <a:pt x="872966" y="343376"/>
                  </a:cubicBezTo>
                  <a:cubicBezTo>
                    <a:pt x="872014" y="346234"/>
                    <a:pt x="870109" y="348139"/>
                    <a:pt x="869156" y="350996"/>
                  </a:cubicBezTo>
                  <a:cubicBezTo>
                    <a:pt x="869156" y="350996"/>
                    <a:pt x="868204" y="350044"/>
                    <a:pt x="868204" y="349091"/>
                  </a:cubicBezTo>
                  <a:cubicBezTo>
                    <a:pt x="868204" y="349091"/>
                    <a:pt x="868204" y="348139"/>
                    <a:pt x="867251" y="348139"/>
                  </a:cubicBezTo>
                  <a:cubicBezTo>
                    <a:pt x="867251" y="344329"/>
                    <a:pt x="867251" y="339566"/>
                    <a:pt x="867251" y="335756"/>
                  </a:cubicBezTo>
                  <a:cubicBezTo>
                    <a:pt x="867251" y="323374"/>
                    <a:pt x="867251" y="311944"/>
                    <a:pt x="866299" y="301466"/>
                  </a:cubicBezTo>
                  <a:cubicBezTo>
                    <a:pt x="866299" y="290989"/>
                    <a:pt x="864394" y="281464"/>
                    <a:pt x="863441" y="272891"/>
                  </a:cubicBezTo>
                  <a:cubicBezTo>
                    <a:pt x="862489" y="267176"/>
                    <a:pt x="862489" y="262414"/>
                    <a:pt x="861536" y="257651"/>
                  </a:cubicBezTo>
                  <a:cubicBezTo>
                    <a:pt x="861536" y="256699"/>
                    <a:pt x="861536" y="256699"/>
                    <a:pt x="862489" y="255746"/>
                  </a:cubicBezTo>
                  <a:cubicBezTo>
                    <a:pt x="862489" y="255746"/>
                    <a:pt x="862489" y="255746"/>
                    <a:pt x="862489" y="255746"/>
                  </a:cubicBezTo>
                  <a:cubicBezTo>
                    <a:pt x="867251" y="265271"/>
                    <a:pt x="871061" y="274796"/>
                    <a:pt x="876776" y="286226"/>
                  </a:cubicBezTo>
                  <a:cubicBezTo>
                    <a:pt x="878681" y="290036"/>
                    <a:pt x="880586" y="293846"/>
                    <a:pt x="881539" y="296704"/>
                  </a:cubicBezTo>
                  <a:cubicBezTo>
                    <a:pt x="881539" y="298609"/>
                    <a:pt x="881539" y="299561"/>
                    <a:pt x="880586" y="300514"/>
                  </a:cubicBezTo>
                  <a:close/>
                  <a:moveTo>
                    <a:pt x="885349" y="318611"/>
                  </a:moveTo>
                  <a:cubicBezTo>
                    <a:pt x="885349" y="318611"/>
                    <a:pt x="885349" y="319564"/>
                    <a:pt x="884396" y="319564"/>
                  </a:cubicBezTo>
                  <a:cubicBezTo>
                    <a:pt x="884396" y="319564"/>
                    <a:pt x="884396" y="320516"/>
                    <a:pt x="883444" y="320516"/>
                  </a:cubicBezTo>
                  <a:cubicBezTo>
                    <a:pt x="883444" y="313849"/>
                    <a:pt x="883444" y="308134"/>
                    <a:pt x="884396" y="303371"/>
                  </a:cubicBezTo>
                  <a:cubicBezTo>
                    <a:pt x="885349" y="305276"/>
                    <a:pt x="886301" y="308134"/>
                    <a:pt x="887254" y="310039"/>
                  </a:cubicBezTo>
                  <a:cubicBezTo>
                    <a:pt x="887254" y="312896"/>
                    <a:pt x="886301" y="315754"/>
                    <a:pt x="885349" y="318611"/>
                  </a:cubicBezTo>
                  <a:close/>
                  <a:moveTo>
                    <a:pt x="900589" y="246221"/>
                  </a:moveTo>
                  <a:cubicBezTo>
                    <a:pt x="900589" y="247174"/>
                    <a:pt x="899636" y="247174"/>
                    <a:pt x="900589" y="246221"/>
                  </a:cubicBezTo>
                  <a:cubicBezTo>
                    <a:pt x="899636" y="239554"/>
                    <a:pt x="898684" y="234791"/>
                    <a:pt x="898684" y="234791"/>
                  </a:cubicBezTo>
                  <a:cubicBezTo>
                    <a:pt x="898684" y="234791"/>
                    <a:pt x="898684" y="241459"/>
                    <a:pt x="897731" y="252889"/>
                  </a:cubicBezTo>
                  <a:cubicBezTo>
                    <a:pt x="897731" y="252889"/>
                    <a:pt x="897731" y="252889"/>
                    <a:pt x="897731" y="253841"/>
                  </a:cubicBezTo>
                  <a:cubicBezTo>
                    <a:pt x="895826" y="251936"/>
                    <a:pt x="894874" y="250031"/>
                    <a:pt x="894874" y="250031"/>
                  </a:cubicBezTo>
                  <a:cubicBezTo>
                    <a:pt x="894874" y="250031"/>
                    <a:pt x="895826" y="251936"/>
                    <a:pt x="897731" y="254794"/>
                  </a:cubicBezTo>
                  <a:cubicBezTo>
                    <a:pt x="897731" y="255746"/>
                    <a:pt x="897731" y="256699"/>
                    <a:pt x="897731" y="257651"/>
                  </a:cubicBezTo>
                  <a:cubicBezTo>
                    <a:pt x="897731" y="259556"/>
                    <a:pt x="897731" y="262414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5271"/>
                    <a:pt x="896779" y="265271"/>
                  </a:cubicBezTo>
                  <a:cubicBezTo>
                    <a:pt x="896779" y="267176"/>
                    <a:pt x="896779" y="269081"/>
                    <a:pt x="896779" y="270986"/>
                  </a:cubicBezTo>
                  <a:cubicBezTo>
                    <a:pt x="896779" y="271939"/>
                    <a:pt x="896779" y="271939"/>
                    <a:pt x="896779" y="272891"/>
                  </a:cubicBezTo>
                  <a:cubicBezTo>
                    <a:pt x="896779" y="276701"/>
                    <a:pt x="895826" y="280511"/>
                    <a:pt x="895826" y="285274"/>
                  </a:cubicBezTo>
                  <a:cubicBezTo>
                    <a:pt x="895826" y="286226"/>
                    <a:pt x="895826" y="286226"/>
                    <a:pt x="895826" y="287179"/>
                  </a:cubicBezTo>
                  <a:cubicBezTo>
                    <a:pt x="893921" y="284321"/>
                    <a:pt x="892969" y="281464"/>
                    <a:pt x="891064" y="279559"/>
                  </a:cubicBezTo>
                  <a:cubicBezTo>
                    <a:pt x="885349" y="269081"/>
                    <a:pt x="879634" y="259556"/>
                    <a:pt x="873919" y="250984"/>
                  </a:cubicBezTo>
                  <a:cubicBezTo>
                    <a:pt x="872014" y="248126"/>
                    <a:pt x="871061" y="245269"/>
                    <a:pt x="869156" y="243364"/>
                  </a:cubicBezTo>
                  <a:cubicBezTo>
                    <a:pt x="869156" y="243364"/>
                    <a:pt x="869156" y="243364"/>
                    <a:pt x="869156" y="242411"/>
                  </a:cubicBezTo>
                  <a:cubicBezTo>
                    <a:pt x="872966" y="232886"/>
                    <a:pt x="875824" y="223361"/>
                    <a:pt x="878681" y="215741"/>
                  </a:cubicBezTo>
                  <a:cubicBezTo>
                    <a:pt x="881539" y="210979"/>
                    <a:pt x="884396" y="205264"/>
                    <a:pt x="887254" y="200501"/>
                  </a:cubicBezTo>
                  <a:lnTo>
                    <a:pt x="895826" y="223361"/>
                  </a:lnTo>
                  <a:lnTo>
                    <a:pt x="901541" y="240506"/>
                  </a:lnTo>
                  <a:cubicBezTo>
                    <a:pt x="900589" y="242411"/>
                    <a:pt x="900589" y="244316"/>
                    <a:pt x="900589" y="246221"/>
                  </a:cubicBezTo>
                  <a:close/>
                  <a:moveTo>
                    <a:pt x="891064" y="190976"/>
                  </a:moveTo>
                  <a:cubicBezTo>
                    <a:pt x="892016" y="190024"/>
                    <a:pt x="892969" y="188119"/>
                    <a:pt x="892969" y="187166"/>
                  </a:cubicBezTo>
                  <a:cubicBezTo>
                    <a:pt x="892969" y="189071"/>
                    <a:pt x="894874" y="194786"/>
                    <a:pt x="896779" y="202406"/>
                  </a:cubicBezTo>
                  <a:cubicBezTo>
                    <a:pt x="895826" y="199549"/>
                    <a:pt x="893921" y="195739"/>
                    <a:pt x="891064" y="190976"/>
                  </a:cubicBezTo>
                  <a:close/>
                  <a:moveTo>
                    <a:pt x="904399" y="181451"/>
                  </a:moveTo>
                  <a:cubicBezTo>
                    <a:pt x="904399" y="182404"/>
                    <a:pt x="904399" y="182404"/>
                    <a:pt x="904399" y="183356"/>
                  </a:cubicBezTo>
                  <a:cubicBezTo>
                    <a:pt x="904399" y="190976"/>
                    <a:pt x="903446" y="200501"/>
                    <a:pt x="903446" y="210979"/>
                  </a:cubicBezTo>
                  <a:cubicBezTo>
                    <a:pt x="903446" y="210979"/>
                    <a:pt x="903446" y="210026"/>
                    <a:pt x="903446" y="210026"/>
                  </a:cubicBezTo>
                  <a:cubicBezTo>
                    <a:pt x="898684" y="197644"/>
                    <a:pt x="894874" y="190024"/>
                    <a:pt x="894874" y="188119"/>
                  </a:cubicBezTo>
                  <a:cubicBezTo>
                    <a:pt x="897731" y="183356"/>
                    <a:pt x="900589" y="178594"/>
                    <a:pt x="903446" y="173831"/>
                  </a:cubicBezTo>
                  <a:lnTo>
                    <a:pt x="904399" y="181451"/>
                  </a:lnTo>
                  <a:close/>
                  <a:moveTo>
                    <a:pt x="888206" y="137636"/>
                  </a:moveTo>
                  <a:cubicBezTo>
                    <a:pt x="889159" y="135731"/>
                    <a:pt x="890111" y="134779"/>
                    <a:pt x="890111" y="132874"/>
                  </a:cubicBezTo>
                  <a:lnTo>
                    <a:pt x="898684" y="161449"/>
                  </a:lnTo>
                  <a:cubicBezTo>
                    <a:pt x="896779" y="163354"/>
                    <a:pt x="894874" y="166211"/>
                    <a:pt x="893921" y="168116"/>
                  </a:cubicBezTo>
                  <a:cubicBezTo>
                    <a:pt x="891064" y="171926"/>
                    <a:pt x="888206" y="175736"/>
                    <a:pt x="885349" y="180499"/>
                  </a:cubicBezTo>
                  <a:cubicBezTo>
                    <a:pt x="881539" y="174784"/>
                    <a:pt x="878681" y="169069"/>
                    <a:pt x="874871" y="163354"/>
                  </a:cubicBezTo>
                  <a:cubicBezTo>
                    <a:pt x="879634" y="154781"/>
                    <a:pt x="883444" y="146209"/>
                    <a:pt x="888206" y="137636"/>
                  </a:cubicBezTo>
                  <a:close/>
                  <a:moveTo>
                    <a:pt x="872966" y="169069"/>
                  </a:moveTo>
                  <a:lnTo>
                    <a:pt x="881539" y="188119"/>
                  </a:lnTo>
                  <a:cubicBezTo>
                    <a:pt x="880586" y="189071"/>
                    <a:pt x="879634" y="190976"/>
                    <a:pt x="878681" y="191929"/>
                  </a:cubicBezTo>
                  <a:cubicBezTo>
                    <a:pt x="871061" y="202406"/>
                    <a:pt x="864394" y="213836"/>
                    <a:pt x="856774" y="226219"/>
                  </a:cubicBezTo>
                  <a:cubicBezTo>
                    <a:pt x="854869" y="223361"/>
                    <a:pt x="852964" y="220504"/>
                    <a:pt x="851059" y="217646"/>
                  </a:cubicBezTo>
                  <a:cubicBezTo>
                    <a:pt x="858679" y="199549"/>
                    <a:pt x="865346" y="183356"/>
                    <a:pt x="872966" y="169069"/>
                  </a:cubicBezTo>
                  <a:close/>
                  <a:moveTo>
                    <a:pt x="847249" y="225266"/>
                  </a:moveTo>
                  <a:cubicBezTo>
                    <a:pt x="847249" y="224314"/>
                    <a:pt x="848201" y="223361"/>
                    <a:pt x="848201" y="223361"/>
                  </a:cubicBezTo>
                  <a:cubicBezTo>
                    <a:pt x="849154" y="226219"/>
                    <a:pt x="851059" y="229076"/>
                    <a:pt x="852011" y="232886"/>
                  </a:cubicBezTo>
                  <a:cubicBezTo>
                    <a:pt x="850106" y="236696"/>
                    <a:pt x="848201" y="239554"/>
                    <a:pt x="845344" y="243364"/>
                  </a:cubicBezTo>
                  <a:cubicBezTo>
                    <a:pt x="842486" y="248126"/>
                    <a:pt x="839629" y="252889"/>
                    <a:pt x="837724" y="256699"/>
                  </a:cubicBezTo>
                  <a:cubicBezTo>
                    <a:pt x="837724" y="254794"/>
                    <a:pt x="836771" y="252889"/>
                    <a:pt x="836771" y="250984"/>
                  </a:cubicBezTo>
                  <a:cubicBezTo>
                    <a:pt x="839629" y="242411"/>
                    <a:pt x="843439" y="233839"/>
                    <a:pt x="847249" y="225266"/>
                  </a:cubicBezTo>
                  <a:close/>
                  <a:moveTo>
                    <a:pt x="835819" y="195739"/>
                  </a:moveTo>
                  <a:cubicBezTo>
                    <a:pt x="835819" y="194786"/>
                    <a:pt x="835819" y="194786"/>
                    <a:pt x="835819" y="195739"/>
                  </a:cubicBezTo>
                  <a:cubicBezTo>
                    <a:pt x="836771" y="196691"/>
                    <a:pt x="838676" y="200501"/>
                    <a:pt x="840581" y="206216"/>
                  </a:cubicBezTo>
                  <a:cubicBezTo>
                    <a:pt x="838676" y="210979"/>
                    <a:pt x="835819" y="214789"/>
                    <a:pt x="833914" y="219551"/>
                  </a:cubicBezTo>
                  <a:cubicBezTo>
                    <a:pt x="833914" y="220504"/>
                    <a:pt x="832961" y="220504"/>
                    <a:pt x="832961" y="221456"/>
                  </a:cubicBezTo>
                  <a:cubicBezTo>
                    <a:pt x="833914" y="211931"/>
                    <a:pt x="834866" y="203359"/>
                    <a:pt x="835819" y="195739"/>
                  </a:cubicBezTo>
                  <a:close/>
                  <a:moveTo>
                    <a:pt x="826294" y="274796"/>
                  </a:moveTo>
                  <a:cubicBezTo>
                    <a:pt x="827246" y="273844"/>
                    <a:pt x="827246" y="271939"/>
                    <a:pt x="828199" y="270986"/>
                  </a:cubicBezTo>
                  <a:cubicBezTo>
                    <a:pt x="828199" y="271939"/>
                    <a:pt x="828199" y="272891"/>
                    <a:pt x="828199" y="272891"/>
                  </a:cubicBezTo>
                  <a:cubicBezTo>
                    <a:pt x="827246" y="273844"/>
                    <a:pt x="826294" y="275749"/>
                    <a:pt x="826294" y="276701"/>
                  </a:cubicBezTo>
                  <a:cubicBezTo>
                    <a:pt x="826294" y="275749"/>
                    <a:pt x="826294" y="274796"/>
                    <a:pt x="826294" y="274796"/>
                  </a:cubicBezTo>
                  <a:close/>
                  <a:moveTo>
                    <a:pt x="812006" y="448151"/>
                  </a:move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lose/>
                  <a:moveTo>
                    <a:pt x="785336" y="330041"/>
                  </a:moveTo>
                  <a:cubicBezTo>
                    <a:pt x="784384" y="329089"/>
                    <a:pt x="783431" y="327184"/>
                    <a:pt x="782479" y="325279"/>
                  </a:cubicBezTo>
                  <a:cubicBezTo>
                    <a:pt x="782479" y="321469"/>
                    <a:pt x="782479" y="318611"/>
                    <a:pt x="782479" y="315754"/>
                  </a:cubicBezTo>
                  <a:cubicBezTo>
                    <a:pt x="783431" y="319564"/>
                    <a:pt x="785336" y="322421"/>
                    <a:pt x="786289" y="326231"/>
                  </a:cubicBezTo>
                  <a:cubicBezTo>
                    <a:pt x="786289" y="328136"/>
                    <a:pt x="785336" y="329089"/>
                    <a:pt x="785336" y="330041"/>
                  </a:cubicBezTo>
                  <a:close/>
                  <a:moveTo>
                    <a:pt x="797719" y="271939"/>
                  </a:moveTo>
                  <a:cubicBezTo>
                    <a:pt x="799624" y="276701"/>
                    <a:pt x="801529" y="281464"/>
                    <a:pt x="803434" y="286226"/>
                  </a:cubicBezTo>
                  <a:cubicBezTo>
                    <a:pt x="803434" y="287179"/>
                    <a:pt x="802481" y="288131"/>
                    <a:pt x="802481" y="288131"/>
                  </a:cubicBezTo>
                  <a:cubicBezTo>
                    <a:pt x="799624" y="295751"/>
                    <a:pt x="796766" y="302419"/>
                    <a:pt x="792956" y="310039"/>
                  </a:cubicBezTo>
                  <a:cubicBezTo>
                    <a:pt x="792956" y="310039"/>
                    <a:pt x="792956" y="310039"/>
                    <a:pt x="792956" y="309086"/>
                  </a:cubicBezTo>
                  <a:cubicBezTo>
                    <a:pt x="791051" y="305276"/>
                    <a:pt x="789146" y="300514"/>
                    <a:pt x="787241" y="296704"/>
                  </a:cubicBezTo>
                  <a:cubicBezTo>
                    <a:pt x="790099" y="285274"/>
                    <a:pt x="792956" y="274796"/>
                    <a:pt x="795814" y="266224"/>
                  </a:cubicBezTo>
                  <a:cubicBezTo>
                    <a:pt x="796766" y="269081"/>
                    <a:pt x="796766" y="270034"/>
                    <a:pt x="797719" y="271939"/>
                  </a:cubicBezTo>
                  <a:close/>
                  <a:moveTo>
                    <a:pt x="790099" y="253841"/>
                  </a:moveTo>
                  <a:cubicBezTo>
                    <a:pt x="791051" y="255746"/>
                    <a:pt x="792004" y="258604"/>
                    <a:pt x="793909" y="261461"/>
                  </a:cubicBezTo>
                  <a:cubicBezTo>
                    <a:pt x="793909" y="261461"/>
                    <a:pt x="793909" y="261461"/>
                    <a:pt x="793909" y="262414"/>
                  </a:cubicBezTo>
                  <a:cubicBezTo>
                    <a:pt x="791051" y="269081"/>
                    <a:pt x="788194" y="276701"/>
                    <a:pt x="784384" y="286226"/>
                  </a:cubicBezTo>
                  <a:cubicBezTo>
                    <a:pt x="784384" y="282416"/>
                    <a:pt x="784384" y="277654"/>
                    <a:pt x="785336" y="273844"/>
                  </a:cubicBezTo>
                  <a:cubicBezTo>
                    <a:pt x="786289" y="267176"/>
                    <a:pt x="788194" y="260509"/>
                    <a:pt x="790099" y="253841"/>
                  </a:cubicBezTo>
                  <a:close/>
                  <a:moveTo>
                    <a:pt x="773906" y="236696"/>
                  </a:moveTo>
                  <a:cubicBezTo>
                    <a:pt x="774859" y="229076"/>
                    <a:pt x="775811" y="221456"/>
                    <a:pt x="776764" y="213836"/>
                  </a:cubicBezTo>
                  <a:cubicBezTo>
                    <a:pt x="778669" y="218599"/>
                    <a:pt x="781526" y="223361"/>
                    <a:pt x="783431" y="229076"/>
                  </a:cubicBezTo>
                  <a:cubicBezTo>
                    <a:pt x="782479" y="230981"/>
                    <a:pt x="781526" y="233839"/>
                    <a:pt x="780574" y="235744"/>
                  </a:cubicBezTo>
                  <a:cubicBezTo>
                    <a:pt x="778669" y="233839"/>
                    <a:pt x="777716" y="231934"/>
                    <a:pt x="777716" y="231934"/>
                  </a:cubicBezTo>
                  <a:cubicBezTo>
                    <a:pt x="777716" y="231934"/>
                    <a:pt x="778669" y="233839"/>
                    <a:pt x="780574" y="236696"/>
                  </a:cubicBezTo>
                  <a:cubicBezTo>
                    <a:pt x="778669" y="242411"/>
                    <a:pt x="775811" y="249079"/>
                    <a:pt x="773906" y="255746"/>
                  </a:cubicBezTo>
                  <a:cubicBezTo>
                    <a:pt x="773906" y="249079"/>
                    <a:pt x="773906" y="242411"/>
                    <a:pt x="773906" y="236696"/>
                  </a:cubicBezTo>
                  <a:close/>
                  <a:moveTo>
                    <a:pt x="724376" y="219551"/>
                  </a:moveTo>
                  <a:cubicBezTo>
                    <a:pt x="725329" y="212884"/>
                    <a:pt x="726281" y="207169"/>
                    <a:pt x="726281" y="203359"/>
                  </a:cubicBezTo>
                  <a:cubicBezTo>
                    <a:pt x="726281" y="210026"/>
                    <a:pt x="726281" y="218599"/>
                    <a:pt x="726281" y="229076"/>
                  </a:cubicBezTo>
                  <a:cubicBezTo>
                    <a:pt x="725329" y="226219"/>
                    <a:pt x="724376" y="224314"/>
                    <a:pt x="723424" y="223361"/>
                  </a:cubicBezTo>
                  <a:cubicBezTo>
                    <a:pt x="723424" y="222409"/>
                    <a:pt x="723424" y="220504"/>
                    <a:pt x="724376" y="219551"/>
                  </a:cubicBezTo>
                  <a:close/>
                  <a:moveTo>
                    <a:pt x="723424" y="224314"/>
                  </a:moveTo>
                  <a:cubicBezTo>
                    <a:pt x="723424" y="226219"/>
                    <a:pt x="724376" y="230029"/>
                    <a:pt x="724376" y="235744"/>
                  </a:cubicBezTo>
                  <a:cubicBezTo>
                    <a:pt x="725329" y="239554"/>
                    <a:pt x="725329" y="245269"/>
                    <a:pt x="726281" y="250984"/>
                  </a:cubicBezTo>
                  <a:cubicBezTo>
                    <a:pt x="726281" y="250984"/>
                    <a:pt x="726281" y="250984"/>
                    <a:pt x="726281" y="251936"/>
                  </a:cubicBezTo>
                  <a:cubicBezTo>
                    <a:pt x="726281" y="259556"/>
                    <a:pt x="726281" y="268129"/>
                    <a:pt x="727234" y="276701"/>
                  </a:cubicBezTo>
                  <a:cubicBezTo>
                    <a:pt x="727234" y="280511"/>
                    <a:pt x="727234" y="284321"/>
                    <a:pt x="727234" y="288131"/>
                  </a:cubicBezTo>
                  <a:cubicBezTo>
                    <a:pt x="726281" y="286226"/>
                    <a:pt x="726281" y="285274"/>
                    <a:pt x="725329" y="284321"/>
                  </a:cubicBezTo>
                  <a:cubicBezTo>
                    <a:pt x="722471" y="275749"/>
                    <a:pt x="720566" y="268129"/>
                    <a:pt x="717709" y="260509"/>
                  </a:cubicBezTo>
                  <a:cubicBezTo>
                    <a:pt x="719614" y="246221"/>
                    <a:pt x="721519" y="233839"/>
                    <a:pt x="723424" y="224314"/>
                  </a:cubicBezTo>
                  <a:close/>
                  <a:moveTo>
                    <a:pt x="710089" y="308134"/>
                  </a:moveTo>
                  <a:cubicBezTo>
                    <a:pt x="710089" y="311944"/>
                    <a:pt x="711041" y="315754"/>
                    <a:pt x="711041" y="320516"/>
                  </a:cubicBezTo>
                  <a:cubicBezTo>
                    <a:pt x="712946" y="336709"/>
                    <a:pt x="714851" y="354806"/>
                    <a:pt x="717709" y="373856"/>
                  </a:cubicBezTo>
                  <a:cubicBezTo>
                    <a:pt x="715804" y="378619"/>
                    <a:pt x="712946" y="384334"/>
                    <a:pt x="711041" y="389096"/>
                  </a:cubicBezTo>
                  <a:cubicBezTo>
                    <a:pt x="710089" y="387191"/>
                    <a:pt x="710089" y="385286"/>
                    <a:pt x="709136" y="383381"/>
                  </a:cubicBezTo>
                  <a:cubicBezTo>
                    <a:pt x="710089" y="379571"/>
                    <a:pt x="710089" y="375761"/>
                    <a:pt x="711041" y="372904"/>
                  </a:cubicBezTo>
                  <a:cubicBezTo>
                    <a:pt x="712946" y="359569"/>
                    <a:pt x="713899" y="352901"/>
                    <a:pt x="713899" y="352901"/>
                  </a:cubicBezTo>
                  <a:cubicBezTo>
                    <a:pt x="713899" y="352901"/>
                    <a:pt x="711994" y="360521"/>
                    <a:pt x="707231" y="372904"/>
                  </a:cubicBezTo>
                  <a:cubicBezTo>
                    <a:pt x="707231" y="373856"/>
                    <a:pt x="706279" y="374809"/>
                    <a:pt x="706279" y="374809"/>
                  </a:cubicBezTo>
                  <a:cubicBezTo>
                    <a:pt x="704374" y="369094"/>
                    <a:pt x="702469" y="363379"/>
                    <a:pt x="701516" y="357664"/>
                  </a:cubicBezTo>
                  <a:cubicBezTo>
                    <a:pt x="701516" y="357664"/>
                    <a:pt x="701516" y="357664"/>
                    <a:pt x="701516" y="357664"/>
                  </a:cubicBezTo>
                  <a:cubicBezTo>
                    <a:pt x="704374" y="339566"/>
                    <a:pt x="707231" y="323374"/>
                    <a:pt x="710089" y="308134"/>
                  </a:cubicBezTo>
                  <a:close/>
                  <a:moveTo>
                    <a:pt x="676751" y="253841"/>
                  </a:moveTo>
                  <a:cubicBezTo>
                    <a:pt x="676751" y="250984"/>
                    <a:pt x="676751" y="249079"/>
                    <a:pt x="676751" y="246221"/>
                  </a:cubicBezTo>
                  <a:cubicBezTo>
                    <a:pt x="677704" y="237649"/>
                    <a:pt x="678656" y="229076"/>
                    <a:pt x="679609" y="220504"/>
                  </a:cubicBezTo>
                  <a:cubicBezTo>
                    <a:pt x="680561" y="206216"/>
                    <a:pt x="681514" y="192881"/>
                    <a:pt x="682466" y="181451"/>
                  </a:cubicBezTo>
                  <a:cubicBezTo>
                    <a:pt x="682466" y="180499"/>
                    <a:pt x="682466" y="179546"/>
                    <a:pt x="682466" y="178594"/>
                  </a:cubicBezTo>
                  <a:cubicBezTo>
                    <a:pt x="687229" y="193834"/>
                    <a:pt x="691039" y="211931"/>
                    <a:pt x="696754" y="231934"/>
                  </a:cubicBezTo>
                  <a:cubicBezTo>
                    <a:pt x="699611" y="243364"/>
                    <a:pt x="702469" y="254794"/>
                    <a:pt x="705326" y="267176"/>
                  </a:cubicBezTo>
                  <a:cubicBezTo>
                    <a:pt x="704374" y="269081"/>
                    <a:pt x="704374" y="271939"/>
                    <a:pt x="703421" y="273844"/>
                  </a:cubicBezTo>
                  <a:cubicBezTo>
                    <a:pt x="700564" y="284321"/>
                    <a:pt x="697706" y="295751"/>
                    <a:pt x="694849" y="307181"/>
                  </a:cubicBezTo>
                  <a:cubicBezTo>
                    <a:pt x="693896" y="309086"/>
                    <a:pt x="693896" y="311944"/>
                    <a:pt x="692944" y="313849"/>
                  </a:cubicBezTo>
                  <a:cubicBezTo>
                    <a:pt x="691991" y="316706"/>
                    <a:pt x="691039" y="319564"/>
                    <a:pt x="690086" y="322421"/>
                  </a:cubicBezTo>
                  <a:cubicBezTo>
                    <a:pt x="684371" y="305276"/>
                    <a:pt x="679609" y="290036"/>
                    <a:pt x="673894" y="274796"/>
                  </a:cubicBezTo>
                  <a:cubicBezTo>
                    <a:pt x="675799" y="268129"/>
                    <a:pt x="676751" y="260509"/>
                    <a:pt x="676751" y="253841"/>
                  </a:cubicBezTo>
                  <a:close/>
                  <a:moveTo>
                    <a:pt x="668179" y="331946"/>
                  </a:moveTo>
                  <a:cubicBezTo>
                    <a:pt x="668179" y="330994"/>
                    <a:pt x="668179" y="330994"/>
                    <a:pt x="668179" y="330041"/>
                  </a:cubicBezTo>
                  <a:cubicBezTo>
                    <a:pt x="668179" y="331946"/>
                    <a:pt x="669131" y="332899"/>
                    <a:pt x="669131" y="334804"/>
                  </a:cubicBezTo>
                  <a:cubicBezTo>
                    <a:pt x="670084" y="338614"/>
                    <a:pt x="671036" y="342424"/>
                    <a:pt x="671989" y="346234"/>
                  </a:cubicBezTo>
                  <a:cubicBezTo>
                    <a:pt x="672941" y="350044"/>
                    <a:pt x="673894" y="354806"/>
                    <a:pt x="674846" y="359569"/>
                  </a:cubicBezTo>
                  <a:cubicBezTo>
                    <a:pt x="675799" y="363379"/>
                    <a:pt x="676751" y="367189"/>
                    <a:pt x="676751" y="370999"/>
                  </a:cubicBezTo>
                  <a:cubicBezTo>
                    <a:pt x="676751" y="371951"/>
                    <a:pt x="675799" y="372904"/>
                    <a:pt x="675799" y="373856"/>
                  </a:cubicBezTo>
                  <a:cubicBezTo>
                    <a:pt x="675799" y="374809"/>
                    <a:pt x="674846" y="375761"/>
                    <a:pt x="674846" y="377666"/>
                  </a:cubicBezTo>
                  <a:cubicBezTo>
                    <a:pt x="672941" y="374809"/>
                    <a:pt x="671989" y="370999"/>
                    <a:pt x="670084" y="368141"/>
                  </a:cubicBezTo>
                  <a:cubicBezTo>
                    <a:pt x="668179" y="364331"/>
                    <a:pt x="666274" y="361474"/>
                    <a:pt x="664369" y="358616"/>
                  </a:cubicBezTo>
                  <a:cubicBezTo>
                    <a:pt x="665321" y="349091"/>
                    <a:pt x="667226" y="340519"/>
                    <a:pt x="668179" y="331946"/>
                  </a:cubicBezTo>
                  <a:close/>
                  <a:moveTo>
                    <a:pt x="656749" y="266224"/>
                  </a:moveTo>
                  <a:cubicBezTo>
                    <a:pt x="656749" y="266224"/>
                    <a:pt x="656749" y="267176"/>
                    <a:pt x="656749" y="267176"/>
                  </a:cubicBezTo>
                  <a:cubicBezTo>
                    <a:pt x="656749" y="268129"/>
                    <a:pt x="656749" y="269081"/>
                    <a:pt x="656749" y="269081"/>
                  </a:cubicBezTo>
                  <a:cubicBezTo>
                    <a:pt x="656749" y="268129"/>
                    <a:pt x="656749" y="267176"/>
                    <a:pt x="656749" y="266224"/>
                  </a:cubicBezTo>
                  <a:close/>
                  <a:moveTo>
                    <a:pt x="608171" y="318611"/>
                  </a:moveTo>
                  <a:cubicBezTo>
                    <a:pt x="609124" y="305276"/>
                    <a:pt x="611029" y="291941"/>
                    <a:pt x="611981" y="279559"/>
                  </a:cubicBezTo>
                  <a:cubicBezTo>
                    <a:pt x="612934" y="282416"/>
                    <a:pt x="612934" y="285274"/>
                    <a:pt x="613886" y="288131"/>
                  </a:cubicBezTo>
                  <a:cubicBezTo>
                    <a:pt x="614839" y="301466"/>
                    <a:pt x="615791" y="314801"/>
                    <a:pt x="615791" y="327184"/>
                  </a:cubicBezTo>
                  <a:cubicBezTo>
                    <a:pt x="615791" y="329089"/>
                    <a:pt x="615791" y="330041"/>
                    <a:pt x="615791" y="331946"/>
                  </a:cubicBezTo>
                  <a:cubicBezTo>
                    <a:pt x="615791" y="333851"/>
                    <a:pt x="615791" y="335756"/>
                    <a:pt x="615791" y="337661"/>
                  </a:cubicBezTo>
                  <a:cubicBezTo>
                    <a:pt x="614839" y="336709"/>
                    <a:pt x="613886" y="334804"/>
                    <a:pt x="613886" y="333851"/>
                  </a:cubicBezTo>
                  <a:cubicBezTo>
                    <a:pt x="611981" y="330041"/>
                    <a:pt x="609124" y="325279"/>
                    <a:pt x="607219" y="321469"/>
                  </a:cubicBezTo>
                  <a:cubicBezTo>
                    <a:pt x="608171" y="320516"/>
                    <a:pt x="608171" y="319564"/>
                    <a:pt x="608171" y="318611"/>
                  </a:cubicBezTo>
                  <a:close/>
                  <a:moveTo>
                    <a:pt x="606266" y="341471"/>
                  </a:moveTo>
                  <a:cubicBezTo>
                    <a:pt x="609124" y="349091"/>
                    <a:pt x="612934" y="356711"/>
                    <a:pt x="615791" y="364331"/>
                  </a:cubicBezTo>
                  <a:cubicBezTo>
                    <a:pt x="615791" y="364331"/>
                    <a:pt x="615791" y="365284"/>
                    <a:pt x="615791" y="365284"/>
                  </a:cubicBezTo>
                  <a:cubicBezTo>
                    <a:pt x="614839" y="368141"/>
                    <a:pt x="612934" y="371951"/>
                    <a:pt x="611029" y="375761"/>
                  </a:cubicBezTo>
                  <a:cubicBezTo>
                    <a:pt x="610076" y="371951"/>
                    <a:pt x="609124" y="367189"/>
                    <a:pt x="608171" y="363379"/>
                  </a:cubicBezTo>
                  <a:cubicBezTo>
                    <a:pt x="607219" y="358616"/>
                    <a:pt x="606266" y="354806"/>
                    <a:pt x="605314" y="350996"/>
                  </a:cubicBezTo>
                  <a:cubicBezTo>
                    <a:pt x="605314" y="348139"/>
                    <a:pt x="605314" y="344329"/>
                    <a:pt x="606266" y="341471"/>
                  </a:cubicBezTo>
                  <a:close/>
                  <a:moveTo>
                    <a:pt x="606266" y="424339"/>
                  </a:moveTo>
                  <a:cubicBezTo>
                    <a:pt x="607219" y="427196"/>
                    <a:pt x="608171" y="430054"/>
                    <a:pt x="609124" y="433864"/>
                  </a:cubicBezTo>
                  <a:cubicBezTo>
                    <a:pt x="608171" y="434816"/>
                    <a:pt x="608171" y="435769"/>
                    <a:pt x="607219" y="436721"/>
                  </a:cubicBezTo>
                  <a:lnTo>
                    <a:pt x="601504" y="435769"/>
                  </a:lnTo>
                  <a:cubicBezTo>
                    <a:pt x="604361" y="432911"/>
                    <a:pt x="605314" y="428149"/>
                    <a:pt x="606266" y="424339"/>
                  </a:cubicBezTo>
                  <a:close/>
                  <a:moveTo>
                    <a:pt x="599599" y="401479"/>
                  </a:moveTo>
                  <a:cubicBezTo>
                    <a:pt x="599599" y="402431"/>
                    <a:pt x="599599" y="402431"/>
                    <a:pt x="599599" y="401479"/>
                  </a:cubicBezTo>
                  <a:cubicBezTo>
                    <a:pt x="599599" y="402431"/>
                    <a:pt x="599599" y="403384"/>
                    <a:pt x="599599" y="403384"/>
                  </a:cubicBezTo>
                  <a:cubicBezTo>
                    <a:pt x="599599" y="403384"/>
                    <a:pt x="599599" y="402431"/>
                    <a:pt x="599599" y="401479"/>
                  </a:cubicBezTo>
                  <a:close/>
                  <a:moveTo>
                    <a:pt x="587216" y="300514"/>
                  </a:moveTo>
                  <a:cubicBezTo>
                    <a:pt x="588169" y="303371"/>
                    <a:pt x="590074" y="307181"/>
                    <a:pt x="591979" y="310039"/>
                  </a:cubicBezTo>
                  <a:cubicBezTo>
                    <a:pt x="591979" y="311944"/>
                    <a:pt x="591026" y="314801"/>
                    <a:pt x="591026" y="316706"/>
                  </a:cubicBezTo>
                  <a:cubicBezTo>
                    <a:pt x="591026" y="316706"/>
                    <a:pt x="591026" y="316706"/>
                    <a:pt x="591026" y="316706"/>
                  </a:cubicBezTo>
                  <a:cubicBezTo>
                    <a:pt x="591026" y="317659"/>
                    <a:pt x="590074" y="318611"/>
                    <a:pt x="590074" y="319564"/>
                  </a:cubicBezTo>
                  <a:cubicBezTo>
                    <a:pt x="589121" y="316706"/>
                    <a:pt x="588169" y="313849"/>
                    <a:pt x="587216" y="311944"/>
                  </a:cubicBezTo>
                  <a:cubicBezTo>
                    <a:pt x="587216" y="308134"/>
                    <a:pt x="587216" y="303371"/>
                    <a:pt x="586264" y="299561"/>
                  </a:cubicBezTo>
                  <a:cubicBezTo>
                    <a:pt x="586264" y="299561"/>
                    <a:pt x="586264" y="299561"/>
                    <a:pt x="587216" y="300514"/>
                  </a:cubicBezTo>
                  <a:close/>
                  <a:moveTo>
                    <a:pt x="553879" y="257651"/>
                  </a:moveTo>
                  <a:cubicBezTo>
                    <a:pt x="554831" y="249079"/>
                    <a:pt x="554831" y="241459"/>
                    <a:pt x="555784" y="233839"/>
                  </a:cubicBezTo>
                  <a:cubicBezTo>
                    <a:pt x="556736" y="238601"/>
                    <a:pt x="557689" y="243364"/>
                    <a:pt x="558641" y="249079"/>
                  </a:cubicBezTo>
                  <a:cubicBezTo>
                    <a:pt x="557689" y="247174"/>
                    <a:pt x="556736" y="247174"/>
                    <a:pt x="556736" y="247174"/>
                  </a:cubicBezTo>
                  <a:cubicBezTo>
                    <a:pt x="556736" y="247174"/>
                    <a:pt x="557689" y="248126"/>
                    <a:pt x="558641" y="250984"/>
                  </a:cubicBezTo>
                  <a:cubicBezTo>
                    <a:pt x="561499" y="264319"/>
                    <a:pt x="565309" y="280511"/>
                    <a:pt x="570071" y="297656"/>
                  </a:cubicBezTo>
                  <a:cubicBezTo>
                    <a:pt x="570071" y="299561"/>
                    <a:pt x="571024" y="301466"/>
                    <a:pt x="571976" y="303371"/>
                  </a:cubicBezTo>
                  <a:cubicBezTo>
                    <a:pt x="571024" y="306229"/>
                    <a:pt x="570071" y="310039"/>
                    <a:pt x="569119" y="312896"/>
                  </a:cubicBezTo>
                  <a:cubicBezTo>
                    <a:pt x="567214" y="307181"/>
                    <a:pt x="566261" y="301466"/>
                    <a:pt x="564356" y="295751"/>
                  </a:cubicBezTo>
                  <a:cubicBezTo>
                    <a:pt x="560546" y="285274"/>
                    <a:pt x="557689" y="274796"/>
                    <a:pt x="553879" y="266224"/>
                  </a:cubicBezTo>
                  <a:cubicBezTo>
                    <a:pt x="553879" y="263366"/>
                    <a:pt x="553879" y="260509"/>
                    <a:pt x="553879" y="257651"/>
                  </a:cubicBezTo>
                  <a:close/>
                  <a:moveTo>
                    <a:pt x="551974" y="295751"/>
                  </a:moveTo>
                  <a:cubicBezTo>
                    <a:pt x="551974" y="294799"/>
                    <a:pt x="551974" y="294799"/>
                    <a:pt x="551974" y="295751"/>
                  </a:cubicBezTo>
                  <a:cubicBezTo>
                    <a:pt x="551974" y="295751"/>
                    <a:pt x="552926" y="297656"/>
                    <a:pt x="552926" y="298609"/>
                  </a:cubicBezTo>
                  <a:cubicBezTo>
                    <a:pt x="554831" y="304324"/>
                    <a:pt x="555784" y="310991"/>
                    <a:pt x="556736" y="317659"/>
                  </a:cubicBezTo>
                  <a:cubicBezTo>
                    <a:pt x="556736" y="318611"/>
                    <a:pt x="556736" y="319564"/>
                    <a:pt x="557689" y="321469"/>
                  </a:cubicBezTo>
                  <a:cubicBezTo>
                    <a:pt x="557689" y="321469"/>
                    <a:pt x="557689" y="321469"/>
                    <a:pt x="557689" y="322421"/>
                  </a:cubicBezTo>
                  <a:cubicBezTo>
                    <a:pt x="557689" y="323374"/>
                    <a:pt x="557689" y="324326"/>
                    <a:pt x="557689" y="326231"/>
                  </a:cubicBezTo>
                  <a:cubicBezTo>
                    <a:pt x="555784" y="319564"/>
                    <a:pt x="553879" y="312896"/>
                    <a:pt x="552926" y="306229"/>
                  </a:cubicBezTo>
                  <a:cubicBezTo>
                    <a:pt x="551974" y="301466"/>
                    <a:pt x="551974" y="298609"/>
                    <a:pt x="551974" y="295751"/>
                  </a:cubicBezTo>
                  <a:close/>
                  <a:moveTo>
                    <a:pt x="529114" y="290036"/>
                  </a:moveTo>
                  <a:cubicBezTo>
                    <a:pt x="529114" y="290036"/>
                    <a:pt x="529114" y="290989"/>
                    <a:pt x="529114" y="290036"/>
                  </a:cubicBezTo>
                  <a:cubicBezTo>
                    <a:pt x="529114" y="290989"/>
                    <a:pt x="529114" y="290989"/>
                    <a:pt x="529114" y="290036"/>
                  </a:cubicBezTo>
                  <a:cubicBezTo>
                    <a:pt x="529114" y="290989"/>
                    <a:pt x="529114" y="290036"/>
                    <a:pt x="529114" y="290036"/>
                  </a:cubicBezTo>
                  <a:close/>
                  <a:moveTo>
                    <a:pt x="522446" y="336709"/>
                  </a:moveTo>
                  <a:cubicBezTo>
                    <a:pt x="522446" y="333851"/>
                    <a:pt x="523399" y="331946"/>
                    <a:pt x="523399" y="329089"/>
                  </a:cubicBezTo>
                  <a:cubicBezTo>
                    <a:pt x="524351" y="331946"/>
                    <a:pt x="525304" y="333851"/>
                    <a:pt x="526256" y="336709"/>
                  </a:cubicBezTo>
                  <a:cubicBezTo>
                    <a:pt x="528161" y="341471"/>
                    <a:pt x="530066" y="346234"/>
                    <a:pt x="531019" y="350996"/>
                  </a:cubicBezTo>
                  <a:cubicBezTo>
                    <a:pt x="531019" y="358616"/>
                    <a:pt x="531019" y="366236"/>
                    <a:pt x="531971" y="374809"/>
                  </a:cubicBezTo>
                  <a:cubicBezTo>
                    <a:pt x="531971" y="384334"/>
                    <a:pt x="532924" y="393859"/>
                    <a:pt x="533876" y="403384"/>
                  </a:cubicBezTo>
                  <a:cubicBezTo>
                    <a:pt x="530066" y="397669"/>
                    <a:pt x="528161" y="394811"/>
                    <a:pt x="528161" y="394811"/>
                  </a:cubicBezTo>
                  <a:cubicBezTo>
                    <a:pt x="528161" y="394811"/>
                    <a:pt x="530066" y="400526"/>
                    <a:pt x="532924" y="410051"/>
                  </a:cubicBezTo>
                  <a:cubicBezTo>
                    <a:pt x="533876" y="411956"/>
                    <a:pt x="534829" y="414814"/>
                    <a:pt x="534829" y="417671"/>
                  </a:cubicBezTo>
                  <a:cubicBezTo>
                    <a:pt x="534829" y="421481"/>
                    <a:pt x="535781" y="426244"/>
                    <a:pt x="535781" y="430054"/>
                  </a:cubicBezTo>
                  <a:lnTo>
                    <a:pt x="523399" y="428149"/>
                  </a:lnTo>
                  <a:cubicBezTo>
                    <a:pt x="523399" y="428149"/>
                    <a:pt x="522446" y="427196"/>
                    <a:pt x="522446" y="427196"/>
                  </a:cubicBezTo>
                  <a:cubicBezTo>
                    <a:pt x="522446" y="426244"/>
                    <a:pt x="522446" y="424339"/>
                    <a:pt x="522446" y="423386"/>
                  </a:cubicBezTo>
                  <a:cubicBezTo>
                    <a:pt x="525304" y="414814"/>
                    <a:pt x="527209" y="410051"/>
                    <a:pt x="527209" y="410051"/>
                  </a:cubicBezTo>
                  <a:cubicBezTo>
                    <a:pt x="527209" y="410051"/>
                    <a:pt x="525304" y="412909"/>
                    <a:pt x="522446" y="418624"/>
                  </a:cubicBezTo>
                  <a:cubicBezTo>
                    <a:pt x="522446" y="413861"/>
                    <a:pt x="521494" y="409099"/>
                    <a:pt x="521494" y="405289"/>
                  </a:cubicBezTo>
                  <a:cubicBezTo>
                    <a:pt x="520541" y="392906"/>
                    <a:pt x="518636" y="380524"/>
                    <a:pt x="517684" y="369094"/>
                  </a:cubicBezTo>
                  <a:cubicBezTo>
                    <a:pt x="519589" y="356711"/>
                    <a:pt x="520541" y="347186"/>
                    <a:pt x="522446" y="336709"/>
                  </a:cubicBezTo>
                  <a:close/>
                  <a:moveTo>
                    <a:pt x="512921" y="271939"/>
                  </a:moveTo>
                  <a:cubicBezTo>
                    <a:pt x="511969" y="276701"/>
                    <a:pt x="511016" y="281464"/>
                    <a:pt x="509111" y="287179"/>
                  </a:cubicBezTo>
                  <a:cubicBezTo>
                    <a:pt x="509111" y="287179"/>
                    <a:pt x="509111" y="287179"/>
                    <a:pt x="509111" y="288131"/>
                  </a:cubicBezTo>
                  <a:cubicBezTo>
                    <a:pt x="508159" y="284321"/>
                    <a:pt x="508159" y="279559"/>
                    <a:pt x="507206" y="275749"/>
                  </a:cubicBezTo>
                  <a:cubicBezTo>
                    <a:pt x="507206" y="270986"/>
                    <a:pt x="508159" y="267176"/>
                    <a:pt x="508159" y="262414"/>
                  </a:cubicBezTo>
                  <a:lnTo>
                    <a:pt x="509111" y="262414"/>
                  </a:lnTo>
                  <a:cubicBezTo>
                    <a:pt x="511016" y="265271"/>
                    <a:pt x="511969" y="268129"/>
                    <a:pt x="512921" y="271939"/>
                  </a:cubicBezTo>
                  <a:close/>
                  <a:moveTo>
                    <a:pt x="497681" y="207169"/>
                  </a:moveTo>
                  <a:cubicBezTo>
                    <a:pt x="500539" y="217646"/>
                    <a:pt x="503396" y="230981"/>
                    <a:pt x="506254" y="245269"/>
                  </a:cubicBezTo>
                  <a:cubicBezTo>
                    <a:pt x="507206" y="249079"/>
                    <a:pt x="508159" y="252889"/>
                    <a:pt x="509111" y="256699"/>
                  </a:cubicBezTo>
                  <a:cubicBezTo>
                    <a:pt x="508159" y="256699"/>
                    <a:pt x="507206" y="256699"/>
                    <a:pt x="506254" y="256699"/>
                  </a:cubicBezTo>
                  <a:lnTo>
                    <a:pt x="505301" y="256699"/>
                  </a:lnTo>
                  <a:cubicBezTo>
                    <a:pt x="505301" y="256699"/>
                    <a:pt x="505301" y="256699"/>
                    <a:pt x="505301" y="256699"/>
                  </a:cubicBezTo>
                  <a:cubicBezTo>
                    <a:pt x="502444" y="238601"/>
                    <a:pt x="499586" y="220504"/>
                    <a:pt x="497681" y="207169"/>
                  </a:cubicBezTo>
                  <a:cubicBezTo>
                    <a:pt x="496729" y="207169"/>
                    <a:pt x="496729" y="207169"/>
                    <a:pt x="497681" y="207169"/>
                  </a:cubicBezTo>
                  <a:close/>
                  <a:moveTo>
                    <a:pt x="487204" y="419576"/>
                  </a:moveTo>
                  <a:cubicBezTo>
                    <a:pt x="487204" y="420529"/>
                    <a:pt x="486251" y="421481"/>
                    <a:pt x="486251" y="422434"/>
                  </a:cubicBezTo>
                  <a:lnTo>
                    <a:pt x="483394" y="422434"/>
                  </a:lnTo>
                  <a:cubicBezTo>
                    <a:pt x="483394" y="421481"/>
                    <a:pt x="483394" y="419576"/>
                    <a:pt x="483394" y="418624"/>
                  </a:cubicBezTo>
                  <a:cubicBezTo>
                    <a:pt x="483394" y="412909"/>
                    <a:pt x="482441" y="407194"/>
                    <a:pt x="481489" y="401479"/>
                  </a:cubicBezTo>
                  <a:cubicBezTo>
                    <a:pt x="483394" y="407194"/>
                    <a:pt x="485299" y="413861"/>
                    <a:pt x="487204" y="419576"/>
                  </a:cubicBezTo>
                  <a:close/>
                  <a:moveTo>
                    <a:pt x="437674" y="390049"/>
                  </a:moveTo>
                  <a:cubicBezTo>
                    <a:pt x="437674" y="390049"/>
                    <a:pt x="437674" y="390049"/>
                    <a:pt x="437674" y="390049"/>
                  </a:cubicBezTo>
                  <a:cubicBezTo>
                    <a:pt x="437674" y="389096"/>
                    <a:pt x="437674" y="389096"/>
                    <a:pt x="437674" y="388144"/>
                  </a:cubicBezTo>
                  <a:cubicBezTo>
                    <a:pt x="437674" y="388144"/>
                    <a:pt x="437674" y="388144"/>
                    <a:pt x="437674" y="388144"/>
                  </a:cubicBezTo>
                  <a:cubicBezTo>
                    <a:pt x="437674" y="389096"/>
                    <a:pt x="437674" y="390049"/>
                    <a:pt x="437674" y="390049"/>
                  </a:cubicBezTo>
                  <a:cubicBezTo>
                    <a:pt x="437674" y="391001"/>
                    <a:pt x="437674" y="390049"/>
                    <a:pt x="437674" y="390049"/>
                  </a:cubicBezTo>
                  <a:close/>
                  <a:moveTo>
                    <a:pt x="448151" y="362426"/>
                  </a:moveTo>
                  <a:cubicBezTo>
                    <a:pt x="447199" y="360521"/>
                    <a:pt x="446246" y="358616"/>
                    <a:pt x="446246" y="356711"/>
                  </a:cubicBezTo>
                  <a:cubicBezTo>
                    <a:pt x="447199" y="353854"/>
                    <a:pt x="448151" y="350044"/>
                    <a:pt x="449104" y="347186"/>
                  </a:cubicBezTo>
                  <a:cubicBezTo>
                    <a:pt x="448151" y="351949"/>
                    <a:pt x="448151" y="357664"/>
                    <a:pt x="448151" y="362426"/>
                  </a:cubicBezTo>
                  <a:close/>
                  <a:moveTo>
                    <a:pt x="436721" y="227171"/>
                  </a:moveTo>
                  <a:cubicBezTo>
                    <a:pt x="437674" y="233839"/>
                    <a:pt x="439579" y="239554"/>
                    <a:pt x="440531" y="246221"/>
                  </a:cubicBezTo>
                  <a:cubicBezTo>
                    <a:pt x="438626" y="242411"/>
                    <a:pt x="436721" y="238601"/>
                    <a:pt x="434816" y="234791"/>
                  </a:cubicBezTo>
                  <a:cubicBezTo>
                    <a:pt x="435769" y="231934"/>
                    <a:pt x="435769" y="230029"/>
                    <a:pt x="436721" y="227171"/>
                  </a:cubicBezTo>
                  <a:close/>
                  <a:moveTo>
                    <a:pt x="428149" y="280511"/>
                  </a:moveTo>
                  <a:cubicBezTo>
                    <a:pt x="430054" y="270986"/>
                    <a:pt x="431006" y="262414"/>
                    <a:pt x="431959" y="253841"/>
                  </a:cubicBezTo>
                  <a:cubicBezTo>
                    <a:pt x="431959" y="255746"/>
                    <a:pt x="432911" y="256699"/>
                    <a:pt x="432911" y="258604"/>
                  </a:cubicBezTo>
                  <a:cubicBezTo>
                    <a:pt x="434816" y="266224"/>
                    <a:pt x="436721" y="274796"/>
                    <a:pt x="438626" y="284321"/>
                  </a:cubicBezTo>
                  <a:cubicBezTo>
                    <a:pt x="438626" y="286226"/>
                    <a:pt x="439579" y="288131"/>
                    <a:pt x="439579" y="290036"/>
                  </a:cubicBezTo>
                  <a:cubicBezTo>
                    <a:pt x="434816" y="284321"/>
                    <a:pt x="432911" y="281464"/>
                    <a:pt x="432911" y="281464"/>
                  </a:cubicBezTo>
                  <a:cubicBezTo>
                    <a:pt x="432911" y="281464"/>
                    <a:pt x="435769" y="287179"/>
                    <a:pt x="439579" y="295751"/>
                  </a:cubicBezTo>
                  <a:cubicBezTo>
                    <a:pt x="440531" y="296704"/>
                    <a:pt x="440531" y="298609"/>
                    <a:pt x="441484" y="299561"/>
                  </a:cubicBezTo>
                  <a:cubicBezTo>
                    <a:pt x="442436" y="303371"/>
                    <a:pt x="443389" y="308134"/>
                    <a:pt x="443389" y="312896"/>
                  </a:cubicBezTo>
                  <a:cubicBezTo>
                    <a:pt x="444341" y="317659"/>
                    <a:pt x="445294" y="323374"/>
                    <a:pt x="446246" y="328136"/>
                  </a:cubicBezTo>
                  <a:cubicBezTo>
                    <a:pt x="446246" y="330994"/>
                    <a:pt x="447199" y="332899"/>
                    <a:pt x="447199" y="335756"/>
                  </a:cubicBezTo>
                  <a:cubicBezTo>
                    <a:pt x="446246" y="337661"/>
                    <a:pt x="445294" y="339566"/>
                    <a:pt x="445294" y="341471"/>
                  </a:cubicBezTo>
                  <a:cubicBezTo>
                    <a:pt x="444341" y="344329"/>
                    <a:pt x="443389" y="346234"/>
                    <a:pt x="442436" y="349091"/>
                  </a:cubicBezTo>
                  <a:cubicBezTo>
                    <a:pt x="439579" y="342424"/>
                    <a:pt x="437674" y="336709"/>
                    <a:pt x="434816" y="331946"/>
                  </a:cubicBezTo>
                  <a:cubicBezTo>
                    <a:pt x="434816" y="322421"/>
                    <a:pt x="434816" y="317659"/>
                    <a:pt x="434816" y="317659"/>
                  </a:cubicBezTo>
                  <a:cubicBezTo>
                    <a:pt x="434816" y="317659"/>
                    <a:pt x="433864" y="321469"/>
                    <a:pt x="432911" y="328136"/>
                  </a:cubicBezTo>
                  <a:cubicBezTo>
                    <a:pt x="430054" y="319564"/>
                    <a:pt x="426244" y="310991"/>
                    <a:pt x="423386" y="303371"/>
                  </a:cubicBezTo>
                  <a:cubicBezTo>
                    <a:pt x="426244" y="295751"/>
                    <a:pt x="427196" y="288131"/>
                    <a:pt x="428149" y="280511"/>
                  </a:cubicBezTo>
                  <a:close/>
                  <a:moveTo>
                    <a:pt x="418624" y="345281"/>
                  </a:moveTo>
                  <a:cubicBezTo>
                    <a:pt x="419576" y="337661"/>
                    <a:pt x="420529" y="330041"/>
                    <a:pt x="422434" y="322421"/>
                  </a:cubicBezTo>
                  <a:cubicBezTo>
                    <a:pt x="424339" y="328136"/>
                    <a:pt x="425291" y="333851"/>
                    <a:pt x="427196" y="339566"/>
                  </a:cubicBezTo>
                  <a:cubicBezTo>
                    <a:pt x="428149" y="343376"/>
                    <a:pt x="429101" y="347186"/>
                    <a:pt x="430054" y="350996"/>
                  </a:cubicBezTo>
                  <a:cubicBezTo>
                    <a:pt x="429101" y="354806"/>
                    <a:pt x="429101" y="358616"/>
                    <a:pt x="428149" y="362426"/>
                  </a:cubicBezTo>
                  <a:cubicBezTo>
                    <a:pt x="427196" y="360521"/>
                    <a:pt x="426244" y="358616"/>
                    <a:pt x="426244" y="356711"/>
                  </a:cubicBezTo>
                  <a:cubicBezTo>
                    <a:pt x="423386" y="349091"/>
                    <a:pt x="420529" y="344329"/>
                    <a:pt x="420529" y="344329"/>
                  </a:cubicBezTo>
                  <a:cubicBezTo>
                    <a:pt x="420529" y="344329"/>
                    <a:pt x="420529" y="349091"/>
                    <a:pt x="422434" y="357664"/>
                  </a:cubicBezTo>
                  <a:cubicBezTo>
                    <a:pt x="423386" y="361474"/>
                    <a:pt x="423386" y="367189"/>
                    <a:pt x="424339" y="372904"/>
                  </a:cubicBezTo>
                  <a:cubicBezTo>
                    <a:pt x="424339" y="374809"/>
                    <a:pt x="425291" y="375761"/>
                    <a:pt x="425291" y="377666"/>
                  </a:cubicBezTo>
                  <a:cubicBezTo>
                    <a:pt x="425291" y="376714"/>
                    <a:pt x="424339" y="375761"/>
                    <a:pt x="424339" y="375761"/>
                  </a:cubicBezTo>
                  <a:cubicBezTo>
                    <a:pt x="424339" y="375761"/>
                    <a:pt x="424339" y="374809"/>
                    <a:pt x="424339" y="374809"/>
                  </a:cubicBezTo>
                  <a:cubicBezTo>
                    <a:pt x="422434" y="367189"/>
                    <a:pt x="420529" y="359569"/>
                    <a:pt x="418624" y="351949"/>
                  </a:cubicBezTo>
                  <a:cubicBezTo>
                    <a:pt x="417671" y="349091"/>
                    <a:pt x="418624" y="347186"/>
                    <a:pt x="418624" y="345281"/>
                  </a:cubicBezTo>
                  <a:close/>
                  <a:moveTo>
                    <a:pt x="406241" y="261461"/>
                  </a:moveTo>
                  <a:cubicBezTo>
                    <a:pt x="408146" y="267176"/>
                    <a:pt x="410051" y="275749"/>
                    <a:pt x="411956" y="285274"/>
                  </a:cubicBezTo>
                  <a:cubicBezTo>
                    <a:pt x="410051" y="292894"/>
                    <a:pt x="409099" y="301466"/>
                    <a:pt x="407194" y="310039"/>
                  </a:cubicBezTo>
                  <a:cubicBezTo>
                    <a:pt x="406241" y="307181"/>
                    <a:pt x="406241" y="304324"/>
                    <a:pt x="405289" y="302419"/>
                  </a:cubicBezTo>
                  <a:cubicBezTo>
                    <a:pt x="406241" y="288131"/>
                    <a:pt x="406241" y="273844"/>
                    <a:pt x="406241" y="261461"/>
                  </a:cubicBezTo>
                  <a:close/>
                  <a:moveTo>
                    <a:pt x="382429" y="290036"/>
                  </a:moveTo>
                  <a:cubicBezTo>
                    <a:pt x="382429" y="290989"/>
                    <a:pt x="382429" y="292894"/>
                    <a:pt x="381476" y="293846"/>
                  </a:cubicBezTo>
                  <a:cubicBezTo>
                    <a:pt x="381476" y="290989"/>
                    <a:pt x="381476" y="288131"/>
                    <a:pt x="381476" y="285274"/>
                  </a:cubicBezTo>
                  <a:cubicBezTo>
                    <a:pt x="381476" y="287179"/>
                    <a:pt x="382429" y="288131"/>
                    <a:pt x="382429" y="290036"/>
                  </a:cubicBezTo>
                  <a:close/>
                  <a:moveTo>
                    <a:pt x="361474" y="394811"/>
                  </a:moveTo>
                  <a:cubicBezTo>
                    <a:pt x="361474" y="397669"/>
                    <a:pt x="361474" y="401479"/>
                    <a:pt x="361474" y="404336"/>
                  </a:cubicBezTo>
                  <a:cubicBezTo>
                    <a:pt x="361474" y="405289"/>
                    <a:pt x="361474" y="406241"/>
                    <a:pt x="361474" y="407194"/>
                  </a:cubicBezTo>
                  <a:cubicBezTo>
                    <a:pt x="359569" y="399574"/>
                    <a:pt x="357664" y="391001"/>
                    <a:pt x="354806" y="383381"/>
                  </a:cubicBezTo>
                  <a:cubicBezTo>
                    <a:pt x="354806" y="383381"/>
                    <a:pt x="354806" y="383381"/>
                    <a:pt x="354806" y="382429"/>
                  </a:cubicBezTo>
                  <a:cubicBezTo>
                    <a:pt x="353854" y="379571"/>
                    <a:pt x="353854" y="376714"/>
                    <a:pt x="352901" y="373856"/>
                  </a:cubicBezTo>
                  <a:cubicBezTo>
                    <a:pt x="355759" y="381476"/>
                    <a:pt x="358616" y="388144"/>
                    <a:pt x="361474" y="394811"/>
                  </a:cubicBezTo>
                  <a:close/>
                  <a:moveTo>
                    <a:pt x="347186" y="307181"/>
                  </a:moveTo>
                  <a:cubicBezTo>
                    <a:pt x="348139" y="309086"/>
                    <a:pt x="348139" y="310039"/>
                    <a:pt x="349091" y="311944"/>
                  </a:cubicBezTo>
                  <a:cubicBezTo>
                    <a:pt x="348139" y="310991"/>
                    <a:pt x="348139" y="310039"/>
                    <a:pt x="347186" y="309086"/>
                  </a:cubicBezTo>
                  <a:cubicBezTo>
                    <a:pt x="346234" y="309086"/>
                    <a:pt x="346234" y="308134"/>
                    <a:pt x="347186" y="307181"/>
                  </a:cubicBezTo>
                  <a:close/>
                  <a:moveTo>
                    <a:pt x="347186" y="429101"/>
                  </a:moveTo>
                  <a:cubicBezTo>
                    <a:pt x="347186" y="430054"/>
                    <a:pt x="348139" y="431959"/>
                    <a:pt x="348139" y="432911"/>
                  </a:cubicBezTo>
                  <a:lnTo>
                    <a:pt x="346234" y="432911"/>
                  </a:lnTo>
                  <a:cubicBezTo>
                    <a:pt x="346234" y="431006"/>
                    <a:pt x="346234" y="430054"/>
                    <a:pt x="347186" y="429101"/>
                  </a:cubicBezTo>
                  <a:close/>
                  <a:moveTo>
                    <a:pt x="310991" y="439579"/>
                  </a:moveTo>
                  <a:cubicBezTo>
                    <a:pt x="310991" y="434816"/>
                    <a:pt x="310991" y="429101"/>
                    <a:pt x="311944" y="424339"/>
                  </a:cubicBezTo>
                  <a:cubicBezTo>
                    <a:pt x="313849" y="429101"/>
                    <a:pt x="315754" y="433864"/>
                    <a:pt x="317659" y="438626"/>
                  </a:cubicBezTo>
                  <a:lnTo>
                    <a:pt x="310991" y="439579"/>
                  </a:lnTo>
                  <a:close/>
                  <a:moveTo>
                    <a:pt x="302419" y="230981"/>
                  </a:moveTo>
                  <a:cubicBezTo>
                    <a:pt x="303371" y="232886"/>
                    <a:pt x="303371" y="235744"/>
                    <a:pt x="304324" y="237649"/>
                  </a:cubicBezTo>
                  <a:cubicBezTo>
                    <a:pt x="305276" y="242411"/>
                    <a:pt x="306229" y="247174"/>
                    <a:pt x="307181" y="252889"/>
                  </a:cubicBezTo>
                  <a:cubicBezTo>
                    <a:pt x="303371" y="247174"/>
                    <a:pt x="300514" y="244316"/>
                    <a:pt x="300514" y="244316"/>
                  </a:cubicBezTo>
                  <a:cubicBezTo>
                    <a:pt x="300514" y="238601"/>
                    <a:pt x="301466" y="234791"/>
                    <a:pt x="302419" y="230981"/>
                  </a:cubicBezTo>
                  <a:close/>
                  <a:moveTo>
                    <a:pt x="295751" y="269081"/>
                  </a:moveTo>
                  <a:cubicBezTo>
                    <a:pt x="296704" y="264319"/>
                    <a:pt x="297656" y="262414"/>
                    <a:pt x="297656" y="262414"/>
                  </a:cubicBezTo>
                  <a:cubicBezTo>
                    <a:pt x="297656" y="262414"/>
                    <a:pt x="296704" y="263366"/>
                    <a:pt x="295751" y="265271"/>
                  </a:cubicBezTo>
                  <a:cubicBezTo>
                    <a:pt x="296704" y="260509"/>
                    <a:pt x="296704" y="256699"/>
                    <a:pt x="297656" y="251936"/>
                  </a:cubicBezTo>
                  <a:cubicBezTo>
                    <a:pt x="298609" y="249079"/>
                    <a:pt x="298609" y="246221"/>
                    <a:pt x="299561" y="243364"/>
                  </a:cubicBezTo>
                  <a:cubicBezTo>
                    <a:pt x="299561" y="244316"/>
                    <a:pt x="300514" y="245269"/>
                    <a:pt x="301466" y="247174"/>
                  </a:cubicBezTo>
                  <a:cubicBezTo>
                    <a:pt x="304324" y="254794"/>
                    <a:pt x="307181" y="262414"/>
                    <a:pt x="310039" y="270986"/>
                  </a:cubicBezTo>
                  <a:cubicBezTo>
                    <a:pt x="312896" y="285274"/>
                    <a:pt x="315754" y="298609"/>
                    <a:pt x="319564" y="312896"/>
                  </a:cubicBezTo>
                  <a:cubicBezTo>
                    <a:pt x="322421" y="328136"/>
                    <a:pt x="326231" y="343376"/>
                    <a:pt x="330041" y="358616"/>
                  </a:cubicBezTo>
                  <a:cubicBezTo>
                    <a:pt x="330041" y="359569"/>
                    <a:pt x="330041" y="360521"/>
                    <a:pt x="330041" y="362426"/>
                  </a:cubicBezTo>
                  <a:cubicBezTo>
                    <a:pt x="329089" y="375761"/>
                    <a:pt x="328136" y="390049"/>
                    <a:pt x="327184" y="404336"/>
                  </a:cubicBezTo>
                  <a:cubicBezTo>
                    <a:pt x="327184" y="404336"/>
                    <a:pt x="327184" y="404336"/>
                    <a:pt x="327184" y="404336"/>
                  </a:cubicBezTo>
                  <a:cubicBezTo>
                    <a:pt x="325279" y="400526"/>
                    <a:pt x="323374" y="396716"/>
                    <a:pt x="321469" y="392906"/>
                  </a:cubicBezTo>
                  <a:cubicBezTo>
                    <a:pt x="317659" y="382429"/>
                    <a:pt x="313849" y="371951"/>
                    <a:pt x="310991" y="362426"/>
                  </a:cubicBezTo>
                  <a:cubicBezTo>
                    <a:pt x="306229" y="347186"/>
                    <a:pt x="301466" y="332899"/>
                    <a:pt x="296704" y="318611"/>
                  </a:cubicBezTo>
                  <a:cubicBezTo>
                    <a:pt x="294799" y="312896"/>
                    <a:pt x="293846" y="308134"/>
                    <a:pt x="291941" y="302419"/>
                  </a:cubicBezTo>
                  <a:cubicBezTo>
                    <a:pt x="292894" y="290989"/>
                    <a:pt x="294799" y="279559"/>
                    <a:pt x="295751" y="269081"/>
                  </a:cubicBezTo>
                  <a:close/>
                  <a:moveTo>
                    <a:pt x="283369" y="378619"/>
                  </a:moveTo>
                  <a:cubicBezTo>
                    <a:pt x="283369" y="373856"/>
                    <a:pt x="284321" y="369094"/>
                    <a:pt x="284321" y="365284"/>
                  </a:cubicBezTo>
                  <a:cubicBezTo>
                    <a:pt x="284321" y="364331"/>
                    <a:pt x="284321" y="363379"/>
                    <a:pt x="285274" y="363379"/>
                  </a:cubicBezTo>
                  <a:cubicBezTo>
                    <a:pt x="289084" y="370999"/>
                    <a:pt x="291941" y="378619"/>
                    <a:pt x="295751" y="387191"/>
                  </a:cubicBezTo>
                  <a:cubicBezTo>
                    <a:pt x="297656" y="391954"/>
                    <a:pt x="300514" y="395764"/>
                    <a:pt x="302419" y="400526"/>
                  </a:cubicBezTo>
                  <a:cubicBezTo>
                    <a:pt x="302419" y="401479"/>
                    <a:pt x="303371" y="403384"/>
                    <a:pt x="303371" y="404336"/>
                  </a:cubicBezTo>
                  <a:cubicBezTo>
                    <a:pt x="302419" y="407194"/>
                    <a:pt x="302419" y="410051"/>
                    <a:pt x="301466" y="412909"/>
                  </a:cubicBezTo>
                  <a:cubicBezTo>
                    <a:pt x="299561" y="422434"/>
                    <a:pt x="297656" y="432911"/>
                    <a:pt x="295751" y="442436"/>
                  </a:cubicBezTo>
                  <a:lnTo>
                    <a:pt x="283369" y="444341"/>
                  </a:lnTo>
                  <a:cubicBezTo>
                    <a:pt x="282416" y="441484"/>
                    <a:pt x="282416" y="438626"/>
                    <a:pt x="281464" y="435769"/>
                  </a:cubicBezTo>
                  <a:cubicBezTo>
                    <a:pt x="281464" y="425291"/>
                    <a:pt x="281464" y="415766"/>
                    <a:pt x="281464" y="407194"/>
                  </a:cubicBezTo>
                  <a:cubicBezTo>
                    <a:pt x="281464" y="397669"/>
                    <a:pt x="282416" y="388144"/>
                    <a:pt x="283369" y="378619"/>
                  </a:cubicBezTo>
                  <a:close/>
                  <a:moveTo>
                    <a:pt x="237649" y="415766"/>
                  </a:moveTo>
                  <a:cubicBezTo>
                    <a:pt x="234791" y="409099"/>
                    <a:pt x="230981" y="402431"/>
                    <a:pt x="228124" y="395764"/>
                  </a:cubicBezTo>
                  <a:cubicBezTo>
                    <a:pt x="228124" y="391954"/>
                    <a:pt x="229076" y="387191"/>
                    <a:pt x="229076" y="383381"/>
                  </a:cubicBezTo>
                  <a:cubicBezTo>
                    <a:pt x="232886" y="391001"/>
                    <a:pt x="235744" y="398621"/>
                    <a:pt x="239554" y="406241"/>
                  </a:cubicBezTo>
                  <a:cubicBezTo>
                    <a:pt x="239554" y="410051"/>
                    <a:pt x="238601" y="412909"/>
                    <a:pt x="237649" y="415766"/>
                  </a:cubicBezTo>
                  <a:close/>
                  <a:moveTo>
                    <a:pt x="247174" y="431006"/>
                  </a:moveTo>
                  <a:cubicBezTo>
                    <a:pt x="247174" y="429101"/>
                    <a:pt x="247174" y="427196"/>
                    <a:pt x="248126" y="425291"/>
                  </a:cubicBezTo>
                  <a:cubicBezTo>
                    <a:pt x="248126" y="425291"/>
                    <a:pt x="248126" y="425291"/>
                    <a:pt x="248126" y="425291"/>
                  </a:cubicBezTo>
                  <a:cubicBezTo>
                    <a:pt x="248126" y="427196"/>
                    <a:pt x="247174" y="429101"/>
                    <a:pt x="247174" y="431006"/>
                  </a:cubicBezTo>
                  <a:close/>
                  <a:moveTo>
                    <a:pt x="264319" y="204311"/>
                  </a:moveTo>
                  <a:cubicBezTo>
                    <a:pt x="267176" y="195739"/>
                    <a:pt x="269081" y="189071"/>
                    <a:pt x="270986" y="185261"/>
                  </a:cubicBezTo>
                  <a:cubicBezTo>
                    <a:pt x="269081" y="194786"/>
                    <a:pt x="268129" y="204311"/>
                    <a:pt x="267176" y="214789"/>
                  </a:cubicBezTo>
                  <a:cubicBezTo>
                    <a:pt x="267176" y="212884"/>
                    <a:pt x="266224" y="211931"/>
                    <a:pt x="266224" y="210026"/>
                  </a:cubicBezTo>
                  <a:cubicBezTo>
                    <a:pt x="264319" y="207169"/>
                    <a:pt x="264319" y="206216"/>
                    <a:pt x="264319" y="204311"/>
                  </a:cubicBezTo>
                  <a:cubicBezTo>
                    <a:pt x="264319" y="204311"/>
                    <a:pt x="264319" y="204311"/>
                    <a:pt x="264319" y="204311"/>
                  </a:cubicBezTo>
                  <a:close/>
                  <a:moveTo>
                    <a:pt x="254794" y="235744"/>
                  </a:moveTo>
                  <a:cubicBezTo>
                    <a:pt x="256699" y="230029"/>
                    <a:pt x="257651" y="225266"/>
                    <a:pt x="258604" y="220504"/>
                  </a:cubicBezTo>
                  <a:cubicBezTo>
                    <a:pt x="259556" y="227171"/>
                    <a:pt x="260509" y="234791"/>
                    <a:pt x="261461" y="242411"/>
                  </a:cubicBezTo>
                  <a:cubicBezTo>
                    <a:pt x="261461" y="243364"/>
                    <a:pt x="261461" y="244316"/>
                    <a:pt x="262414" y="245269"/>
                  </a:cubicBezTo>
                  <a:cubicBezTo>
                    <a:pt x="261461" y="253841"/>
                    <a:pt x="260509" y="261461"/>
                    <a:pt x="260509" y="270034"/>
                  </a:cubicBezTo>
                  <a:cubicBezTo>
                    <a:pt x="259556" y="268129"/>
                    <a:pt x="258604" y="266224"/>
                    <a:pt x="257651" y="264319"/>
                  </a:cubicBezTo>
                  <a:cubicBezTo>
                    <a:pt x="254794" y="258604"/>
                    <a:pt x="252889" y="253841"/>
                    <a:pt x="250984" y="249079"/>
                  </a:cubicBezTo>
                  <a:cubicBezTo>
                    <a:pt x="252889" y="245269"/>
                    <a:pt x="253841" y="239554"/>
                    <a:pt x="254794" y="235744"/>
                  </a:cubicBezTo>
                  <a:close/>
                  <a:moveTo>
                    <a:pt x="245269" y="276701"/>
                  </a:moveTo>
                  <a:cubicBezTo>
                    <a:pt x="246221" y="270986"/>
                    <a:pt x="248126" y="265271"/>
                    <a:pt x="249079" y="260509"/>
                  </a:cubicBezTo>
                  <a:cubicBezTo>
                    <a:pt x="250031" y="262414"/>
                    <a:pt x="250031" y="265271"/>
                    <a:pt x="250984" y="268129"/>
                  </a:cubicBezTo>
                  <a:cubicBezTo>
                    <a:pt x="252889" y="275749"/>
                    <a:pt x="255746" y="284321"/>
                    <a:pt x="258604" y="292894"/>
                  </a:cubicBezTo>
                  <a:cubicBezTo>
                    <a:pt x="258604" y="293846"/>
                    <a:pt x="259556" y="294799"/>
                    <a:pt x="259556" y="294799"/>
                  </a:cubicBezTo>
                  <a:cubicBezTo>
                    <a:pt x="259556" y="295751"/>
                    <a:pt x="259556" y="296704"/>
                    <a:pt x="259556" y="297656"/>
                  </a:cubicBezTo>
                  <a:cubicBezTo>
                    <a:pt x="258604" y="310039"/>
                    <a:pt x="258604" y="321469"/>
                    <a:pt x="257651" y="333851"/>
                  </a:cubicBezTo>
                  <a:cubicBezTo>
                    <a:pt x="255746" y="325279"/>
                    <a:pt x="253841" y="317659"/>
                    <a:pt x="250984" y="309086"/>
                  </a:cubicBezTo>
                  <a:cubicBezTo>
                    <a:pt x="252889" y="304324"/>
                    <a:pt x="253841" y="301466"/>
                    <a:pt x="253841" y="301466"/>
                  </a:cubicBezTo>
                  <a:cubicBezTo>
                    <a:pt x="253841" y="301466"/>
                    <a:pt x="252889" y="303371"/>
                    <a:pt x="250984" y="307181"/>
                  </a:cubicBezTo>
                  <a:cubicBezTo>
                    <a:pt x="249079" y="299561"/>
                    <a:pt x="247174" y="291941"/>
                    <a:pt x="244316" y="284321"/>
                  </a:cubicBezTo>
                  <a:cubicBezTo>
                    <a:pt x="244316" y="281464"/>
                    <a:pt x="245269" y="279559"/>
                    <a:pt x="245269" y="276701"/>
                  </a:cubicBezTo>
                  <a:close/>
                  <a:moveTo>
                    <a:pt x="236696" y="325279"/>
                  </a:moveTo>
                  <a:cubicBezTo>
                    <a:pt x="236696" y="324326"/>
                    <a:pt x="236696" y="323374"/>
                    <a:pt x="237649" y="322421"/>
                  </a:cubicBezTo>
                  <a:cubicBezTo>
                    <a:pt x="237649" y="324326"/>
                    <a:pt x="238601" y="327184"/>
                    <a:pt x="238601" y="329089"/>
                  </a:cubicBezTo>
                  <a:cubicBezTo>
                    <a:pt x="237649" y="330994"/>
                    <a:pt x="236696" y="332899"/>
                    <a:pt x="235744" y="335756"/>
                  </a:cubicBezTo>
                  <a:cubicBezTo>
                    <a:pt x="235744" y="332899"/>
                    <a:pt x="235744" y="329089"/>
                    <a:pt x="236696" y="325279"/>
                  </a:cubicBezTo>
                  <a:close/>
                  <a:moveTo>
                    <a:pt x="234791" y="353854"/>
                  </a:moveTo>
                  <a:cubicBezTo>
                    <a:pt x="236696" y="348139"/>
                    <a:pt x="238601" y="342424"/>
                    <a:pt x="240506" y="337661"/>
                  </a:cubicBezTo>
                  <a:cubicBezTo>
                    <a:pt x="240506" y="339566"/>
                    <a:pt x="241459" y="340519"/>
                    <a:pt x="241459" y="342424"/>
                  </a:cubicBezTo>
                  <a:cubicBezTo>
                    <a:pt x="243364" y="352901"/>
                    <a:pt x="246221" y="362426"/>
                    <a:pt x="248126" y="372904"/>
                  </a:cubicBezTo>
                  <a:cubicBezTo>
                    <a:pt x="248126" y="374809"/>
                    <a:pt x="247174" y="376714"/>
                    <a:pt x="247174" y="378619"/>
                  </a:cubicBezTo>
                  <a:cubicBezTo>
                    <a:pt x="245269" y="375761"/>
                    <a:pt x="243364" y="371951"/>
                    <a:pt x="242411" y="369094"/>
                  </a:cubicBezTo>
                  <a:cubicBezTo>
                    <a:pt x="239554" y="364331"/>
                    <a:pt x="236696" y="359569"/>
                    <a:pt x="234791" y="353854"/>
                  </a:cubicBezTo>
                  <a:cubicBezTo>
                    <a:pt x="234791" y="354806"/>
                    <a:pt x="234791" y="353854"/>
                    <a:pt x="234791" y="353854"/>
                  </a:cubicBezTo>
                  <a:close/>
                  <a:moveTo>
                    <a:pt x="222409" y="297656"/>
                  </a:moveTo>
                  <a:cubicBezTo>
                    <a:pt x="224314" y="290036"/>
                    <a:pt x="226219" y="283369"/>
                    <a:pt x="227171" y="278606"/>
                  </a:cubicBezTo>
                  <a:cubicBezTo>
                    <a:pt x="227171" y="280511"/>
                    <a:pt x="228124" y="282416"/>
                    <a:pt x="228124" y="284321"/>
                  </a:cubicBezTo>
                  <a:cubicBezTo>
                    <a:pt x="229076" y="286226"/>
                    <a:pt x="229076" y="288131"/>
                    <a:pt x="230029" y="290989"/>
                  </a:cubicBezTo>
                  <a:cubicBezTo>
                    <a:pt x="227171" y="301466"/>
                    <a:pt x="225266" y="312896"/>
                    <a:pt x="222409" y="324326"/>
                  </a:cubicBezTo>
                  <a:cubicBezTo>
                    <a:pt x="222409" y="326231"/>
                    <a:pt x="221456" y="328136"/>
                    <a:pt x="221456" y="330041"/>
                  </a:cubicBezTo>
                  <a:cubicBezTo>
                    <a:pt x="221456" y="330041"/>
                    <a:pt x="221456" y="329089"/>
                    <a:pt x="220504" y="329089"/>
                  </a:cubicBezTo>
                  <a:cubicBezTo>
                    <a:pt x="219551" y="323374"/>
                    <a:pt x="219551" y="317659"/>
                    <a:pt x="218599" y="312896"/>
                  </a:cubicBezTo>
                  <a:cubicBezTo>
                    <a:pt x="220504" y="306229"/>
                    <a:pt x="221456" y="301466"/>
                    <a:pt x="222409" y="297656"/>
                  </a:cubicBezTo>
                  <a:close/>
                  <a:moveTo>
                    <a:pt x="169069" y="411956"/>
                  </a:moveTo>
                  <a:cubicBezTo>
                    <a:pt x="169069" y="411956"/>
                    <a:pt x="169069" y="412909"/>
                    <a:pt x="169069" y="412909"/>
                  </a:cubicBezTo>
                  <a:cubicBezTo>
                    <a:pt x="168116" y="407194"/>
                    <a:pt x="167164" y="401479"/>
                    <a:pt x="165259" y="396716"/>
                  </a:cubicBezTo>
                  <a:cubicBezTo>
                    <a:pt x="165259" y="389096"/>
                    <a:pt x="164306" y="382429"/>
                    <a:pt x="164306" y="375761"/>
                  </a:cubicBezTo>
                  <a:cubicBezTo>
                    <a:pt x="163354" y="365284"/>
                    <a:pt x="162401" y="354806"/>
                    <a:pt x="161449" y="345281"/>
                  </a:cubicBezTo>
                  <a:cubicBezTo>
                    <a:pt x="160496" y="336709"/>
                    <a:pt x="159544" y="329089"/>
                    <a:pt x="158591" y="321469"/>
                  </a:cubicBezTo>
                  <a:cubicBezTo>
                    <a:pt x="158591" y="322421"/>
                    <a:pt x="159544" y="322421"/>
                    <a:pt x="159544" y="323374"/>
                  </a:cubicBezTo>
                  <a:cubicBezTo>
                    <a:pt x="160496" y="325279"/>
                    <a:pt x="161449" y="326231"/>
                    <a:pt x="162401" y="328136"/>
                  </a:cubicBezTo>
                  <a:cubicBezTo>
                    <a:pt x="163354" y="342424"/>
                    <a:pt x="165259" y="359569"/>
                    <a:pt x="167164" y="376714"/>
                  </a:cubicBezTo>
                  <a:cubicBezTo>
                    <a:pt x="168116" y="385286"/>
                    <a:pt x="169069" y="393859"/>
                    <a:pt x="170021" y="402431"/>
                  </a:cubicBezTo>
                  <a:cubicBezTo>
                    <a:pt x="170021" y="405289"/>
                    <a:pt x="169069" y="408146"/>
                    <a:pt x="169069" y="411956"/>
                  </a:cubicBezTo>
                  <a:close/>
                  <a:moveTo>
                    <a:pt x="209074" y="350044"/>
                  </a:moveTo>
                  <a:cubicBezTo>
                    <a:pt x="209074" y="352901"/>
                    <a:pt x="209074" y="356711"/>
                    <a:pt x="209074" y="359569"/>
                  </a:cubicBezTo>
                  <a:cubicBezTo>
                    <a:pt x="208121" y="358616"/>
                    <a:pt x="208121" y="357664"/>
                    <a:pt x="207169" y="356711"/>
                  </a:cubicBezTo>
                  <a:cubicBezTo>
                    <a:pt x="208121" y="354806"/>
                    <a:pt x="209074" y="351949"/>
                    <a:pt x="209074" y="350044"/>
                  </a:cubicBezTo>
                  <a:close/>
                  <a:moveTo>
                    <a:pt x="170974" y="259556"/>
                  </a:moveTo>
                  <a:cubicBezTo>
                    <a:pt x="173831" y="264319"/>
                    <a:pt x="175736" y="270034"/>
                    <a:pt x="178594" y="274796"/>
                  </a:cubicBezTo>
                  <a:cubicBezTo>
                    <a:pt x="181451" y="280511"/>
                    <a:pt x="184309" y="286226"/>
                    <a:pt x="187166" y="291941"/>
                  </a:cubicBezTo>
                  <a:cubicBezTo>
                    <a:pt x="192881" y="304324"/>
                    <a:pt x="198596" y="316706"/>
                    <a:pt x="205264" y="330041"/>
                  </a:cubicBezTo>
                  <a:cubicBezTo>
                    <a:pt x="203359" y="333851"/>
                    <a:pt x="202406" y="338614"/>
                    <a:pt x="200501" y="343376"/>
                  </a:cubicBezTo>
                  <a:cubicBezTo>
                    <a:pt x="200501" y="343376"/>
                    <a:pt x="200501" y="342424"/>
                    <a:pt x="199549" y="342424"/>
                  </a:cubicBezTo>
                  <a:cubicBezTo>
                    <a:pt x="193834" y="330994"/>
                    <a:pt x="187166" y="320516"/>
                    <a:pt x="180499" y="310039"/>
                  </a:cubicBezTo>
                  <a:cubicBezTo>
                    <a:pt x="178594" y="301466"/>
                    <a:pt x="176689" y="296704"/>
                    <a:pt x="176689" y="296704"/>
                  </a:cubicBezTo>
                  <a:cubicBezTo>
                    <a:pt x="176689" y="296704"/>
                    <a:pt x="176689" y="299561"/>
                    <a:pt x="176689" y="305276"/>
                  </a:cubicBezTo>
                  <a:cubicBezTo>
                    <a:pt x="175736" y="303371"/>
                    <a:pt x="174784" y="301466"/>
                    <a:pt x="172879" y="299561"/>
                  </a:cubicBezTo>
                  <a:cubicBezTo>
                    <a:pt x="172879" y="299561"/>
                    <a:pt x="171926" y="298609"/>
                    <a:pt x="171926" y="298609"/>
                  </a:cubicBezTo>
                  <a:cubicBezTo>
                    <a:pt x="170974" y="291941"/>
                    <a:pt x="169069" y="285274"/>
                    <a:pt x="168116" y="279559"/>
                  </a:cubicBezTo>
                  <a:cubicBezTo>
                    <a:pt x="164306" y="262414"/>
                    <a:pt x="161449" y="247174"/>
                    <a:pt x="158591" y="235744"/>
                  </a:cubicBezTo>
                  <a:cubicBezTo>
                    <a:pt x="163354" y="243364"/>
                    <a:pt x="167164" y="250984"/>
                    <a:pt x="170974" y="259556"/>
                  </a:cubicBezTo>
                  <a:close/>
                  <a:moveTo>
                    <a:pt x="161449" y="307181"/>
                  </a:moveTo>
                  <a:cubicBezTo>
                    <a:pt x="159544" y="305276"/>
                    <a:pt x="157639" y="303371"/>
                    <a:pt x="156686" y="301466"/>
                  </a:cubicBezTo>
                  <a:cubicBezTo>
                    <a:pt x="156686" y="300514"/>
                    <a:pt x="156686" y="298609"/>
                    <a:pt x="155734" y="297656"/>
                  </a:cubicBezTo>
                  <a:cubicBezTo>
                    <a:pt x="156686" y="300514"/>
                    <a:pt x="158591" y="304324"/>
                    <a:pt x="161449" y="307181"/>
                  </a:cubicBezTo>
                  <a:close/>
                  <a:moveTo>
                    <a:pt x="130969" y="280511"/>
                  </a:moveTo>
                  <a:cubicBezTo>
                    <a:pt x="131921" y="281464"/>
                    <a:pt x="132874" y="282416"/>
                    <a:pt x="133826" y="284321"/>
                  </a:cubicBezTo>
                  <a:cubicBezTo>
                    <a:pt x="137636" y="289084"/>
                    <a:pt x="141446" y="294799"/>
                    <a:pt x="145256" y="301466"/>
                  </a:cubicBezTo>
                  <a:cubicBezTo>
                    <a:pt x="147161" y="304324"/>
                    <a:pt x="149066" y="307181"/>
                    <a:pt x="150971" y="310039"/>
                  </a:cubicBezTo>
                  <a:cubicBezTo>
                    <a:pt x="150971" y="318611"/>
                    <a:pt x="150019" y="329089"/>
                    <a:pt x="150019" y="341471"/>
                  </a:cubicBezTo>
                  <a:cubicBezTo>
                    <a:pt x="150019" y="341471"/>
                    <a:pt x="150019" y="340519"/>
                    <a:pt x="149066" y="339566"/>
                  </a:cubicBezTo>
                  <a:cubicBezTo>
                    <a:pt x="148114" y="335756"/>
                    <a:pt x="146209" y="331946"/>
                    <a:pt x="145256" y="328136"/>
                  </a:cubicBezTo>
                  <a:cubicBezTo>
                    <a:pt x="144304" y="324326"/>
                    <a:pt x="142399" y="321469"/>
                    <a:pt x="140494" y="317659"/>
                  </a:cubicBezTo>
                  <a:cubicBezTo>
                    <a:pt x="137636" y="310991"/>
                    <a:pt x="134779" y="306229"/>
                    <a:pt x="132874" y="301466"/>
                  </a:cubicBezTo>
                  <a:cubicBezTo>
                    <a:pt x="130969" y="296704"/>
                    <a:pt x="129064" y="292894"/>
                    <a:pt x="127159" y="290989"/>
                  </a:cubicBezTo>
                  <a:cubicBezTo>
                    <a:pt x="129064" y="287179"/>
                    <a:pt x="130016" y="283369"/>
                    <a:pt x="130969" y="280511"/>
                  </a:cubicBezTo>
                  <a:close/>
                  <a:moveTo>
                    <a:pt x="121444" y="318611"/>
                  </a:moveTo>
                  <a:cubicBezTo>
                    <a:pt x="123349" y="309086"/>
                    <a:pt x="124301" y="301466"/>
                    <a:pt x="127159" y="294799"/>
                  </a:cubicBezTo>
                  <a:cubicBezTo>
                    <a:pt x="127159" y="294799"/>
                    <a:pt x="127159" y="294799"/>
                    <a:pt x="127159" y="293846"/>
                  </a:cubicBezTo>
                  <a:cubicBezTo>
                    <a:pt x="128111" y="296704"/>
                    <a:pt x="128111" y="299561"/>
                    <a:pt x="129064" y="303371"/>
                  </a:cubicBezTo>
                  <a:cubicBezTo>
                    <a:pt x="130016" y="308134"/>
                    <a:pt x="131921" y="313849"/>
                    <a:pt x="133826" y="320516"/>
                  </a:cubicBezTo>
                  <a:cubicBezTo>
                    <a:pt x="135731" y="327184"/>
                    <a:pt x="137636" y="334804"/>
                    <a:pt x="138589" y="342424"/>
                  </a:cubicBezTo>
                  <a:cubicBezTo>
                    <a:pt x="140494" y="350996"/>
                    <a:pt x="141446" y="359569"/>
                    <a:pt x="143351" y="369094"/>
                  </a:cubicBezTo>
                  <a:cubicBezTo>
                    <a:pt x="145256" y="378619"/>
                    <a:pt x="146209" y="388144"/>
                    <a:pt x="148114" y="398621"/>
                  </a:cubicBezTo>
                  <a:cubicBezTo>
                    <a:pt x="148114" y="399574"/>
                    <a:pt x="148114" y="401479"/>
                    <a:pt x="149066" y="403384"/>
                  </a:cubicBezTo>
                  <a:cubicBezTo>
                    <a:pt x="149066" y="406241"/>
                    <a:pt x="149066" y="408146"/>
                    <a:pt x="149066" y="411004"/>
                  </a:cubicBezTo>
                  <a:cubicBezTo>
                    <a:pt x="149066" y="412909"/>
                    <a:pt x="149066" y="414814"/>
                    <a:pt x="149066" y="416719"/>
                  </a:cubicBezTo>
                  <a:cubicBezTo>
                    <a:pt x="145256" y="407194"/>
                    <a:pt x="142399" y="397669"/>
                    <a:pt x="138589" y="388144"/>
                  </a:cubicBezTo>
                  <a:cubicBezTo>
                    <a:pt x="135731" y="379571"/>
                    <a:pt x="132874" y="371951"/>
                    <a:pt x="129064" y="363379"/>
                  </a:cubicBezTo>
                  <a:cubicBezTo>
                    <a:pt x="130969" y="360521"/>
                    <a:pt x="131921" y="358616"/>
                    <a:pt x="131921" y="358616"/>
                  </a:cubicBezTo>
                  <a:cubicBezTo>
                    <a:pt x="131921" y="358616"/>
                    <a:pt x="130969" y="359569"/>
                    <a:pt x="129064" y="361474"/>
                  </a:cubicBezTo>
                  <a:cubicBezTo>
                    <a:pt x="127159" y="357664"/>
                    <a:pt x="126206" y="353854"/>
                    <a:pt x="124301" y="350044"/>
                  </a:cubicBezTo>
                  <a:cubicBezTo>
                    <a:pt x="124301" y="348139"/>
                    <a:pt x="125254" y="346234"/>
                    <a:pt x="125254" y="344329"/>
                  </a:cubicBezTo>
                  <a:cubicBezTo>
                    <a:pt x="128111" y="333851"/>
                    <a:pt x="129064" y="328136"/>
                    <a:pt x="129064" y="328136"/>
                  </a:cubicBezTo>
                  <a:cubicBezTo>
                    <a:pt x="129064" y="328136"/>
                    <a:pt x="126206" y="333851"/>
                    <a:pt x="121444" y="343376"/>
                  </a:cubicBezTo>
                  <a:cubicBezTo>
                    <a:pt x="121444" y="343376"/>
                    <a:pt x="121444" y="343376"/>
                    <a:pt x="121444" y="343376"/>
                  </a:cubicBezTo>
                  <a:cubicBezTo>
                    <a:pt x="121444" y="342424"/>
                    <a:pt x="121444" y="342424"/>
                    <a:pt x="120491" y="341471"/>
                  </a:cubicBezTo>
                  <a:cubicBezTo>
                    <a:pt x="119539" y="339566"/>
                    <a:pt x="118586" y="337661"/>
                    <a:pt x="117634" y="334804"/>
                  </a:cubicBezTo>
                  <a:cubicBezTo>
                    <a:pt x="119539" y="329089"/>
                    <a:pt x="120491" y="323374"/>
                    <a:pt x="121444" y="318611"/>
                  </a:cubicBezTo>
                  <a:close/>
                  <a:moveTo>
                    <a:pt x="116681" y="393859"/>
                  </a:moveTo>
                  <a:cubicBezTo>
                    <a:pt x="120491" y="402431"/>
                    <a:pt x="123349" y="411004"/>
                    <a:pt x="127159" y="419576"/>
                  </a:cubicBezTo>
                  <a:lnTo>
                    <a:pt x="113824" y="414814"/>
                  </a:lnTo>
                  <a:cubicBezTo>
                    <a:pt x="115729" y="408146"/>
                    <a:pt x="115729" y="400526"/>
                    <a:pt x="116681" y="393859"/>
                  </a:cubicBezTo>
                  <a:close/>
                  <a:moveTo>
                    <a:pt x="91916" y="341471"/>
                  </a:moveTo>
                  <a:cubicBezTo>
                    <a:pt x="91916" y="339566"/>
                    <a:pt x="92869" y="337661"/>
                    <a:pt x="92869" y="335756"/>
                  </a:cubicBezTo>
                  <a:cubicBezTo>
                    <a:pt x="93821" y="337661"/>
                    <a:pt x="93821" y="338614"/>
                    <a:pt x="94774" y="340519"/>
                  </a:cubicBezTo>
                  <a:cubicBezTo>
                    <a:pt x="97631" y="346234"/>
                    <a:pt x="99536" y="351949"/>
                    <a:pt x="102394" y="358616"/>
                  </a:cubicBezTo>
                  <a:cubicBezTo>
                    <a:pt x="100489" y="367189"/>
                    <a:pt x="98584" y="374809"/>
                    <a:pt x="96679" y="384334"/>
                  </a:cubicBezTo>
                  <a:cubicBezTo>
                    <a:pt x="95726" y="389096"/>
                    <a:pt x="94774" y="393859"/>
                    <a:pt x="94774" y="399574"/>
                  </a:cubicBezTo>
                  <a:cubicBezTo>
                    <a:pt x="94774" y="399574"/>
                    <a:pt x="93821" y="400526"/>
                    <a:pt x="93821" y="400526"/>
                  </a:cubicBezTo>
                  <a:cubicBezTo>
                    <a:pt x="92869" y="401479"/>
                    <a:pt x="91916" y="403384"/>
                    <a:pt x="90964" y="404336"/>
                  </a:cubicBezTo>
                  <a:cubicBezTo>
                    <a:pt x="90011" y="396716"/>
                    <a:pt x="89059" y="390049"/>
                    <a:pt x="88106" y="382429"/>
                  </a:cubicBezTo>
                  <a:cubicBezTo>
                    <a:pt x="87154" y="376714"/>
                    <a:pt x="86201" y="370999"/>
                    <a:pt x="85249" y="365284"/>
                  </a:cubicBezTo>
                  <a:cubicBezTo>
                    <a:pt x="87154" y="356711"/>
                    <a:pt x="89059" y="348139"/>
                    <a:pt x="91916" y="341471"/>
                  </a:cubicBezTo>
                  <a:close/>
                  <a:moveTo>
                    <a:pt x="72866" y="407194"/>
                  </a:moveTo>
                  <a:cubicBezTo>
                    <a:pt x="72866" y="408146"/>
                    <a:pt x="72866" y="408146"/>
                    <a:pt x="72866" y="409099"/>
                  </a:cubicBezTo>
                  <a:cubicBezTo>
                    <a:pt x="72866" y="409099"/>
                    <a:pt x="72866" y="409099"/>
                    <a:pt x="71914" y="409099"/>
                  </a:cubicBezTo>
                  <a:cubicBezTo>
                    <a:pt x="71914" y="408146"/>
                    <a:pt x="72866" y="408146"/>
                    <a:pt x="72866" y="407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8" name="Graphic 41">
              <a:extLst>
                <a:ext uri="{FF2B5EF4-FFF2-40B4-BE49-F238E27FC236}">
                  <a16:creationId xmlns:a16="http://schemas.microsoft.com/office/drawing/2014/main" id="{48DC5BD8-E975-4A5A-91C0-D0E899534888}"/>
                </a:ext>
              </a:extLst>
            </p:cNvPr>
            <p:cNvSpPr/>
            <p:nvPr userDrawn="1"/>
          </p:nvSpPr>
          <p:spPr>
            <a:xfrm>
              <a:off x="5489944" y="6411432"/>
              <a:ext cx="5608465" cy="446567"/>
            </a:xfrm>
            <a:custGeom>
              <a:avLst/>
              <a:gdLst>
                <a:gd name="connsiteX0" fmla="*/ 7144 w 6400800"/>
                <a:gd name="connsiteY0" fmla="*/ 511016 h 514350"/>
                <a:gd name="connsiteX1" fmla="*/ 6354604 w 6400800"/>
                <a:gd name="connsiteY1" fmla="*/ 511016 h 514350"/>
                <a:gd name="connsiteX2" fmla="*/ 6354604 w 6400800"/>
                <a:gd name="connsiteY2" fmla="*/ 409099 h 514350"/>
                <a:gd name="connsiteX3" fmla="*/ 6327934 w 6400800"/>
                <a:gd name="connsiteY3" fmla="*/ 415766 h 514350"/>
                <a:gd name="connsiteX4" fmla="*/ 6327934 w 6400800"/>
                <a:gd name="connsiteY4" fmla="*/ 404336 h 514350"/>
                <a:gd name="connsiteX5" fmla="*/ 6328887 w 6400800"/>
                <a:gd name="connsiteY5" fmla="*/ 383381 h 514350"/>
                <a:gd name="connsiteX6" fmla="*/ 6329839 w 6400800"/>
                <a:gd name="connsiteY6" fmla="*/ 365284 h 514350"/>
                <a:gd name="connsiteX7" fmla="*/ 6324124 w 6400800"/>
                <a:gd name="connsiteY7" fmla="*/ 383381 h 514350"/>
                <a:gd name="connsiteX8" fmla="*/ 6319362 w 6400800"/>
                <a:gd name="connsiteY8" fmla="*/ 404336 h 514350"/>
                <a:gd name="connsiteX9" fmla="*/ 6316504 w 6400800"/>
                <a:gd name="connsiteY9" fmla="*/ 419576 h 514350"/>
                <a:gd name="connsiteX10" fmla="*/ 6303169 w 6400800"/>
                <a:gd name="connsiteY10" fmla="*/ 423386 h 514350"/>
                <a:gd name="connsiteX11" fmla="*/ 6304121 w 6400800"/>
                <a:gd name="connsiteY11" fmla="*/ 405289 h 514350"/>
                <a:gd name="connsiteX12" fmla="*/ 6319362 w 6400800"/>
                <a:gd name="connsiteY12" fmla="*/ 358616 h 514350"/>
                <a:gd name="connsiteX13" fmla="*/ 6322219 w 6400800"/>
                <a:gd name="connsiteY13" fmla="*/ 349091 h 514350"/>
                <a:gd name="connsiteX14" fmla="*/ 6334601 w 6400800"/>
                <a:gd name="connsiteY14" fmla="*/ 312896 h 514350"/>
                <a:gd name="connsiteX15" fmla="*/ 6349842 w 6400800"/>
                <a:gd name="connsiteY15" fmla="*/ 269081 h 514350"/>
                <a:gd name="connsiteX16" fmla="*/ 6363176 w 6400800"/>
                <a:gd name="connsiteY16" fmla="*/ 228124 h 514350"/>
                <a:gd name="connsiteX17" fmla="*/ 6375559 w 6400800"/>
                <a:gd name="connsiteY17" fmla="*/ 190976 h 514350"/>
                <a:gd name="connsiteX18" fmla="*/ 6393656 w 6400800"/>
                <a:gd name="connsiteY18" fmla="*/ 134779 h 514350"/>
                <a:gd name="connsiteX19" fmla="*/ 6400324 w 6400800"/>
                <a:gd name="connsiteY19" fmla="*/ 113824 h 514350"/>
                <a:gd name="connsiteX20" fmla="*/ 6389846 w 6400800"/>
                <a:gd name="connsiteY20" fmla="*/ 133826 h 514350"/>
                <a:gd name="connsiteX21" fmla="*/ 6380321 w 6400800"/>
                <a:gd name="connsiteY21" fmla="*/ 153829 h 514350"/>
                <a:gd name="connsiteX22" fmla="*/ 6392704 w 6400800"/>
                <a:gd name="connsiteY22" fmla="*/ 110966 h 514350"/>
                <a:gd name="connsiteX23" fmla="*/ 6399371 w 6400800"/>
                <a:gd name="connsiteY23" fmla="*/ 87154 h 514350"/>
                <a:gd name="connsiteX24" fmla="*/ 6388894 w 6400800"/>
                <a:gd name="connsiteY24" fmla="*/ 109061 h 514350"/>
                <a:gd name="connsiteX25" fmla="*/ 6377464 w 6400800"/>
                <a:gd name="connsiteY25" fmla="*/ 134779 h 514350"/>
                <a:gd name="connsiteX26" fmla="*/ 6364129 w 6400800"/>
                <a:gd name="connsiteY26" fmla="*/ 168116 h 514350"/>
                <a:gd name="connsiteX27" fmla="*/ 6332696 w 6400800"/>
                <a:gd name="connsiteY27" fmla="*/ 253841 h 514350"/>
                <a:gd name="connsiteX28" fmla="*/ 6316504 w 6400800"/>
                <a:gd name="connsiteY28" fmla="*/ 302419 h 514350"/>
                <a:gd name="connsiteX29" fmla="*/ 6314599 w 6400800"/>
                <a:gd name="connsiteY29" fmla="*/ 308134 h 514350"/>
                <a:gd name="connsiteX30" fmla="*/ 6317456 w 6400800"/>
                <a:gd name="connsiteY30" fmla="*/ 287179 h 514350"/>
                <a:gd name="connsiteX31" fmla="*/ 6319362 w 6400800"/>
                <a:gd name="connsiteY31" fmla="*/ 267176 h 514350"/>
                <a:gd name="connsiteX32" fmla="*/ 6320314 w 6400800"/>
                <a:gd name="connsiteY32" fmla="*/ 250031 h 514350"/>
                <a:gd name="connsiteX33" fmla="*/ 6314599 w 6400800"/>
                <a:gd name="connsiteY33" fmla="*/ 266224 h 514350"/>
                <a:gd name="connsiteX34" fmla="*/ 6302217 w 6400800"/>
                <a:gd name="connsiteY34" fmla="*/ 310039 h 514350"/>
                <a:gd name="connsiteX35" fmla="*/ 6293644 w 6400800"/>
                <a:gd name="connsiteY35" fmla="*/ 339566 h 514350"/>
                <a:gd name="connsiteX36" fmla="*/ 6286976 w 6400800"/>
                <a:gd name="connsiteY36" fmla="*/ 362426 h 514350"/>
                <a:gd name="connsiteX37" fmla="*/ 6284119 w 6400800"/>
                <a:gd name="connsiteY37" fmla="*/ 335756 h 514350"/>
                <a:gd name="connsiteX38" fmla="*/ 6288881 w 6400800"/>
                <a:gd name="connsiteY38" fmla="*/ 318611 h 514350"/>
                <a:gd name="connsiteX39" fmla="*/ 6302217 w 6400800"/>
                <a:gd name="connsiteY39" fmla="*/ 274796 h 514350"/>
                <a:gd name="connsiteX40" fmla="*/ 6307931 w 6400800"/>
                <a:gd name="connsiteY40" fmla="*/ 255746 h 514350"/>
                <a:gd name="connsiteX41" fmla="*/ 6313646 w 6400800"/>
                <a:gd name="connsiteY41" fmla="*/ 238601 h 514350"/>
                <a:gd name="connsiteX42" fmla="*/ 6323171 w 6400800"/>
                <a:gd name="connsiteY42" fmla="*/ 210026 h 514350"/>
                <a:gd name="connsiteX43" fmla="*/ 6330792 w 6400800"/>
                <a:gd name="connsiteY43" fmla="*/ 185261 h 514350"/>
                <a:gd name="connsiteX44" fmla="*/ 6319362 w 6400800"/>
                <a:gd name="connsiteY44" fmla="*/ 208121 h 514350"/>
                <a:gd name="connsiteX45" fmla="*/ 6306026 w 6400800"/>
                <a:gd name="connsiteY45" fmla="*/ 234791 h 514350"/>
                <a:gd name="connsiteX46" fmla="*/ 6298406 w 6400800"/>
                <a:gd name="connsiteY46" fmla="*/ 250984 h 514350"/>
                <a:gd name="connsiteX47" fmla="*/ 6290787 w 6400800"/>
                <a:gd name="connsiteY47" fmla="*/ 270034 h 514350"/>
                <a:gd name="connsiteX48" fmla="*/ 6278404 w 6400800"/>
                <a:gd name="connsiteY48" fmla="*/ 301466 h 514350"/>
                <a:gd name="connsiteX49" fmla="*/ 6277451 w 6400800"/>
                <a:gd name="connsiteY49" fmla="*/ 292894 h 514350"/>
                <a:gd name="connsiteX50" fmla="*/ 6276499 w 6400800"/>
                <a:gd name="connsiteY50" fmla="*/ 306229 h 514350"/>
                <a:gd name="connsiteX51" fmla="*/ 6273642 w 6400800"/>
                <a:gd name="connsiteY51" fmla="*/ 312896 h 514350"/>
                <a:gd name="connsiteX52" fmla="*/ 6269831 w 6400800"/>
                <a:gd name="connsiteY52" fmla="*/ 322421 h 514350"/>
                <a:gd name="connsiteX53" fmla="*/ 6273642 w 6400800"/>
                <a:gd name="connsiteY53" fmla="*/ 300514 h 514350"/>
                <a:gd name="connsiteX54" fmla="*/ 6283167 w 6400800"/>
                <a:gd name="connsiteY54" fmla="*/ 252889 h 514350"/>
                <a:gd name="connsiteX55" fmla="*/ 6287929 w 6400800"/>
                <a:gd name="connsiteY55" fmla="*/ 231934 h 514350"/>
                <a:gd name="connsiteX56" fmla="*/ 6292692 w 6400800"/>
                <a:gd name="connsiteY56" fmla="*/ 212884 h 514350"/>
                <a:gd name="connsiteX57" fmla="*/ 6300312 w 6400800"/>
                <a:gd name="connsiteY57" fmla="*/ 181451 h 514350"/>
                <a:gd name="connsiteX58" fmla="*/ 6306026 w 6400800"/>
                <a:gd name="connsiteY58" fmla="*/ 153829 h 514350"/>
                <a:gd name="connsiteX59" fmla="*/ 6296501 w 6400800"/>
                <a:gd name="connsiteY59" fmla="*/ 180499 h 514350"/>
                <a:gd name="connsiteX60" fmla="*/ 6286024 w 6400800"/>
                <a:gd name="connsiteY60" fmla="*/ 210979 h 514350"/>
                <a:gd name="connsiteX61" fmla="*/ 6279356 w 6400800"/>
                <a:gd name="connsiteY61" fmla="*/ 230029 h 514350"/>
                <a:gd name="connsiteX62" fmla="*/ 6273642 w 6400800"/>
                <a:gd name="connsiteY62" fmla="*/ 250984 h 514350"/>
                <a:gd name="connsiteX63" fmla="*/ 6260306 w 6400800"/>
                <a:gd name="connsiteY63" fmla="*/ 298609 h 514350"/>
                <a:gd name="connsiteX64" fmla="*/ 6246971 w 6400800"/>
                <a:gd name="connsiteY64" fmla="*/ 351949 h 514350"/>
                <a:gd name="connsiteX65" fmla="*/ 6236494 w 6400800"/>
                <a:gd name="connsiteY65" fmla="*/ 396716 h 514350"/>
                <a:gd name="connsiteX66" fmla="*/ 6235542 w 6400800"/>
                <a:gd name="connsiteY66" fmla="*/ 394811 h 514350"/>
                <a:gd name="connsiteX67" fmla="*/ 6234589 w 6400800"/>
                <a:gd name="connsiteY67" fmla="*/ 370046 h 514350"/>
                <a:gd name="connsiteX68" fmla="*/ 6230779 w 6400800"/>
                <a:gd name="connsiteY68" fmla="*/ 389096 h 514350"/>
                <a:gd name="connsiteX69" fmla="*/ 6227921 w 6400800"/>
                <a:gd name="connsiteY69" fmla="*/ 384334 h 514350"/>
                <a:gd name="connsiteX70" fmla="*/ 6216492 w 6400800"/>
                <a:gd name="connsiteY70" fmla="*/ 367189 h 514350"/>
                <a:gd name="connsiteX71" fmla="*/ 6223159 w 6400800"/>
                <a:gd name="connsiteY71" fmla="*/ 348139 h 514350"/>
                <a:gd name="connsiteX72" fmla="*/ 6236494 w 6400800"/>
                <a:gd name="connsiteY72" fmla="*/ 310991 h 514350"/>
                <a:gd name="connsiteX73" fmla="*/ 6247924 w 6400800"/>
                <a:gd name="connsiteY73" fmla="*/ 279559 h 514350"/>
                <a:gd name="connsiteX74" fmla="*/ 6256496 w 6400800"/>
                <a:gd name="connsiteY74" fmla="*/ 254794 h 514350"/>
                <a:gd name="connsiteX75" fmla="*/ 6264117 w 6400800"/>
                <a:gd name="connsiteY75" fmla="*/ 233839 h 514350"/>
                <a:gd name="connsiteX76" fmla="*/ 6252687 w 6400800"/>
                <a:gd name="connsiteY76" fmla="*/ 253841 h 514350"/>
                <a:gd name="connsiteX77" fmla="*/ 6240304 w 6400800"/>
                <a:gd name="connsiteY77" fmla="*/ 276701 h 514350"/>
                <a:gd name="connsiteX78" fmla="*/ 6225064 w 6400800"/>
                <a:gd name="connsiteY78" fmla="*/ 307181 h 514350"/>
                <a:gd name="connsiteX79" fmla="*/ 6208871 w 6400800"/>
                <a:gd name="connsiteY79" fmla="*/ 343376 h 514350"/>
                <a:gd name="connsiteX80" fmla="*/ 6205062 w 6400800"/>
                <a:gd name="connsiteY80" fmla="*/ 351949 h 514350"/>
                <a:gd name="connsiteX81" fmla="*/ 6204109 w 6400800"/>
                <a:gd name="connsiteY81" fmla="*/ 350996 h 514350"/>
                <a:gd name="connsiteX82" fmla="*/ 6210776 w 6400800"/>
                <a:gd name="connsiteY82" fmla="*/ 320516 h 514350"/>
                <a:gd name="connsiteX83" fmla="*/ 6222206 w 6400800"/>
                <a:gd name="connsiteY83" fmla="*/ 268129 h 514350"/>
                <a:gd name="connsiteX84" fmla="*/ 6226017 w 6400800"/>
                <a:gd name="connsiteY84" fmla="*/ 248126 h 514350"/>
                <a:gd name="connsiteX85" fmla="*/ 6218396 w 6400800"/>
                <a:gd name="connsiteY85" fmla="*/ 267176 h 514350"/>
                <a:gd name="connsiteX86" fmla="*/ 6209824 w 6400800"/>
                <a:gd name="connsiteY86" fmla="*/ 289084 h 514350"/>
                <a:gd name="connsiteX87" fmla="*/ 6199346 w 6400800"/>
                <a:gd name="connsiteY87" fmla="*/ 317659 h 514350"/>
                <a:gd name="connsiteX88" fmla="*/ 6193631 w 6400800"/>
                <a:gd name="connsiteY88" fmla="*/ 335756 h 514350"/>
                <a:gd name="connsiteX89" fmla="*/ 6184106 w 6400800"/>
                <a:gd name="connsiteY89" fmla="*/ 322421 h 514350"/>
                <a:gd name="connsiteX90" fmla="*/ 6181249 w 6400800"/>
                <a:gd name="connsiteY90" fmla="*/ 318611 h 514350"/>
                <a:gd name="connsiteX91" fmla="*/ 6184106 w 6400800"/>
                <a:gd name="connsiteY91" fmla="*/ 302419 h 514350"/>
                <a:gd name="connsiteX92" fmla="*/ 6189821 w 6400800"/>
                <a:gd name="connsiteY92" fmla="*/ 274796 h 514350"/>
                <a:gd name="connsiteX93" fmla="*/ 6195537 w 6400800"/>
                <a:gd name="connsiteY93" fmla="*/ 250984 h 514350"/>
                <a:gd name="connsiteX94" fmla="*/ 6186012 w 6400800"/>
                <a:gd name="connsiteY94" fmla="*/ 273844 h 514350"/>
                <a:gd name="connsiteX95" fmla="*/ 6176487 w 6400800"/>
                <a:gd name="connsiteY95" fmla="*/ 300514 h 514350"/>
                <a:gd name="connsiteX96" fmla="*/ 6173629 w 6400800"/>
                <a:gd name="connsiteY96" fmla="*/ 309086 h 514350"/>
                <a:gd name="connsiteX97" fmla="*/ 6172676 w 6400800"/>
                <a:gd name="connsiteY97" fmla="*/ 308134 h 514350"/>
                <a:gd name="connsiteX98" fmla="*/ 6174581 w 6400800"/>
                <a:gd name="connsiteY98" fmla="*/ 294799 h 514350"/>
                <a:gd name="connsiteX99" fmla="*/ 6180296 w 6400800"/>
                <a:gd name="connsiteY99" fmla="*/ 263366 h 514350"/>
                <a:gd name="connsiteX100" fmla="*/ 6185059 w 6400800"/>
                <a:gd name="connsiteY100" fmla="*/ 236696 h 514350"/>
                <a:gd name="connsiteX101" fmla="*/ 6188869 w 6400800"/>
                <a:gd name="connsiteY101" fmla="*/ 215741 h 514350"/>
                <a:gd name="connsiteX102" fmla="*/ 6192679 w 6400800"/>
                <a:gd name="connsiteY102" fmla="*/ 197644 h 514350"/>
                <a:gd name="connsiteX103" fmla="*/ 6185059 w 6400800"/>
                <a:gd name="connsiteY103" fmla="*/ 214789 h 514350"/>
                <a:gd name="connsiteX104" fmla="*/ 6168867 w 6400800"/>
                <a:gd name="connsiteY104" fmla="*/ 260509 h 514350"/>
                <a:gd name="connsiteX105" fmla="*/ 6163151 w 6400800"/>
                <a:gd name="connsiteY105" fmla="*/ 280511 h 514350"/>
                <a:gd name="connsiteX106" fmla="*/ 6159342 w 6400800"/>
                <a:gd name="connsiteY106" fmla="*/ 253841 h 514350"/>
                <a:gd name="connsiteX107" fmla="*/ 6154579 w 6400800"/>
                <a:gd name="connsiteY107" fmla="*/ 225266 h 514350"/>
                <a:gd name="connsiteX108" fmla="*/ 6156484 w 6400800"/>
                <a:gd name="connsiteY108" fmla="*/ 285274 h 514350"/>
                <a:gd name="connsiteX109" fmla="*/ 6143149 w 6400800"/>
                <a:gd name="connsiteY109" fmla="*/ 268129 h 514350"/>
                <a:gd name="connsiteX110" fmla="*/ 6143149 w 6400800"/>
                <a:gd name="connsiteY110" fmla="*/ 267176 h 514350"/>
                <a:gd name="connsiteX111" fmla="*/ 6146006 w 6400800"/>
                <a:gd name="connsiteY111" fmla="*/ 256699 h 514350"/>
                <a:gd name="connsiteX112" fmla="*/ 6161246 w 6400800"/>
                <a:gd name="connsiteY112" fmla="*/ 178594 h 514350"/>
                <a:gd name="connsiteX113" fmla="*/ 6152674 w 6400800"/>
                <a:gd name="connsiteY113" fmla="*/ 200501 h 514350"/>
                <a:gd name="connsiteX114" fmla="*/ 6152674 w 6400800"/>
                <a:gd name="connsiteY114" fmla="*/ 197644 h 514350"/>
                <a:gd name="connsiteX115" fmla="*/ 6156484 w 6400800"/>
                <a:gd name="connsiteY115" fmla="*/ 172879 h 514350"/>
                <a:gd name="connsiteX116" fmla="*/ 6160294 w 6400800"/>
                <a:gd name="connsiteY116" fmla="*/ 150971 h 514350"/>
                <a:gd name="connsiteX117" fmla="*/ 6152674 w 6400800"/>
                <a:gd name="connsiteY117" fmla="*/ 171926 h 514350"/>
                <a:gd name="connsiteX118" fmla="*/ 6145054 w 6400800"/>
                <a:gd name="connsiteY118" fmla="*/ 196691 h 514350"/>
                <a:gd name="connsiteX119" fmla="*/ 6138387 w 6400800"/>
                <a:gd name="connsiteY119" fmla="*/ 220504 h 514350"/>
                <a:gd name="connsiteX120" fmla="*/ 6135529 w 6400800"/>
                <a:gd name="connsiteY120" fmla="*/ 202406 h 514350"/>
                <a:gd name="connsiteX121" fmla="*/ 6134576 w 6400800"/>
                <a:gd name="connsiteY121" fmla="*/ 221456 h 514350"/>
                <a:gd name="connsiteX122" fmla="*/ 6132671 w 6400800"/>
                <a:gd name="connsiteY122" fmla="*/ 242411 h 514350"/>
                <a:gd name="connsiteX123" fmla="*/ 6131719 w 6400800"/>
                <a:gd name="connsiteY123" fmla="*/ 249079 h 514350"/>
                <a:gd name="connsiteX124" fmla="*/ 6130767 w 6400800"/>
                <a:gd name="connsiteY124" fmla="*/ 253841 h 514350"/>
                <a:gd name="connsiteX125" fmla="*/ 6129814 w 6400800"/>
                <a:gd name="connsiteY125" fmla="*/ 251936 h 514350"/>
                <a:gd name="connsiteX126" fmla="*/ 6130767 w 6400800"/>
                <a:gd name="connsiteY126" fmla="*/ 254794 h 514350"/>
                <a:gd name="connsiteX127" fmla="*/ 6129814 w 6400800"/>
                <a:gd name="connsiteY127" fmla="*/ 261461 h 514350"/>
                <a:gd name="connsiteX128" fmla="*/ 6129814 w 6400800"/>
                <a:gd name="connsiteY128" fmla="*/ 243364 h 514350"/>
                <a:gd name="connsiteX129" fmla="*/ 6126004 w 6400800"/>
                <a:gd name="connsiteY129" fmla="*/ 274796 h 514350"/>
                <a:gd name="connsiteX130" fmla="*/ 6125051 w 6400800"/>
                <a:gd name="connsiteY130" fmla="*/ 281464 h 514350"/>
                <a:gd name="connsiteX131" fmla="*/ 6122194 w 6400800"/>
                <a:gd name="connsiteY131" fmla="*/ 267176 h 514350"/>
                <a:gd name="connsiteX132" fmla="*/ 6117431 w 6400800"/>
                <a:gd name="connsiteY132" fmla="*/ 243364 h 514350"/>
                <a:gd name="connsiteX133" fmla="*/ 6118384 w 6400800"/>
                <a:gd name="connsiteY133" fmla="*/ 267176 h 514350"/>
                <a:gd name="connsiteX134" fmla="*/ 6119337 w 6400800"/>
                <a:gd name="connsiteY134" fmla="*/ 300514 h 514350"/>
                <a:gd name="connsiteX135" fmla="*/ 6114574 w 6400800"/>
                <a:gd name="connsiteY135" fmla="*/ 317659 h 514350"/>
                <a:gd name="connsiteX136" fmla="*/ 6114574 w 6400800"/>
                <a:gd name="connsiteY136" fmla="*/ 307181 h 514350"/>
                <a:gd name="connsiteX137" fmla="*/ 6112669 w 6400800"/>
                <a:gd name="connsiteY137" fmla="*/ 286226 h 514350"/>
                <a:gd name="connsiteX138" fmla="*/ 6109812 w 6400800"/>
                <a:gd name="connsiteY138" fmla="*/ 270986 h 514350"/>
                <a:gd name="connsiteX139" fmla="*/ 6105049 w 6400800"/>
                <a:gd name="connsiteY139" fmla="*/ 258604 h 514350"/>
                <a:gd name="connsiteX140" fmla="*/ 6106001 w 6400800"/>
                <a:gd name="connsiteY140" fmla="*/ 272891 h 514350"/>
                <a:gd name="connsiteX141" fmla="*/ 6106001 w 6400800"/>
                <a:gd name="connsiteY141" fmla="*/ 282416 h 514350"/>
                <a:gd name="connsiteX142" fmla="*/ 6104096 w 6400800"/>
                <a:gd name="connsiteY142" fmla="*/ 273844 h 514350"/>
                <a:gd name="connsiteX143" fmla="*/ 6102192 w 6400800"/>
                <a:gd name="connsiteY143" fmla="*/ 268129 h 514350"/>
                <a:gd name="connsiteX144" fmla="*/ 6101239 w 6400800"/>
                <a:gd name="connsiteY144" fmla="*/ 253841 h 514350"/>
                <a:gd name="connsiteX145" fmla="*/ 6103144 w 6400800"/>
                <a:gd name="connsiteY145" fmla="*/ 247174 h 514350"/>
                <a:gd name="connsiteX146" fmla="*/ 6107906 w 6400800"/>
                <a:gd name="connsiteY146" fmla="*/ 225266 h 514350"/>
                <a:gd name="connsiteX147" fmla="*/ 6111717 w 6400800"/>
                <a:gd name="connsiteY147" fmla="*/ 205264 h 514350"/>
                <a:gd name="connsiteX148" fmla="*/ 6104096 w 6400800"/>
                <a:gd name="connsiteY148" fmla="*/ 223361 h 514350"/>
                <a:gd name="connsiteX149" fmla="*/ 6099334 w 6400800"/>
                <a:gd name="connsiteY149" fmla="*/ 234791 h 514350"/>
                <a:gd name="connsiteX150" fmla="*/ 6096476 w 6400800"/>
                <a:gd name="connsiteY150" fmla="*/ 206216 h 514350"/>
                <a:gd name="connsiteX151" fmla="*/ 6097429 w 6400800"/>
                <a:gd name="connsiteY151" fmla="*/ 199549 h 514350"/>
                <a:gd name="connsiteX152" fmla="*/ 6101239 w 6400800"/>
                <a:gd name="connsiteY152" fmla="*/ 177641 h 514350"/>
                <a:gd name="connsiteX153" fmla="*/ 6104096 w 6400800"/>
                <a:gd name="connsiteY153" fmla="*/ 157639 h 514350"/>
                <a:gd name="connsiteX154" fmla="*/ 6107906 w 6400800"/>
                <a:gd name="connsiteY154" fmla="*/ 124301 h 514350"/>
                <a:gd name="connsiteX155" fmla="*/ 6110764 w 6400800"/>
                <a:gd name="connsiteY155" fmla="*/ 95726 h 514350"/>
                <a:gd name="connsiteX156" fmla="*/ 6104096 w 6400800"/>
                <a:gd name="connsiteY156" fmla="*/ 124301 h 514350"/>
                <a:gd name="connsiteX157" fmla="*/ 6096476 w 6400800"/>
                <a:gd name="connsiteY157" fmla="*/ 156686 h 514350"/>
                <a:gd name="connsiteX158" fmla="*/ 6091714 w 6400800"/>
                <a:gd name="connsiteY158" fmla="*/ 176689 h 514350"/>
                <a:gd name="connsiteX159" fmla="*/ 6085999 w 6400800"/>
                <a:gd name="connsiteY159" fmla="*/ 198596 h 514350"/>
                <a:gd name="connsiteX160" fmla="*/ 6081237 w 6400800"/>
                <a:gd name="connsiteY160" fmla="*/ 214789 h 514350"/>
                <a:gd name="connsiteX161" fmla="*/ 6074569 w 6400800"/>
                <a:gd name="connsiteY161" fmla="*/ 201454 h 514350"/>
                <a:gd name="connsiteX162" fmla="*/ 6079331 w 6400800"/>
                <a:gd name="connsiteY162" fmla="*/ 219551 h 514350"/>
                <a:gd name="connsiteX163" fmla="*/ 6073617 w 6400800"/>
                <a:gd name="connsiteY163" fmla="*/ 230029 h 514350"/>
                <a:gd name="connsiteX164" fmla="*/ 6069806 w 6400800"/>
                <a:gd name="connsiteY164" fmla="*/ 237649 h 514350"/>
                <a:gd name="connsiteX165" fmla="*/ 6069806 w 6400800"/>
                <a:gd name="connsiteY165" fmla="*/ 228124 h 514350"/>
                <a:gd name="connsiteX166" fmla="*/ 6069806 w 6400800"/>
                <a:gd name="connsiteY166" fmla="*/ 205264 h 514350"/>
                <a:gd name="connsiteX167" fmla="*/ 6065996 w 6400800"/>
                <a:gd name="connsiteY167" fmla="*/ 228124 h 514350"/>
                <a:gd name="connsiteX168" fmla="*/ 6061234 w 6400800"/>
                <a:gd name="connsiteY168" fmla="*/ 253841 h 514350"/>
                <a:gd name="connsiteX169" fmla="*/ 6059329 w 6400800"/>
                <a:gd name="connsiteY169" fmla="*/ 263366 h 514350"/>
                <a:gd name="connsiteX170" fmla="*/ 6057424 w 6400800"/>
                <a:gd name="connsiteY170" fmla="*/ 268129 h 514350"/>
                <a:gd name="connsiteX171" fmla="*/ 6048851 w 6400800"/>
                <a:gd name="connsiteY171" fmla="*/ 294799 h 514350"/>
                <a:gd name="connsiteX172" fmla="*/ 6041231 w 6400800"/>
                <a:gd name="connsiteY172" fmla="*/ 324326 h 514350"/>
                <a:gd name="connsiteX173" fmla="*/ 6041231 w 6400800"/>
                <a:gd name="connsiteY173" fmla="*/ 325279 h 514350"/>
                <a:gd name="connsiteX174" fmla="*/ 6033612 w 6400800"/>
                <a:gd name="connsiteY174" fmla="*/ 306229 h 514350"/>
                <a:gd name="connsiteX175" fmla="*/ 6029801 w 6400800"/>
                <a:gd name="connsiteY175" fmla="*/ 296704 h 514350"/>
                <a:gd name="connsiteX176" fmla="*/ 6029801 w 6400800"/>
                <a:gd name="connsiteY176" fmla="*/ 295751 h 514350"/>
                <a:gd name="connsiteX177" fmla="*/ 6031706 w 6400800"/>
                <a:gd name="connsiteY177" fmla="*/ 281464 h 514350"/>
                <a:gd name="connsiteX178" fmla="*/ 6033612 w 6400800"/>
                <a:gd name="connsiteY178" fmla="*/ 269081 h 514350"/>
                <a:gd name="connsiteX179" fmla="*/ 6027896 w 6400800"/>
                <a:gd name="connsiteY179" fmla="*/ 280511 h 514350"/>
                <a:gd name="connsiteX180" fmla="*/ 6025039 w 6400800"/>
                <a:gd name="connsiteY180" fmla="*/ 286226 h 514350"/>
                <a:gd name="connsiteX181" fmla="*/ 6020276 w 6400800"/>
                <a:gd name="connsiteY181" fmla="*/ 272891 h 514350"/>
                <a:gd name="connsiteX182" fmla="*/ 6008846 w 6400800"/>
                <a:gd name="connsiteY182" fmla="*/ 244316 h 514350"/>
                <a:gd name="connsiteX183" fmla="*/ 6016467 w 6400800"/>
                <a:gd name="connsiteY183" fmla="*/ 273844 h 514350"/>
                <a:gd name="connsiteX184" fmla="*/ 6022181 w 6400800"/>
                <a:gd name="connsiteY184" fmla="*/ 293846 h 514350"/>
                <a:gd name="connsiteX185" fmla="*/ 6019324 w 6400800"/>
                <a:gd name="connsiteY185" fmla="*/ 302419 h 514350"/>
                <a:gd name="connsiteX186" fmla="*/ 6016467 w 6400800"/>
                <a:gd name="connsiteY186" fmla="*/ 311944 h 514350"/>
                <a:gd name="connsiteX187" fmla="*/ 6010751 w 6400800"/>
                <a:gd name="connsiteY187" fmla="*/ 333851 h 514350"/>
                <a:gd name="connsiteX188" fmla="*/ 6010751 w 6400800"/>
                <a:gd name="connsiteY188" fmla="*/ 334804 h 514350"/>
                <a:gd name="connsiteX189" fmla="*/ 6003131 w 6400800"/>
                <a:gd name="connsiteY189" fmla="*/ 320516 h 514350"/>
                <a:gd name="connsiteX190" fmla="*/ 5996464 w 6400800"/>
                <a:gd name="connsiteY190" fmla="*/ 308134 h 514350"/>
                <a:gd name="connsiteX191" fmla="*/ 5999321 w 6400800"/>
                <a:gd name="connsiteY191" fmla="*/ 302419 h 514350"/>
                <a:gd name="connsiteX192" fmla="*/ 6007894 w 6400800"/>
                <a:gd name="connsiteY192" fmla="*/ 283369 h 514350"/>
                <a:gd name="connsiteX193" fmla="*/ 6014562 w 6400800"/>
                <a:gd name="connsiteY193" fmla="*/ 267176 h 514350"/>
                <a:gd name="connsiteX194" fmla="*/ 6004084 w 6400800"/>
                <a:gd name="connsiteY194" fmla="*/ 281464 h 514350"/>
                <a:gd name="connsiteX195" fmla="*/ 5993606 w 6400800"/>
                <a:gd name="connsiteY195" fmla="*/ 297656 h 514350"/>
                <a:gd name="connsiteX196" fmla="*/ 5989796 w 6400800"/>
                <a:gd name="connsiteY196" fmla="*/ 273844 h 514350"/>
                <a:gd name="connsiteX197" fmla="*/ 5991701 w 6400800"/>
                <a:gd name="connsiteY197" fmla="*/ 250984 h 514350"/>
                <a:gd name="connsiteX198" fmla="*/ 5997417 w 6400800"/>
                <a:gd name="connsiteY198" fmla="*/ 212884 h 514350"/>
                <a:gd name="connsiteX199" fmla="*/ 6003131 w 6400800"/>
                <a:gd name="connsiteY199" fmla="*/ 179546 h 514350"/>
                <a:gd name="connsiteX200" fmla="*/ 5993606 w 6400800"/>
                <a:gd name="connsiteY200" fmla="*/ 211931 h 514350"/>
                <a:gd name="connsiteX201" fmla="*/ 5985034 w 6400800"/>
                <a:gd name="connsiteY201" fmla="*/ 248126 h 514350"/>
                <a:gd name="connsiteX202" fmla="*/ 5974556 w 6400800"/>
                <a:gd name="connsiteY202" fmla="*/ 206216 h 514350"/>
                <a:gd name="connsiteX203" fmla="*/ 5974556 w 6400800"/>
                <a:gd name="connsiteY203" fmla="*/ 206216 h 514350"/>
                <a:gd name="connsiteX204" fmla="*/ 5977414 w 6400800"/>
                <a:gd name="connsiteY204" fmla="*/ 178594 h 514350"/>
                <a:gd name="connsiteX205" fmla="*/ 5979319 w 6400800"/>
                <a:gd name="connsiteY205" fmla="*/ 153829 h 514350"/>
                <a:gd name="connsiteX206" fmla="*/ 5973604 w 6400800"/>
                <a:gd name="connsiteY206" fmla="*/ 177641 h 514350"/>
                <a:gd name="connsiteX207" fmla="*/ 5969794 w 6400800"/>
                <a:gd name="connsiteY207" fmla="*/ 191929 h 514350"/>
                <a:gd name="connsiteX208" fmla="*/ 5959317 w 6400800"/>
                <a:gd name="connsiteY208" fmla="*/ 160496 h 514350"/>
                <a:gd name="connsiteX209" fmla="*/ 5946934 w 6400800"/>
                <a:gd name="connsiteY209" fmla="*/ 130016 h 514350"/>
                <a:gd name="connsiteX210" fmla="*/ 5934551 w 6400800"/>
                <a:gd name="connsiteY210" fmla="*/ 104299 h 514350"/>
                <a:gd name="connsiteX211" fmla="*/ 5943124 w 6400800"/>
                <a:gd name="connsiteY211" fmla="*/ 131921 h 514350"/>
                <a:gd name="connsiteX212" fmla="*/ 5951696 w 6400800"/>
                <a:gd name="connsiteY212" fmla="*/ 163354 h 514350"/>
                <a:gd name="connsiteX213" fmla="*/ 5961221 w 6400800"/>
                <a:gd name="connsiteY213" fmla="*/ 204311 h 514350"/>
                <a:gd name="connsiteX214" fmla="*/ 5964079 w 6400800"/>
                <a:gd name="connsiteY214" fmla="*/ 216694 h 514350"/>
                <a:gd name="connsiteX215" fmla="*/ 5962174 w 6400800"/>
                <a:gd name="connsiteY215" fmla="*/ 222409 h 514350"/>
                <a:gd name="connsiteX216" fmla="*/ 5958364 w 6400800"/>
                <a:gd name="connsiteY216" fmla="*/ 235744 h 514350"/>
                <a:gd name="connsiteX217" fmla="*/ 5956459 w 6400800"/>
                <a:gd name="connsiteY217" fmla="*/ 232886 h 514350"/>
                <a:gd name="connsiteX218" fmla="*/ 5956459 w 6400800"/>
                <a:gd name="connsiteY218" fmla="*/ 231934 h 514350"/>
                <a:gd name="connsiteX219" fmla="*/ 5956459 w 6400800"/>
                <a:gd name="connsiteY219" fmla="*/ 232886 h 514350"/>
                <a:gd name="connsiteX220" fmla="*/ 5938362 w 6400800"/>
                <a:gd name="connsiteY220" fmla="*/ 199549 h 514350"/>
                <a:gd name="connsiteX221" fmla="*/ 5927884 w 6400800"/>
                <a:gd name="connsiteY221" fmla="*/ 180499 h 514350"/>
                <a:gd name="connsiteX222" fmla="*/ 5953601 w 6400800"/>
                <a:gd name="connsiteY222" fmla="*/ 250984 h 514350"/>
                <a:gd name="connsiteX223" fmla="*/ 5952649 w 6400800"/>
                <a:gd name="connsiteY223" fmla="*/ 255746 h 514350"/>
                <a:gd name="connsiteX224" fmla="*/ 5945029 w 6400800"/>
                <a:gd name="connsiteY224" fmla="*/ 282416 h 514350"/>
                <a:gd name="connsiteX225" fmla="*/ 5944076 w 6400800"/>
                <a:gd name="connsiteY225" fmla="*/ 285274 h 514350"/>
                <a:gd name="connsiteX226" fmla="*/ 5940267 w 6400800"/>
                <a:gd name="connsiteY226" fmla="*/ 271939 h 514350"/>
                <a:gd name="connsiteX227" fmla="*/ 5928837 w 6400800"/>
                <a:gd name="connsiteY227" fmla="*/ 237649 h 514350"/>
                <a:gd name="connsiteX228" fmla="*/ 5922169 w 6400800"/>
                <a:gd name="connsiteY228" fmla="*/ 220504 h 514350"/>
                <a:gd name="connsiteX229" fmla="*/ 5923121 w 6400800"/>
                <a:gd name="connsiteY229" fmla="*/ 216694 h 514350"/>
                <a:gd name="connsiteX230" fmla="*/ 5921217 w 6400800"/>
                <a:gd name="connsiteY230" fmla="*/ 219551 h 514350"/>
                <a:gd name="connsiteX231" fmla="*/ 5917406 w 6400800"/>
                <a:gd name="connsiteY231" fmla="*/ 211931 h 514350"/>
                <a:gd name="connsiteX232" fmla="*/ 5908834 w 6400800"/>
                <a:gd name="connsiteY232" fmla="*/ 194786 h 514350"/>
                <a:gd name="connsiteX233" fmla="*/ 5907881 w 6400800"/>
                <a:gd name="connsiteY233" fmla="*/ 183356 h 514350"/>
                <a:gd name="connsiteX234" fmla="*/ 5905024 w 6400800"/>
                <a:gd name="connsiteY234" fmla="*/ 159544 h 514350"/>
                <a:gd name="connsiteX235" fmla="*/ 5904071 w 6400800"/>
                <a:gd name="connsiteY235" fmla="*/ 184309 h 514350"/>
                <a:gd name="connsiteX236" fmla="*/ 5903119 w 6400800"/>
                <a:gd name="connsiteY236" fmla="*/ 211931 h 514350"/>
                <a:gd name="connsiteX237" fmla="*/ 5902167 w 6400800"/>
                <a:gd name="connsiteY237" fmla="*/ 229076 h 514350"/>
                <a:gd name="connsiteX238" fmla="*/ 5902167 w 6400800"/>
                <a:gd name="connsiteY238" fmla="*/ 248126 h 514350"/>
                <a:gd name="connsiteX239" fmla="*/ 5903119 w 6400800"/>
                <a:gd name="connsiteY239" fmla="*/ 270034 h 514350"/>
                <a:gd name="connsiteX240" fmla="*/ 5900262 w 6400800"/>
                <a:gd name="connsiteY240" fmla="*/ 285274 h 514350"/>
                <a:gd name="connsiteX241" fmla="*/ 5899309 w 6400800"/>
                <a:gd name="connsiteY241" fmla="*/ 282416 h 514350"/>
                <a:gd name="connsiteX242" fmla="*/ 5895499 w 6400800"/>
                <a:gd name="connsiteY242" fmla="*/ 263366 h 514350"/>
                <a:gd name="connsiteX243" fmla="*/ 5891689 w 6400800"/>
                <a:gd name="connsiteY243" fmla="*/ 248126 h 514350"/>
                <a:gd name="connsiteX244" fmla="*/ 5891689 w 6400800"/>
                <a:gd name="connsiteY244" fmla="*/ 245269 h 514350"/>
                <a:gd name="connsiteX245" fmla="*/ 5890737 w 6400800"/>
                <a:gd name="connsiteY245" fmla="*/ 247174 h 514350"/>
                <a:gd name="connsiteX246" fmla="*/ 5890737 w 6400800"/>
                <a:gd name="connsiteY246" fmla="*/ 247174 h 514350"/>
                <a:gd name="connsiteX247" fmla="*/ 5890737 w 6400800"/>
                <a:gd name="connsiteY247" fmla="*/ 248126 h 514350"/>
                <a:gd name="connsiteX248" fmla="*/ 5881212 w 6400800"/>
                <a:gd name="connsiteY248" fmla="*/ 275749 h 514350"/>
                <a:gd name="connsiteX249" fmla="*/ 5878354 w 6400800"/>
                <a:gd name="connsiteY249" fmla="*/ 262414 h 514350"/>
                <a:gd name="connsiteX250" fmla="*/ 5874544 w 6400800"/>
                <a:gd name="connsiteY250" fmla="*/ 240506 h 514350"/>
                <a:gd name="connsiteX251" fmla="*/ 5874544 w 6400800"/>
                <a:gd name="connsiteY251" fmla="*/ 262414 h 514350"/>
                <a:gd name="connsiteX252" fmla="*/ 5875496 w 6400800"/>
                <a:gd name="connsiteY252" fmla="*/ 290989 h 514350"/>
                <a:gd name="connsiteX253" fmla="*/ 5873592 w 6400800"/>
                <a:gd name="connsiteY253" fmla="*/ 298609 h 514350"/>
                <a:gd name="connsiteX254" fmla="*/ 5870734 w 6400800"/>
                <a:gd name="connsiteY254" fmla="*/ 271939 h 514350"/>
                <a:gd name="connsiteX255" fmla="*/ 5867876 w 6400800"/>
                <a:gd name="connsiteY255" fmla="*/ 292894 h 514350"/>
                <a:gd name="connsiteX256" fmla="*/ 5866924 w 6400800"/>
                <a:gd name="connsiteY256" fmla="*/ 269081 h 514350"/>
                <a:gd name="connsiteX257" fmla="*/ 5865971 w 6400800"/>
                <a:gd name="connsiteY257" fmla="*/ 243364 h 514350"/>
                <a:gd name="connsiteX258" fmla="*/ 5873592 w 6400800"/>
                <a:gd name="connsiteY258" fmla="*/ 225266 h 514350"/>
                <a:gd name="connsiteX259" fmla="*/ 5865971 w 6400800"/>
                <a:gd name="connsiteY259" fmla="*/ 237649 h 514350"/>
                <a:gd name="connsiteX260" fmla="*/ 5865971 w 6400800"/>
                <a:gd name="connsiteY260" fmla="*/ 230029 h 514350"/>
                <a:gd name="connsiteX261" fmla="*/ 5865019 w 6400800"/>
                <a:gd name="connsiteY261" fmla="*/ 194786 h 514350"/>
                <a:gd name="connsiteX262" fmla="*/ 5863114 w 6400800"/>
                <a:gd name="connsiteY262" fmla="*/ 141446 h 514350"/>
                <a:gd name="connsiteX263" fmla="*/ 5862162 w 6400800"/>
                <a:gd name="connsiteY263" fmla="*/ 121444 h 514350"/>
                <a:gd name="connsiteX264" fmla="*/ 5859304 w 6400800"/>
                <a:gd name="connsiteY264" fmla="*/ 141446 h 514350"/>
                <a:gd name="connsiteX265" fmla="*/ 5856446 w 6400800"/>
                <a:gd name="connsiteY265" fmla="*/ 161449 h 514350"/>
                <a:gd name="connsiteX266" fmla="*/ 5853589 w 6400800"/>
                <a:gd name="connsiteY266" fmla="*/ 120491 h 514350"/>
                <a:gd name="connsiteX267" fmla="*/ 5851684 w 6400800"/>
                <a:gd name="connsiteY267" fmla="*/ 98584 h 514350"/>
                <a:gd name="connsiteX268" fmla="*/ 5849779 w 6400800"/>
                <a:gd name="connsiteY268" fmla="*/ 120491 h 514350"/>
                <a:gd name="connsiteX269" fmla="*/ 5847874 w 6400800"/>
                <a:gd name="connsiteY269" fmla="*/ 146209 h 514350"/>
                <a:gd name="connsiteX270" fmla="*/ 5846921 w 6400800"/>
                <a:gd name="connsiteY270" fmla="*/ 179546 h 514350"/>
                <a:gd name="connsiteX271" fmla="*/ 5846921 w 6400800"/>
                <a:gd name="connsiteY271" fmla="*/ 262414 h 514350"/>
                <a:gd name="connsiteX272" fmla="*/ 5846921 w 6400800"/>
                <a:gd name="connsiteY272" fmla="*/ 269081 h 514350"/>
                <a:gd name="connsiteX273" fmla="*/ 5843112 w 6400800"/>
                <a:gd name="connsiteY273" fmla="*/ 274796 h 514350"/>
                <a:gd name="connsiteX274" fmla="*/ 5840254 w 6400800"/>
                <a:gd name="connsiteY274" fmla="*/ 261461 h 514350"/>
                <a:gd name="connsiteX275" fmla="*/ 5841206 w 6400800"/>
                <a:gd name="connsiteY275" fmla="*/ 242411 h 514350"/>
                <a:gd name="connsiteX276" fmla="*/ 5841206 w 6400800"/>
                <a:gd name="connsiteY276" fmla="*/ 223361 h 514350"/>
                <a:gd name="connsiteX277" fmla="*/ 5837396 w 6400800"/>
                <a:gd name="connsiteY277" fmla="*/ 242411 h 514350"/>
                <a:gd name="connsiteX278" fmla="*/ 5836444 w 6400800"/>
                <a:gd name="connsiteY278" fmla="*/ 245269 h 514350"/>
                <a:gd name="connsiteX279" fmla="*/ 5829776 w 6400800"/>
                <a:gd name="connsiteY279" fmla="*/ 215741 h 514350"/>
                <a:gd name="connsiteX280" fmla="*/ 5824062 w 6400800"/>
                <a:gd name="connsiteY280" fmla="*/ 189071 h 514350"/>
                <a:gd name="connsiteX281" fmla="*/ 5825967 w 6400800"/>
                <a:gd name="connsiteY281" fmla="*/ 215741 h 514350"/>
                <a:gd name="connsiteX282" fmla="*/ 5828824 w 6400800"/>
                <a:gd name="connsiteY282" fmla="*/ 246221 h 514350"/>
                <a:gd name="connsiteX283" fmla="*/ 5831681 w 6400800"/>
                <a:gd name="connsiteY283" fmla="*/ 268129 h 514350"/>
                <a:gd name="connsiteX284" fmla="*/ 5826919 w 6400800"/>
                <a:gd name="connsiteY284" fmla="*/ 276701 h 514350"/>
                <a:gd name="connsiteX285" fmla="*/ 5825967 w 6400800"/>
                <a:gd name="connsiteY285" fmla="*/ 270986 h 514350"/>
                <a:gd name="connsiteX286" fmla="*/ 5822156 w 6400800"/>
                <a:gd name="connsiteY286" fmla="*/ 250031 h 514350"/>
                <a:gd name="connsiteX287" fmla="*/ 5818346 w 6400800"/>
                <a:gd name="connsiteY287" fmla="*/ 231934 h 514350"/>
                <a:gd name="connsiteX288" fmla="*/ 5818346 w 6400800"/>
                <a:gd name="connsiteY288" fmla="*/ 250031 h 514350"/>
                <a:gd name="connsiteX289" fmla="*/ 5818346 w 6400800"/>
                <a:gd name="connsiteY289" fmla="*/ 270986 h 514350"/>
                <a:gd name="connsiteX290" fmla="*/ 5812631 w 6400800"/>
                <a:gd name="connsiteY290" fmla="*/ 262414 h 514350"/>
                <a:gd name="connsiteX291" fmla="*/ 5812631 w 6400800"/>
                <a:gd name="connsiteY291" fmla="*/ 246221 h 514350"/>
                <a:gd name="connsiteX292" fmla="*/ 5814537 w 6400800"/>
                <a:gd name="connsiteY292" fmla="*/ 220504 h 514350"/>
                <a:gd name="connsiteX293" fmla="*/ 5816442 w 6400800"/>
                <a:gd name="connsiteY293" fmla="*/ 221456 h 514350"/>
                <a:gd name="connsiteX294" fmla="*/ 5819299 w 6400800"/>
                <a:gd name="connsiteY294" fmla="*/ 224314 h 514350"/>
                <a:gd name="connsiteX295" fmla="*/ 5822156 w 6400800"/>
                <a:gd name="connsiteY295" fmla="*/ 231934 h 514350"/>
                <a:gd name="connsiteX296" fmla="*/ 5821204 w 6400800"/>
                <a:gd name="connsiteY296" fmla="*/ 223361 h 514350"/>
                <a:gd name="connsiteX297" fmla="*/ 5818346 w 6400800"/>
                <a:gd name="connsiteY297" fmla="*/ 219551 h 514350"/>
                <a:gd name="connsiteX298" fmla="*/ 5813584 w 6400800"/>
                <a:gd name="connsiteY298" fmla="*/ 217646 h 514350"/>
                <a:gd name="connsiteX299" fmla="*/ 5811679 w 6400800"/>
                <a:gd name="connsiteY299" fmla="*/ 217646 h 514350"/>
                <a:gd name="connsiteX300" fmla="*/ 5811679 w 6400800"/>
                <a:gd name="connsiteY300" fmla="*/ 219551 h 514350"/>
                <a:gd name="connsiteX301" fmla="*/ 5805012 w 6400800"/>
                <a:gd name="connsiteY301" fmla="*/ 246221 h 514350"/>
                <a:gd name="connsiteX302" fmla="*/ 5803106 w 6400800"/>
                <a:gd name="connsiteY302" fmla="*/ 256699 h 514350"/>
                <a:gd name="connsiteX303" fmla="*/ 5796439 w 6400800"/>
                <a:gd name="connsiteY303" fmla="*/ 264319 h 514350"/>
                <a:gd name="connsiteX304" fmla="*/ 5795487 w 6400800"/>
                <a:gd name="connsiteY304" fmla="*/ 253841 h 514350"/>
                <a:gd name="connsiteX305" fmla="*/ 5794534 w 6400800"/>
                <a:gd name="connsiteY305" fmla="*/ 248126 h 514350"/>
                <a:gd name="connsiteX306" fmla="*/ 5794534 w 6400800"/>
                <a:gd name="connsiteY306" fmla="*/ 253841 h 514350"/>
                <a:gd name="connsiteX307" fmla="*/ 5793581 w 6400800"/>
                <a:gd name="connsiteY307" fmla="*/ 268129 h 514350"/>
                <a:gd name="connsiteX308" fmla="*/ 5791676 w 6400800"/>
                <a:gd name="connsiteY308" fmla="*/ 270034 h 514350"/>
                <a:gd name="connsiteX309" fmla="*/ 5791676 w 6400800"/>
                <a:gd name="connsiteY309" fmla="*/ 270034 h 514350"/>
                <a:gd name="connsiteX310" fmla="*/ 5787867 w 6400800"/>
                <a:gd name="connsiteY310" fmla="*/ 239554 h 514350"/>
                <a:gd name="connsiteX311" fmla="*/ 5793581 w 6400800"/>
                <a:gd name="connsiteY311" fmla="*/ 224314 h 514350"/>
                <a:gd name="connsiteX312" fmla="*/ 5786914 w 6400800"/>
                <a:gd name="connsiteY312" fmla="*/ 234791 h 514350"/>
                <a:gd name="connsiteX313" fmla="*/ 5785009 w 6400800"/>
                <a:gd name="connsiteY313" fmla="*/ 205264 h 514350"/>
                <a:gd name="connsiteX314" fmla="*/ 5795487 w 6400800"/>
                <a:gd name="connsiteY314" fmla="*/ 183356 h 514350"/>
                <a:gd name="connsiteX315" fmla="*/ 5795487 w 6400800"/>
                <a:gd name="connsiteY315" fmla="*/ 184309 h 514350"/>
                <a:gd name="connsiteX316" fmla="*/ 5795487 w 6400800"/>
                <a:gd name="connsiteY316" fmla="*/ 183356 h 514350"/>
                <a:gd name="connsiteX317" fmla="*/ 5797392 w 6400800"/>
                <a:gd name="connsiteY317" fmla="*/ 178594 h 514350"/>
                <a:gd name="connsiteX318" fmla="*/ 5812631 w 6400800"/>
                <a:gd name="connsiteY318" fmla="*/ 145256 h 514350"/>
                <a:gd name="connsiteX319" fmla="*/ 5825967 w 6400800"/>
                <a:gd name="connsiteY319" fmla="*/ 115729 h 514350"/>
                <a:gd name="connsiteX320" fmla="*/ 5809774 w 6400800"/>
                <a:gd name="connsiteY320" fmla="*/ 143351 h 514350"/>
                <a:gd name="connsiteX321" fmla="*/ 5791676 w 6400800"/>
                <a:gd name="connsiteY321" fmla="*/ 173831 h 514350"/>
                <a:gd name="connsiteX322" fmla="*/ 5788819 w 6400800"/>
                <a:gd name="connsiteY322" fmla="*/ 170974 h 514350"/>
                <a:gd name="connsiteX323" fmla="*/ 5783104 w 6400800"/>
                <a:gd name="connsiteY323" fmla="*/ 169069 h 514350"/>
                <a:gd name="connsiteX324" fmla="*/ 5781199 w 6400800"/>
                <a:gd name="connsiteY324" fmla="*/ 169069 h 514350"/>
                <a:gd name="connsiteX325" fmla="*/ 5781199 w 6400800"/>
                <a:gd name="connsiteY325" fmla="*/ 170974 h 514350"/>
                <a:gd name="connsiteX326" fmla="*/ 5777389 w 6400800"/>
                <a:gd name="connsiteY326" fmla="*/ 197644 h 514350"/>
                <a:gd name="connsiteX327" fmla="*/ 5766912 w 6400800"/>
                <a:gd name="connsiteY327" fmla="*/ 217646 h 514350"/>
                <a:gd name="connsiteX328" fmla="*/ 5752624 w 6400800"/>
                <a:gd name="connsiteY328" fmla="*/ 244316 h 514350"/>
                <a:gd name="connsiteX329" fmla="*/ 5751671 w 6400800"/>
                <a:gd name="connsiteY329" fmla="*/ 233839 h 514350"/>
                <a:gd name="connsiteX330" fmla="*/ 5749767 w 6400800"/>
                <a:gd name="connsiteY330" fmla="*/ 216694 h 514350"/>
                <a:gd name="connsiteX331" fmla="*/ 5757387 w 6400800"/>
                <a:gd name="connsiteY331" fmla="*/ 190024 h 514350"/>
                <a:gd name="connsiteX332" fmla="*/ 5749767 w 6400800"/>
                <a:gd name="connsiteY332" fmla="*/ 210979 h 514350"/>
                <a:gd name="connsiteX333" fmla="*/ 5748814 w 6400800"/>
                <a:gd name="connsiteY333" fmla="*/ 204311 h 514350"/>
                <a:gd name="connsiteX334" fmla="*/ 5745004 w 6400800"/>
                <a:gd name="connsiteY334" fmla="*/ 178594 h 514350"/>
                <a:gd name="connsiteX335" fmla="*/ 5745004 w 6400800"/>
                <a:gd name="connsiteY335" fmla="*/ 204311 h 514350"/>
                <a:gd name="connsiteX336" fmla="*/ 5745004 w 6400800"/>
                <a:gd name="connsiteY336" fmla="*/ 222409 h 514350"/>
                <a:gd name="connsiteX337" fmla="*/ 5744051 w 6400800"/>
                <a:gd name="connsiteY337" fmla="*/ 225266 h 514350"/>
                <a:gd name="connsiteX338" fmla="*/ 5731669 w 6400800"/>
                <a:gd name="connsiteY338" fmla="*/ 259556 h 514350"/>
                <a:gd name="connsiteX339" fmla="*/ 5731669 w 6400800"/>
                <a:gd name="connsiteY339" fmla="*/ 258604 h 514350"/>
                <a:gd name="connsiteX340" fmla="*/ 5734526 w 6400800"/>
                <a:gd name="connsiteY340" fmla="*/ 238601 h 514350"/>
                <a:gd name="connsiteX341" fmla="*/ 5727859 w 6400800"/>
                <a:gd name="connsiteY341" fmla="*/ 258604 h 514350"/>
                <a:gd name="connsiteX342" fmla="*/ 5725954 w 6400800"/>
                <a:gd name="connsiteY342" fmla="*/ 264319 h 514350"/>
                <a:gd name="connsiteX343" fmla="*/ 5725954 w 6400800"/>
                <a:gd name="connsiteY343" fmla="*/ 263366 h 514350"/>
                <a:gd name="connsiteX344" fmla="*/ 5725954 w 6400800"/>
                <a:gd name="connsiteY344" fmla="*/ 262414 h 514350"/>
                <a:gd name="connsiteX345" fmla="*/ 5726906 w 6400800"/>
                <a:gd name="connsiteY345" fmla="*/ 256699 h 514350"/>
                <a:gd name="connsiteX346" fmla="*/ 5729764 w 6400800"/>
                <a:gd name="connsiteY346" fmla="*/ 242411 h 514350"/>
                <a:gd name="connsiteX347" fmla="*/ 5732621 w 6400800"/>
                <a:gd name="connsiteY347" fmla="*/ 230029 h 514350"/>
                <a:gd name="connsiteX348" fmla="*/ 5737384 w 6400800"/>
                <a:gd name="connsiteY348" fmla="*/ 210026 h 514350"/>
                <a:gd name="connsiteX349" fmla="*/ 5741194 w 6400800"/>
                <a:gd name="connsiteY349" fmla="*/ 191929 h 514350"/>
                <a:gd name="connsiteX350" fmla="*/ 5739289 w 6400800"/>
                <a:gd name="connsiteY350" fmla="*/ 196691 h 514350"/>
                <a:gd name="connsiteX351" fmla="*/ 5740242 w 6400800"/>
                <a:gd name="connsiteY351" fmla="*/ 190024 h 514350"/>
                <a:gd name="connsiteX352" fmla="*/ 5731669 w 6400800"/>
                <a:gd name="connsiteY352" fmla="*/ 211931 h 514350"/>
                <a:gd name="connsiteX353" fmla="*/ 5726906 w 6400800"/>
                <a:gd name="connsiteY353" fmla="*/ 224314 h 514350"/>
                <a:gd name="connsiteX354" fmla="*/ 5725001 w 6400800"/>
                <a:gd name="connsiteY354" fmla="*/ 228124 h 514350"/>
                <a:gd name="connsiteX355" fmla="*/ 5720239 w 6400800"/>
                <a:gd name="connsiteY355" fmla="*/ 240506 h 514350"/>
                <a:gd name="connsiteX356" fmla="*/ 5717381 w 6400800"/>
                <a:gd name="connsiteY356" fmla="*/ 250031 h 514350"/>
                <a:gd name="connsiteX357" fmla="*/ 5715476 w 6400800"/>
                <a:gd name="connsiteY357" fmla="*/ 254794 h 514350"/>
                <a:gd name="connsiteX358" fmla="*/ 5709762 w 6400800"/>
                <a:gd name="connsiteY358" fmla="*/ 272891 h 514350"/>
                <a:gd name="connsiteX359" fmla="*/ 5704046 w 6400800"/>
                <a:gd name="connsiteY359" fmla="*/ 290989 h 514350"/>
                <a:gd name="connsiteX360" fmla="*/ 5696426 w 6400800"/>
                <a:gd name="connsiteY360" fmla="*/ 275749 h 514350"/>
                <a:gd name="connsiteX361" fmla="*/ 5695474 w 6400800"/>
                <a:gd name="connsiteY361" fmla="*/ 269081 h 514350"/>
                <a:gd name="connsiteX362" fmla="*/ 5695474 w 6400800"/>
                <a:gd name="connsiteY362" fmla="*/ 272891 h 514350"/>
                <a:gd name="connsiteX363" fmla="*/ 5688806 w 6400800"/>
                <a:gd name="connsiteY363" fmla="*/ 259556 h 514350"/>
                <a:gd name="connsiteX364" fmla="*/ 5680234 w 6400800"/>
                <a:gd name="connsiteY364" fmla="*/ 243364 h 514350"/>
                <a:gd name="connsiteX365" fmla="*/ 5684996 w 6400800"/>
                <a:gd name="connsiteY365" fmla="*/ 260509 h 514350"/>
                <a:gd name="connsiteX366" fmla="*/ 5694521 w 6400800"/>
                <a:gd name="connsiteY366" fmla="*/ 292894 h 514350"/>
                <a:gd name="connsiteX367" fmla="*/ 5694521 w 6400800"/>
                <a:gd name="connsiteY367" fmla="*/ 309086 h 514350"/>
                <a:gd name="connsiteX368" fmla="*/ 5694521 w 6400800"/>
                <a:gd name="connsiteY368" fmla="*/ 323374 h 514350"/>
                <a:gd name="connsiteX369" fmla="*/ 5691664 w 6400800"/>
                <a:gd name="connsiteY369" fmla="*/ 331946 h 514350"/>
                <a:gd name="connsiteX370" fmla="*/ 5689759 w 6400800"/>
                <a:gd name="connsiteY370" fmla="*/ 329089 h 514350"/>
                <a:gd name="connsiteX371" fmla="*/ 5689759 w 6400800"/>
                <a:gd name="connsiteY371" fmla="*/ 320516 h 514350"/>
                <a:gd name="connsiteX372" fmla="*/ 5687854 w 6400800"/>
                <a:gd name="connsiteY372" fmla="*/ 286226 h 514350"/>
                <a:gd name="connsiteX373" fmla="*/ 5684996 w 6400800"/>
                <a:gd name="connsiteY373" fmla="*/ 319564 h 514350"/>
                <a:gd name="connsiteX374" fmla="*/ 5681187 w 6400800"/>
                <a:gd name="connsiteY374" fmla="*/ 312896 h 514350"/>
                <a:gd name="connsiteX375" fmla="*/ 5675471 w 6400800"/>
                <a:gd name="connsiteY375" fmla="*/ 273844 h 514350"/>
                <a:gd name="connsiteX376" fmla="*/ 5672614 w 6400800"/>
                <a:gd name="connsiteY376" fmla="*/ 253841 h 514350"/>
                <a:gd name="connsiteX377" fmla="*/ 5670709 w 6400800"/>
                <a:gd name="connsiteY377" fmla="*/ 235744 h 514350"/>
                <a:gd name="connsiteX378" fmla="*/ 5667851 w 6400800"/>
                <a:gd name="connsiteY378" fmla="*/ 207169 h 514350"/>
                <a:gd name="connsiteX379" fmla="*/ 5665946 w 6400800"/>
                <a:gd name="connsiteY379" fmla="*/ 188119 h 514350"/>
                <a:gd name="connsiteX380" fmla="*/ 5666899 w 6400800"/>
                <a:gd name="connsiteY380" fmla="*/ 183356 h 514350"/>
                <a:gd name="connsiteX381" fmla="*/ 5665946 w 6400800"/>
                <a:gd name="connsiteY381" fmla="*/ 186214 h 514350"/>
                <a:gd name="connsiteX382" fmla="*/ 5664994 w 6400800"/>
                <a:gd name="connsiteY382" fmla="*/ 181451 h 514350"/>
                <a:gd name="connsiteX383" fmla="*/ 5664994 w 6400800"/>
                <a:gd name="connsiteY383" fmla="*/ 188119 h 514350"/>
                <a:gd name="connsiteX384" fmla="*/ 5654517 w 6400800"/>
                <a:gd name="connsiteY384" fmla="*/ 211931 h 514350"/>
                <a:gd name="connsiteX385" fmla="*/ 5653564 w 6400800"/>
                <a:gd name="connsiteY385" fmla="*/ 205264 h 514350"/>
                <a:gd name="connsiteX386" fmla="*/ 5652612 w 6400800"/>
                <a:gd name="connsiteY386" fmla="*/ 189071 h 514350"/>
                <a:gd name="connsiteX387" fmla="*/ 5657374 w 6400800"/>
                <a:gd name="connsiteY387" fmla="*/ 179546 h 514350"/>
                <a:gd name="connsiteX388" fmla="*/ 5652612 w 6400800"/>
                <a:gd name="connsiteY388" fmla="*/ 187166 h 514350"/>
                <a:gd name="connsiteX389" fmla="*/ 5652612 w 6400800"/>
                <a:gd name="connsiteY389" fmla="*/ 185261 h 514350"/>
                <a:gd name="connsiteX390" fmla="*/ 5651659 w 6400800"/>
                <a:gd name="connsiteY390" fmla="*/ 167164 h 514350"/>
                <a:gd name="connsiteX391" fmla="*/ 5649754 w 6400800"/>
                <a:gd name="connsiteY391" fmla="*/ 179546 h 514350"/>
                <a:gd name="connsiteX392" fmla="*/ 5649754 w 6400800"/>
                <a:gd name="connsiteY392" fmla="*/ 178594 h 514350"/>
                <a:gd name="connsiteX393" fmla="*/ 5647849 w 6400800"/>
                <a:gd name="connsiteY393" fmla="*/ 159544 h 514350"/>
                <a:gd name="connsiteX394" fmla="*/ 5646896 w 6400800"/>
                <a:gd name="connsiteY394" fmla="*/ 142399 h 514350"/>
                <a:gd name="connsiteX395" fmla="*/ 5645944 w 6400800"/>
                <a:gd name="connsiteY395" fmla="*/ 114776 h 514350"/>
                <a:gd name="connsiteX396" fmla="*/ 5644992 w 6400800"/>
                <a:gd name="connsiteY396" fmla="*/ 90011 h 514350"/>
                <a:gd name="connsiteX397" fmla="*/ 5641181 w 6400800"/>
                <a:gd name="connsiteY397" fmla="*/ 113824 h 514350"/>
                <a:gd name="connsiteX398" fmla="*/ 5639276 w 6400800"/>
                <a:gd name="connsiteY398" fmla="*/ 141446 h 514350"/>
                <a:gd name="connsiteX399" fmla="*/ 5638324 w 6400800"/>
                <a:gd name="connsiteY399" fmla="*/ 158591 h 514350"/>
                <a:gd name="connsiteX400" fmla="*/ 5638324 w 6400800"/>
                <a:gd name="connsiteY400" fmla="*/ 177641 h 514350"/>
                <a:gd name="connsiteX401" fmla="*/ 5639276 w 6400800"/>
                <a:gd name="connsiteY401" fmla="*/ 205264 h 514350"/>
                <a:gd name="connsiteX402" fmla="*/ 5637371 w 6400800"/>
                <a:gd name="connsiteY402" fmla="*/ 208121 h 514350"/>
                <a:gd name="connsiteX403" fmla="*/ 5636419 w 6400800"/>
                <a:gd name="connsiteY403" fmla="*/ 209074 h 514350"/>
                <a:gd name="connsiteX404" fmla="*/ 5636419 w 6400800"/>
                <a:gd name="connsiteY404" fmla="*/ 208121 h 514350"/>
                <a:gd name="connsiteX405" fmla="*/ 5636419 w 6400800"/>
                <a:gd name="connsiteY405" fmla="*/ 209074 h 514350"/>
                <a:gd name="connsiteX406" fmla="*/ 5631656 w 6400800"/>
                <a:gd name="connsiteY406" fmla="*/ 215741 h 514350"/>
                <a:gd name="connsiteX407" fmla="*/ 5626894 w 6400800"/>
                <a:gd name="connsiteY407" fmla="*/ 192881 h 514350"/>
                <a:gd name="connsiteX408" fmla="*/ 5626894 w 6400800"/>
                <a:gd name="connsiteY408" fmla="*/ 222409 h 514350"/>
                <a:gd name="connsiteX409" fmla="*/ 5626894 w 6400800"/>
                <a:gd name="connsiteY409" fmla="*/ 223361 h 514350"/>
                <a:gd name="connsiteX410" fmla="*/ 5618321 w 6400800"/>
                <a:gd name="connsiteY410" fmla="*/ 211931 h 514350"/>
                <a:gd name="connsiteX411" fmla="*/ 5593556 w 6400800"/>
                <a:gd name="connsiteY411" fmla="*/ 181451 h 514350"/>
                <a:gd name="connsiteX412" fmla="*/ 5570696 w 6400800"/>
                <a:gd name="connsiteY412" fmla="*/ 155734 h 514350"/>
                <a:gd name="connsiteX413" fmla="*/ 5590699 w 6400800"/>
                <a:gd name="connsiteY413" fmla="*/ 184309 h 514350"/>
                <a:gd name="connsiteX414" fmla="*/ 5612606 w 6400800"/>
                <a:gd name="connsiteY414" fmla="*/ 217646 h 514350"/>
                <a:gd name="connsiteX415" fmla="*/ 5616417 w 6400800"/>
                <a:gd name="connsiteY415" fmla="*/ 223361 h 514350"/>
                <a:gd name="connsiteX416" fmla="*/ 5620226 w 6400800"/>
                <a:gd name="connsiteY416" fmla="*/ 233839 h 514350"/>
                <a:gd name="connsiteX417" fmla="*/ 5620226 w 6400800"/>
                <a:gd name="connsiteY417" fmla="*/ 234791 h 514350"/>
                <a:gd name="connsiteX418" fmla="*/ 5616417 w 6400800"/>
                <a:gd name="connsiteY418" fmla="*/ 241459 h 514350"/>
                <a:gd name="connsiteX419" fmla="*/ 5616417 w 6400800"/>
                <a:gd name="connsiteY419" fmla="*/ 240506 h 514350"/>
                <a:gd name="connsiteX420" fmla="*/ 5616417 w 6400800"/>
                <a:gd name="connsiteY420" fmla="*/ 241459 h 514350"/>
                <a:gd name="connsiteX421" fmla="*/ 5614512 w 6400800"/>
                <a:gd name="connsiteY421" fmla="*/ 245269 h 514350"/>
                <a:gd name="connsiteX422" fmla="*/ 5594509 w 6400800"/>
                <a:gd name="connsiteY422" fmla="*/ 280511 h 514350"/>
                <a:gd name="connsiteX423" fmla="*/ 5594509 w 6400800"/>
                <a:gd name="connsiteY423" fmla="*/ 275749 h 514350"/>
                <a:gd name="connsiteX424" fmla="*/ 5594509 w 6400800"/>
                <a:gd name="connsiteY424" fmla="*/ 268129 h 514350"/>
                <a:gd name="connsiteX425" fmla="*/ 5596414 w 6400800"/>
                <a:gd name="connsiteY425" fmla="*/ 256699 h 514350"/>
                <a:gd name="connsiteX426" fmla="*/ 5594509 w 6400800"/>
                <a:gd name="connsiteY426" fmla="*/ 263366 h 514350"/>
                <a:gd name="connsiteX427" fmla="*/ 5594509 w 6400800"/>
                <a:gd name="connsiteY427" fmla="*/ 262414 h 514350"/>
                <a:gd name="connsiteX428" fmla="*/ 5592604 w 6400800"/>
                <a:gd name="connsiteY428" fmla="*/ 250031 h 514350"/>
                <a:gd name="connsiteX429" fmla="*/ 5590699 w 6400800"/>
                <a:gd name="connsiteY429" fmla="*/ 232886 h 514350"/>
                <a:gd name="connsiteX430" fmla="*/ 5596414 w 6400800"/>
                <a:gd name="connsiteY430" fmla="*/ 217646 h 514350"/>
                <a:gd name="connsiteX431" fmla="*/ 5589746 w 6400800"/>
                <a:gd name="connsiteY431" fmla="*/ 230029 h 514350"/>
                <a:gd name="connsiteX432" fmla="*/ 5589746 w 6400800"/>
                <a:gd name="connsiteY432" fmla="*/ 230029 h 514350"/>
                <a:gd name="connsiteX433" fmla="*/ 5586889 w 6400800"/>
                <a:gd name="connsiteY433" fmla="*/ 211931 h 514350"/>
                <a:gd name="connsiteX434" fmla="*/ 5585937 w 6400800"/>
                <a:gd name="connsiteY434" fmla="*/ 230029 h 514350"/>
                <a:gd name="connsiteX435" fmla="*/ 5585937 w 6400800"/>
                <a:gd name="connsiteY435" fmla="*/ 230981 h 514350"/>
                <a:gd name="connsiteX436" fmla="*/ 5583079 w 6400800"/>
                <a:gd name="connsiteY436" fmla="*/ 213836 h 514350"/>
                <a:gd name="connsiteX437" fmla="*/ 5583079 w 6400800"/>
                <a:gd name="connsiteY437" fmla="*/ 242411 h 514350"/>
                <a:gd name="connsiteX438" fmla="*/ 5581174 w 6400800"/>
                <a:gd name="connsiteY438" fmla="*/ 246221 h 514350"/>
                <a:gd name="connsiteX439" fmla="*/ 5579269 w 6400800"/>
                <a:gd name="connsiteY439" fmla="*/ 250031 h 514350"/>
                <a:gd name="connsiteX440" fmla="*/ 5571649 w 6400800"/>
                <a:gd name="connsiteY440" fmla="*/ 209074 h 514350"/>
                <a:gd name="connsiteX441" fmla="*/ 5567839 w 6400800"/>
                <a:gd name="connsiteY441" fmla="*/ 189071 h 514350"/>
                <a:gd name="connsiteX442" fmla="*/ 5563076 w 6400800"/>
                <a:gd name="connsiteY442" fmla="*/ 170974 h 514350"/>
                <a:gd name="connsiteX443" fmla="*/ 5555456 w 6400800"/>
                <a:gd name="connsiteY443" fmla="*/ 141446 h 514350"/>
                <a:gd name="connsiteX444" fmla="*/ 5548789 w 6400800"/>
                <a:gd name="connsiteY444" fmla="*/ 115729 h 514350"/>
                <a:gd name="connsiteX445" fmla="*/ 5551646 w 6400800"/>
                <a:gd name="connsiteY445" fmla="*/ 142399 h 514350"/>
                <a:gd name="connsiteX446" fmla="*/ 5555456 w 6400800"/>
                <a:gd name="connsiteY446" fmla="*/ 172879 h 514350"/>
                <a:gd name="connsiteX447" fmla="*/ 5558314 w 6400800"/>
                <a:gd name="connsiteY447" fmla="*/ 190976 h 514350"/>
                <a:gd name="connsiteX448" fmla="*/ 5560219 w 6400800"/>
                <a:gd name="connsiteY448" fmla="*/ 211931 h 514350"/>
                <a:gd name="connsiteX449" fmla="*/ 5564981 w 6400800"/>
                <a:gd name="connsiteY449" fmla="*/ 257651 h 514350"/>
                <a:gd name="connsiteX450" fmla="*/ 5565934 w 6400800"/>
                <a:gd name="connsiteY450" fmla="*/ 274796 h 514350"/>
                <a:gd name="connsiteX451" fmla="*/ 5564029 w 6400800"/>
                <a:gd name="connsiteY451" fmla="*/ 278606 h 514350"/>
                <a:gd name="connsiteX452" fmla="*/ 5561171 w 6400800"/>
                <a:gd name="connsiteY452" fmla="*/ 284321 h 514350"/>
                <a:gd name="connsiteX453" fmla="*/ 5549742 w 6400800"/>
                <a:gd name="connsiteY453" fmla="*/ 264319 h 514350"/>
                <a:gd name="connsiteX454" fmla="*/ 5548789 w 6400800"/>
                <a:gd name="connsiteY454" fmla="*/ 261461 h 514350"/>
                <a:gd name="connsiteX455" fmla="*/ 5544026 w 6400800"/>
                <a:gd name="connsiteY455" fmla="*/ 247174 h 514350"/>
                <a:gd name="connsiteX456" fmla="*/ 5547837 w 6400800"/>
                <a:gd name="connsiteY456" fmla="*/ 228124 h 514350"/>
                <a:gd name="connsiteX457" fmla="*/ 5542121 w 6400800"/>
                <a:gd name="connsiteY457" fmla="*/ 241459 h 514350"/>
                <a:gd name="connsiteX458" fmla="*/ 5541169 w 6400800"/>
                <a:gd name="connsiteY458" fmla="*/ 238601 h 514350"/>
                <a:gd name="connsiteX459" fmla="*/ 5538312 w 6400800"/>
                <a:gd name="connsiteY459" fmla="*/ 230029 h 514350"/>
                <a:gd name="connsiteX460" fmla="*/ 5551646 w 6400800"/>
                <a:gd name="connsiteY460" fmla="*/ 167164 h 514350"/>
                <a:gd name="connsiteX461" fmla="*/ 5528787 w 6400800"/>
                <a:gd name="connsiteY461" fmla="*/ 225266 h 514350"/>
                <a:gd name="connsiteX462" fmla="*/ 5524976 w 6400800"/>
                <a:gd name="connsiteY462" fmla="*/ 217646 h 514350"/>
                <a:gd name="connsiteX463" fmla="*/ 5524024 w 6400800"/>
                <a:gd name="connsiteY463" fmla="*/ 207169 h 514350"/>
                <a:gd name="connsiteX464" fmla="*/ 5521167 w 6400800"/>
                <a:gd name="connsiteY464" fmla="*/ 185261 h 514350"/>
                <a:gd name="connsiteX465" fmla="*/ 5520214 w 6400800"/>
                <a:gd name="connsiteY465" fmla="*/ 207169 h 514350"/>
                <a:gd name="connsiteX466" fmla="*/ 5520214 w 6400800"/>
                <a:gd name="connsiteY466" fmla="*/ 232886 h 514350"/>
                <a:gd name="connsiteX467" fmla="*/ 5520214 w 6400800"/>
                <a:gd name="connsiteY467" fmla="*/ 248126 h 514350"/>
                <a:gd name="connsiteX468" fmla="*/ 5520214 w 6400800"/>
                <a:gd name="connsiteY468" fmla="*/ 250984 h 514350"/>
                <a:gd name="connsiteX469" fmla="*/ 5505926 w 6400800"/>
                <a:gd name="connsiteY469" fmla="*/ 291941 h 514350"/>
                <a:gd name="connsiteX470" fmla="*/ 5503069 w 6400800"/>
                <a:gd name="connsiteY470" fmla="*/ 300514 h 514350"/>
                <a:gd name="connsiteX471" fmla="*/ 5498306 w 6400800"/>
                <a:gd name="connsiteY471" fmla="*/ 290989 h 514350"/>
                <a:gd name="connsiteX472" fmla="*/ 5498306 w 6400800"/>
                <a:gd name="connsiteY472" fmla="*/ 285274 h 514350"/>
                <a:gd name="connsiteX473" fmla="*/ 5499259 w 6400800"/>
                <a:gd name="connsiteY473" fmla="*/ 269081 h 514350"/>
                <a:gd name="connsiteX474" fmla="*/ 5494496 w 6400800"/>
                <a:gd name="connsiteY474" fmla="*/ 284321 h 514350"/>
                <a:gd name="connsiteX475" fmla="*/ 5481162 w 6400800"/>
                <a:gd name="connsiteY475" fmla="*/ 257651 h 514350"/>
                <a:gd name="connsiteX476" fmla="*/ 5483067 w 6400800"/>
                <a:gd name="connsiteY476" fmla="*/ 251936 h 514350"/>
                <a:gd name="connsiteX477" fmla="*/ 5492592 w 6400800"/>
                <a:gd name="connsiteY477" fmla="*/ 224314 h 514350"/>
                <a:gd name="connsiteX478" fmla="*/ 5500212 w 6400800"/>
                <a:gd name="connsiteY478" fmla="*/ 200501 h 514350"/>
                <a:gd name="connsiteX479" fmla="*/ 5493544 w 6400800"/>
                <a:gd name="connsiteY479" fmla="*/ 212884 h 514350"/>
                <a:gd name="connsiteX480" fmla="*/ 5502117 w 6400800"/>
                <a:gd name="connsiteY480" fmla="*/ 188119 h 514350"/>
                <a:gd name="connsiteX481" fmla="*/ 5511642 w 6400800"/>
                <a:gd name="connsiteY481" fmla="*/ 160496 h 514350"/>
                <a:gd name="connsiteX482" fmla="*/ 5498306 w 6400800"/>
                <a:gd name="connsiteY482" fmla="*/ 186214 h 514350"/>
                <a:gd name="connsiteX483" fmla="*/ 5484019 w 6400800"/>
                <a:gd name="connsiteY483" fmla="*/ 215741 h 514350"/>
                <a:gd name="connsiteX484" fmla="*/ 5475446 w 6400800"/>
                <a:gd name="connsiteY484" fmla="*/ 233839 h 514350"/>
                <a:gd name="connsiteX485" fmla="*/ 5472589 w 6400800"/>
                <a:gd name="connsiteY485" fmla="*/ 241459 h 514350"/>
                <a:gd name="connsiteX486" fmla="*/ 5461159 w 6400800"/>
                <a:gd name="connsiteY486" fmla="*/ 221456 h 514350"/>
                <a:gd name="connsiteX487" fmla="*/ 5469731 w 6400800"/>
                <a:gd name="connsiteY487" fmla="*/ 248126 h 514350"/>
                <a:gd name="connsiteX488" fmla="*/ 5466874 w 6400800"/>
                <a:gd name="connsiteY488" fmla="*/ 254794 h 514350"/>
                <a:gd name="connsiteX489" fmla="*/ 5465921 w 6400800"/>
                <a:gd name="connsiteY489" fmla="*/ 257651 h 514350"/>
                <a:gd name="connsiteX490" fmla="*/ 5464969 w 6400800"/>
                <a:gd name="connsiteY490" fmla="*/ 256699 h 514350"/>
                <a:gd name="connsiteX491" fmla="*/ 5455444 w 6400800"/>
                <a:gd name="connsiteY491" fmla="*/ 246221 h 514350"/>
                <a:gd name="connsiteX492" fmla="*/ 5452587 w 6400800"/>
                <a:gd name="connsiteY492" fmla="*/ 230029 h 514350"/>
                <a:gd name="connsiteX493" fmla="*/ 5448776 w 6400800"/>
                <a:gd name="connsiteY493" fmla="*/ 214789 h 514350"/>
                <a:gd name="connsiteX494" fmla="*/ 5442109 w 6400800"/>
                <a:gd name="connsiteY494" fmla="*/ 190024 h 514350"/>
                <a:gd name="connsiteX495" fmla="*/ 5442109 w 6400800"/>
                <a:gd name="connsiteY495" fmla="*/ 190024 h 514350"/>
                <a:gd name="connsiteX496" fmla="*/ 5442109 w 6400800"/>
                <a:gd name="connsiteY496" fmla="*/ 180499 h 514350"/>
                <a:gd name="connsiteX497" fmla="*/ 5441156 w 6400800"/>
                <a:gd name="connsiteY497" fmla="*/ 186214 h 514350"/>
                <a:gd name="connsiteX498" fmla="*/ 5436394 w 6400800"/>
                <a:gd name="connsiteY498" fmla="*/ 169069 h 514350"/>
                <a:gd name="connsiteX499" fmla="*/ 5438299 w 6400800"/>
                <a:gd name="connsiteY499" fmla="*/ 190976 h 514350"/>
                <a:gd name="connsiteX500" fmla="*/ 5439251 w 6400800"/>
                <a:gd name="connsiteY500" fmla="*/ 195739 h 514350"/>
                <a:gd name="connsiteX501" fmla="*/ 5433537 w 6400800"/>
                <a:gd name="connsiteY501" fmla="*/ 225266 h 514350"/>
                <a:gd name="connsiteX502" fmla="*/ 5429726 w 6400800"/>
                <a:gd name="connsiteY502" fmla="*/ 221456 h 514350"/>
                <a:gd name="connsiteX503" fmla="*/ 5433537 w 6400800"/>
                <a:gd name="connsiteY503" fmla="*/ 225266 h 514350"/>
                <a:gd name="connsiteX504" fmla="*/ 5430679 w 6400800"/>
                <a:gd name="connsiteY504" fmla="*/ 240506 h 514350"/>
                <a:gd name="connsiteX505" fmla="*/ 5428774 w 6400800"/>
                <a:gd name="connsiteY505" fmla="*/ 228124 h 514350"/>
                <a:gd name="connsiteX506" fmla="*/ 5428774 w 6400800"/>
                <a:gd name="connsiteY506" fmla="*/ 242411 h 514350"/>
                <a:gd name="connsiteX507" fmla="*/ 5424012 w 6400800"/>
                <a:gd name="connsiteY507" fmla="*/ 222409 h 514350"/>
                <a:gd name="connsiteX508" fmla="*/ 5419249 w 6400800"/>
                <a:gd name="connsiteY508" fmla="*/ 200501 h 514350"/>
                <a:gd name="connsiteX509" fmla="*/ 5420201 w 6400800"/>
                <a:gd name="connsiteY509" fmla="*/ 223361 h 514350"/>
                <a:gd name="connsiteX510" fmla="*/ 5424964 w 6400800"/>
                <a:gd name="connsiteY510" fmla="*/ 274796 h 514350"/>
                <a:gd name="connsiteX511" fmla="*/ 5420201 w 6400800"/>
                <a:gd name="connsiteY511" fmla="*/ 299561 h 514350"/>
                <a:gd name="connsiteX512" fmla="*/ 5418296 w 6400800"/>
                <a:gd name="connsiteY512" fmla="*/ 305276 h 514350"/>
                <a:gd name="connsiteX513" fmla="*/ 5415439 w 6400800"/>
                <a:gd name="connsiteY513" fmla="*/ 298609 h 514350"/>
                <a:gd name="connsiteX514" fmla="*/ 5417344 w 6400800"/>
                <a:gd name="connsiteY514" fmla="*/ 291941 h 514350"/>
                <a:gd name="connsiteX515" fmla="*/ 5414487 w 6400800"/>
                <a:gd name="connsiteY515" fmla="*/ 296704 h 514350"/>
                <a:gd name="connsiteX516" fmla="*/ 5414487 w 6400800"/>
                <a:gd name="connsiteY516" fmla="*/ 295751 h 514350"/>
                <a:gd name="connsiteX517" fmla="*/ 5411629 w 6400800"/>
                <a:gd name="connsiteY517" fmla="*/ 287179 h 514350"/>
                <a:gd name="connsiteX518" fmla="*/ 5414487 w 6400800"/>
                <a:gd name="connsiteY518" fmla="*/ 268129 h 514350"/>
                <a:gd name="connsiteX519" fmla="*/ 5409724 w 6400800"/>
                <a:gd name="connsiteY519" fmla="*/ 282416 h 514350"/>
                <a:gd name="connsiteX520" fmla="*/ 5404009 w 6400800"/>
                <a:gd name="connsiteY520" fmla="*/ 267176 h 514350"/>
                <a:gd name="connsiteX521" fmla="*/ 5399246 w 6400800"/>
                <a:gd name="connsiteY521" fmla="*/ 253841 h 514350"/>
                <a:gd name="connsiteX522" fmla="*/ 5400199 w 6400800"/>
                <a:gd name="connsiteY522" fmla="*/ 232886 h 514350"/>
                <a:gd name="connsiteX523" fmla="*/ 5396389 w 6400800"/>
                <a:gd name="connsiteY523" fmla="*/ 247174 h 514350"/>
                <a:gd name="connsiteX524" fmla="*/ 5395437 w 6400800"/>
                <a:gd name="connsiteY524" fmla="*/ 244316 h 514350"/>
                <a:gd name="connsiteX525" fmla="*/ 5387817 w 6400800"/>
                <a:gd name="connsiteY525" fmla="*/ 224314 h 514350"/>
                <a:gd name="connsiteX526" fmla="*/ 5391626 w 6400800"/>
                <a:gd name="connsiteY526" fmla="*/ 245269 h 514350"/>
                <a:gd name="connsiteX527" fmla="*/ 5394484 w 6400800"/>
                <a:gd name="connsiteY527" fmla="*/ 257651 h 514350"/>
                <a:gd name="connsiteX528" fmla="*/ 5384959 w 6400800"/>
                <a:gd name="connsiteY528" fmla="*/ 300514 h 514350"/>
                <a:gd name="connsiteX529" fmla="*/ 5384006 w 6400800"/>
                <a:gd name="connsiteY529" fmla="*/ 297656 h 514350"/>
                <a:gd name="connsiteX530" fmla="*/ 5382101 w 6400800"/>
                <a:gd name="connsiteY530" fmla="*/ 283369 h 514350"/>
                <a:gd name="connsiteX531" fmla="*/ 5382101 w 6400800"/>
                <a:gd name="connsiteY531" fmla="*/ 287179 h 514350"/>
                <a:gd name="connsiteX532" fmla="*/ 5380196 w 6400800"/>
                <a:gd name="connsiteY532" fmla="*/ 276701 h 514350"/>
                <a:gd name="connsiteX533" fmla="*/ 5379244 w 6400800"/>
                <a:gd name="connsiteY533" fmla="*/ 272891 h 514350"/>
                <a:gd name="connsiteX534" fmla="*/ 5380196 w 6400800"/>
                <a:gd name="connsiteY534" fmla="*/ 269081 h 514350"/>
                <a:gd name="connsiteX535" fmla="*/ 5379244 w 6400800"/>
                <a:gd name="connsiteY535" fmla="*/ 271939 h 514350"/>
                <a:gd name="connsiteX536" fmla="*/ 5372576 w 6400800"/>
                <a:gd name="connsiteY536" fmla="*/ 241459 h 514350"/>
                <a:gd name="connsiteX537" fmla="*/ 5373529 w 6400800"/>
                <a:gd name="connsiteY537" fmla="*/ 232886 h 514350"/>
                <a:gd name="connsiteX538" fmla="*/ 5378292 w 6400800"/>
                <a:gd name="connsiteY538" fmla="*/ 190024 h 514350"/>
                <a:gd name="connsiteX539" fmla="*/ 5384006 w 6400800"/>
                <a:gd name="connsiteY539" fmla="*/ 153829 h 514350"/>
                <a:gd name="connsiteX540" fmla="*/ 5386864 w 6400800"/>
                <a:gd name="connsiteY540" fmla="*/ 138589 h 514350"/>
                <a:gd name="connsiteX541" fmla="*/ 5389721 w 6400800"/>
                <a:gd name="connsiteY541" fmla="*/ 126206 h 514350"/>
                <a:gd name="connsiteX542" fmla="*/ 5394484 w 6400800"/>
                <a:gd name="connsiteY542" fmla="*/ 102394 h 514350"/>
                <a:gd name="connsiteX543" fmla="*/ 5385912 w 6400800"/>
                <a:gd name="connsiteY543" fmla="*/ 125254 h 514350"/>
                <a:gd name="connsiteX544" fmla="*/ 5381149 w 6400800"/>
                <a:gd name="connsiteY544" fmla="*/ 137636 h 514350"/>
                <a:gd name="connsiteX545" fmla="*/ 5376387 w 6400800"/>
                <a:gd name="connsiteY545" fmla="*/ 151924 h 514350"/>
                <a:gd name="connsiteX546" fmla="*/ 5366862 w 6400800"/>
                <a:gd name="connsiteY546" fmla="*/ 188119 h 514350"/>
                <a:gd name="connsiteX547" fmla="*/ 5363051 w 6400800"/>
                <a:gd name="connsiteY547" fmla="*/ 205264 h 514350"/>
                <a:gd name="connsiteX548" fmla="*/ 5360194 w 6400800"/>
                <a:gd name="connsiteY548" fmla="*/ 196691 h 514350"/>
                <a:gd name="connsiteX549" fmla="*/ 5361146 w 6400800"/>
                <a:gd name="connsiteY549" fmla="*/ 210979 h 514350"/>
                <a:gd name="connsiteX550" fmla="*/ 5357337 w 6400800"/>
                <a:gd name="connsiteY550" fmla="*/ 230981 h 514350"/>
                <a:gd name="connsiteX551" fmla="*/ 5355431 w 6400800"/>
                <a:gd name="connsiteY551" fmla="*/ 245269 h 514350"/>
                <a:gd name="connsiteX552" fmla="*/ 5354479 w 6400800"/>
                <a:gd name="connsiteY552" fmla="*/ 235744 h 514350"/>
                <a:gd name="connsiteX553" fmla="*/ 5354479 w 6400800"/>
                <a:gd name="connsiteY553" fmla="*/ 230029 h 514350"/>
                <a:gd name="connsiteX554" fmla="*/ 5355431 w 6400800"/>
                <a:gd name="connsiteY554" fmla="*/ 210979 h 514350"/>
                <a:gd name="connsiteX555" fmla="*/ 5352574 w 6400800"/>
                <a:gd name="connsiteY555" fmla="*/ 222409 h 514350"/>
                <a:gd name="connsiteX556" fmla="*/ 5347812 w 6400800"/>
                <a:gd name="connsiteY556" fmla="*/ 190024 h 514350"/>
                <a:gd name="connsiteX557" fmla="*/ 5347812 w 6400800"/>
                <a:gd name="connsiteY557" fmla="*/ 179546 h 514350"/>
                <a:gd name="connsiteX558" fmla="*/ 5347812 w 6400800"/>
                <a:gd name="connsiteY558" fmla="*/ 160496 h 514350"/>
                <a:gd name="connsiteX559" fmla="*/ 5344954 w 6400800"/>
                <a:gd name="connsiteY559" fmla="*/ 173831 h 514350"/>
                <a:gd name="connsiteX560" fmla="*/ 5341144 w 6400800"/>
                <a:gd name="connsiteY560" fmla="*/ 150019 h 514350"/>
                <a:gd name="connsiteX561" fmla="*/ 5342096 w 6400800"/>
                <a:gd name="connsiteY561" fmla="*/ 177641 h 514350"/>
                <a:gd name="connsiteX562" fmla="*/ 5342096 w 6400800"/>
                <a:gd name="connsiteY562" fmla="*/ 187166 h 514350"/>
                <a:gd name="connsiteX563" fmla="*/ 5340192 w 6400800"/>
                <a:gd name="connsiteY563" fmla="*/ 200501 h 514350"/>
                <a:gd name="connsiteX564" fmla="*/ 5337334 w 6400800"/>
                <a:gd name="connsiteY564" fmla="*/ 229076 h 514350"/>
                <a:gd name="connsiteX565" fmla="*/ 5336381 w 6400800"/>
                <a:gd name="connsiteY565" fmla="*/ 263366 h 514350"/>
                <a:gd name="connsiteX566" fmla="*/ 5336381 w 6400800"/>
                <a:gd name="connsiteY566" fmla="*/ 282416 h 514350"/>
                <a:gd name="connsiteX567" fmla="*/ 5336381 w 6400800"/>
                <a:gd name="connsiteY567" fmla="*/ 282416 h 514350"/>
                <a:gd name="connsiteX568" fmla="*/ 5333524 w 6400800"/>
                <a:gd name="connsiteY568" fmla="*/ 293846 h 514350"/>
                <a:gd name="connsiteX569" fmla="*/ 5332571 w 6400800"/>
                <a:gd name="connsiteY569" fmla="*/ 291941 h 514350"/>
                <a:gd name="connsiteX570" fmla="*/ 5327809 w 6400800"/>
                <a:gd name="connsiteY570" fmla="*/ 278606 h 514350"/>
                <a:gd name="connsiteX571" fmla="*/ 5319237 w 6400800"/>
                <a:gd name="connsiteY571" fmla="*/ 252889 h 514350"/>
                <a:gd name="connsiteX572" fmla="*/ 5310664 w 6400800"/>
                <a:gd name="connsiteY572" fmla="*/ 230029 h 514350"/>
                <a:gd name="connsiteX573" fmla="*/ 5315426 w 6400800"/>
                <a:gd name="connsiteY573" fmla="*/ 253841 h 514350"/>
                <a:gd name="connsiteX574" fmla="*/ 5318284 w 6400800"/>
                <a:gd name="connsiteY574" fmla="*/ 267176 h 514350"/>
                <a:gd name="connsiteX575" fmla="*/ 5315426 w 6400800"/>
                <a:gd name="connsiteY575" fmla="*/ 263366 h 514350"/>
                <a:gd name="connsiteX576" fmla="*/ 5320189 w 6400800"/>
                <a:gd name="connsiteY576" fmla="*/ 276701 h 514350"/>
                <a:gd name="connsiteX577" fmla="*/ 5321142 w 6400800"/>
                <a:gd name="connsiteY577" fmla="*/ 281464 h 514350"/>
                <a:gd name="connsiteX578" fmla="*/ 5324951 w 6400800"/>
                <a:gd name="connsiteY578" fmla="*/ 297656 h 514350"/>
                <a:gd name="connsiteX579" fmla="*/ 5326856 w 6400800"/>
                <a:gd name="connsiteY579" fmla="*/ 306229 h 514350"/>
                <a:gd name="connsiteX580" fmla="*/ 5316379 w 6400800"/>
                <a:gd name="connsiteY580" fmla="*/ 322421 h 514350"/>
                <a:gd name="connsiteX581" fmla="*/ 5306854 w 6400800"/>
                <a:gd name="connsiteY581" fmla="*/ 338614 h 514350"/>
                <a:gd name="connsiteX582" fmla="*/ 5298281 w 6400800"/>
                <a:gd name="connsiteY582" fmla="*/ 354806 h 514350"/>
                <a:gd name="connsiteX583" fmla="*/ 5298281 w 6400800"/>
                <a:gd name="connsiteY583" fmla="*/ 344329 h 514350"/>
                <a:gd name="connsiteX584" fmla="*/ 5301139 w 6400800"/>
                <a:gd name="connsiteY584" fmla="*/ 318611 h 514350"/>
                <a:gd name="connsiteX585" fmla="*/ 5305901 w 6400800"/>
                <a:gd name="connsiteY585" fmla="*/ 291941 h 514350"/>
                <a:gd name="connsiteX586" fmla="*/ 5311617 w 6400800"/>
                <a:gd name="connsiteY586" fmla="*/ 269081 h 514350"/>
                <a:gd name="connsiteX587" fmla="*/ 5302092 w 6400800"/>
                <a:gd name="connsiteY587" fmla="*/ 290989 h 514350"/>
                <a:gd name="connsiteX588" fmla="*/ 5299234 w 6400800"/>
                <a:gd name="connsiteY588" fmla="*/ 298609 h 514350"/>
                <a:gd name="connsiteX589" fmla="*/ 5299234 w 6400800"/>
                <a:gd name="connsiteY589" fmla="*/ 263366 h 514350"/>
                <a:gd name="connsiteX590" fmla="*/ 5290662 w 6400800"/>
                <a:gd name="connsiteY590" fmla="*/ 317659 h 514350"/>
                <a:gd name="connsiteX591" fmla="*/ 5289709 w 6400800"/>
                <a:gd name="connsiteY591" fmla="*/ 312896 h 514350"/>
                <a:gd name="connsiteX592" fmla="*/ 5284946 w 6400800"/>
                <a:gd name="connsiteY592" fmla="*/ 295751 h 514350"/>
                <a:gd name="connsiteX593" fmla="*/ 5284946 w 6400800"/>
                <a:gd name="connsiteY593" fmla="*/ 295751 h 514350"/>
                <a:gd name="connsiteX594" fmla="*/ 5284946 w 6400800"/>
                <a:gd name="connsiteY594" fmla="*/ 295751 h 514350"/>
                <a:gd name="connsiteX595" fmla="*/ 5282089 w 6400800"/>
                <a:gd name="connsiteY595" fmla="*/ 284321 h 514350"/>
                <a:gd name="connsiteX596" fmla="*/ 5281137 w 6400800"/>
                <a:gd name="connsiteY596" fmla="*/ 282416 h 514350"/>
                <a:gd name="connsiteX597" fmla="*/ 5288756 w 6400800"/>
                <a:gd name="connsiteY597" fmla="*/ 252889 h 514350"/>
                <a:gd name="connsiteX598" fmla="*/ 5279231 w 6400800"/>
                <a:gd name="connsiteY598" fmla="*/ 273844 h 514350"/>
                <a:gd name="connsiteX599" fmla="*/ 5275421 w 6400800"/>
                <a:gd name="connsiteY599" fmla="*/ 262414 h 514350"/>
                <a:gd name="connsiteX600" fmla="*/ 5268754 w 6400800"/>
                <a:gd name="connsiteY600" fmla="*/ 243364 h 514350"/>
                <a:gd name="connsiteX601" fmla="*/ 5271612 w 6400800"/>
                <a:gd name="connsiteY601" fmla="*/ 262414 h 514350"/>
                <a:gd name="connsiteX602" fmla="*/ 5274469 w 6400800"/>
                <a:gd name="connsiteY602" fmla="*/ 283369 h 514350"/>
                <a:gd name="connsiteX603" fmla="*/ 5263039 w 6400800"/>
                <a:gd name="connsiteY603" fmla="*/ 310039 h 514350"/>
                <a:gd name="connsiteX604" fmla="*/ 5263039 w 6400800"/>
                <a:gd name="connsiteY604" fmla="*/ 302419 h 514350"/>
                <a:gd name="connsiteX605" fmla="*/ 5260181 w 6400800"/>
                <a:gd name="connsiteY605" fmla="*/ 310039 h 514350"/>
                <a:gd name="connsiteX606" fmla="*/ 5260181 w 6400800"/>
                <a:gd name="connsiteY606" fmla="*/ 309086 h 514350"/>
                <a:gd name="connsiteX607" fmla="*/ 5261134 w 6400800"/>
                <a:gd name="connsiteY607" fmla="*/ 301466 h 514350"/>
                <a:gd name="connsiteX608" fmla="*/ 5262087 w 6400800"/>
                <a:gd name="connsiteY608" fmla="*/ 284321 h 514350"/>
                <a:gd name="connsiteX609" fmla="*/ 5263039 w 6400800"/>
                <a:gd name="connsiteY609" fmla="*/ 269081 h 514350"/>
                <a:gd name="connsiteX610" fmla="*/ 5258276 w 6400800"/>
                <a:gd name="connsiteY610" fmla="*/ 283369 h 514350"/>
                <a:gd name="connsiteX611" fmla="*/ 5257324 w 6400800"/>
                <a:gd name="connsiteY611" fmla="*/ 287179 h 514350"/>
                <a:gd name="connsiteX612" fmla="*/ 5255419 w 6400800"/>
                <a:gd name="connsiteY612" fmla="*/ 273844 h 514350"/>
                <a:gd name="connsiteX613" fmla="*/ 5255419 w 6400800"/>
                <a:gd name="connsiteY613" fmla="*/ 271939 h 514350"/>
                <a:gd name="connsiteX614" fmla="*/ 5255419 w 6400800"/>
                <a:gd name="connsiteY614" fmla="*/ 270986 h 514350"/>
                <a:gd name="connsiteX615" fmla="*/ 5256371 w 6400800"/>
                <a:gd name="connsiteY615" fmla="*/ 266224 h 514350"/>
                <a:gd name="connsiteX616" fmla="*/ 5255419 w 6400800"/>
                <a:gd name="connsiteY616" fmla="*/ 268129 h 514350"/>
                <a:gd name="connsiteX617" fmla="*/ 5258276 w 6400800"/>
                <a:gd name="connsiteY617" fmla="*/ 232886 h 514350"/>
                <a:gd name="connsiteX618" fmla="*/ 5263039 w 6400800"/>
                <a:gd name="connsiteY618" fmla="*/ 158591 h 514350"/>
                <a:gd name="connsiteX619" fmla="*/ 5252562 w 6400800"/>
                <a:gd name="connsiteY619" fmla="*/ 204311 h 514350"/>
                <a:gd name="connsiteX620" fmla="*/ 5255419 w 6400800"/>
                <a:gd name="connsiteY620" fmla="*/ 173831 h 514350"/>
                <a:gd name="connsiteX621" fmla="*/ 5258276 w 6400800"/>
                <a:gd name="connsiteY621" fmla="*/ 140494 h 514350"/>
                <a:gd name="connsiteX622" fmla="*/ 5260181 w 6400800"/>
                <a:gd name="connsiteY622" fmla="*/ 110966 h 514350"/>
                <a:gd name="connsiteX623" fmla="*/ 5254467 w 6400800"/>
                <a:gd name="connsiteY623" fmla="*/ 139541 h 514350"/>
                <a:gd name="connsiteX624" fmla="*/ 5247799 w 6400800"/>
                <a:gd name="connsiteY624" fmla="*/ 172879 h 514350"/>
                <a:gd name="connsiteX625" fmla="*/ 5243989 w 6400800"/>
                <a:gd name="connsiteY625" fmla="*/ 192881 h 514350"/>
                <a:gd name="connsiteX626" fmla="*/ 5243037 w 6400800"/>
                <a:gd name="connsiteY626" fmla="*/ 201454 h 514350"/>
                <a:gd name="connsiteX627" fmla="*/ 5241131 w 6400800"/>
                <a:gd name="connsiteY627" fmla="*/ 194786 h 514350"/>
                <a:gd name="connsiteX628" fmla="*/ 5241131 w 6400800"/>
                <a:gd name="connsiteY628" fmla="*/ 209074 h 514350"/>
                <a:gd name="connsiteX629" fmla="*/ 5240179 w 6400800"/>
                <a:gd name="connsiteY629" fmla="*/ 215741 h 514350"/>
                <a:gd name="connsiteX630" fmla="*/ 5235417 w 6400800"/>
                <a:gd name="connsiteY630" fmla="*/ 246221 h 514350"/>
                <a:gd name="connsiteX631" fmla="*/ 5230654 w 6400800"/>
                <a:gd name="connsiteY631" fmla="*/ 252889 h 514350"/>
                <a:gd name="connsiteX632" fmla="*/ 5222081 w 6400800"/>
                <a:gd name="connsiteY632" fmla="*/ 266224 h 514350"/>
                <a:gd name="connsiteX633" fmla="*/ 5215414 w 6400800"/>
                <a:gd name="connsiteY633" fmla="*/ 279559 h 514350"/>
                <a:gd name="connsiteX634" fmla="*/ 5215414 w 6400800"/>
                <a:gd name="connsiteY634" fmla="*/ 278606 h 514350"/>
                <a:gd name="connsiteX635" fmla="*/ 5216367 w 6400800"/>
                <a:gd name="connsiteY635" fmla="*/ 275749 h 514350"/>
                <a:gd name="connsiteX636" fmla="*/ 5215414 w 6400800"/>
                <a:gd name="connsiteY636" fmla="*/ 277654 h 514350"/>
                <a:gd name="connsiteX637" fmla="*/ 5211604 w 6400800"/>
                <a:gd name="connsiteY637" fmla="*/ 249079 h 514350"/>
                <a:gd name="connsiteX638" fmla="*/ 5208746 w 6400800"/>
                <a:gd name="connsiteY638" fmla="*/ 224314 h 514350"/>
                <a:gd name="connsiteX639" fmla="*/ 5205889 w 6400800"/>
                <a:gd name="connsiteY639" fmla="*/ 202406 h 514350"/>
                <a:gd name="connsiteX640" fmla="*/ 5204937 w 6400800"/>
                <a:gd name="connsiteY640" fmla="*/ 224314 h 514350"/>
                <a:gd name="connsiteX641" fmla="*/ 5204937 w 6400800"/>
                <a:gd name="connsiteY641" fmla="*/ 249079 h 514350"/>
                <a:gd name="connsiteX642" fmla="*/ 5204937 w 6400800"/>
                <a:gd name="connsiteY642" fmla="*/ 264319 h 514350"/>
                <a:gd name="connsiteX643" fmla="*/ 5205889 w 6400800"/>
                <a:gd name="connsiteY643" fmla="*/ 281464 h 514350"/>
                <a:gd name="connsiteX644" fmla="*/ 5205889 w 6400800"/>
                <a:gd name="connsiteY644" fmla="*/ 289084 h 514350"/>
                <a:gd name="connsiteX645" fmla="*/ 5203984 w 6400800"/>
                <a:gd name="connsiteY645" fmla="*/ 286226 h 514350"/>
                <a:gd name="connsiteX646" fmla="*/ 5205889 w 6400800"/>
                <a:gd name="connsiteY646" fmla="*/ 290989 h 514350"/>
                <a:gd name="connsiteX647" fmla="*/ 5205889 w 6400800"/>
                <a:gd name="connsiteY647" fmla="*/ 291941 h 514350"/>
                <a:gd name="connsiteX648" fmla="*/ 5203984 w 6400800"/>
                <a:gd name="connsiteY648" fmla="*/ 287179 h 514350"/>
                <a:gd name="connsiteX649" fmla="*/ 5203984 w 6400800"/>
                <a:gd name="connsiteY649" fmla="*/ 287179 h 514350"/>
                <a:gd name="connsiteX650" fmla="*/ 5203984 w 6400800"/>
                <a:gd name="connsiteY650" fmla="*/ 287179 h 514350"/>
                <a:gd name="connsiteX651" fmla="*/ 5199221 w 6400800"/>
                <a:gd name="connsiteY651" fmla="*/ 278606 h 514350"/>
                <a:gd name="connsiteX652" fmla="*/ 5202079 w 6400800"/>
                <a:gd name="connsiteY652" fmla="*/ 290989 h 514350"/>
                <a:gd name="connsiteX653" fmla="*/ 5198269 w 6400800"/>
                <a:gd name="connsiteY653" fmla="*/ 300514 h 514350"/>
                <a:gd name="connsiteX654" fmla="*/ 5195412 w 6400800"/>
                <a:gd name="connsiteY654" fmla="*/ 295751 h 514350"/>
                <a:gd name="connsiteX655" fmla="*/ 5191601 w 6400800"/>
                <a:gd name="connsiteY655" fmla="*/ 263366 h 514350"/>
                <a:gd name="connsiteX656" fmla="*/ 5184934 w 6400800"/>
                <a:gd name="connsiteY656" fmla="*/ 190024 h 514350"/>
                <a:gd name="connsiteX657" fmla="*/ 5183981 w 6400800"/>
                <a:gd name="connsiteY657" fmla="*/ 169069 h 514350"/>
                <a:gd name="connsiteX658" fmla="*/ 5183981 w 6400800"/>
                <a:gd name="connsiteY658" fmla="*/ 161449 h 514350"/>
                <a:gd name="connsiteX659" fmla="*/ 5183029 w 6400800"/>
                <a:gd name="connsiteY659" fmla="*/ 169069 h 514350"/>
                <a:gd name="connsiteX660" fmla="*/ 5181124 w 6400800"/>
                <a:gd name="connsiteY660" fmla="*/ 190024 h 514350"/>
                <a:gd name="connsiteX661" fmla="*/ 5180171 w 6400800"/>
                <a:gd name="connsiteY661" fmla="*/ 211931 h 514350"/>
                <a:gd name="connsiteX662" fmla="*/ 5177314 w 6400800"/>
                <a:gd name="connsiteY662" fmla="*/ 215741 h 514350"/>
                <a:gd name="connsiteX663" fmla="*/ 5165884 w 6400800"/>
                <a:gd name="connsiteY663" fmla="*/ 231934 h 514350"/>
                <a:gd name="connsiteX664" fmla="*/ 5163979 w 6400800"/>
                <a:gd name="connsiteY664" fmla="*/ 235744 h 514350"/>
                <a:gd name="connsiteX665" fmla="*/ 5161121 w 6400800"/>
                <a:gd name="connsiteY665" fmla="*/ 230029 h 514350"/>
                <a:gd name="connsiteX666" fmla="*/ 5161121 w 6400800"/>
                <a:gd name="connsiteY666" fmla="*/ 229076 h 514350"/>
                <a:gd name="connsiteX667" fmla="*/ 5163026 w 6400800"/>
                <a:gd name="connsiteY667" fmla="*/ 213836 h 514350"/>
                <a:gd name="connsiteX668" fmla="*/ 5163979 w 6400800"/>
                <a:gd name="connsiteY668" fmla="*/ 208121 h 514350"/>
                <a:gd name="connsiteX669" fmla="*/ 5158264 w 6400800"/>
                <a:gd name="connsiteY669" fmla="*/ 224314 h 514350"/>
                <a:gd name="connsiteX670" fmla="*/ 5156359 w 6400800"/>
                <a:gd name="connsiteY670" fmla="*/ 220504 h 514350"/>
                <a:gd name="connsiteX671" fmla="*/ 5147787 w 6400800"/>
                <a:gd name="connsiteY671" fmla="*/ 205264 h 514350"/>
                <a:gd name="connsiteX672" fmla="*/ 5144929 w 6400800"/>
                <a:gd name="connsiteY672" fmla="*/ 178594 h 514350"/>
                <a:gd name="connsiteX673" fmla="*/ 5141119 w 6400800"/>
                <a:gd name="connsiteY673" fmla="*/ 149066 h 514350"/>
                <a:gd name="connsiteX674" fmla="*/ 5141119 w 6400800"/>
                <a:gd name="connsiteY674" fmla="*/ 178594 h 514350"/>
                <a:gd name="connsiteX675" fmla="*/ 5141119 w 6400800"/>
                <a:gd name="connsiteY675" fmla="*/ 255746 h 514350"/>
                <a:gd name="connsiteX676" fmla="*/ 5141119 w 6400800"/>
                <a:gd name="connsiteY676" fmla="*/ 258604 h 514350"/>
                <a:gd name="connsiteX677" fmla="*/ 5139214 w 6400800"/>
                <a:gd name="connsiteY677" fmla="*/ 260509 h 514350"/>
                <a:gd name="connsiteX678" fmla="*/ 5134451 w 6400800"/>
                <a:gd name="connsiteY678" fmla="*/ 265271 h 514350"/>
                <a:gd name="connsiteX679" fmla="*/ 5128737 w 6400800"/>
                <a:gd name="connsiteY679" fmla="*/ 184309 h 514350"/>
                <a:gd name="connsiteX680" fmla="*/ 5124926 w 6400800"/>
                <a:gd name="connsiteY680" fmla="*/ 236696 h 514350"/>
                <a:gd name="connsiteX681" fmla="*/ 5119212 w 6400800"/>
                <a:gd name="connsiteY681" fmla="*/ 219551 h 514350"/>
                <a:gd name="connsiteX682" fmla="*/ 5123974 w 6400800"/>
                <a:gd name="connsiteY682" fmla="*/ 249079 h 514350"/>
                <a:gd name="connsiteX683" fmla="*/ 5123021 w 6400800"/>
                <a:gd name="connsiteY683" fmla="*/ 258604 h 514350"/>
                <a:gd name="connsiteX684" fmla="*/ 5120164 w 6400800"/>
                <a:gd name="connsiteY684" fmla="*/ 279559 h 514350"/>
                <a:gd name="connsiteX685" fmla="*/ 5116354 w 6400800"/>
                <a:gd name="connsiteY685" fmla="*/ 285274 h 514350"/>
                <a:gd name="connsiteX686" fmla="*/ 5106829 w 6400800"/>
                <a:gd name="connsiteY686" fmla="*/ 298609 h 514350"/>
                <a:gd name="connsiteX687" fmla="*/ 5103971 w 6400800"/>
                <a:gd name="connsiteY687" fmla="*/ 303371 h 514350"/>
                <a:gd name="connsiteX688" fmla="*/ 5085874 w 6400800"/>
                <a:gd name="connsiteY688" fmla="*/ 261461 h 514350"/>
                <a:gd name="connsiteX689" fmla="*/ 5086826 w 6400800"/>
                <a:gd name="connsiteY689" fmla="*/ 261461 h 514350"/>
                <a:gd name="connsiteX690" fmla="*/ 5091589 w 6400800"/>
                <a:gd name="connsiteY690" fmla="*/ 260509 h 514350"/>
                <a:gd name="connsiteX691" fmla="*/ 5086826 w 6400800"/>
                <a:gd name="connsiteY691" fmla="*/ 260509 h 514350"/>
                <a:gd name="connsiteX692" fmla="*/ 5085874 w 6400800"/>
                <a:gd name="connsiteY692" fmla="*/ 260509 h 514350"/>
                <a:gd name="connsiteX693" fmla="*/ 5071587 w 6400800"/>
                <a:gd name="connsiteY693" fmla="*/ 230029 h 514350"/>
                <a:gd name="connsiteX694" fmla="*/ 5071587 w 6400800"/>
                <a:gd name="connsiteY694" fmla="*/ 222409 h 514350"/>
                <a:gd name="connsiteX695" fmla="*/ 5069681 w 6400800"/>
                <a:gd name="connsiteY695" fmla="*/ 227171 h 514350"/>
                <a:gd name="connsiteX696" fmla="*/ 5062062 w 6400800"/>
                <a:gd name="connsiteY696" fmla="*/ 192881 h 514350"/>
                <a:gd name="connsiteX697" fmla="*/ 5058251 w 6400800"/>
                <a:gd name="connsiteY697" fmla="*/ 174784 h 514350"/>
                <a:gd name="connsiteX698" fmla="*/ 5055394 w 6400800"/>
                <a:gd name="connsiteY698" fmla="*/ 159544 h 514350"/>
                <a:gd name="connsiteX699" fmla="*/ 5049679 w 6400800"/>
                <a:gd name="connsiteY699" fmla="*/ 130016 h 514350"/>
                <a:gd name="connsiteX700" fmla="*/ 5050631 w 6400800"/>
                <a:gd name="connsiteY700" fmla="*/ 159544 h 514350"/>
                <a:gd name="connsiteX701" fmla="*/ 5051584 w 6400800"/>
                <a:gd name="connsiteY701" fmla="*/ 174784 h 514350"/>
                <a:gd name="connsiteX702" fmla="*/ 5053489 w 6400800"/>
                <a:gd name="connsiteY702" fmla="*/ 192881 h 514350"/>
                <a:gd name="connsiteX703" fmla="*/ 5059204 w 6400800"/>
                <a:gd name="connsiteY703" fmla="*/ 236696 h 514350"/>
                <a:gd name="connsiteX704" fmla="*/ 5061109 w 6400800"/>
                <a:gd name="connsiteY704" fmla="*/ 249079 h 514350"/>
                <a:gd name="connsiteX705" fmla="*/ 5055394 w 6400800"/>
                <a:gd name="connsiteY705" fmla="*/ 270034 h 514350"/>
                <a:gd name="connsiteX706" fmla="*/ 5052537 w 6400800"/>
                <a:gd name="connsiteY706" fmla="*/ 271939 h 514350"/>
                <a:gd name="connsiteX707" fmla="*/ 5052537 w 6400800"/>
                <a:gd name="connsiteY707" fmla="*/ 271939 h 514350"/>
                <a:gd name="connsiteX708" fmla="*/ 5051584 w 6400800"/>
                <a:gd name="connsiteY708" fmla="*/ 267176 h 514350"/>
                <a:gd name="connsiteX709" fmla="*/ 5051584 w 6400800"/>
                <a:gd name="connsiteY709" fmla="*/ 269081 h 514350"/>
                <a:gd name="connsiteX710" fmla="*/ 5048726 w 6400800"/>
                <a:gd name="connsiteY710" fmla="*/ 261461 h 514350"/>
                <a:gd name="connsiteX711" fmla="*/ 5048726 w 6400800"/>
                <a:gd name="connsiteY711" fmla="*/ 261461 h 514350"/>
                <a:gd name="connsiteX712" fmla="*/ 5050631 w 6400800"/>
                <a:gd name="connsiteY712" fmla="*/ 252889 h 514350"/>
                <a:gd name="connsiteX713" fmla="*/ 5047774 w 6400800"/>
                <a:gd name="connsiteY713" fmla="*/ 259556 h 514350"/>
                <a:gd name="connsiteX714" fmla="*/ 5039201 w 6400800"/>
                <a:gd name="connsiteY714" fmla="*/ 236696 h 514350"/>
                <a:gd name="connsiteX715" fmla="*/ 5031581 w 6400800"/>
                <a:gd name="connsiteY715" fmla="*/ 214789 h 514350"/>
                <a:gd name="connsiteX716" fmla="*/ 5035392 w 6400800"/>
                <a:gd name="connsiteY716" fmla="*/ 237649 h 514350"/>
                <a:gd name="connsiteX717" fmla="*/ 5039201 w 6400800"/>
                <a:gd name="connsiteY717" fmla="*/ 256699 h 514350"/>
                <a:gd name="connsiteX718" fmla="*/ 5034439 w 6400800"/>
                <a:gd name="connsiteY718" fmla="*/ 265271 h 514350"/>
                <a:gd name="connsiteX719" fmla="*/ 5034439 w 6400800"/>
                <a:gd name="connsiteY719" fmla="*/ 262414 h 514350"/>
                <a:gd name="connsiteX720" fmla="*/ 5030629 w 6400800"/>
                <a:gd name="connsiteY720" fmla="*/ 241459 h 514350"/>
                <a:gd name="connsiteX721" fmla="*/ 5026819 w 6400800"/>
                <a:gd name="connsiteY721" fmla="*/ 223361 h 514350"/>
                <a:gd name="connsiteX722" fmla="*/ 5025867 w 6400800"/>
                <a:gd name="connsiteY722" fmla="*/ 242411 h 514350"/>
                <a:gd name="connsiteX723" fmla="*/ 5025867 w 6400800"/>
                <a:gd name="connsiteY723" fmla="*/ 263366 h 514350"/>
                <a:gd name="connsiteX724" fmla="*/ 5025867 w 6400800"/>
                <a:gd name="connsiteY724" fmla="*/ 276701 h 514350"/>
                <a:gd name="connsiteX725" fmla="*/ 5025867 w 6400800"/>
                <a:gd name="connsiteY725" fmla="*/ 281464 h 514350"/>
                <a:gd name="connsiteX726" fmla="*/ 5010626 w 6400800"/>
                <a:gd name="connsiteY726" fmla="*/ 263366 h 514350"/>
                <a:gd name="connsiteX727" fmla="*/ 4995387 w 6400800"/>
                <a:gd name="connsiteY727" fmla="*/ 248126 h 514350"/>
                <a:gd name="connsiteX728" fmla="*/ 4997292 w 6400800"/>
                <a:gd name="connsiteY728" fmla="*/ 243364 h 514350"/>
                <a:gd name="connsiteX729" fmla="*/ 4994434 w 6400800"/>
                <a:gd name="connsiteY729" fmla="*/ 248126 h 514350"/>
                <a:gd name="connsiteX730" fmla="*/ 4992529 w 6400800"/>
                <a:gd name="connsiteY730" fmla="*/ 246221 h 514350"/>
                <a:gd name="connsiteX731" fmla="*/ 4994434 w 6400800"/>
                <a:gd name="connsiteY731" fmla="*/ 190024 h 514350"/>
                <a:gd name="connsiteX732" fmla="*/ 4983004 w 6400800"/>
                <a:gd name="connsiteY732" fmla="*/ 240506 h 514350"/>
                <a:gd name="connsiteX733" fmla="*/ 4981099 w 6400800"/>
                <a:gd name="connsiteY733" fmla="*/ 238601 h 514350"/>
                <a:gd name="connsiteX734" fmla="*/ 4959192 w 6400800"/>
                <a:gd name="connsiteY734" fmla="*/ 219551 h 514350"/>
                <a:gd name="connsiteX735" fmla="*/ 4978242 w 6400800"/>
                <a:gd name="connsiteY735" fmla="*/ 241459 h 514350"/>
                <a:gd name="connsiteX736" fmla="*/ 4982051 w 6400800"/>
                <a:gd name="connsiteY736" fmla="*/ 246221 h 514350"/>
                <a:gd name="connsiteX737" fmla="*/ 4982051 w 6400800"/>
                <a:gd name="connsiteY737" fmla="*/ 248126 h 514350"/>
                <a:gd name="connsiteX738" fmla="*/ 4976337 w 6400800"/>
                <a:gd name="connsiteY738" fmla="*/ 279559 h 514350"/>
                <a:gd name="connsiteX739" fmla="*/ 4969669 w 6400800"/>
                <a:gd name="connsiteY739" fmla="*/ 290989 h 514350"/>
                <a:gd name="connsiteX740" fmla="*/ 4960144 w 6400800"/>
                <a:gd name="connsiteY740" fmla="*/ 265271 h 514350"/>
                <a:gd name="connsiteX741" fmla="*/ 4960144 w 6400800"/>
                <a:gd name="connsiteY741" fmla="*/ 264319 h 514350"/>
                <a:gd name="connsiteX742" fmla="*/ 4959192 w 6400800"/>
                <a:gd name="connsiteY742" fmla="*/ 237649 h 514350"/>
                <a:gd name="connsiteX743" fmla="*/ 4958239 w 6400800"/>
                <a:gd name="connsiteY743" fmla="*/ 214789 h 514350"/>
                <a:gd name="connsiteX744" fmla="*/ 4968717 w 6400800"/>
                <a:gd name="connsiteY744" fmla="*/ 164306 h 514350"/>
                <a:gd name="connsiteX745" fmla="*/ 4974431 w 6400800"/>
                <a:gd name="connsiteY745" fmla="*/ 134779 h 514350"/>
                <a:gd name="connsiteX746" fmla="*/ 4964906 w 6400800"/>
                <a:gd name="connsiteY746" fmla="*/ 163354 h 514350"/>
                <a:gd name="connsiteX747" fmla="*/ 4955381 w 6400800"/>
                <a:gd name="connsiteY747" fmla="*/ 191929 h 514350"/>
                <a:gd name="connsiteX748" fmla="*/ 4955381 w 6400800"/>
                <a:gd name="connsiteY748" fmla="*/ 176689 h 514350"/>
                <a:gd name="connsiteX749" fmla="*/ 4952524 w 6400800"/>
                <a:gd name="connsiteY749" fmla="*/ 202406 h 514350"/>
                <a:gd name="connsiteX750" fmla="*/ 4952524 w 6400800"/>
                <a:gd name="connsiteY750" fmla="*/ 203359 h 514350"/>
                <a:gd name="connsiteX751" fmla="*/ 4944904 w 6400800"/>
                <a:gd name="connsiteY751" fmla="*/ 227171 h 514350"/>
                <a:gd name="connsiteX752" fmla="*/ 4944904 w 6400800"/>
                <a:gd name="connsiteY752" fmla="*/ 226219 h 514350"/>
                <a:gd name="connsiteX753" fmla="*/ 4936331 w 6400800"/>
                <a:gd name="connsiteY753" fmla="*/ 199549 h 514350"/>
                <a:gd name="connsiteX754" fmla="*/ 4942046 w 6400800"/>
                <a:gd name="connsiteY754" fmla="*/ 236696 h 514350"/>
                <a:gd name="connsiteX755" fmla="*/ 4941094 w 6400800"/>
                <a:gd name="connsiteY755" fmla="*/ 239554 h 514350"/>
                <a:gd name="connsiteX756" fmla="*/ 4922996 w 6400800"/>
                <a:gd name="connsiteY756" fmla="*/ 292894 h 514350"/>
                <a:gd name="connsiteX757" fmla="*/ 4922996 w 6400800"/>
                <a:gd name="connsiteY757" fmla="*/ 289084 h 514350"/>
                <a:gd name="connsiteX758" fmla="*/ 4920139 w 6400800"/>
                <a:gd name="connsiteY758" fmla="*/ 269081 h 514350"/>
                <a:gd name="connsiteX759" fmla="*/ 4919187 w 6400800"/>
                <a:gd name="connsiteY759" fmla="*/ 290036 h 514350"/>
                <a:gd name="connsiteX760" fmla="*/ 4919187 w 6400800"/>
                <a:gd name="connsiteY760" fmla="*/ 296704 h 514350"/>
                <a:gd name="connsiteX761" fmla="*/ 4917281 w 6400800"/>
                <a:gd name="connsiteY761" fmla="*/ 289084 h 514350"/>
                <a:gd name="connsiteX762" fmla="*/ 4911567 w 6400800"/>
                <a:gd name="connsiteY762" fmla="*/ 266224 h 514350"/>
                <a:gd name="connsiteX763" fmla="*/ 4904899 w 6400800"/>
                <a:gd name="connsiteY763" fmla="*/ 246221 h 514350"/>
                <a:gd name="connsiteX764" fmla="*/ 4907756 w 6400800"/>
                <a:gd name="connsiteY764" fmla="*/ 267176 h 514350"/>
                <a:gd name="connsiteX765" fmla="*/ 4909662 w 6400800"/>
                <a:gd name="connsiteY765" fmla="*/ 290989 h 514350"/>
                <a:gd name="connsiteX766" fmla="*/ 4911567 w 6400800"/>
                <a:gd name="connsiteY766" fmla="*/ 321469 h 514350"/>
                <a:gd name="connsiteX767" fmla="*/ 4908709 w 6400800"/>
                <a:gd name="connsiteY767" fmla="*/ 327184 h 514350"/>
                <a:gd name="connsiteX768" fmla="*/ 4902042 w 6400800"/>
                <a:gd name="connsiteY768" fmla="*/ 313849 h 514350"/>
                <a:gd name="connsiteX769" fmla="*/ 4894421 w 6400800"/>
                <a:gd name="connsiteY769" fmla="*/ 298609 h 514350"/>
                <a:gd name="connsiteX770" fmla="*/ 4892517 w 6400800"/>
                <a:gd name="connsiteY770" fmla="*/ 285274 h 514350"/>
                <a:gd name="connsiteX771" fmla="*/ 4891564 w 6400800"/>
                <a:gd name="connsiteY771" fmla="*/ 293846 h 514350"/>
                <a:gd name="connsiteX772" fmla="*/ 4888706 w 6400800"/>
                <a:gd name="connsiteY772" fmla="*/ 289084 h 514350"/>
                <a:gd name="connsiteX773" fmla="*/ 4891564 w 6400800"/>
                <a:gd name="connsiteY773" fmla="*/ 295751 h 514350"/>
                <a:gd name="connsiteX774" fmla="*/ 4887754 w 6400800"/>
                <a:gd name="connsiteY774" fmla="*/ 348139 h 514350"/>
                <a:gd name="connsiteX775" fmla="*/ 4887754 w 6400800"/>
                <a:gd name="connsiteY775" fmla="*/ 357664 h 514350"/>
                <a:gd name="connsiteX776" fmla="*/ 4882991 w 6400800"/>
                <a:gd name="connsiteY776" fmla="*/ 350996 h 514350"/>
                <a:gd name="connsiteX777" fmla="*/ 4882039 w 6400800"/>
                <a:gd name="connsiteY777" fmla="*/ 338614 h 514350"/>
                <a:gd name="connsiteX778" fmla="*/ 4882039 w 6400800"/>
                <a:gd name="connsiteY778" fmla="*/ 337661 h 514350"/>
                <a:gd name="connsiteX779" fmla="*/ 4883944 w 6400800"/>
                <a:gd name="connsiteY779" fmla="*/ 327184 h 514350"/>
                <a:gd name="connsiteX780" fmla="*/ 4885849 w 6400800"/>
                <a:gd name="connsiteY780" fmla="*/ 319564 h 514350"/>
                <a:gd name="connsiteX781" fmla="*/ 4887754 w 6400800"/>
                <a:gd name="connsiteY781" fmla="*/ 312896 h 514350"/>
                <a:gd name="connsiteX782" fmla="*/ 4884896 w 6400800"/>
                <a:gd name="connsiteY782" fmla="*/ 318611 h 514350"/>
                <a:gd name="connsiteX783" fmla="*/ 4882039 w 6400800"/>
                <a:gd name="connsiteY783" fmla="*/ 326231 h 514350"/>
                <a:gd name="connsiteX784" fmla="*/ 4882039 w 6400800"/>
                <a:gd name="connsiteY784" fmla="*/ 328136 h 514350"/>
                <a:gd name="connsiteX785" fmla="*/ 4882039 w 6400800"/>
                <a:gd name="connsiteY785" fmla="*/ 326231 h 514350"/>
                <a:gd name="connsiteX786" fmla="*/ 4877276 w 6400800"/>
                <a:gd name="connsiteY786" fmla="*/ 288131 h 514350"/>
                <a:gd name="connsiteX787" fmla="*/ 4873466 w 6400800"/>
                <a:gd name="connsiteY787" fmla="*/ 263366 h 514350"/>
                <a:gd name="connsiteX788" fmla="*/ 4878229 w 6400800"/>
                <a:gd name="connsiteY788" fmla="*/ 238601 h 514350"/>
                <a:gd name="connsiteX789" fmla="*/ 4882039 w 6400800"/>
                <a:gd name="connsiteY789" fmla="*/ 211931 h 514350"/>
                <a:gd name="connsiteX790" fmla="*/ 4874419 w 6400800"/>
                <a:gd name="connsiteY790" fmla="*/ 237649 h 514350"/>
                <a:gd name="connsiteX791" fmla="*/ 4870609 w 6400800"/>
                <a:gd name="connsiteY791" fmla="*/ 249079 h 514350"/>
                <a:gd name="connsiteX792" fmla="*/ 4866799 w 6400800"/>
                <a:gd name="connsiteY792" fmla="*/ 231934 h 514350"/>
                <a:gd name="connsiteX793" fmla="*/ 4862037 w 6400800"/>
                <a:gd name="connsiteY793" fmla="*/ 210979 h 514350"/>
                <a:gd name="connsiteX794" fmla="*/ 4862989 w 6400800"/>
                <a:gd name="connsiteY794" fmla="*/ 232886 h 514350"/>
                <a:gd name="connsiteX795" fmla="*/ 4863941 w 6400800"/>
                <a:gd name="connsiteY795" fmla="*/ 248126 h 514350"/>
                <a:gd name="connsiteX796" fmla="*/ 4863941 w 6400800"/>
                <a:gd name="connsiteY796" fmla="*/ 261461 h 514350"/>
                <a:gd name="connsiteX797" fmla="*/ 4860131 w 6400800"/>
                <a:gd name="connsiteY797" fmla="*/ 264319 h 514350"/>
                <a:gd name="connsiteX798" fmla="*/ 4843939 w 6400800"/>
                <a:gd name="connsiteY798" fmla="*/ 281464 h 514350"/>
                <a:gd name="connsiteX799" fmla="*/ 4841081 w 6400800"/>
                <a:gd name="connsiteY799" fmla="*/ 270986 h 514350"/>
                <a:gd name="connsiteX800" fmla="*/ 4842987 w 6400800"/>
                <a:gd name="connsiteY800" fmla="*/ 266224 h 514350"/>
                <a:gd name="connsiteX801" fmla="*/ 4841081 w 6400800"/>
                <a:gd name="connsiteY801" fmla="*/ 269081 h 514350"/>
                <a:gd name="connsiteX802" fmla="*/ 4840129 w 6400800"/>
                <a:gd name="connsiteY802" fmla="*/ 262414 h 514350"/>
                <a:gd name="connsiteX803" fmla="*/ 4840129 w 6400800"/>
                <a:gd name="connsiteY803" fmla="*/ 270034 h 514350"/>
                <a:gd name="connsiteX804" fmla="*/ 4833462 w 6400800"/>
                <a:gd name="connsiteY804" fmla="*/ 278606 h 514350"/>
                <a:gd name="connsiteX805" fmla="*/ 4822984 w 6400800"/>
                <a:gd name="connsiteY805" fmla="*/ 294799 h 514350"/>
                <a:gd name="connsiteX806" fmla="*/ 4816316 w 6400800"/>
                <a:gd name="connsiteY806" fmla="*/ 304324 h 514350"/>
                <a:gd name="connsiteX807" fmla="*/ 4809649 w 6400800"/>
                <a:gd name="connsiteY807" fmla="*/ 315754 h 514350"/>
                <a:gd name="connsiteX808" fmla="*/ 4807744 w 6400800"/>
                <a:gd name="connsiteY808" fmla="*/ 318611 h 514350"/>
                <a:gd name="connsiteX809" fmla="*/ 4807744 w 6400800"/>
                <a:gd name="connsiteY809" fmla="*/ 304324 h 514350"/>
                <a:gd name="connsiteX810" fmla="*/ 4803934 w 6400800"/>
                <a:gd name="connsiteY810" fmla="*/ 327184 h 514350"/>
                <a:gd name="connsiteX811" fmla="*/ 4795362 w 6400800"/>
                <a:gd name="connsiteY811" fmla="*/ 342424 h 514350"/>
                <a:gd name="connsiteX812" fmla="*/ 4795362 w 6400800"/>
                <a:gd name="connsiteY812" fmla="*/ 324326 h 514350"/>
                <a:gd name="connsiteX813" fmla="*/ 4795362 w 6400800"/>
                <a:gd name="connsiteY813" fmla="*/ 311944 h 514350"/>
                <a:gd name="connsiteX814" fmla="*/ 4796314 w 6400800"/>
                <a:gd name="connsiteY814" fmla="*/ 302419 h 514350"/>
                <a:gd name="connsiteX815" fmla="*/ 4797266 w 6400800"/>
                <a:gd name="connsiteY815" fmla="*/ 297656 h 514350"/>
                <a:gd name="connsiteX816" fmla="*/ 4803934 w 6400800"/>
                <a:gd name="connsiteY816" fmla="*/ 264319 h 514350"/>
                <a:gd name="connsiteX817" fmla="*/ 4815364 w 6400800"/>
                <a:gd name="connsiteY817" fmla="*/ 192881 h 514350"/>
                <a:gd name="connsiteX818" fmla="*/ 4792504 w 6400800"/>
                <a:gd name="connsiteY818" fmla="*/ 262414 h 514350"/>
                <a:gd name="connsiteX819" fmla="*/ 4790599 w 6400800"/>
                <a:gd name="connsiteY819" fmla="*/ 268129 h 514350"/>
                <a:gd name="connsiteX820" fmla="*/ 4788694 w 6400800"/>
                <a:gd name="connsiteY820" fmla="*/ 250031 h 514350"/>
                <a:gd name="connsiteX821" fmla="*/ 4787741 w 6400800"/>
                <a:gd name="connsiteY821" fmla="*/ 270986 h 514350"/>
                <a:gd name="connsiteX822" fmla="*/ 4787741 w 6400800"/>
                <a:gd name="connsiteY822" fmla="*/ 281464 h 514350"/>
                <a:gd name="connsiteX823" fmla="*/ 4782979 w 6400800"/>
                <a:gd name="connsiteY823" fmla="*/ 299561 h 514350"/>
                <a:gd name="connsiteX824" fmla="*/ 4782979 w 6400800"/>
                <a:gd name="connsiteY824" fmla="*/ 293846 h 514350"/>
                <a:gd name="connsiteX825" fmla="*/ 4784884 w 6400800"/>
                <a:gd name="connsiteY825" fmla="*/ 263366 h 514350"/>
                <a:gd name="connsiteX826" fmla="*/ 4786789 w 6400800"/>
                <a:gd name="connsiteY826" fmla="*/ 239554 h 514350"/>
                <a:gd name="connsiteX827" fmla="*/ 4789647 w 6400800"/>
                <a:gd name="connsiteY827" fmla="*/ 218599 h 514350"/>
                <a:gd name="connsiteX828" fmla="*/ 4782979 w 6400800"/>
                <a:gd name="connsiteY828" fmla="*/ 238601 h 514350"/>
                <a:gd name="connsiteX829" fmla="*/ 4777264 w 6400800"/>
                <a:gd name="connsiteY829" fmla="*/ 262414 h 514350"/>
                <a:gd name="connsiteX830" fmla="*/ 4776312 w 6400800"/>
                <a:gd name="connsiteY830" fmla="*/ 269081 h 514350"/>
                <a:gd name="connsiteX831" fmla="*/ 4773454 w 6400800"/>
                <a:gd name="connsiteY831" fmla="*/ 251936 h 514350"/>
                <a:gd name="connsiteX832" fmla="*/ 4773454 w 6400800"/>
                <a:gd name="connsiteY832" fmla="*/ 284321 h 514350"/>
                <a:gd name="connsiteX833" fmla="*/ 4771549 w 6400800"/>
                <a:gd name="connsiteY833" fmla="*/ 293846 h 514350"/>
                <a:gd name="connsiteX834" fmla="*/ 4771549 w 6400800"/>
                <a:gd name="connsiteY834" fmla="*/ 295751 h 514350"/>
                <a:gd name="connsiteX835" fmla="*/ 4767739 w 6400800"/>
                <a:gd name="connsiteY835" fmla="*/ 260509 h 514350"/>
                <a:gd name="connsiteX836" fmla="*/ 4764881 w 6400800"/>
                <a:gd name="connsiteY836" fmla="*/ 297656 h 514350"/>
                <a:gd name="connsiteX837" fmla="*/ 4755356 w 6400800"/>
                <a:gd name="connsiteY837" fmla="*/ 276701 h 514350"/>
                <a:gd name="connsiteX838" fmla="*/ 4750594 w 6400800"/>
                <a:gd name="connsiteY838" fmla="*/ 270034 h 514350"/>
                <a:gd name="connsiteX839" fmla="*/ 4758214 w 6400800"/>
                <a:gd name="connsiteY839" fmla="*/ 243364 h 514350"/>
                <a:gd name="connsiteX840" fmla="*/ 4780122 w 6400800"/>
                <a:gd name="connsiteY840" fmla="*/ 161449 h 514350"/>
                <a:gd name="connsiteX841" fmla="*/ 4787741 w 6400800"/>
                <a:gd name="connsiteY841" fmla="*/ 130016 h 514350"/>
                <a:gd name="connsiteX842" fmla="*/ 4776312 w 6400800"/>
                <a:gd name="connsiteY842" fmla="*/ 160496 h 514350"/>
                <a:gd name="connsiteX843" fmla="*/ 4747737 w 6400800"/>
                <a:gd name="connsiteY843" fmla="*/ 240506 h 514350"/>
                <a:gd name="connsiteX844" fmla="*/ 4742022 w 6400800"/>
                <a:gd name="connsiteY844" fmla="*/ 257651 h 514350"/>
                <a:gd name="connsiteX845" fmla="*/ 4742022 w 6400800"/>
                <a:gd name="connsiteY845" fmla="*/ 257651 h 514350"/>
                <a:gd name="connsiteX846" fmla="*/ 4727734 w 6400800"/>
                <a:gd name="connsiteY846" fmla="*/ 244316 h 514350"/>
                <a:gd name="connsiteX847" fmla="*/ 4721066 w 6400800"/>
                <a:gd name="connsiteY847" fmla="*/ 240506 h 514350"/>
                <a:gd name="connsiteX848" fmla="*/ 4716304 w 6400800"/>
                <a:gd name="connsiteY848" fmla="*/ 238601 h 514350"/>
                <a:gd name="connsiteX849" fmla="*/ 4712494 w 6400800"/>
                <a:gd name="connsiteY849" fmla="*/ 237649 h 514350"/>
                <a:gd name="connsiteX850" fmla="*/ 4716304 w 6400800"/>
                <a:gd name="connsiteY850" fmla="*/ 239554 h 514350"/>
                <a:gd name="connsiteX851" fmla="*/ 4725829 w 6400800"/>
                <a:gd name="connsiteY851" fmla="*/ 246221 h 514350"/>
                <a:gd name="connsiteX852" fmla="*/ 4736306 w 6400800"/>
                <a:gd name="connsiteY852" fmla="*/ 260509 h 514350"/>
                <a:gd name="connsiteX853" fmla="*/ 4739164 w 6400800"/>
                <a:gd name="connsiteY853" fmla="*/ 266224 h 514350"/>
                <a:gd name="connsiteX854" fmla="*/ 4729639 w 6400800"/>
                <a:gd name="connsiteY854" fmla="*/ 293846 h 514350"/>
                <a:gd name="connsiteX855" fmla="*/ 4728687 w 6400800"/>
                <a:gd name="connsiteY855" fmla="*/ 295751 h 514350"/>
                <a:gd name="connsiteX856" fmla="*/ 4728687 w 6400800"/>
                <a:gd name="connsiteY856" fmla="*/ 294799 h 514350"/>
                <a:gd name="connsiteX857" fmla="*/ 4728687 w 6400800"/>
                <a:gd name="connsiteY857" fmla="*/ 290989 h 514350"/>
                <a:gd name="connsiteX858" fmla="*/ 4727734 w 6400800"/>
                <a:gd name="connsiteY858" fmla="*/ 293846 h 514350"/>
                <a:gd name="connsiteX859" fmla="*/ 4717256 w 6400800"/>
                <a:gd name="connsiteY859" fmla="*/ 270986 h 514350"/>
                <a:gd name="connsiteX860" fmla="*/ 4714399 w 6400800"/>
                <a:gd name="connsiteY860" fmla="*/ 265271 h 514350"/>
                <a:gd name="connsiteX861" fmla="*/ 4716304 w 6400800"/>
                <a:gd name="connsiteY861" fmla="*/ 252889 h 514350"/>
                <a:gd name="connsiteX862" fmla="*/ 4713447 w 6400800"/>
                <a:gd name="connsiteY862" fmla="*/ 262414 h 514350"/>
                <a:gd name="connsiteX863" fmla="*/ 4706779 w 6400800"/>
                <a:gd name="connsiteY863" fmla="*/ 248126 h 514350"/>
                <a:gd name="connsiteX864" fmla="*/ 4712494 w 6400800"/>
                <a:gd name="connsiteY864" fmla="*/ 267176 h 514350"/>
                <a:gd name="connsiteX865" fmla="*/ 4708684 w 6400800"/>
                <a:gd name="connsiteY865" fmla="*/ 277654 h 514350"/>
                <a:gd name="connsiteX866" fmla="*/ 4694397 w 6400800"/>
                <a:gd name="connsiteY866" fmla="*/ 236696 h 514350"/>
                <a:gd name="connsiteX867" fmla="*/ 4702969 w 6400800"/>
                <a:gd name="connsiteY867" fmla="*/ 293846 h 514350"/>
                <a:gd name="connsiteX868" fmla="*/ 4691539 w 6400800"/>
                <a:gd name="connsiteY868" fmla="*/ 331946 h 514350"/>
                <a:gd name="connsiteX869" fmla="*/ 4690587 w 6400800"/>
                <a:gd name="connsiteY869" fmla="*/ 329089 h 514350"/>
                <a:gd name="connsiteX870" fmla="*/ 4682966 w 6400800"/>
                <a:gd name="connsiteY870" fmla="*/ 313849 h 514350"/>
                <a:gd name="connsiteX871" fmla="*/ 4684872 w 6400800"/>
                <a:gd name="connsiteY871" fmla="*/ 322421 h 514350"/>
                <a:gd name="connsiteX872" fmla="*/ 4684872 w 6400800"/>
                <a:gd name="connsiteY872" fmla="*/ 322421 h 514350"/>
                <a:gd name="connsiteX873" fmla="*/ 4671537 w 6400800"/>
                <a:gd name="connsiteY873" fmla="*/ 304324 h 514350"/>
                <a:gd name="connsiteX874" fmla="*/ 4682014 w 6400800"/>
                <a:gd name="connsiteY874" fmla="*/ 324326 h 514350"/>
                <a:gd name="connsiteX875" fmla="*/ 4688681 w 6400800"/>
                <a:gd name="connsiteY875" fmla="*/ 337661 h 514350"/>
                <a:gd name="connsiteX876" fmla="*/ 4689634 w 6400800"/>
                <a:gd name="connsiteY876" fmla="*/ 340519 h 514350"/>
                <a:gd name="connsiteX877" fmla="*/ 4682966 w 6400800"/>
                <a:gd name="connsiteY877" fmla="*/ 366236 h 514350"/>
                <a:gd name="connsiteX878" fmla="*/ 4678204 w 6400800"/>
                <a:gd name="connsiteY878" fmla="*/ 359569 h 514350"/>
                <a:gd name="connsiteX879" fmla="*/ 4669631 w 6400800"/>
                <a:gd name="connsiteY879" fmla="*/ 349091 h 514350"/>
                <a:gd name="connsiteX880" fmla="*/ 4668679 w 6400800"/>
                <a:gd name="connsiteY880" fmla="*/ 348139 h 514350"/>
                <a:gd name="connsiteX881" fmla="*/ 4669631 w 6400800"/>
                <a:gd name="connsiteY881" fmla="*/ 330994 h 514350"/>
                <a:gd name="connsiteX882" fmla="*/ 4669631 w 6400800"/>
                <a:gd name="connsiteY882" fmla="*/ 310991 h 514350"/>
                <a:gd name="connsiteX883" fmla="*/ 4669631 w 6400800"/>
                <a:gd name="connsiteY883" fmla="*/ 313849 h 514350"/>
                <a:gd name="connsiteX884" fmla="*/ 4670584 w 6400800"/>
                <a:gd name="connsiteY884" fmla="*/ 301466 h 514350"/>
                <a:gd name="connsiteX885" fmla="*/ 4670584 w 6400800"/>
                <a:gd name="connsiteY885" fmla="*/ 287179 h 514350"/>
                <a:gd name="connsiteX886" fmla="*/ 4675347 w 6400800"/>
                <a:gd name="connsiteY886" fmla="*/ 274796 h 514350"/>
                <a:gd name="connsiteX887" fmla="*/ 4689634 w 6400800"/>
                <a:gd name="connsiteY887" fmla="*/ 250984 h 514350"/>
                <a:gd name="connsiteX888" fmla="*/ 4681062 w 6400800"/>
                <a:gd name="connsiteY888" fmla="*/ 262414 h 514350"/>
                <a:gd name="connsiteX889" fmla="*/ 4686776 w 6400800"/>
                <a:gd name="connsiteY889" fmla="*/ 248126 h 514350"/>
                <a:gd name="connsiteX890" fmla="*/ 4675347 w 6400800"/>
                <a:gd name="connsiteY890" fmla="*/ 265271 h 514350"/>
                <a:gd name="connsiteX891" fmla="*/ 4670584 w 6400800"/>
                <a:gd name="connsiteY891" fmla="*/ 272891 h 514350"/>
                <a:gd name="connsiteX892" fmla="*/ 4670584 w 6400800"/>
                <a:gd name="connsiteY892" fmla="*/ 268129 h 514350"/>
                <a:gd name="connsiteX893" fmla="*/ 4668679 w 6400800"/>
                <a:gd name="connsiteY893" fmla="*/ 250984 h 514350"/>
                <a:gd name="connsiteX894" fmla="*/ 4669631 w 6400800"/>
                <a:gd name="connsiteY894" fmla="*/ 247174 h 514350"/>
                <a:gd name="connsiteX895" fmla="*/ 4671537 w 6400800"/>
                <a:gd name="connsiteY895" fmla="*/ 222409 h 514350"/>
                <a:gd name="connsiteX896" fmla="*/ 4670584 w 6400800"/>
                <a:gd name="connsiteY896" fmla="*/ 229076 h 514350"/>
                <a:gd name="connsiteX897" fmla="*/ 4666774 w 6400800"/>
                <a:gd name="connsiteY897" fmla="*/ 242411 h 514350"/>
                <a:gd name="connsiteX898" fmla="*/ 4666774 w 6400800"/>
                <a:gd name="connsiteY898" fmla="*/ 241459 h 514350"/>
                <a:gd name="connsiteX899" fmla="*/ 4666774 w 6400800"/>
                <a:gd name="connsiteY899" fmla="*/ 241459 h 514350"/>
                <a:gd name="connsiteX900" fmla="*/ 4666774 w 6400800"/>
                <a:gd name="connsiteY900" fmla="*/ 241459 h 514350"/>
                <a:gd name="connsiteX901" fmla="*/ 4662012 w 6400800"/>
                <a:gd name="connsiteY901" fmla="*/ 228124 h 514350"/>
                <a:gd name="connsiteX902" fmla="*/ 4660106 w 6400800"/>
                <a:gd name="connsiteY902" fmla="*/ 222409 h 514350"/>
                <a:gd name="connsiteX903" fmla="*/ 4661059 w 6400800"/>
                <a:gd name="connsiteY903" fmla="*/ 228124 h 514350"/>
                <a:gd name="connsiteX904" fmla="*/ 4662964 w 6400800"/>
                <a:gd name="connsiteY904" fmla="*/ 244316 h 514350"/>
                <a:gd name="connsiteX905" fmla="*/ 4662964 w 6400800"/>
                <a:gd name="connsiteY905" fmla="*/ 246221 h 514350"/>
                <a:gd name="connsiteX906" fmla="*/ 4662964 w 6400800"/>
                <a:gd name="connsiteY906" fmla="*/ 246221 h 514350"/>
                <a:gd name="connsiteX907" fmla="*/ 4654391 w 6400800"/>
                <a:gd name="connsiteY907" fmla="*/ 262414 h 514350"/>
                <a:gd name="connsiteX908" fmla="*/ 4650581 w 6400800"/>
                <a:gd name="connsiteY908" fmla="*/ 271939 h 514350"/>
                <a:gd name="connsiteX909" fmla="*/ 4646772 w 6400800"/>
                <a:gd name="connsiteY909" fmla="*/ 261461 h 514350"/>
                <a:gd name="connsiteX910" fmla="*/ 4645819 w 6400800"/>
                <a:gd name="connsiteY910" fmla="*/ 259556 h 514350"/>
                <a:gd name="connsiteX911" fmla="*/ 4646772 w 6400800"/>
                <a:gd name="connsiteY911" fmla="*/ 253841 h 514350"/>
                <a:gd name="connsiteX912" fmla="*/ 4653439 w 6400800"/>
                <a:gd name="connsiteY912" fmla="*/ 227171 h 514350"/>
                <a:gd name="connsiteX913" fmla="*/ 4660106 w 6400800"/>
                <a:gd name="connsiteY913" fmla="*/ 204311 h 514350"/>
                <a:gd name="connsiteX914" fmla="*/ 4650581 w 6400800"/>
                <a:gd name="connsiteY914" fmla="*/ 226219 h 514350"/>
                <a:gd name="connsiteX915" fmla="*/ 4641056 w 6400800"/>
                <a:gd name="connsiteY915" fmla="*/ 251936 h 514350"/>
                <a:gd name="connsiteX916" fmla="*/ 4636294 w 6400800"/>
                <a:gd name="connsiteY916" fmla="*/ 267176 h 514350"/>
                <a:gd name="connsiteX917" fmla="*/ 4636294 w 6400800"/>
                <a:gd name="connsiteY917" fmla="*/ 259556 h 514350"/>
                <a:gd name="connsiteX918" fmla="*/ 4638199 w 6400800"/>
                <a:gd name="connsiteY918" fmla="*/ 242411 h 514350"/>
                <a:gd name="connsiteX919" fmla="*/ 4639151 w 6400800"/>
                <a:gd name="connsiteY919" fmla="*/ 235744 h 514350"/>
                <a:gd name="connsiteX920" fmla="*/ 4637247 w 6400800"/>
                <a:gd name="connsiteY920" fmla="*/ 241459 h 514350"/>
                <a:gd name="connsiteX921" fmla="*/ 4632484 w 6400800"/>
                <a:gd name="connsiteY921" fmla="*/ 258604 h 514350"/>
                <a:gd name="connsiteX922" fmla="*/ 4632484 w 6400800"/>
                <a:gd name="connsiteY922" fmla="*/ 258604 h 514350"/>
                <a:gd name="connsiteX923" fmla="*/ 4631531 w 6400800"/>
                <a:gd name="connsiteY923" fmla="*/ 254794 h 514350"/>
                <a:gd name="connsiteX924" fmla="*/ 4632484 w 6400800"/>
                <a:gd name="connsiteY924" fmla="*/ 259556 h 514350"/>
                <a:gd name="connsiteX925" fmla="*/ 4628674 w 6400800"/>
                <a:gd name="connsiteY925" fmla="*/ 285274 h 514350"/>
                <a:gd name="connsiteX926" fmla="*/ 4628674 w 6400800"/>
                <a:gd name="connsiteY926" fmla="*/ 293846 h 514350"/>
                <a:gd name="connsiteX927" fmla="*/ 4625816 w 6400800"/>
                <a:gd name="connsiteY927" fmla="*/ 303371 h 514350"/>
                <a:gd name="connsiteX928" fmla="*/ 4610576 w 6400800"/>
                <a:gd name="connsiteY928" fmla="*/ 293846 h 514350"/>
                <a:gd name="connsiteX929" fmla="*/ 4604862 w 6400800"/>
                <a:gd name="connsiteY929" fmla="*/ 290989 h 514350"/>
                <a:gd name="connsiteX930" fmla="*/ 4610576 w 6400800"/>
                <a:gd name="connsiteY930" fmla="*/ 294799 h 514350"/>
                <a:gd name="connsiteX931" fmla="*/ 4624864 w 6400800"/>
                <a:gd name="connsiteY931" fmla="*/ 307181 h 514350"/>
                <a:gd name="connsiteX932" fmla="*/ 4625816 w 6400800"/>
                <a:gd name="connsiteY932" fmla="*/ 308134 h 514350"/>
                <a:gd name="connsiteX933" fmla="*/ 4622006 w 6400800"/>
                <a:gd name="connsiteY933" fmla="*/ 325279 h 514350"/>
                <a:gd name="connsiteX934" fmla="*/ 4619149 w 6400800"/>
                <a:gd name="connsiteY934" fmla="*/ 343376 h 514350"/>
                <a:gd name="connsiteX935" fmla="*/ 4607719 w 6400800"/>
                <a:gd name="connsiteY935" fmla="*/ 306229 h 514350"/>
                <a:gd name="connsiteX936" fmla="*/ 4602956 w 6400800"/>
                <a:gd name="connsiteY936" fmla="*/ 290989 h 514350"/>
                <a:gd name="connsiteX937" fmla="*/ 4601051 w 6400800"/>
                <a:gd name="connsiteY937" fmla="*/ 269081 h 514350"/>
                <a:gd name="connsiteX938" fmla="*/ 4599147 w 6400800"/>
                <a:gd name="connsiteY938" fmla="*/ 248126 h 514350"/>
                <a:gd name="connsiteX939" fmla="*/ 4597241 w 6400800"/>
                <a:gd name="connsiteY939" fmla="*/ 269081 h 514350"/>
                <a:gd name="connsiteX940" fmla="*/ 4597241 w 6400800"/>
                <a:gd name="connsiteY940" fmla="*/ 271939 h 514350"/>
                <a:gd name="connsiteX941" fmla="*/ 4589622 w 6400800"/>
                <a:gd name="connsiteY941" fmla="*/ 250031 h 514350"/>
                <a:gd name="connsiteX942" fmla="*/ 4589622 w 6400800"/>
                <a:gd name="connsiteY942" fmla="*/ 240506 h 514350"/>
                <a:gd name="connsiteX943" fmla="*/ 4590574 w 6400800"/>
                <a:gd name="connsiteY943" fmla="*/ 197644 h 514350"/>
                <a:gd name="connsiteX944" fmla="*/ 4590574 w 6400800"/>
                <a:gd name="connsiteY944" fmla="*/ 109061 h 514350"/>
                <a:gd name="connsiteX945" fmla="*/ 4579144 w 6400800"/>
                <a:gd name="connsiteY945" fmla="*/ 197644 h 514350"/>
                <a:gd name="connsiteX946" fmla="*/ 4574381 w 6400800"/>
                <a:gd name="connsiteY946" fmla="*/ 240506 h 514350"/>
                <a:gd name="connsiteX947" fmla="*/ 4573429 w 6400800"/>
                <a:gd name="connsiteY947" fmla="*/ 256699 h 514350"/>
                <a:gd name="connsiteX948" fmla="*/ 4572476 w 6400800"/>
                <a:gd name="connsiteY948" fmla="*/ 257651 h 514350"/>
                <a:gd name="connsiteX949" fmla="*/ 4563904 w 6400800"/>
                <a:gd name="connsiteY949" fmla="*/ 265271 h 514350"/>
                <a:gd name="connsiteX950" fmla="*/ 4563904 w 6400800"/>
                <a:gd name="connsiteY950" fmla="*/ 264319 h 514350"/>
                <a:gd name="connsiteX951" fmla="*/ 4559141 w 6400800"/>
                <a:gd name="connsiteY951" fmla="*/ 255746 h 514350"/>
                <a:gd name="connsiteX952" fmla="*/ 4560094 w 6400800"/>
                <a:gd name="connsiteY952" fmla="*/ 249079 h 514350"/>
                <a:gd name="connsiteX953" fmla="*/ 4576287 w 6400800"/>
                <a:gd name="connsiteY953" fmla="*/ 159544 h 514350"/>
                <a:gd name="connsiteX954" fmla="*/ 4550569 w 6400800"/>
                <a:gd name="connsiteY954" fmla="*/ 243364 h 514350"/>
                <a:gd name="connsiteX955" fmla="*/ 4550569 w 6400800"/>
                <a:gd name="connsiteY955" fmla="*/ 243364 h 514350"/>
                <a:gd name="connsiteX956" fmla="*/ 4550569 w 6400800"/>
                <a:gd name="connsiteY956" fmla="*/ 243364 h 514350"/>
                <a:gd name="connsiteX957" fmla="*/ 4549616 w 6400800"/>
                <a:gd name="connsiteY957" fmla="*/ 246221 h 514350"/>
                <a:gd name="connsiteX958" fmla="*/ 4548664 w 6400800"/>
                <a:gd name="connsiteY958" fmla="*/ 248126 h 514350"/>
                <a:gd name="connsiteX959" fmla="*/ 4548664 w 6400800"/>
                <a:gd name="connsiteY959" fmla="*/ 248126 h 514350"/>
                <a:gd name="connsiteX960" fmla="*/ 4548664 w 6400800"/>
                <a:gd name="connsiteY960" fmla="*/ 248126 h 514350"/>
                <a:gd name="connsiteX961" fmla="*/ 4536281 w 6400800"/>
                <a:gd name="connsiteY961" fmla="*/ 292894 h 514350"/>
                <a:gd name="connsiteX962" fmla="*/ 4531519 w 6400800"/>
                <a:gd name="connsiteY962" fmla="*/ 241459 h 514350"/>
                <a:gd name="connsiteX963" fmla="*/ 4525804 w 6400800"/>
                <a:gd name="connsiteY963" fmla="*/ 303371 h 514350"/>
                <a:gd name="connsiteX964" fmla="*/ 4525804 w 6400800"/>
                <a:gd name="connsiteY964" fmla="*/ 309086 h 514350"/>
                <a:gd name="connsiteX965" fmla="*/ 4524851 w 6400800"/>
                <a:gd name="connsiteY965" fmla="*/ 308134 h 514350"/>
                <a:gd name="connsiteX966" fmla="*/ 4525804 w 6400800"/>
                <a:gd name="connsiteY966" fmla="*/ 310039 h 514350"/>
                <a:gd name="connsiteX967" fmla="*/ 4523899 w 6400800"/>
                <a:gd name="connsiteY967" fmla="*/ 333851 h 514350"/>
                <a:gd name="connsiteX968" fmla="*/ 4523899 w 6400800"/>
                <a:gd name="connsiteY968" fmla="*/ 337661 h 514350"/>
                <a:gd name="connsiteX969" fmla="*/ 4522947 w 6400800"/>
                <a:gd name="connsiteY969" fmla="*/ 339566 h 514350"/>
                <a:gd name="connsiteX970" fmla="*/ 4517231 w 6400800"/>
                <a:gd name="connsiteY970" fmla="*/ 322421 h 514350"/>
                <a:gd name="connsiteX971" fmla="*/ 4514374 w 6400800"/>
                <a:gd name="connsiteY971" fmla="*/ 301466 h 514350"/>
                <a:gd name="connsiteX972" fmla="*/ 4517231 w 6400800"/>
                <a:gd name="connsiteY972" fmla="*/ 297656 h 514350"/>
                <a:gd name="connsiteX973" fmla="*/ 4521041 w 6400800"/>
                <a:gd name="connsiteY973" fmla="*/ 291941 h 514350"/>
                <a:gd name="connsiteX974" fmla="*/ 4516279 w 6400800"/>
                <a:gd name="connsiteY974" fmla="*/ 297656 h 514350"/>
                <a:gd name="connsiteX975" fmla="*/ 4514374 w 6400800"/>
                <a:gd name="connsiteY975" fmla="*/ 300514 h 514350"/>
                <a:gd name="connsiteX976" fmla="*/ 4514374 w 6400800"/>
                <a:gd name="connsiteY976" fmla="*/ 298609 h 514350"/>
                <a:gd name="connsiteX977" fmla="*/ 4517231 w 6400800"/>
                <a:gd name="connsiteY977" fmla="*/ 293846 h 514350"/>
                <a:gd name="connsiteX978" fmla="*/ 4520089 w 6400800"/>
                <a:gd name="connsiteY978" fmla="*/ 288131 h 514350"/>
                <a:gd name="connsiteX979" fmla="*/ 4516279 w 6400800"/>
                <a:gd name="connsiteY979" fmla="*/ 292894 h 514350"/>
                <a:gd name="connsiteX980" fmla="*/ 4514374 w 6400800"/>
                <a:gd name="connsiteY980" fmla="*/ 295751 h 514350"/>
                <a:gd name="connsiteX981" fmla="*/ 4512469 w 6400800"/>
                <a:gd name="connsiteY981" fmla="*/ 281464 h 514350"/>
                <a:gd name="connsiteX982" fmla="*/ 4511516 w 6400800"/>
                <a:gd name="connsiteY982" fmla="*/ 268129 h 514350"/>
                <a:gd name="connsiteX983" fmla="*/ 4510564 w 6400800"/>
                <a:gd name="connsiteY983" fmla="*/ 272891 h 514350"/>
                <a:gd name="connsiteX984" fmla="*/ 4506754 w 6400800"/>
                <a:gd name="connsiteY984" fmla="*/ 250984 h 514350"/>
                <a:gd name="connsiteX985" fmla="*/ 4506754 w 6400800"/>
                <a:gd name="connsiteY985" fmla="*/ 292894 h 514350"/>
                <a:gd name="connsiteX986" fmla="*/ 4501991 w 6400800"/>
                <a:gd name="connsiteY986" fmla="*/ 282416 h 514350"/>
                <a:gd name="connsiteX987" fmla="*/ 4494372 w 6400800"/>
                <a:gd name="connsiteY987" fmla="*/ 267176 h 514350"/>
                <a:gd name="connsiteX988" fmla="*/ 4486751 w 6400800"/>
                <a:gd name="connsiteY988" fmla="*/ 254794 h 514350"/>
                <a:gd name="connsiteX989" fmla="*/ 4480084 w 6400800"/>
                <a:gd name="connsiteY989" fmla="*/ 245269 h 514350"/>
                <a:gd name="connsiteX990" fmla="*/ 4474369 w 6400800"/>
                <a:gd name="connsiteY990" fmla="*/ 238601 h 514350"/>
                <a:gd name="connsiteX991" fmla="*/ 4469606 w 6400800"/>
                <a:gd name="connsiteY991" fmla="*/ 233839 h 514350"/>
                <a:gd name="connsiteX992" fmla="*/ 4471512 w 6400800"/>
                <a:gd name="connsiteY992" fmla="*/ 225266 h 514350"/>
                <a:gd name="connsiteX993" fmla="*/ 4477226 w 6400800"/>
                <a:gd name="connsiteY993" fmla="*/ 198596 h 514350"/>
                <a:gd name="connsiteX994" fmla="*/ 4481037 w 6400800"/>
                <a:gd name="connsiteY994" fmla="*/ 175736 h 514350"/>
                <a:gd name="connsiteX995" fmla="*/ 4473416 w 6400800"/>
                <a:gd name="connsiteY995" fmla="*/ 197644 h 514350"/>
                <a:gd name="connsiteX996" fmla="*/ 4463891 w 6400800"/>
                <a:gd name="connsiteY996" fmla="*/ 222409 h 514350"/>
                <a:gd name="connsiteX997" fmla="*/ 4455319 w 6400800"/>
                <a:gd name="connsiteY997" fmla="*/ 244316 h 514350"/>
                <a:gd name="connsiteX998" fmla="*/ 4453414 w 6400800"/>
                <a:gd name="connsiteY998" fmla="*/ 237649 h 514350"/>
                <a:gd name="connsiteX999" fmla="*/ 4454366 w 6400800"/>
                <a:gd name="connsiteY999" fmla="*/ 247174 h 514350"/>
                <a:gd name="connsiteX1000" fmla="*/ 4451509 w 6400800"/>
                <a:gd name="connsiteY1000" fmla="*/ 253841 h 514350"/>
                <a:gd name="connsiteX1001" fmla="*/ 4436269 w 6400800"/>
                <a:gd name="connsiteY1001" fmla="*/ 289084 h 514350"/>
                <a:gd name="connsiteX1002" fmla="*/ 4435316 w 6400800"/>
                <a:gd name="connsiteY1002" fmla="*/ 287179 h 514350"/>
                <a:gd name="connsiteX1003" fmla="*/ 4438174 w 6400800"/>
                <a:gd name="connsiteY1003" fmla="*/ 274796 h 514350"/>
                <a:gd name="connsiteX1004" fmla="*/ 4444841 w 6400800"/>
                <a:gd name="connsiteY1004" fmla="*/ 247174 h 514350"/>
                <a:gd name="connsiteX1005" fmla="*/ 4454366 w 6400800"/>
                <a:gd name="connsiteY1005" fmla="*/ 195739 h 514350"/>
                <a:gd name="connsiteX1006" fmla="*/ 4460081 w 6400800"/>
                <a:gd name="connsiteY1006" fmla="*/ 151924 h 514350"/>
                <a:gd name="connsiteX1007" fmla="*/ 4461987 w 6400800"/>
                <a:gd name="connsiteY1007" fmla="*/ 133826 h 514350"/>
                <a:gd name="connsiteX1008" fmla="*/ 4462939 w 6400800"/>
                <a:gd name="connsiteY1008" fmla="*/ 118586 h 514350"/>
                <a:gd name="connsiteX1009" fmla="*/ 4463891 w 6400800"/>
                <a:gd name="connsiteY1009" fmla="*/ 89059 h 514350"/>
                <a:gd name="connsiteX1010" fmla="*/ 4458176 w 6400800"/>
                <a:gd name="connsiteY1010" fmla="*/ 118586 h 514350"/>
                <a:gd name="connsiteX1011" fmla="*/ 4455319 w 6400800"/>
                <a:gd name="connsiteY1011" fmla="*/ 133826 h 514350"/>
                <a:gd name="connsiteX1012" fmla="*/ 4451509 w 6400800"/>
                <a:gd name="connsiteY1012" fmla="*/ 151924 h 514350"/>
                <a:gd name="connsiteX1013" fmla="*/ 4441984 w 6400800"/>
                <a:gd name="connsiteY1013" fmla="*/ 194786 h 514350"/>
                <a:gd name="connsiteX1014" fmla="*/ 4428649 w 6400800"/>
                <a:gd name="connsiteY1014" fmla="*/ 245269 h 514350"/>
                <a:gd name="connsiteX1015" fmla="*/ 4421981 w 6400800"/>
                <a:gd name="connsiteY1015" fmla="*/ 269081 h 514350"/>
                <a:gd name="connsiteX1016" fmla="*/ 4414362 w 6400800"/>
                <a:gd name="connsiteY1016" fmla="*/ 258604 h 514350"/>
                <a:gd name="connsiteX1017" fmla="*/ 4394359 w 6400800"/>
                <a:gd name="connsiteY1017" fmla="*/ 230029 h 514350"/>
                <a:gd name="connsiteX1018" fmla="*/ 4387691 w 6400800"/>
                <a:gd name="connsiteY1018" fmla="*/ 221456 h 514350"/>
                <a:gd name="connsiteX1019" fmla="*/ 4395312 w 6400800"/>
                <a:gd name="connsiteY1019" fmla="*/ 180499 h 514350"/>
                <a:gd name="connsiteX1020" fmla="*/ 4382929 w 6400800"/>
                <a:gd name="connsiteY1020" fmla="*/ 215741 h 514350"/>
                <a:gd name="connsiteX1021" fmla="*/ 4375309 w 6400800"/>
                <a:gd name="connsiteY1021" fmla="*/ 206216 h 514350"/>
                <a:gd name="connsiteX1022" fmla="*/ 4381976 w 6400800"/>
                <a:gd name="connsiteY1022" fmla="*/ 218599 h 514350"/>
                <a:gd name="connsiteX1023" fmla="*/ 4369594 w 6400800"/>
                <a:gd name="connsiteY1023" fmla="*/ 259556 h 514350"/>
                <a:gd name="connsiteX1024" fmla="*/ 4368641 w 6400800"/>
                <a:gd name="connsiteY1024" fmla="*/ 241459 h 514350"/>
                <a:gd name="connsiteX1025" fmla="*/ 4366737 w 6400800"/>
                <a:gd name="connsiteY1025" fmla="*/ 263366 h 514350"/>
                <a:gd name="connsiteX1026" fmla="*/ 4365784 w 6400800"/>
                <a:gd name="connsiteY1026" fmla="*/ 274796 h 514350"/>
                <a:gd name="connsiteX1027" fmla="*/ 4362926 w 6400800"/>
                <a:gd name="connsiteY1027" fmla="*/ 285274 h 514350"/>
                <a:gd name="connsiteX1028" fmla="*/ 4362926 w 6400800"/>
                <a:gd name="connsiteY1028" fmla="*/ 282416 h 514350"/>
                <a:gd name="connsiteX1029" fmla="*/ 4361022 w 6400800"/>
                <a:gd name="connsiteY1029" fmla="*/ 261461 h 514350"/>
                <a:gd name="connsiteX1030" fmla="*/ 4359116 w 6400800"/>
                <a:gd name="connsiteY1030" fmla="*/ 283369 h 514350"/>
                <a:gd name="connsiteX1031" fmla="*/ 4359116 w 6400800"/>
                <a:gd name="connsiteY1031" fmla="*/ 290989 h 514350"/>
                <a:gd name="connsiteX1032" fmla="*/ 4357212 w 6400800"/>
                <a:gd name="connsiteY1032" fmla="*/ 295751 h 514350"/>
                <a:gd name="connsiteX1033" fmla="*/ 4351497 w 6400800"/>
                <a:gd name="connsiteY1033" fmla="*/ 284321 h 514350"/>
                <a:gd name="connsiteX1034" fmla="*/ 4351497 w 6400800"/>
                <a:gd name="connsiteY1034" fmla="*/ 257651 h 514350"/>
                <a:gd name="connsiteX1035" fmla="*/ 4351497 w 6400800"/>
                <a:gd name="connsiteY1035" fmla="*/ 238601 h 514350"/>
                <a:gd name="connsiteX1036" fmla="*/ 4349591 w 6400800"/>
                <a:gd name="connsiteY1036" fmla="*/ 221456 h 514350"/>
                <a:gd name="connsiteX1037" fmla="*/ 4345781 w 6400800"/>
                <a:gd name="connsiteY1037" fmla="*/ 194786 h 514350"/>
                <a:gd name="connsiteX1038" fmla="*/ 4342924 w 6400800"/>
                <a:gd name="connsiteY1038" fmla="*/ 170974 h 514350"/>
                <a:gd name="connsiteX1039" fmla="*/ 4341972 w 6400800"/>
                <a:gd name="connsiteY1039" fmla="*/ 194786 h 514350"/>
                <a:gd name="connsiteX1040" fmla="*/ 4341972 w 6400800"/>
                <a:gd name="connsiteY1040" fmla="*/ 217646 h 514350"/>
                <a:gd name="connsiteX1041" fmla="*/ 4340066 w 6400800"/>
                <a:gd name="connsiteY1041" fmla="*/ 205264 h 514350"/>
                <a:gd name="connsiteX1042" fmla="*/ 4339114 w 6400800"/>
                <a:gd name="connsiteY1042" fmla="*/ 226219 h 514350"/>
                <a:gd name="connsiteX1043" fmla="*/ 4338162 w 6400800"/>
                <a:gd name="connsiteY1043" fmla="*/ 250031 h 514350"/>
                <a:gd name="connsiteX1044" fmla="*/ 4338162 w 6400800"/>
                <a:gd name="connsiteY1044" fmla="*/ 252889 h 514350"/>
                <a:gd name="connsiteX1045" fmla="*/ 4337209 w 6400800"/>
                <a:gd name="connsiteY1045" fmla="*/ 250984 h 514350"/>
                <a:gd name="connsiteX1046" fmla="*/ 4318159 w 6400800"/>
                <a:gd name="connsiteY1046" fmla="*/ 196691 h 514350"/>
                <a:gd name="connsiteX1047" fmla="*/ 4289584 w 6400800"/>
                <a:gd name="connsiteY1047" fmla="*/ 116681 h 514350"/>
                <a:gd name="connsiteX1048" fmla="*/ 4278154 w 6400800"/>
                <a:gd name="connsiteY1048" fmla="*/ 86201 h 514350"/>
                <a:gd name="connsiteX1049" fmla="*/ 4285774 w 6400800"/>
                <a:gd name="connsiteY1049" fmla="*/ 117634 h 514350"/>
                <a:gd name="connsiteX1050" fmla="*/ 4307681 w 6400800"/>
                <a:gd name="connsiteY1050" fmla="*/ 199549 h 514350"/>
                <a:gd name="connsiteX1051" fmla="*/ 4334351 w 6400800"/>
                <a:gd name="connsiteY1051" fmla="*/ 295751 h 514350"/>
                <a:gd name="connsiteX1052" fmla="*/ 4334351 w 6400800"/>
                <a:gd name="connsiteY1052" fmla="*/ 296704 h 514350"/>
                <a:gd name="connsiteX1053" fmla="*/ 4334351 w 6400800"/>
                <a:gd name="connsiteY1053" fmla="*/ 294799 h 514350"/>
                <a:gd name="connsiteX1054" fmla="*/ 4334351 w 6400800"/>
                <a:gd name="connsiteY1054" fmla="*/ 301466 h 514350"/>
                <a:gd name="connsiteX1055" fmla="*/ 4333399 w 6400800"/>
                <a:gd name="connsiteY1055" fmla="*/ 315754 h 514350"/>
                <a:gd name="connsiteX1056" fmla="*/ 4329589 w 6400800"/>
                <a:gd name="connsiteY1056" fmla="*/ 344329 h 514350"/>
                <a:gd name="connsiteX1057" fmla="*/ 4328637 w 6400800"/>
                <a:gd name="connsiteY1057" fmla="*/ 343376 h 514350"/>
                <a:gd name="connsiteX1058" fmla="*/ 4326731 w 6400800"/>
                <a:gd name="connsiteY1058" fmla="*/ 340519 h 514350"/>
                <a:gd name="connsiteX1059" fmla="*/ 4325779 w 6400800"/>
                <a:gd name="connsiteY1059" fmla="*/ 333851 h 514350"/>
                <a:gd name="connsiteX1060" fmla="*/ 4315301 w 6400800"/>
                <a:gd name="connsiteY1060" fmla="*/ 267176 h 514350"/>
                <a:gd name="connsiteX1061" fmla="*/ 4301966 w 6400800"/>
                <a:gd name="connsiteY1061" fmla="*/ 202406 h 514350"/>
                <a:gd name="connsiteX1062" fmla="*/ 4303872 w 6400800"/>
                <a:gd name="connsiteY1062" fmla="*/ 268129 h 514350"/>
                <a:gd name="connsiteX1063" fmla="*/ 4303872 w 6400800"/>
                <a:gd name="connsiteY1063" fmla="*/ 274796 h 514350"/>
                <a:gd name="connsiteX1064" fmla="*/ 4301966 w 6400800"/>
                <a:gd name="connsiteY1064" fmla="*/ 290036 h 514350"/>
                <a:gd name="connsiteX1065" fmla="*/ 4300062 w 6400800"/>
                <a:gd name="connsiteY1065" fmla="*/ 300514 h 514350"/>
                <a:gd name="connsiteX1066" fmla="*/ 4288631 w 6400800"/>
                <a:gd name="connsiteY1066" fmla="*/ 286226 h 514350"/>
                <a:gd name="connsiteX1067" fmla="*/ 4299109 w 6400800"/>
                <a:gd name="connsiteY1067" fmla="*/ 305276 h 514350"/>
                <a:gd name="connsiteX1068" fmla="*/ 4296251 w 6400800"/>
                <a:gd name="connsiteY1068" fmla="*/ 323374 h 514350"/>
                <a:gd name="connsiteX1069" fmla="*/ 4292441 w 6400800"/>
                <a:gd name="connsiteY1069" fmla="*/ 346234 h 514350"/>
                <a:gd name="connsiteX1070" fmla="*/ 4290537 w 6400800"/>
                <a:gd name="connsiteY1070" fmla="*/ 343376 h 514350"/>
                <a:gd name="connsiteX1071" fmla="*/ 4288631 w 6400800"/>
                <a:gd name="connsiteY1071" fmla="*/ 308134 h 514350"/>
                <a:gd name="connsiteX1072" fmla="*/ 4281964 w 6400800"/>
                <a:gd name="connsiteY1072" fmla="*/ 231934 h 514350"/>
                <a:gd name="connsiteX1073" fmla="*/ 4277201 w 6400800"/>
                <a:gd name="connsiteY1073" fmla="*/ 309086 h 514350"/>
                <a:gd name="connsiteX1074" fmla="*/ 4277201 w 6400800"/>
                <a:gd name="connsiteY1074" fmla="*/ 318611 h 514350"/>
                <a:gd name="connsiteX1075" fmla="*/ 4273391 w 6400800"/>
                <a:gd name="connsiteY1075" fmla="*/ 310039 h 514350"/>
                <a:gd name="connsiteX1076" fmla="*/ 4272439 w 6400800"/>
                <a:gd name="connsiteY1076" fmla="*/ 303371 h 514350"/>
                <a:gd name="connsiteX1077" fmla="*/ 4270534 w 6400800"/>
                <a:gd name="connsiteY1077" fmla="*/ 273844 h 514350"/>
                <a:gd name="connsiteX1078" fmla="*/ 4269581 w 6400800"/>
                <a:gd name="connsiteY1078" fmla="*/ 260509 h 514350"/>
                <a:gd name="connsiteX1079" fmla="*/ 4269581 w 6400800"/>
                <a:gd name="connsiteY1079" fmla="*/ 255746 h 514350"/>
                <a:gd name="connsiteX1080" fmla="*/ 4270534 w 6400800"/>
                <a:gd name="connsiteY1080" fmla="*/ 234791 h 514350"/>
                <a:gd name="connsiteX1081" fmla="*/ 4273391 w 6400800"/>
                <a:gd name="connsiteY1081" fmla="*/ 155734 h 514350"/>
                <a:gd name="connsiteX1082" fmla="*/ 4259104 w 6400800"/>
                <a:gd name="connsiteY1082" fmla="*/ 233839 h 514350"/>
                <a:gd name="connsiteX1083" fmla="*/ 4253389 w 6400800"/>
                <a:gd name="connsiteY1083" fmla="*/ 271939 h 514350"/>
                <a:gd name="connsiteX1084" fmla="*/ 4252437 w 6400800"/>
                <a:gd name="connsiteY1084" fmla="*/ 270034 h 514350"/>
                <a:gd name="connsiteX1085" fmla="*/ 4253389 w 6400800"/>
                <a:gd name="connsiteY1085" fmla="*/ 262414 h 514350"/>
                <a:gd name="connsiteX1086" fmla="*/ 4255294 w 6400800"/>
                <a:gd name="connsiteY1086" fmla="*/ 240506 h 514350"/>
                <a:gd name="connsiteX1087" fmla="*/ 4249579 w 6400800"/>
                <a:gd name="connsiteY1087" fmla="*/ 262414 h 514350"/>
                <a:gd name="connsiteX1088" fmla="*/ 4248626 w 6400800"/>
                <a:gd name="connsiteY1088" fmla="*/ 264319 h 514350"/>
                <a:gd name="connsiteX1089" fmla="*/ 4246722 w 6400800"/>
                <a:gd name="connsiteY1089" fmla="*/ 261461 h 514350"/>
                <a:gd name="connsiteX1090" fmla="*/ 4244816 w 6400800"/>
                <a:gd name="connsiteY1090" fmla="*/ 257651 h 514350"/>
                <a:gd name="connsiteX1091" fmla="*/ 4244816 w 6400800"/>
                <a:gd name="connsiteY1091" fmla="*/ 251936 h 514350"/>
                <a:gd name="connsiteX1092" fmla="*/ 4243864 w 6400800"/>
                <a:gd name="connsiteY1092" fmla="*/ 256699 h 514350"/>
                <a:gd name="connsiteX1093" fmla="*/ 4240054 w 6400800"/>
                <a:gd name="connsiteY1093" fmla="*/ 251936 h 514350"/>
                <a:gd name="connsiteX1094" fmla="*/ 4229576 w 6400800"/>
                <a:gd name="connsiteY1094" fmla="*/ 235744 h 514350"/>
                <a:gd name="connsiteX1095" fmla="*/ 4220051 w 6400800"/>
                <a:gd name="connsiteY1095" fmla="*/ 222409 h 514350"/>
                <a:gd name="connsiteX1096" fmla="*/ 4226719 w 6400800"/>
                <a:gd name="connsiteY1096" fmla="*/ 237649 h 514350"/>
                <a:gd name="connsiteX1097" fmla="*/ 4234339 w 6400800"/>
                <a:gd name="connsiteY1097" fmla="*/ 254794 h 514350"/>
                <a:gd name="connsiteX1098" fmla="*/ 4236244 w 6400800"/>
                <a:gd name="connsiteY1098" fmla="*/ 258604 h 514350"/>
                <a:gd name="connsiteX1099" fmla="*/ 4231481 w 6400800"/>
                <a:gd name="connsiteY1099" fmla="*/ 251936 h 514350"/>
                <a:gd name="connsiteX1100" fmla="*/ 4220051 w 6400800"/>
                <a:gd name="connsiteY1100" fmla="*/ 237649 h 514350"/>
                <a:gd name="connsiteX1101" fmla="*/ 4202906 w 6400800"/>
                <a:gd name="connsiteY1101" fmla="*/ 219551 h 514350"/>
                <a:gd name="connsiteX1102" fmla="*/ 4196239 w 6400800"/>
                <a:gd name="connsiteY1102" fmla="*/ 213836 h 514350"/>
                <a:gd name="connsiteX1103" fmla="*/ 4201954 w 6400800"/>
                <a:gd name="connsiteY1103" fmla="*/ 220504 h 514350"/>
                <a:gd name="connsiteX1104" fmla="*/ 4216241 w 6400800"/>
                <a:gd name="connsiteY1104" fmla="*/ 240506 h 514350"/>
                <a:gd name="connsiteX1105" fmla="*/ 4225766 w 6400800"/>
                <a:gd name="connsiteY1105" fmla="*/ 255746 h 514350"/>
                <a:gd name="connsiteX1106" fmla="*/ 4235291 w 6400800"/>
                <a:gd name="connsiteY1106" fmla="*/ 273844 h 514350"/>
                <a:gd name="connsiteX1107" fmla="*/ 4235291 w 6400800"/>
                <a:gd name="connsiteY1107" fmla="*/ 274796 h 514350"/>
                <a:gd name="connsiteX1108" fmla="*/ 4235291 w 6400800"/>
                <a:gd name="connsiteY1108" fmla="*/ 282416 h 514350"/>
                <a:gd name="connsiteX1109" fmla="*/ 4234339 w 6400800"/>
                <a:gd name="connsiteY1109" fmla="*/ 281464 h 514350"/>
                <a:gd name="connsiteX1110" fmla="*/ 4229576 w 6400800"/>
                <a:gd name="connsiteY1110" fmla="*/ 276701 h 514350"/>
                <a:gd name="connsiteX1111" fmla="*/ 4233387 w 6400800"/>
                <a:gd name="connsiteY1111" fmla="*/ 282416 h 514350"/>
                <a:gd name="connsiteX1112" fmla="*/ 4235291 w 6400800"/>
                <a:gd name="connsiteY1112" fmla="*/ 284321 h 514350"/>
                <a:gd name="connsiteX1113" fmla="*/ 4235291 w 6400800"/>
                <a:gd name="connsiteY1113" fmla="*/ 285274 h 514350"/>
                <a:gd name="connsiteX1114" fmla="*/ 4229576 w 6400800"/>
                <a:gd name="connsiteY1114" fmla="*/ 310039 h 514350"/>
                <a:gd name="connsiteX1115" fmla="*/ 4222909 w 6400800"/>
                <a:gd name="connsiteY1115" fmla="*/ 295751 h 514350"/>
                <a:gd name="connsiteX1116" fmla="*/ 4228624 w 6400800"/>
                <a:gd name="connsiteY1116" fmla="*/ 316706 h 514350"/>
                <a:gd name="connsiteX1117" fmla="*/ 4226719 w 6400800"/>
                <a:gd name="connsiteY1117" fmla="*/ 327184 h 514350"/>
                <a:gd name="connsiteX1118" fmla="*/ 4223862 w 6400800"/>
                <a:gd name="connsiteY1118" fmla="*/ 341471 h 514350"/>
                <a:gd name="connsiteX1119" fmla="*/ 4222909 w 6400800"/>
                <a:gd name="connsiteY1119" fmla="*/ 334804 h 514350"/>
                <a:gd name="connsiteX1120" fmla="*/ 4219099 w 6400800"/>
                <a:gd name="connsiteY1120" fmla="*/ 311944 h 514350"/>
                <a:gd name="connsiteX1121" fmla="*/ 4219099 w 6400800"/>
                <a:gd name="connsiteY1121" fmla="*/ 331946 h 514350"/>
                <a:gd name="connsiteX1122" fmla="*/ 4217194 w 6400800"/>
                <a:gd name="connsiteY1122" fmla="*/ 322421 h 514350"/>
                <a:gd name="connsiteX1123" fmla="*/ 4198144 w 6400800"/>
                <a:gd name="connsiteY1123" fmla="*/ 240506 h 514350"/>
                <a:gd name="connsiteX1124" fmla="*/ 4205764 w 6400800"/>
                <a:gd name="connsiteY1124" fmla="*/ 323374 h 514350"/>
                <a:gd name="connsiteX1125" fmla="*/ 4210526 w 6400800"/>
                <a:gd name="connsiteY1125" fmla="*/ 364331 h 514350"/>
                <a:gd name="connsiteX1126" fmla="*/ 4210526 w 6400800"/>
                <a:gd name="connsiteY1126" fmla="*/ 363379 h 514350"/>
                <a:gd name="connsiteX1127" fmla="*/ 4206716 w 6400800"/>
                <a:gd name="connsiteY1127" fmla="*/ 350044 h 514350"/>
                <a:gd name="connsiteX1128" fmla="*/ 4202906 w 6400800"/>
                <a:gd name="connsiteY1128" fmla="*/ 338614 h 514350"/>
                <a:gd name="connsiteX1129" fmla="*/ 4202906 w 6400800"/>
                <a:gd name="connsiteY1129" fmla="*/ 350996 h 514350"/>
                <a:gd name="connsiteX1130" fmla="*/ 4202906 w 6400800"/>
                <a:gd name="connsiteY1130" fmla="*/ 365284 h 514350"/>
                <a:gd name="connsiteX1131" fmla="*/ 4202906 w 6400800"/>
                <a:gd name="connsiteY1131" fmla="*/ 373856 h 514350"/>
                <a:gd name="connsiteX1132" fmla="*/ 4202906 w 6400800"/>
                <a:gd name="connsiteY1132" fmla="*/ 380524 h 514350"/>
                <a:gd name="connsiteX1133" fmla="*/ 4201954 w 6400800"/>
                <a:gd name="connsiteY1133" fmla="*/ 378619 h 514350"/>
                <a:gd name="connsiteX1134" fmla="*/ 4201001 w 6400800"/>
                <a:gd name="connsiteY1134" fmla="*/ 361474 h 514350"/>
                <a:gd name="connsiteX1135" fmla="*/ 4196239 w 6400800"/>
                <a:gd name="connsiteY1135" fmla="*/ 290989 h 514350"/>
                <a:gd name="connsiteX1136" fmla="*/ 4191476 w 6400800"/>
                <a:gd name="connsiteY1136" fmla="*/ 343376 h 514350"/>
                <a:gd name="connsiteX1137" fmla="*/ 4188619 w 6400800"/>
                <a:gd name="connsiteY1137" fmla="*/ 335756 h 514350"/>
                <a:gd name="connsiteX1138" fmla="*/ 4181951 w 6400800"/>
                <a:gd name="connsiteY1138" fmla="*/ 319564 h 514350"/>
                <a:gd name="connsiteX1139" fmla="*/ 4180999 w 6400800"/>
                <a:gd name="connsiteY1139" fmla="*/ 316706 h 514350"/>
                <a:gd name="connsiteX1140" fmla="*/ 4180999 w 6400800"/>
                <a:gd name="connsiteY1140" fmla="*/ 256699 h 514350"/>
                <a:gd name="connsiteX1141" fmla="*/ 4180999 w 6400800"/>
                <a:gd name="connsiteY1141" fmla="*/ 230029 h 514350"/>
                <a:gd name="connsiteX1142" fmla="*/ 4177189 w 6400800"/>
                <a:gd name="connsiteY1142" fmla="*/ 256699 h 514350"/>
                <a:gd name="connsiteX1143" fmla="*/ 4175284 w 6400800"/>
                <a:gd name="connsiteY1143" fmla="*/ 270034 h 514350"/>
                <a:gd name="connsiteX1144" fmla="*/ 4174331 w 6400800"/>
                <a:gd name="connsiteY1144" fmla="*/ 251936 h 514350"/>
                <a:gd name="connsiteX1145" fmla="*/ 4168616 w 6400800"/>
                <a:gd name="connsiteY1145" fmla="*/ 176689 h 514350"/>
                <a:gd name="connsiteX1146" fmla="*/ 4162901 w 6400800"/>
                <a:gd name="connsiteY1146" fmla="*/ 251936 h 514350"/>
                <a:gd name="connsiteX1147" fmla="*/ 4160996 w 6400800"/>
                <a:gd name="connsiteY1147" fmla="*/ 287179 h 514350"/>
                <a:gd name="connsiteX1148" fmla="*/ 4154329 w 6400800"/>
                <a:gd name="connsiteY1148" fmla="*/ 303371 h 514350"/>
                <a:gd name="connsiteX1149" fmla="*/ 4146709 w 6400800"/>
                <a:gd name="connsiteY1149" fmla="*/ 280511 h 514350"/>
                <a:gd name="connsiteX1150" fmla="*/ 4140041 w 6400800"/>
                <a:gd name="connsiteY1150" fmla="*/ 246221 h 514350"/>
                <a:gd name="connsiteX1151" fmla="*/ 4133374 w 6400800"/>
                <a:gd name="connsiteY1151" fmla="*/ 224314 h 514350"/>
                <a:gd name="connsiteX1152" fmla="*/ 4134326 w 6400800"/>
                <a:gd name="connsiteY1152" fmla="*/ 230029 h 514350"/>
                <a:gd name="connsiteX1153" fmla="*/ 4136231 w 6400800"/>
                <a:gd name="connsiteY1153" fmla="*/ 247174 h 514350"/>
                <a:gd name="connsiteX1154" fmla="*/ 4136231 w 6400800"/>
                <a:gd name="connsiteY1154" fmla="*/ 250031 h 514350"/>
                <a:gd name="connsiteX1155" fmla="*/ 4118134 w 6400800"/>
                <a:gd name="connsiteY1155" fmla="*/ 197644 h 514350"/>
                <a:gd name="connsiteX1156" fmla="*/ 4093369 w 6400800"/>
                <a:gd name="connsiteY1156" fmla="*/ 121444 h 514350"/>
                <a:gd name="connsiteX1157" fmla="*/ 4083844 w 6400800"/>
                <a:gd name="connsiteY1157" fmla="*/ 92869 h 514350"/>
                <a:gd name="connsiteX1158" fmla="*/ 4089559 w 6400800"/>
                <a:gd name="connsiteY1158" fmla="*/ 122396 h 514350"/>
                <a:gd name="connsiteX1159" fmla="*/ 4106704 w 6400800"/>
                <a:gd name="connsiteY1159" fmla="*/ 200501 h 514350"/>
                <a:gd name="connsiteX1160" fmla="*/ 4119086 w 6400800"/>
                <a:gd name="connsiteY1160" fmla="*/ 248126 h 514350"/>
                <a:gd name="connsiteX1161" fmla="*/ 4117181 w 6400800"/>
                <a:gd name="connsiteY1161" fmla="*/ 262414 h 514350"/>
                <a:gd name="connsiteX1162" fmla="*/ 4114324 w 6400800"/>
                <a:gd name="connsiteY1162" fmla="*/ 290036 h 514350"/>
                <a:gd name="connsiteX1163" fmla="*/ 4110514 w 6400800"/>
                <a:gd name="connsiteY1163" fmla="*/ 284321 h 514350"/>
                <a:gd name="connsiteX1164" fmla="*/ 4114324 w 6400800"/>
                <a:gd name="connsiteY1164" fmla="*/ 269081 h 514350"/>
                <a:gd name="connsiteX1165" fmla="*/ 4108609 w 6400800"/>
                <a:gd name="connsiteY1165" fmla="*/ 282416 h 514350"/>
                <a:gd name="connsiteX1166" fmla="*/ 4102894 w 6400800"/>
                <a:gd name="connsiteY1166" fmla="*/ 273844 h 514350"/>
                <a:gd name="connsiteX1167" fmla="*/ 4096226 w 6400800"/>
                <a:gd name="connsiteY1167" fmla="*/ 263366 h 514350"/>
                <a:gd name="connsiteX1168" fmla="*/ 4097179 w 6400800"/>
                <a:gd name="connsiteY1168" fmla="*/ 262414 h 514350"/>
                <a:gd name="connsiteX1169" fmla="*/ 4096226 w 6400800"/>
                <a:gd name="connsiteY1169" fmla="*/ 263366 h 514350"/>
                <a:gd name="connsiteX1170" fmla="*/ 4090511 w 6400800"/>
                <a:gd name="connsiteY1170" fmla="*/ 253841 h 514350"/>
                <a:gd name="connsiteX1171" fmla="*/ 4090511 w 6400800"/>
                <a:gd name="connsiteY1171" fmla="*/ 252889 h 514350"/>
                <a:gd name="connsiteX1172" fmla="*/ 4090511 w 6400800"/>
                <a:gd name="connsiteY1172" fmla="*/ 238601 h 514350"/>
                <a:gd name="connsiteX1173" fmla="*/ 4090511 w 6400800"/>
                <a:gd name="connsiteY1173" fmla="*/ 215741 h 514350"/>
                <a:gd name="connsiteX1174" fmla="*/ 4089559 w 6400800"/>
                <a:gd name="connsiteY1174" fmla="*/ 195739 h 514350"/>
                <a:gd name="connsiteX1175" fmla="*/ 4086701 w 6400800"/>
                <a:gd name="connsiteY1175" fmla="*/ 214789 h 514350"/>
                <a:gd name="connsiteX1176" fmla="*/ 4083844 w 6400800"/>
                <a:gd name="connsiteY1176" fmla="*/ 236696 h 514350"/>
                <a:gd name="connsiteX1177" fmla="*/ 4083844 w 6400800"/>
                <a:gd name="connsiteY1177" fmla="*/ 239554 h 514350"/>
                <a:gd name="connsiteX1178" fmla="*/ 4081939 w 6400800"/>
                <a:gd name="connsiteY1178" fmla="*/ 236696 h 514350"/>
                <a:gd name="connsiteX1179" fmla="*/ 4081939 w 6400800"/>
                <a:gd name="connsiteY1179" fmla="*/ 234791 h 514350"/>
                <a:gd name="connsiteX1180" fmla="*/ 4081939 w 6400800"/>
                <a:gd name="connsiteY1180" fmla="*/ 210026 h 514350"/>
                <a:gd name="connsiteX1181" fmla="*/ 4081939 w 6400800"/>
                <a:gd name="connsiteY1181" fmla="*/ 188119 h 514350"/>
                <a:gd name="connsiteX1182" fmla="*/ 4078129 w 6400800"/>
                <a:gd name="connsiteY1182" fmla="*/ 210026 h 514350"/>
                <a:gd name="connsiteX1183" fmla="*/ 4075271 w 6400800"/>
                <a:gd name="connsiteY1183" fmla="*/ 227171 h 514350"/>
                <a:gd name="connsiteX1184" fmla="*/ 4059079 w 6400800"/>
                <a:gd name="connsiteY1184" fmla="*/ 202406 h 514350"/>
                <a:gd name="connsiteX1185" fmla="*/ 4073366 w 6400800"/>
                <a:gd name="connsiteY1185" fmla="*/ 236696 h 514350"/>
                <a:gd name="connsiteX1186" fmla="*/ 4071461 w 6400800"/>
                <a:gd name="connsiteY1186" fmla="*/ 250984 h 514350"/>
                <a:gd name="connsiteX1187" fmla="*/ 4067651 w 6400800"/>
                <a:gd name="connsiteY1187" fmla="*/ 268129 h 514350"/>
                <a:gd name="connsiteX1188" fmla="*/ 4064794 w 6400800"/>
                <a:gd name="connsiteY1188" fmla="*/ 279559 h 514350"/>
                <a:gd name="connsiteX1189" fmla="*/ 4061936 w 6400800"/>
                <a:gd name="connsiteY1189" fmla="*/ 253841 h 514350"/>
                <a:gd name="connsiteX1190" fmla="*/ 4054316 w 6400800"/>
                <a:gd name="connsiteY1190" fmla="*/ 207169 h 514350"/>
                <a:gd name="connsiteX1191" fmla="*/ 4050506 w 6400800"/>
                <a:gd name="connsiteY1191" fmla="*/ 186214 h 514350"/>
                <a:gd name="connsiteX1192" fmla="*/ 4046696 w 6400800"/>
                <a:gd name="connsiteY1192" fmla="*/ 168116 h 514350"/>
                <a:gd name="connsiteX1193" fmla="*/ 4040029 w 6400800"/>
                <a:gd name="connsiteY1193" fmla="*/ 137636 h 514350"/>
                <a:gd name="connsiteX1194" fmla="*/ 4034314 w 6400800"/>
                <a:gd name="connsiteY1194" fmla="*/ 111919 h 514350"/>
                <a:gd name="connsiteX1195" fmla="*/ 4036219 w 6400800"/>
                <a:gd name="connsiteY1195" fmla="*/ 138589 h 514350"/>
                <a:gd name="connsiteX1196" fmla="*/ 4039076 w 6400800"/>
                <a:gd name="connsiteY1196" fmla="*/ 169069 h 514350"/>
                <a:gd name="connsiteX1197" fmla="*/ 4042886 w 6400800"/>
                <a:gd name="connsiteY1197" fmla="*/ 208121 h 514350"/>
                <a:gd name="connsiteX1198" fmla="*/ 4044791 w 6400800"/>
                <a:gd name="connsiteY1198" fmla="*/ 238601 h 514350"/>
                <a:gd name="connsiteX1199" fmla="*/ 4031456 w 6400800"/>
                <a:gd name="connsiteY1199" fmla="*/ 170021 h 514350"/>
                <a:gd name="connsiteX1200" fmla="*/ 4036219 w 6400800"/>
                <a:gd name="connsiteY1200" fmla="*/ 252889 h 514350"/>
                <a:gd name="connsiteX1201" fmla="*/ 4037171 w 6400800"/>
                <a:gd name="connsiteY1201" fmla="*/ 264319 h 514350"/>
                <a:gd name="connsiteX1202" fmla="*/ 4035266 w 6400800"/>
                <a:gd name="connsiteY1202" fmla="*/ 271939 h 514350"/>
                <a:gd name="connsiteX1203" fmla="*/ 4030504 w 6400800"/>
                <a:gd name="connsiteY1203" fmla="*/ 266224 h 514350"/>
                <a:gd name="connsiteX1204" fmla="*/ 4023836 w 6400800"/>
                <a:gd name="connsiteY1204" fmla="*/ 258604 h 514350"/>
                <a:gd name="connsiteX1205" fmla="*/ 4009549 w 6400800"/>
                <a:gd name="connsiteY1205" fmla="*/ 229076 h 514350"/>
                <a:gd name="connsiteX1206" fmla="*/ 3996214 w 6400800"/>
                <a:gd name="connsiteY1206" fmla="*/ 203359 h 514350"/>
                <a:gd name="connsiteX1207" fmla="*/ 4005739 w 6400800"/>
                <a:gd name="connsiteY1207" fmla="*/ 230981 h 514350"/>
                <a:gd name="connsiteX1208" fmla="*/ 4014311 w 6400800"/>
                <a:gd name="connsiteY1208" fmla="*/ 255746 h 514350"/>
                <a:gd name="connsiteX1209" fmla="*/ 4007644 w 6400800"/>
                <a:gd name="connsiteY1209" fmla="*/ 243364 h 514350"/>
                <a:gd name="connsiteX1210" fmla="*/ 4015264 w 6400800"/>
                <a:gd name="connsiteY1210" fmla="*/ 267176 h 514350"/>
                <a:gd name="connsiteX1211" fmla="*/ 4024789 w 6400800"/>
                <a:gd name="connsiteY1211" fmla="*/ 294799 h 514350"/>
                <a:gd name="connsiteX1212" fmla="*/ 4026694 w 6400800"/>
                <a:gd name="connsiteY1212" fmla="*/ 301466 h 514350"/>
                <a:gd name="connsiteX1213" fmla="*/ 4017169 w 6400800"/>
                <a:gd name="connsiteY1213" fmla="*/ 329089 h 514350"/>
                <a:gd name="connsiteX1214" fmla="*/ 4016216 w 6400800"/>
                <a:gd name="connsiteY1214" fmla="*/ 328136 h 514350"/>
                <a:gd name="connsiteX1215" fmla="*/ 4005739 w 6400800"/>
                <a:gd name="connsiteY1215" fmla="*/ 320516 h 514350"/>
                <a:gd name="connsiteX1216" fmla="*/ 4005739 w 6400800"/>
                <a:gd name="connsiteY1216" fmla="*/ 318611 h 514350"/>
                <a:gd name="connsiteX1217" fmla="*/ 4004786 w 6400800"/>
                <a:gd name="connsiteY1217" fmla="*/ 310991 h 514350"/>
                <a:gd name="connsiteX1218" fmla="*/ 4002881 w 6400800"/>
                <a:gd name="connsiteY1218" fmla="*/ 269081 h 514350"/>
                <a:gd name="connsiteX1219" fmla="*/ 4000024 w 6400800"/>
                <a:gd name="connsiteY1219" fmla="*/ 284321 h 514350"/>
                <a:gd name="connsiteX1220" fmla="*/ 3993356 w 6400800"/>
                <a:gd name="connsiteY1220" fmla="*/ 248126 h 514350"/>
                <a:gd name="connsiteX1221" fmla="*/ 3993356 w 6400800"/>
                <a:gd name="connsiteY1221" fmla="*/ 286226 h 514350"/>
                <a:gd name="connsiteX1222" fmla="*/ 3992404 w 6400800"/>
                <a:gd name="connsiteY1222" fmla="*/ 286226 h 514350"/>
                <a:gd name="connsiteX1223" fmla="*/ 3990499 w 6400800"/>
                <a:gd name="connsiteY1223" fmla="*/ 287179 h 514350"/>
                <a:gd name="connsiteX1224" fmla="*/ 3985736 w 6400800"/>
                <a:gd name="connsiteY1224" fmla="*/ 292894 h 514350"/>
                <a:gd name="connsiteX1225" fmla="*/ 3985736 w 6400800"/>
                <a:gd name="connsiteY1225" fmla="*/ 292894 h 514350"/>
                <a:gd name="connsiteX1226" fmla="*/ 3985736 w 6400800"/>
                <a:gd name="connsiteY1226" fmla="*/ 293846 h 514350"/>
                <a:gd name="connsiteX1227" fmla="*/ 3983831 w 6400800"/>
                <a:gd name="connsiteY1227" fmla="*/ 313849 h 514350"/>
                <a:gd name="connsiteX1228" fmla="*/ 3978116 w 6400800"/>
                <a:gd name="connsiteY1228" fmla="*/ 303371 h 514350"/>
                <a:gd name="connsiteX1229" fmla="*/ 3987641 w 6400800"/>
                <a:gd name="connsiteY1229" fmla="*/ 272891 h 514350"/>
                <a:gd name="connsiteX1230" fmla="*/ 3976211 w 6400800"/>
                <a:gd name="connsiteY1230" fmla="*/ 298609 h 514350"/>
                <a:gd name="connsiteX1231" fmla="*/ 3973354 w 6400800"/>
                <a:gd name="connsiteY1231" fmla="*/ 293846 h 514350"/>
                <a:gd name="connsiteX1232" fmla="*/ 3973354 w 6400800"/>
                <a:gd name="connsiteY1232" fmla="*/ 288131 h 514350"/>
                <a:gd name="connsiteX1233" fmla="*/ 3973354 w 6400800"/>
                <a:gd name="connsiteY1233" fmla="*/ 287179 h 514350"/>
                <a:gd name="connsiteX1234" fmla="*/ 3977164 w 6400800"/>
                <a:gd name="connsiteY1234" fmla="*/ 278606 h 514350"/>
                <a:gd name="connsiteX1235" fmla="*/ 3980974 w 6400800"/>
                <a:gd name="connsiteY1235" fmla="*/ 270986 h 514350"/>
                <a:gd name="connsiteX1236" fmla="*/ 3976211 w 6400800"/>
                <a:gd name="connsiteY1236" fmla="*/ 277654 h 514350"/>
                <a:gd name="connsiteX1237" fmla="*/ 3973354 w 6400800"/>
                <a:gd name="connsiteY1237" fmla="*/ 282416 h 514350"/>
                <a:gd name="connsiteX1238" fmla="*/ 3974306 w 6400800"/>
                <a:gd name="connsiteY1238" fmla="*/ 254794 h 514350"/>
                <a:gd name="connsiteX1239" fmla="*/ 3975259 w 6400800"/>
                <a:gd name="connsiteY1239" fmla="*/ 230029 h 514350"/>
                <a:gd name="connsiteX1240" fmla="*/ 3970496 w 6400800"/>
                <a:gd name="connsiteY1240" fmla="*/ 254794 h 514350"/>
                <a:gd name="connsiteX1241" fmla="*/ 3965734 w 6400800"/>
                <a:gd name="connsiteY1241" fmla="*/ 281464 h 514350"/>
                <a:gd name="connsiteX1242" fmla="*/ 3961924 w 6400800"/>
                <a:gd name="connsiteY1242" fmla="*/ 274796 h 514350"/>
                <a:gd name="connsiteX1243" fmla="*/ 3962876 w 6400800"/>
                <a:gd name="connsiteY1243" fmla="*/ 269081 h 514350"/>
                <a:gd name="connsiteX1244" fmla="*/ 3966686 w 6400800"/>
                <a:gd name="connsiteY1244" fmla="*/ 245269 h 514350"/>
                <a:gd name="connsiteX1245" fmla="*/ 3959066 w 6400800"/>
                <a:gd name="connsiteY1245" fmla="*/ 268129 h 514350"/>
                <a:gd name="connsiteX1246" fmla="*/ 3959066 w 6400800"/>
                <a:gd name="connsiteY1246" fmla="*/ 269081 h 514350"/>
                <a:gd name="connsiteX1247" fmla="*/ 3958114 w 6400800"/>
                <a:gd name="connsiteY1247" fmla="*/ 267176 h 514350"/>
                <a:gd name="connsiteX1248" fmla="*/ 3958114 w 6400800"/>
                <a:gd name="connsiteY1248" fmla="*/ 269081 h 514350"/>
                <a:gd name="connsiteX1249" fmla="*/ 3955256 w 6400800"/>
                <a:gd name="connsiteY1249" fmla="*/ 264319 h 514350"/>
                <a:gd name="connsiteX1250" fmla="*/ 3954304 w 6400800"/>
                <a:gd name="connsiteY1250" fmla="*/ 247174 h 514350"/>
                <a:gd name="connsiteX1251" fmla="*/ 3951446 w 6400800"/>
                <a:gd name="connsiteY1251" fmla="*/ 214789 h 514350"/>
                <a:gd name="connsiteX1252" fmla="*/ 3947636 w 6400800"/>
                <a:gd name="connsiteY1252" fmla="*/ 190024 h 514350"/>
                <a:gd name="connsiteX1253" fmla="*/ 3943826 w 6400800"/>
                <a:gd name="connsiteY1253" fmla="*/ 169069 h 514350"/>
                <a:gd name="connsiteX1254" fmla="*/ 3943826 w 6400800"/>
                <a:gd name="connsiteY1254" fmla="*/ 190024 h 514350"/>
                <a:gd name="connsiteX1255" fmla="*/ 3943826 w 6400800"/>
                <a:gd name="connsiteY1255" fmla="*/ 214789 h 514350"/>
                <a:gd name="connsiteX1256" fmla="*/ 3943826 w 6400800"/>
                <a:gd name="connsiteY1256" fmla="*/ 225266 h 514350"/>
                <a:gd name="connsiteX1257" fmla="*/ 3940969 w 6400800"/>
                <a:gd name="connsiteY1257" fmla="*/ 215741 h 514350"/>
                <a:gd name="connsiteX1258" fmla="*/ 3939064 w 6400800"/>
                <a:gd name="connsiteY1258" fmla="*/ 207169 h 514350"/>
                <a:gd name="connsiteX1259" fmla="*/ 3940016 w 6400800"/>
                <a:gd name="connsiteY1259" fmla="*/ 205264 h 514350"/>
                <a:gd name="connsiteX1260" fmla="*/ 3939064 w 6400800"/>
                <a:gd name="connsiteY1260" fmla="*/ 206216 h 514350"/>
                <a:gd name="connsiteX1261" fmla="*/ 3936206 w 6400800"/>
                <a:gd name="connsiteY1261" fmla="*/ 197644 h 514350"/>
                <a:gd name="connsiteX1262" fmla="*/ 3937159 w 6400800"/>
                <a:gd name="connsiteY1262" fmla="*/ 208121 h 514350"/>
                <a:gd name="connsiteX1263" fmla="*/ 3929539 w 6400800"/>
                <a:gd name="connsiteY1263" fmla="*/ 216694 h 514350"/>
                <a:gd name="connsiteX1264" fmla="*/ 3925729 w 6400800"/>
                <a:gd name="connsiteY1264" fmla="*/ 197644 h 514350"/>
                <a:gd name="connsiteX1265" fmla="*/ 3916204 w 6400800"/>
                <a:gd name="connsiteY1265" fmla="*/ 158591 h 514350"/>
                <a:gd name="connsiteX1266" fmla="*/ 3912394 w 6400800"/>
                <a:gd name="connsiteY1266" fmla="*/ 144304 h 514350"/>
                <a:gd name="connsiteX1267" fmla="*/ 3915251 w 6400800"/>
                <a:gd name="connsiteY1267" fmla="*/ 139541 h 514350"/>
                <a:gd name="connsiteX1268" fmla="*/ 3935254 w 6400800"/>
                <a:gd name="connsiteY1268" fmla="*/ 110966 h 514350"/>
                <a:gd name="connsiteX1269" fmla="*/ 3912394 w 6400800"/>
                <a:gd name="connsiteY1269" fmla="*/ 136684 h 514350"/>
                <a:gd name="connsiteX1270" fmla="*/ 3910489 w 6400800"/>
                <a:gd name="connsiteY1270" fmla="*/ 138589 h 514350"/>
                <a:gd name="connsiteX1271" fmla="*/ 3906679 w 6400800"/>
                <a:gd name="connsiteY1271" fmla="*/ 128111 h 514350"/>
                <a:gd name="connsiteX1272" fmla="*/ 3898106 w 6400800"/>
                <a:gd name="connsiteY1272" fmla="*/ 102394 h 514350"/>
                <a:gd name="connsiteX1273" fmla="*/ 3902869 w 6400800"/>
                <a:gd name="connsiteY1273" fmla="*/ 129064 h 514350"/>
                <a:gd name="connsiteX1274" fmla="*/ 3905726 w 6400800"/>
                <a:gd name="connsiteY1274" fmla="*/ 143351 h 514350"/>
                <a:gd name="connsiteX1275" fmla="*/ 3905726 w 6400800"/>
                <a:gd name="connsiteY1275" fmla="*/ 143351 h 514350"/>
                <a:gd name="connsiteX1276" fmla="*/ 3887629 w 6400800"/>
                <a:gd name="connsiteY1276" fmla="*/ 167164 h 514350"/>
                <a:gd name="connsiteX1277" fmla="*/ 3866674 w 6400800"/>
                <a:gd name="connsiteY1277" fmla="*/ 195739 h 514350"/>
                <a:gd name="connsiteX1278" fmla="*/ 3862864 w 6400800"/>
                <a:gd name="connsiteY1278" fmla="*/ 182404 h 514350"/>
                <a:gd name="connsiteX1279" fmla="*/ 3854291 w 6400800"/>
                <a:gd name="connsiteY1279" fmla="*/ 155734 h 514350"/>
                <a:gd name="connsiteX1280" fmla="*/ 3859054 w 6400800"/>
                <a:gd name="connsiteY1280" fmla="*/ 183356 h 514350"/>
                <a:gd name="connsiteX1281" fmla="*/ 3862864 w 6400800"/>
                <a:gd name="connsiteY1281" fmla="*/ 202406 h 514350"/>
                <a:gd name="connsiteX1282" fmla="*/ 3858101 w 6400800"/>
                <a:gd name="connsiteY1282" fmla="*/ 209074 h 514350"/>
                <a:gd name="connsiteX1283" fmla="*/ 3853339 w 6400800"/>
                <a:gd name="connsiteY1283" fmla="*/ 216694 h 514350"/>
                <a:gd name="connsiteX1284" fmla="*/ 3849529 w 6400800"/>
                <a:gd name="connsiteY1284" fmla="*/ 195739 h 514350"/>
                <a:gd name="connsiteX1285" fmla="*/ 3852386 w 6400800"/>
                <a:gd name="connsiteY1285" fmla="*/ 178594 h 514350"/>
                <a:gd name="connsiteX1286" fmla="*/ 3855244 w 6400800"/>
                <a:gd name="connsiteY1286" fmla="*/ 158591 h 514350"/>
                <a:gd name="connsiteX1287" fmla="*/ 3848576 w 6400800"/>
                <a:gd name="connsiteY1287" fmla="*/ 177641 h 514350"/>
                <a:gd name="connsiteX1288" fmla="*/ 3841909 w 6400800"/>
                <a:gd name="connsiteY1288" fmla="*/ 199549 h 514350"/>
                <a:gd name="connsiteX1289" fmla="*/ 3838099 w 6400800"/>
                <a:gd name="connsiteY1289" fmla="*/ 212884 h 514350"/>
                <a:gd name="connsiteX1290" fmla="*/ 3835241 w 6400800"/>
                <a:gd name="connsiteY1290" fmla="*/ 225266 h 514350"/>
                <a:gd name="connsiteX1291" fmla="*/ 3834289 w 6400800"/>
                <a:gd name="connsiteY1291" fmla="*/ 222409 h 514350"/>
                <a:gd name="connsiteX1292" fmla="*/ 3825716 w 6400800"/>
                <a:gd name="connsiteY1292" fmla="*/ 209074 h 514350"/>
                <a:gd name="connsiteX1293" fmla="*/ 3809524 w 6400800"/>
                <a:gd name="connsiteY1293" fmla="*/ 184309 h 514350"/>
                <a:gd name="connsiteX1294" fmla="*/ 3821906 w 6400800"/>
                <a:gd name="connsiteY1294" fmla="*/ 210979 h 514350"/>
                <a:gd name="connsiteX1295" fmla="*/ 3828574 w 6400800"/>
                <a:gd name="connsiteY1295" fmla="*/ 224314 h 514350"/>
                <a:gd name="connsiteX1296" fmla="*/ 3832384 w 6400800"/>
                <a:gd name="connsiteY1296" fmla="*/ 234791 h 514350"/>
                <a:gd name="connsiteX1297" fmla="*/ 3828574 w 6400800"/>
                <a:gd name="connsiteY1297" fmla="*/ 254794 h 514350"/>
                <a:gd name="connsiteX1298" fmla="*/ 3825716 w 6400800"/>
                <a:gd name="connsiteY1298" fmla="*/ 259556 h 514350"/>
                <a:gd name="connsiteX1299" fmla="*/ 3820954 w 6400800"/>
                <a:gd name="connsiteY1299" fmla="*/ 269081 h 514350"/>
                <a:gd name="connsiteX1300" fmla="*/ 3820001 w 6400800"/>
                <a:gd name="connsiteY1300" fmla="*/ 267176 h 514350"/>
                <a:gd name="connsiteX1301" fmla="*/ 3804761 w 6400800"/>
                <a:gd name="connsiteY1301" fmla="*/ 249079 h 514350"/>
                <a:gd name="connsiteX1302" fmla="*/ 3817144 w 6400800"/>
                <a:gd name="connsiteY1302" fmla="*/ 270034 h 514350"/>
                <a:gd name="connsiteX1303" fmla="*/ 3819049 w 6400800"/>
                <a:gd name="connsiteY1303" fmla="*/ 272891 h 514350"/>
                <a:gd name="connsiteX1304" fmla="*/ 3806666 w 6400800"/>
                <a:gd name="connsiteY1304" fmla="*/ 294799 h 514350"/>
                <a:gd name="connsiteX1305" fmla="*/ 3806666 w 6400800"/>
                <a:gd name="connsiteY1305" fmla="*/ 294799 h 514350"/>
                <a:gd name="connsiteX1306" fmla="*/ 3803809 w 6400800"/>
                <a:gd name="connsiteY1306" fmla="*/ 290989 h 514350"/>
                <a:gd name="connsiteX1307" fmla="*/ 3802856 w 6400800"/>
                <a:gd name="connsiteY1307" fmla="*/ 287179 h 514350"/>
                <a:gd name="connsiteX1308" fmla="*/ 3799999 w 6400800"/>
                <a:gd name="connsiteY1308" fmla="*/ 276701 h 514350"/>
                <a:gd name="connsiteX1309" fmla="*/ 3795236 w 6400800"/>
                <a:gd name="connsiteY1309" fmla="*/ 260509 h 514350"/>
                <a:gd name="connsiteX1310" fmla="*/ 3790474 w 6400800"/>
                <a:gd name="connsiteY1310" fmla="*/ 246221 h 514350"/>
                <a:gd name="connsiteX1311" fmla="*/ 3791426 w 6400800"/>
                <a:gd name="connsiteY1311" fmla="*/ 260509 h 514350"/>
                <a:gd name="connsiteX1312" fmla="*/ 3792379 w 6400800"/>
                <a:gd name="connsiteY1312" fmla="*/ 273844 h 514350"/>
                <a:gd name="connsiteX1313" fmla="*/ 3787616 w 6400800"/>
                <a:gd name="connsiteY1313" fmla="*/ 268129 h 514350"/>
                <a:gd name="connsiteX1314" fmla="*/ 3777139 w 6400800"/>
                <a:gd name="connsiteY1314" fmla="*/ 255746 h 514350"/>
                <a:gd name="connsiteX1315" fmla="*/ 3773329 w 6400800"/>
                <a:gd name="connsiteY1315" fmla="*/ 246221 h 514350"/>
                <a:gd name="connsiteX1316" fmla="*/ 3764756 w 6400800"/>
                <a:gd name="connsiteY1316" fmla="*/ 224314 h 514350"/>
                <a:gd name="connsiteX1317" fmla="*/ 3769519 w 6400800"/>
                <a:gd name="connsiteY1317" fmla="*/ 247174 h 514350"/>
                <a:gd name="connsiteX1318" fmla="*/ 3776186 w 6400800"/>
                <a:gd name="connsiteY1318" fmla="*/ 273844 h 514350"/>
                <a:gd name="connsiteX1319" fmla="*/ 3781901 w 6400800"/>
                <a:gd name="connsiteY1319" fmla="*/ 299561 h 514350"/>
                <a:gd name="connsiteX1320" fmla="*/ 3760946 w 6400800"/>
                <a:gd name="connsiteY1320" fmla="*/ 234791 h 514350"/>
                <a:gd name="connsiteX1321" fmla="*/ 3755231 w 6400800"/>
                <a:gd name="connsiteY1321" fmla="*/ 218599 h 514350"/>
                <a:gd name="connsiteX1322" fmla="*/ 3759041 w 6400800"/>
                <a:gd name="connsiteY1322" fmla="*/ 211931 h 514350"/>
                <a:gd name="connsiteX1323" fmla="*/ 3754279 w 6400800"/>
                <a:gd name="connsiteY1323" fmla="*/ 217646 h 514350"/>
                <a:gd name="connsiteX1324" fmla="*/ 3750469 w 6400800"/>
                <a:gd name="connsiteY1324" fmla="*/ 208121 h 514350"/>
                <a:gd name="connsiteX1325" fmla="*/ 3752374 w 6400800"/>
                <a:gd name="connsiteY1325" fmla="*/ 197644 h 514350"/>
                <a:gd name="connsiteX1326" fmla="*/ 3748564 w 6400800"/>
                <a:gd name="connsiteY1326" fmla="*/ 205264 h 514350"/>
                <a:gd name="connsiteX1327" fmla="*/ 3734276 w 6400800"/>
                <a:gd name="connsiteY1327" fmla="*/ 167164 h 514350"/>
                <a:gd name="connsiteX1328" fmla="*/ 3742849 w 6400800"/>
                <a:gd name="connsiteY1328" fmla="*/ 217646 h 514350"/>
                <a:gd name="connsiteX1329" fmla="*/ 3736181 w 6400800"/>
                <a:gd name="connsiteY1329" fmla="*/ 236696 h 514350"/>
                <a:gd name="connsiteX1330" fmla="*/ 3735229 w 6400800"/>
                <a:gd name="connsiteY1330" fmla="*/ 238601 h 514350"/>
                <a:gd name="connsiteX1331" fmla="*/ 3730466 w 6400800"/>
                <a:gd name="connsiteY1331" fmla="*/ 245269 h 514350"/>
                <a:gd name="connsiteX1332" fmla="*/ 3726656 w 6400800"/>
                <a:gd name="connsiteY1332" fmla="*/ 236696 h 514350"/>
                <a:gd name="connsiteX1333" fmla="*/ 3726656 w 6400800"/>
                <a:gd name="connsiteY1333" fmla="*/ 232886 h 514350"/>
                <a:gd name="connsiteX1334" fmla="*/ 3725704 w 6400800"/>
                <a:gd name="connsiteY1334" fmla="*/ 214789 h 514350"/>
                <a:gd name="connsiteX1335" fmla="*/ 3722846 w 6400800"/>
                <a:gd name="connsiteY1335" fmla="*/ 230029 h 514350"/>
                <a:gd name="connsiteX1336" fmla="*/ 3721894 w 6400800"/>
                <a:gd name="connsiteY1336" fmla="*/ 229076 h 514350"/>
                <a:gd name="connsiteX1337" fmla="*/ 3721894 w 6400800"/>
                <a:gd name="connsiteY1337" fmla="*/ 229076 h 514350"/>
                <a:gd name="connsiteX1338" fmla="*/ 3725704 w 6400800"/>
                <a:gd name="connsiteY1338" fmla="*/ 190976 h 514350"/>
                <a:gd name="connsiteX1339" fmla="*/ 3727609 w 6400800"/>
                <a:gd name="connsiteY1339" fmla="*/ 172879 h 514350"/>
                <a:gd name="connsiteX1340" fmla="*/ 3730466 w 6400800"/>
                <a:gd name="connsiteY1340" fmla="*/ 155734 h 514350"/>
                <a:gd name="connsiteX1341" fmla="*/ 3734276 w 6400800"/>
                <a:gd name="connsiteY1341" fmla="*/ 128111 h 514350"/>
                <a:gd name="connsiteX1342" fmla="*/ 3737134 w 6400800"/>
                <a:gd name="connsiteY1342" fmla="*/ 104299 h 514350"/>
                <a:gd name="connsiteX1343" fmla="*/ 3730466 w 6400800"/>
                <a:gd name="connsiteY1343" fmla="*/ 127159 h 514350"/>
                <a:gd name="connsiteX1344" fmla="*/ 3722846 w 6400800"/>
                <a:gd name="connsiteY1344" fmla="*/ 153829 h 514350"/>
                <a:gd name="connsiteX1345" fmla="*/ 3718084 w 6400800"/>
                <a:gd name="connsiteY1345" fmla="*/ 170021 h 514350"/>
                <a:gd name="connsiteX1346" fmla="*/ 3714274 w 6400800"/>
                <a:gd name="connsiteY1346" fmla="*/ 188119 h 514350"/>
                <a:gd name="connsiteX1347" fmla="*/ 3710464 w 6400800"/>
                <a:gd name="connsiteY1347" fmla="*/ 208121 h 514350"/>
                <a:gd name="connsiteX1348" fmla="*/ 3710464 w 6400800"/>
                <a:gd name="connsiteY1348" fmla="*/ 207169 h 514350"/>
                <a:gd name="connsiteX1349" fmla="*/ 3691414 w 6400800"/>
                <a:gd name="connsiteY1349" fmla="*/ 174784 h 514350"/>
                <a:gd name="connsiteX1350" fmla="*/ 3677126 w 6400800"/>
                <a:gd name="connsiteY1350" fmla="*/ 150971 h 514350"/>
                <a:gd name="connsiteX1351" fmla="*/ 3678079 w 6400800"/>
                <a:gd name="connsiteY1351" fmla="*/ 137636 h 514350"/>
                <a:gd name="connsiteX1352" fmla="*/ 3675221 w 6400800"/>
                <a:gd name="connsiteY1352" fmla="*/ 149066 h 514350"/>
                <a:gd name="connsiteX1353" fmla="*/ 3674269 w 6400800"/>
                <a:gd name="connsiteY1353" fmla="*/ 147161 h 514350"/>
                <a:gd name="connsiteX1354" fmla="*/ 3675221 w 6400800"/>
                <a:gd name="connsiteY1354" fmla="*/ 150019 h 514350"/>
                <a:gd name="connsiteX1355" fmla="*/ 3672364 w 6400800"/>
                <a:gd name="connsiteY1355" fmla="*/ 164306 h 514350"/>
                <a:gd name="connsiteX1356" fmla="*/ 3665696 w 6400800"/>
                <a:gd name="connsiteY1356" fmla="*/ 194786 h 514350"/>
                <a:gd name="connsiteX1357" fmla="*/ 3662839 w 6400800"/>
                <a:gd name="connsiteY1357" fmla="*/ 209074 h 514350"/>
                <a:gd name="connsiteX1358" fmla="*/ 3661886 w 6400800"/>
                <a:gd name="connsiteY1358" fmla="*/ 210026 h 514350"/>
                <a:gd name="connsiteX1359" fmla="*/ 3658076 w 6400800"/>
                <a:gd name="connsiteY1359" fmla="*/ 216694 h 514350"/>
                <a:gd name="connsiteX1360" fmla="*/ 3658076 w 6400800"/>
                <a:gd name="connsiteY1360" fmla="*/ 174784 h 514350"/>
                <a:gd name="connsiteX1361" fmla="*/ 3645694 w 6400800"/>
                <a:gd name="connsiteY1361" fmla="*/ 239554 h 514350"/>
                <a:gd name="connsiteX1362" fmla="*/ 3644741 w 6400800"/>
                <a:gd name="connsiteY1362" fmla="*/ 246221 h 514350"/>
                <a:gd name="connsiteX1363" fmla="*/ 3643789 w 6400800"/>
                <a:gd name="connsiteY1363" fmla="*/ 249079 h 514350"/>
                <a:gd name="connsiteX1364" fmla="*/ 3640931 w 6400800"/>
                <a:gd name="connsiteY1364" fmla="*/ 259556 h 514350"/>
                <a:gd name="connsiteX1365" fmla="*/ 3633311 w 6400800"/>
                <a:gd name="connsiteY1365" fmla="*/ 243364 h 514350"/>
                <a:gd name="connsiteX1366" fmla="*/ 3639979 w 6400800"/>
                <a:gd name="connsiteY1366" fmla="*/ 265271 h 514350"/>
                <a:gd name="connsiteX1367" fmla="*/ 3637121 w 6400800"/>
                <a:gd name="connsiteY1367" fmla="*/ 275749 h 514350"/>
                <a:gd name="connsiteX1368" fmla="*/ 3627596 w 6400800"/>
                <a:gd name="connsiteY1368" fmla="*/ 261461 h 514350"/>
                <a:gd name="connsiteX1369" fmla="*/ 3635216 w 6400800"/>
                <a:gd name="connsiteY1369" fmla="*/ 280511 h 514350"/>
                <a:gd name="connsiteX1370" fmla="*/ 3635216 w 6400800"/>
                <a:gd name="connsiteY1370" fmla="*/ 281464 h 514350"/>
                <a:gd name="connsiteX1371" fmla="*/ 3630454 w 6400800"/>
                <a:gd name="connsiteY1371" fmla="*/ 309086 h 514350"/>
                <a:gd name="connsiteX1372" fmla="*/ 3627596 w 6400800"/>
                <a:gd name="connsiteY1372" fmla="*/ 332899 h 514350"/>
                <a:gd name="connsiteX1373" fmla="*/ 3620929 w 6400800"/>
                <a:gd name="connsiteY1373" fmla="*/ 312896 h 514350"/>
                <a:gd name="connsiteX1374" fmla="*/ 3620929 w 6400800"/>
                <a:gd name="connsiteY1374" fmla="*/ 309086 h 514350"/>
                <a:gd name="connsiteX1375" fmla="*/ 3619976 w 6400800"/>
                <a:gd name="connsiteY1375" fmla="*/ 310991 h 514350"/>
                <a:gd name="connsiteX1376" fmla="*/ 3619024 w 6400800"/>
                <a:gd name="connsiteY1376" fmla="*/ 308134 h 514350"/>
                <a:gd name="connsiteX1377" fmla="*/ 3622834 w 6400800"/>
                <a:gd name="connsiteY1377" fmla="*/ 272891 h 514350"/>
                <a:gd name="connsiteX1378" fmla="*/ 3626644 w 6400800"/>
                <a:gd name="connsiteY1378" fmla="*/ 221456 h 514350"/>
                <a:gd name="connsiteX1379" fmla="*/ 3630454 w 6400800"/>
                <a:gd name="connsiteY1379" fmla="*/ 211931 h 514350"/>
                <a:gd name="connsiteX1380" fmla="*/ 3626644 w 6400800"/>
                <a:gd name="connsiteY1380" fmla="*/ 216694 h 514350"/>
                <a:gd name="connsiteX1381" fmla="*/ 3626644 w 6400800"/>
                <a:gd name="connsiteY1381" fmla="*/ 214789 h 514350"/>
                <a:gd name="connsiteX1382" fmla="*/ 3626644 w 6400800"/>
                <a:gd name="connsiteY1382" fmla="*/ 192881 h 514350"/>
                <a:gd name="connsiteX1383" fmla="*/ 3622834 w 6400800"/>
                <a:gd name="connsiteY1383" fmla="*/ 214789 h 514350"/>
                <a:gd name="connsiteX1384" fmla="*/ 3620929 w 6400800"/>
                <a:gd name="connsiteY1384" fmla="*/ 226219 h 514350"/>
                <a:gd name="connsiteX1385" fmla="*/ 3620929 w 6400800"/>
                <a:gd name="connsiteY1385" fmla="*/ 227171 h 514350"/>
                <a:gd name="connsiteX1386" fmla="*/ 3609499 w 6400800"/>
                <a:gd name="connsiteY1386" fmla="*/ 243364 h 514350"/>
                <a:gd name="connsiteX1387" fmla="*/ 3603784 w 6400800"/>
                <a:gd name="connsiteY1387" fmla="*/ 251936 h 514350"/>
                <a:gd name="connsiteX1388" fmla="*/ 3613309 w 6400800"/>
                <a:gd name="connsiteY1388" fmla="*/ 225266 h 514350"/>
                <a:gd name="connsiteX1389" fmla="*/ 3619024 w 6400800"/>
                <a:gd name="connsiteY1389" fmla="*/ 208121 h 514350"/>
                <a:gd name="connsiteX1390" fmla="*/ 3624739 w 6400800"/>
                <a:gd name="connsiteY1390" fmla="*/ 192881 h 514350"/>
                <a:gd name="connsiteX1391" fmla="*/ 3634264 w 6400800"/>
                <a:gd name="connsiteY1391" fmla="*/ 168116 h 514350"/>
                <a:gd name="connsiteX1392" fmla="*/ 3642836 w 6400800"/>
                <a:gd name="connsiteY1392" fmla="*/ 146209 h 514350"/>
                <a:gd name="connsiteX1393" fmla="*/ 3631406 w 6400800"/>
                <a:gd name="connsiteY1393" fmla="*/ 166211 h 514350"/>
                <a:gd name="connsiteX1394" fmla="*/ 3618071 w 6400800"/>
                <a:gd name="connsiteY1394" fmla="*/ 189071 h 514350"/>
                <a:gd name="connsiteX1395" fmla="*/ 3610451 w 6400800"/>
                <a:gd name="connsiteY1395" fmla="*/ 203359 h 514350"/>
                <a:gd name="connsiteX1396" fmla="*/ 3602831 w 6400800"/>
                <a:gd name="connsiteY1396" fmla="*/ 219551 h 514350"/>
                <a:gd name="connsiteX1397" fmla="*/ 3588544 w 6400800"/>
                <a:gd name="connsiteY1397" fmla="*/ 250031 h 514350"/>
                <a:gd name="connsiteX1398" fmla="*/ 3588544 w 6400800"/>
                <a:gd name="connsiteY1398" fmla="*/ 242411 h 514350"/>
                <a:gd name="connsiteX1399" fmla="*/ 3585686 w 6400800"/>
                <a:gd name="connsiteY1399" fmla="*/ 256699 h 514350"/>
                <a:gd name="connsiteX1400" fmla="*/ 3585686 w 6400800"/>
                <a:gd name="connsiteY1400" fmla="*/ 257651 h 514350"/>
                <a:gd name="connsiteX1401" fmla="*/ 3579971 w 6400800"/>
                <a:gd name="connsiteY1401" fmla="*/ 270986 h 514350"/>
                <a:gd name="connsiteX1402" fmla="*/ 3573304 w 6400800"/>
                <a:gd name="connsiteY1402" fmla="*/ 282416 h 514350"/>
                <a:gd name="connsiteX1403" fmla="*/ 3568541 w 6400800"/>
                <a:gd name="connsiteY1403" fmla="*/ 263366 h 514350"/>
                <a:gd name="connsiteX1404" fmla="*/ 3564731 w 6400800"/>
                <a:gd name="connsiteY1404" fmla="*/ 248126 h 514350"/>
                <a:gd name="connsiteX1405" fmla="*/ 3564731 w 6400800"/>
                <a:gd name="connsiteY1405" fmla="*/ 248126 h 514350"/>
                <a:gd name="connsiteX1406" fmla="*/ 3562826 w 6400800"/>
                <a:gd name="connsiteY1406" fmla="*/ 237649 h 514350"/>
                <a:gd name="connsiteX1407" fmla="*/ 3561874 w 6400800"/>
                <a:gd name="connsiteY1407" fmla="*/ 233839 h 514350"/>
                <a:gd name="connsiteX1408" fmla="*/ 3566636 w 6400800"/>
                <a:gd name="connsiteY1408" fmla="*/ 227171 h 514350"/>
                <a:gd name="connsiteX1409" fmla="*/ 3561874 w 6400800"/>
                <a:gd name="connsiteY1409" fmla="*/ 230981 h 514350"/>
                <a:gd name="connsiteX1410" fmla="*/ 3559016 w 6400800"/>
                <a:gd name="connsiteY1410" fmla="*/ 218599 h 514350"/>
                <a:gd name="connsiteX1411" fmla="*/ 3559016 w 6400800"/>
                <a:gd name="connsiteY1411" fmla="*/ 231934 h 514350"/>
                <a:gd name="connsiteX1412" fmla="*/ 3554254 w 6400800"/>
                <a:gd name="connsiteY1412" fmla="*/ 220504 h 514350"/>
                <a:gd name="connsiteX1413" fmla="*/ 3569494 w 6400800"/>
                <a:gd name="connsiteY1413" fmla="*/ 197644 h 514350"/>
                <a:gd name="connsiteX1414" fmla="*/ 3585686 w 6400800"/>
                <a:gd name="connsiteY1414" fmla="*/ 174784 h 514350"/>
                <a:gd name="connsiteX1415" fmla="*/ 3600926 w 6400800"/>
                <a:gd name="connsiteY1415" fmla="*/ 154781 h 514350"/>
                <a:gd name="connsiteX1416" fmla="*/ 3582829 w 6400800"/>
                <a:gd name="connsiteY1416" fmla="*/ 171926 h 514350"/>
                <a:gd name="connsiteX1417" fmla="*/ 3562826 w 6400800"/>
                <a:gd name="connsiteY1417" fmla="*/ 192881 h 514350"/>
                <a:gd name="connsiteX1418" fmla="*/ 3549491 w 6400800"/>
                <a:gd name="connsiteY1418" fmla="*/ 209074 h 514350"/>
                <a:gd name="connsiteX1419" fmla="*/ 3542824 w 6400800"/>
                <a:gd name="connsiteY1419" fmla="*/ 193834 h 514350"/>
                <a:gd name="connsiteX1420" fmla="*/ 3546634 w 6400800"/>
                <a:gd name="connsiteY1420" fmla="*/ 212884 h 514350"/>
                <a:gd name="connsiteX1421" fmla="*/ 3539966 w 6400800"/>
                <a:gd name="connsiteY1421" fmla="*/ 222409 h 514350"/>
                <a:gd name="connsiteX1422" fmla="*/ 3539014 w 6400800"/>
                <a:gd name="connsiteY1422" fmla="*/ 223361 h 514350"/>
                <a:gd name="connsiteX1423" fmla="*/ 3539014 w 6400800"/>
                <a:gd name="connsiteY1423" fmla="*/ 210979 h 514350"/>
                <a:gd name="connsiteX1424" fmla="*/ 3539014 w 6400800"/>
                <a:gd name="connsiteY1424" fmla="*/ 184309 h 514350"/>
                <a:gd name="connsiteX1425" fmla="*/ 3539014 w 6400800"/>
                <a:gd name="connsiteY1425" fmla="*/ 173831 h 514350"/>
                <a:gd name="connsiteX1426" fmla="*/ 3540919 w 6400800"/>
                <a:gd name="connsiteY1426" fmla="*/ 170021 h 514350"/>
                <a:gd name="connsiteX1427" fmla="*/ 3539014 w 6400800"/>
                <a:gd name="connsiteY1427" fmla="*/ 172879 h 514350"/>
                <a:gd name="connsiteX1428" fmla="*/ 3539014 w 6400800"/>
                <a:gd name="connsiteY1428" fmla="*/ 162401 h 514350"/>
                <a:gd name="connsiteX1429" fmla="*/ 3537109 w 6400800"/>
                <a:gd name="connsiteY1429" fmla="*/ 176689 h 514350"/>
                <a:gd name="connsiteX1430" fmla="*/ 3527584 w 6400800"/>
                <a:gd name="connsiteY1430" fmla="*/ 190976 h 514350"/>
                <a:gd name="connsiteX1431" fmla="*/ 3511391 w 6400800"/>
                <a:gd name="connsiteY1431" fmla="*/ 214789 h 514350"/>
                <a:gd name="connsiteX1432" fmla="*/ 3510439 w 6400800"/>
                <a:gd name="connsiteY1432" fmla="*/ 215741 h 514350"/>
                <a:gd name="connsiteX1433" fmla="*/ 3508534 w 6400800"/>
                <a:gd name="connsiteY1433" fmla="*/ 201454 h 514350"/>
                <a:gd name="connsiteX1434" fmla="*/ 3505676 w 6400800"/>
                <a:gd name="connsiteY1434" fmla="*/ 180499 h 514350"/>
                <a:gd name="connsiteX1435" fmla="*/ 3504724 w 6400800"/>
                <a:gd name="connsiteY1435" fmla="*/ 202406 h 514350"/>
                <a:gd name="connsiteX1436" fmla="*/ 3503771 w 6400800"/>
                <a:gd name="connsiteY1436" fmla="*/ 226219 h 514350"/>
                <a:gd name="connsiteX1437" fmla="*/ 3500914 w 6400800"/>
                <a:gd name="connsiteY1437" fmla="*/ 230981 h 514350"/>
                <a:gd name="connsiteX1438" fmla="*/ 3491389 w 6400800"/>
                <a:gd name="connsiteY1438" fmla="*/ 247174 h 514350"/>
                <a:gd name="connsiteX1439" fmla="*/ 3483769 w 6400800"/>
                <a:gd name="connsiteY1439" fmla="*/ 230029 h 514350"/>
                <a:gd name="connsiteX1440" fmla="*/ 3469481 w 6400800"/>
                <a:gd name="connsiteY1440" fmla="*/ 200501 h 514350"/>
                <a:gd name="connsiteX1441" fmla="*/ 3471386 w 6400800"/>
                <a:gd name="connsiteY1441" fmla="*/ 190976 h 514350"/>
                <a:gd name="connsiteX1442" fmla="*/ 3477101 w 6400800"/>
                <a:gd name="connsiteY1442" fmla="*/ 167164 h 514350"/>
                <a:gd name="connsiteX1443" fmla="*/ 3482816 w 6400800"/>
                <a:gd name="connsiteY1443" fmla="*/ 146209 h 514350"/>
                <a:gd name="connsiteX1444" fmla="*/ 3492341 w 6400800"/>
                <a:gd name="connsiteY1444" fmla="*/ 111919 h 514350"/>
                <a:gd name="connsiteX1445" fmla="*/ 3499961 w 6400800"/>
                <a:gd name="connsiteY1445" fmla="*/ 82391 h 514350"/>
                <a:gd name="connsiteX1446" fmla="*/ 3488531 w 6400800"/>
                <a:gd name="connsiteY1446" fmla="*/ 110966 h 514350"/>
                <a:gd name="connsiteX1447" fmla="*/ 3476149 w 6400800"/>
                <a:gd name="connsiteY1447" fmla="*/ 144304 h 514350"/>
                <a:gd name="connsiteX1448" fmla="*/ 3468529 w 6400800"/>
                <a:gd name="connsiteY1448" fmla="*/ 164306 h 514350"/>
                <a:gd name="connsiteX1449" fmla="*/ 3461861 w 6400800"/>
                <a:gd name="connsiteY1449" fmla="*/ 185261 h 514350"/>
                <a:gd name="connsiteX1450" fmla="*/ 3452336 w 6400800"/>
                <a:gd name="connsiteY1450" fmla="*/ 168116 h 514350"/>
                <a:gd name="connsiteX1451" fmla="*/ 3460909 w 6400800"/>
                <a:gd name="connsiteY1451" fmla="*/ 189071 h 514350"/>
                <a:gd name="connsiteX1452" fmla="*/ 3450431 w 6400800"/>
                <a:gd name="connsiteY1452" fmla="*/ 225266 h 514350"/>
                <a:gd name="connsiteX1453" fmla="*/ 3441859 w 6400800"/>
                <a:gd name="connsiteY1453" fmla="*/ 210026 h 514350"/>
                <a:gd name="connsiteX1454" fmla="*/ 3442811 w 6400800"/>
                <a:gd name="connsiteY1454" fmla="*/ 208121 h 514350"/>
                <a:gd name="connsiteX1455" fmla="*/ 3445669 w 6400800"/>
                <a:gd name="connsiteY1455" fmla="*/ 190976 h 514350"/>
                <a:gd name="connsiteX1456" fmla="*/ 3439001 w 6400800"/>
                <a:gd name="connsiteY1456" fmla="*/ 205264 h 514350"/>
                <a:gd name="connsiteX1457" fmla="*/ 3439001 w 6400800"/>
                <a:gd name="connsiteY1457" fmla="*/ 205264 h 514350"/>
                <a:gd name="connsiteX1458" fmla="*/ 3438049 w 6400800"/>
                <a:gd name="connsiteY1458" fmla="*/ 165259 h 514350"/>
                <a:gd name="connsiteX1459" fmla="*/ 3437096 w 6400800"/>
                <a:gd name="connsiteY1459" fmla="*/ 135731 h 514350"/>
                <a:gd name="connsiteX1460" fmla="*/ 3435191 w 6400800"/>
                <a:gd name="connsiteY1460" fmla="*/ 112871 h 514350"/>
                <a:gd name="connsiteX1461" fmla="*/ 3433286 w 6400800"/>
                <a:gd name="connsiteY1461" fmla="*/ 92869 h 514350"/>
                <a:gd name="connsiteX1462" fmla="*/ 3431381 w 6400800"/>
                <a:gd name="connsiteY1462" fmla="*/ 112871 h 514350"/>
                <a:gd name="connsiteX1463" fmla="*/ 3428524 w 6400800"/>
                <a:gd name="connsiteY1463" fmla="*/ 149066 h 514350"/>
                <a:gd name="connsiteX1464" fmla="*/ 3428524 w 6400800"/>
                <a:gd name="connsiteY1464" fmla="*/ 150019 h 514350"/>
                <a:gd name="connsiteX1465" fmla="*/ 3426619 w 6400800"/>
                <a:gd name="connsiteY1465" fmla="*/ 131921 h 514350"/>
                <a:gd name="connsiteX1466" fmla="*/ 3423761 w 6400800"/>
                <a:gd name="connsiteY1466" fmla="*/ 113824 h 514350"/>
                <a:gd name="connsiteX1467" fmla="*/ 3422809 w 6400800"/>
                <a:gd name="connsiteY1467" fmla="*/ 131921 h 514350"/>
                <a:gd name="connsiteX1468" fmla="*/ 3420904 w 6400800"/>
                <a:gd name="connsiteY1468" fmla="*/ 174784 h 514350"/>
                <a:gd name="connsiteX1469" fmla="*/ 3412331 w 6400800"/>
                <a:gd name="connsiteY1469" fmla="*/ 162401 h 514350"/>
                <a:gd name="connsiteX1470" fmla="*/ 3398044 w 6400800"/>
                <a:gd name="connsiteY1470" fmla="*/ 141446 h 514350"/>
                <a:gd name="connsiteX1471" fmla="*/ 3401854 w 6400800"/>
                <a:gd name="connsiteY1471" fmla="*/ 123349 h 514350"/>
                <a:gd name="connsiteX1472" fmla="*/ 3396139 w 6400800"/>
                <a:gd name="connsiteY1472" fmla="*/ 139541 h 514350"/>
                <a:gd name="connsiteX1473" fmla="*/ 3391376 w 6400800"/>
                <a:gd name="connsiteY1473" fmla="*/ 132874 h 514350"/>
                <a:gd name="connsiteX1474" fmla="*/ 3395186 w 6400800"/>
                <a:gd name="connsiteY1474" fmla="*/ 139541 h 514350"/>
                <a:gd name="connsiteX1475" fmla="*/ 3395186 w 6400800"/>
                <a:gd name="connsiteY1475" fmla="*/ 141446 h 514350"/>
                <a:gd name="connsiteX1476" fmla="*/ 3382804 w 6400800"/>
                <a:gd name="connsiteY1476" fmla="*/ 177641 h 514350"/>
                <a:gd name="connsiteX1477" fmla="*/ 3382804 w 6400800"/>
                <a:gd name="connsiteY1477" fmla="*/ 172879 h 514350"/>
                <a:gd name="connsiteX1478" fmla="*/ 3381851 w 6400800"/>
                <a:gd name="connsiteY1478" fmla="*/ 150971 h 514350"/>
                <a:gd name="connsiteX1479" fmla="*/ 3378994 w 6400800"/>
                <a:gd name="connsiteY1479" fmla="*/ 172879 h 514350"/>
                <a:gd name="connsiteX1480" fmla="*/ 3376136 w 6400800"/>
                <a:gd name="connsiteY1480" fmla="*/ 197644 h 514350"/>
                <a:gd name="connsiteX1481" fmla="*/ 3365659 w 6400800"/>
                <a:gd name="connsiteY1481" fmla="*/ 234791 h 514350"/>
                <a:gd name="connsiteX1482" fmla="*/ 3358991 w 6400800"/>
                <a:gd name="connsiteY1482" fmla="*/ 253841 h 514350"/>
                <a:gd name="connsiteX1483" fmla="*/ 3358039 w 6400800"/>
                <a:gd name="connsiteY1483" fmla="*/ 257651 h 514350"/>
                <a:gd name="connsiteX1484" fmla="*/ 3351371 w 6400800"/>
                <a:gd name="connsiteY1484" fmla="*/ 239554 h 514350"/>
                <a:gd name="connsiteX1485" fmla="*/ 3351371 w 6400800"/>
                <a:gd name="connsiteY1485" fmla="*/ 237649 h 514350"/>
                <a:gd name="connsiteX1486" fmla="*/ 3351371 w 6400800"/>
                <a:gd name="connsiteY1486" fmla="*/ 238601 h 514350"/>
                <a:gd name="connsiteX1487" fmla="*/ 3344704 w 6400800"/>
                <a:gd name="connsiteY1487" fmla="*/ 221456 h 514350"/>
                <a:gd name="connsiteX1488" fmla="*/ 3349466 w 6400800"/>
                <a:gd name="connsiteY1488" fmla="*/ 248126 h 514350"/>
                <a:gd name="connsiteX1489" fmla="*/ 3347561 w 6400800"/>
                <a:gd name="connsiteY1489" fmla="*/ 265271 h 514350"/>
                <a:gd name="connsiteX1490" fmla="*/ 3345656 w 6400800"/>
                <a:gd name="connsiteY1490" fmla="*/ 283369 h 514350"/>
                <a:gd name="connsiteX1491" fmla="*/ 3343751 w 6400800"/>
                <a:gd name="connsiteY1491" fmla="*/ 287179 h 514350"/>
                <a:gd name="connsiteX1492" fmla="*/ 3339941 w 6400800"/>
                <a:gd name="connsiteY1492" fmla="*/ 274796 h 514350"/>
                <a:gd name="connsiteX1493" fmla="*/ 3325654 w 6400800"/>
                <a:gd name="connsiteY1493" fmla="*/ 231934 h 514350"/>
                <a:gd name="connsiteX1494" fmla="*/ 3328511 w 6400800"/>
                <a:gd name="connsiteY1494" fmla="*/ 216694 h 514350"/>
                <a:gd name="connsiteX1495" fmla="*/ 3338036 w 6400800"/>
                <a:gd name="connsiteY1495" fmla="*/ 170974 h 514350"/>
                <a:gd name="connsiteX1496" fmla="*/ 3346609 w 6400800"/>
                <a:gd name="connsiteY1496" fmla="*/ 136684 h 514350"/>
                <a:gd name="connsiteX1497" fmla="*/ 3355181 w 6400800"/>
                <a:gd name="connsiteY1497" fmla="*/ 106204 h 514350"/>
                <a:gd name="connsiteX1498" fmla="*/ 3342799 w 6400800"/>
                <a:gd name="connsiteY1498" fmla="*/ 134779 h 514350"/>
                <a:gd name="connsiteX1499" fmla="*/ 3330416 w 6400800"/>
                <a:gd name="connsiteY1499" fmla="*/ 169069 h 514350"/>
                <a:gd name="connsiteX1500" fmla="*/ 3318986 w 6400800"/>
                <a:gd name="connsiteY1500" fmla="*/ 208121 h 514350"/>
                <a:gd name="connsiteX1501" fmla="*/ 3318986 w 6400800"/>
                <a:gd name="connsiteY1501" fmla="*/ 203359 h 514350"/>
                <a:gd name="connsiteX1502" fmla="*/ 3320891 w 6400800"/>
                <a:gd name="connsiteY1502" fmla="*/ 195739 h 514350"/>
                <a:gd name="connsiteX1503" fmla="*/ 3327559 w 6400800"/>
                <a:gd name="connsiteY1503" fmla="*/ 170021 h 514350"/>
                <a:gd name="connsiteX1504" fmla="*/ 3332321 w 6400800"/>
                <a:gd name="connsiteY1504" fmla="*/ 147161 h 514350"/>
                <a:gd name="connsiteX1505" fmla="*/ 3323749 w 6400800"/>
                <a:gd name="connsiteY1505" fmla="*/ 169069 h 514350"/>
                <a:gd name="connsiteX1506" fmla="*/ 3322796 w 6400800"/>
                <a:gd name="connsiteY1506" fmla="*/ 171926 h 514350"/>
                <a:gd name="connsiteX1507" fmla="*/ 3323749 w 6400800"/>
                <a:gd name="connsiteY1507" fmla="*/ 165259 h 514350"/>
                <a:gd name="connsiteX1508" fmla="*/ 3328511 w 6400800"/>
                <a:gd name="connsiteY1508" fmla="*/ 147161 h 514350"/>
                <a:gd name="connsiteX1509" fmla="*/ 3336131 w 6400800"/>
                <a:gd name="connsiteY1509" fmla="*/ 116681 h 514350"/>
                <a:gd name="connsiteX1510" fmla="*/ 3341846 w 6400800"/>
                <a:gd name="connsiteY1510" fmla="*/ 90011 h 514350"/>
                <a:gd name="connsiteX1511" fmla="*/ 3332321 w 6400800"/>
                <a:gd name="connsiteY1511" fmla="*/ 114776 h 514350"/>
                <a:gd name="connsiteX1512" fmla="*/ 3321844 w 6400800"/>
                <a:gd name="connsiteY1512" fmla="*/ 143351 h 514350"/>
                <a:gd name="connsiteX1513" fmla="*/ 3315176 w 6400800"/>
                <a:gd name="connsiteY1513" fmla="*/ 161449 h 514350"/>
                <a:gd name="connsiteX1514" fmla="*/ 3308509 w 6400800"/>
                <a:gd name="connsiteY1514" fmla="*/ 181451 h 514350"/>
                <a:gd name="connsiteX1515" fmla="*/ 3308509 w 6400800"/>
                <a:gd name="connsiteY1515" fmla="*/ 181451 h 514350"/>
                <a:gd name="connsiteX1516" fmla="*/ 3306604 w 6400800"/>
                <a:gd name="connsiteY1516" fmla="*/ 176689 h 514350"/>
                <a:gd name="connsiteX1517" fmla="*/ 3292316 w 6400800"/>
                <a:gd name="connsiteY1517" fmla="*/ 140494 h 514350"/>
                <a:gd name="connsiteX1518" fmla="*/ 3305651 w 6400800"/>
                <a:gd name="connsiteY1518" fmla="*/ 189071 h 514350"/>
                <a:gd name="connsiteX1519" fmla="*/ 3294221 w 6400800"/>
                <a:gd name="connsiteY1519" fmla="*/ 227171 h 514350"/>
                <a:gd name="connsiteX1520" fmla="*/ 3293269 w 6400800"/>
                <a:gd name="connsiteY1520" fmla="*/ 230981 h 514350"/>
                <a:gd name="connsiteX1521" fmla="*/ 3292316 w 6400800"/>
                <a:gd name="connsiteY1521" fmla="*/ 229076 h 514350"/>
                <a:gd name="connsiteX1522" fmla="*/ 3277076 w 6400800"/>
                <a:gd name="connsiteY1522" fmla="*/ 197644 h 514350"/>
                <a:gd name="connsiteX1523" fmla="*/ 3291364 w 6400800"/>
                <a:gd name="connsiteY1523" fmla="*/ 237649 h 514350"/>
                <a:gd name="connsiteX1524" fmla="*/ 3285649 w 6400800"/>
                <a:gd name="connsiteY1524" fmla="*/ 257651 h 514350"/>
                <a:gd name="connsiteX1525" fmla="*/ 3277076 w 6400800"/>
                <a:gd name="connsiteY1525" fmla="*/ 246221 h 514350"/>
                <a:gd name="connsiteX1526" fmla="*/ 3274219 w 6400800"/>
                <a:gd name="connsiteY1526" fmla="*/ 242411 h 514350"/>
                <a:gd name="connsiteX1527" fmla="*/ 3277076 w 6400800"/>
                <a:gd name="connsiteY1527" fmla="*/ 199549 h 514350"/>
                <a:gd name="connsiteX1528" fmla="*/ 3272314 w 6400800"/>
                <a:gd name="connsiteY1528" fmla="*/ 217646 h 514350"/>
                <a:gd name="connsiteX1529" fmla="*/ 3268504 w 6400800"/>
                <a:gd name="connsiteY1529" fmla="*/ 234791 h 514350"/>
                <a:gd name="connsiteX1530" fmla="*/ 3258979 w 6400800"/>
                <a:gd name="connsiteY1530" fmla="*/ 223361 h 514350"/>
                <a:gd name="connsiteX1531" fmla="*/ 3241834 w 6400800"/>
                <a:gd name="connsiteY1531" fmla="*/ 203359 h 514350"/>
                <a:gd name="connsiteX1532" fmla="*/ 3256121 w 6400800"/>
                <a:gd name="connsiteY1532" fmla="*/ 226219 h 514350"/>
                <a:gd name="connsiteX1533" fmla="*/ 3266599 w 6400800"/>
                <a:gd name="connsiteY1533" fmla="*/ 243364 h 514350"/>
                <a:gd name="connsiteX1534" fmla="*/ 3260884 w 6400800"/>
                <a:gd name="connsiteY1534" fmla="*/ 265271 h 514350"/>
                <a:gd name="connsiteX1535" fmla="*/ 3256121 w 6400800"/>
                <a:gd name="connsiteY1535" fmla="*/ 288131 h 514350"/>
                <a:gd name="connsiteX1536" fmla="*/ 3256121 w 6400800"/>
                <a:gd name="connsiteY1536" fmla="*/ 287179 h 514350"/>
                <a:gd name="connsiteX1537" fmla="*/ 3256121 w 6400800"/>
                <a:gd name="connsiteY1537" fmla="*/ 289084 h 514350"/>
                <a:gd name="connsiteX1538" fmla="*/ 3255169 w 6400800"/>
                <a:gd name="connsiteY1538" fmla="*/ 293846 h 514350"/>
                <a:gd name="connsiteX1539" fmla="*/ 3253264 w 6400800"/>
                <a:gd name="connsiteY1539" fmla="*/ 290036 h 514350"/>
                <a:gd name="connsiteX1540" fmla="*/ 3254216 w 6400800"/>
                <a:gd name="connsiteY1540" fmla="*/ 280511 h 514350"/>
                <a:gd name="connsiteX1541" fmla="*/ 3252311 w 6400800"/>
                <a:gd name="connsiteY1541" fmla="*/ 287179 h 514350"/>
                <a:gd name="connsiteX1542" fmla="*/ 3246596 w 6400800"/>
                <a:gd name="connsiteY1542" fmla="*/ 276701 h 514350"/>
                <a:gd name="connsiteX1543" fmla="*/ 3251359 w 6400800"/>
                <a:gd name="connsiteY1543" fmla="*/ 290989 h 514350"/>
                <a:gd name="connsiteX1544" fmla="*/ 3249454 w 6400800"/>
                <a:gd name="connsiteY1544" fmla="*/ 298609 h 514350"/>
                <a:gd name="connsiteX1545" fmla="*/ 3247549 w 6400800"/>
                <a:gd name="connsiteY1545" fmla="*/ 304324 h 514350"/>
                <a:gd name="connsiteX1546" fmla="*/ 3246596 w 6400800"/>
                <a:gd name="connsiteY1546" fmla="*/ 301466 h 514350"/>
                <a:gd name="connsiteX1547" fmla="*/ 3246596 w 6400800"/>
                <a:gd name="connsiteY1547" fmla="*/ 306229 h 514350"/>
                <a:gd name="connsiteX1548" fmla="*/ 3243739 w 6400800"/>
                <a:gd name="connsiteY1548" fmla="*/ 317659 h 514350"/>
                <a:gd name="connsiteX1549" fmla="*/ 3239929 w 6400800"/>
                <a:gd name="connsiteY1549" fmla="*/ 304324 h 514350"/>
                <a:gd name="connsiteX1550" fmla="*/ 3242786 w 6400800"/>
                <a:gd name="connsiteY1550" fmla="*/ 296704 h 514350"/>
                <a:gd name="connsiteX1551" fmla="*/ 3238976 w 6400800"/>
                <a:gd name="connsiteY1551" fmla="*/ 302419 h 514350"/>
                <a:gd name="connsiteX1552" fmla="*/ 3236119 w 6400800"/>
                <a:gd name="connsiteY1552" fmla="*/ 293846 h 514350"/>
                <a:gd name="connsiteX1553" fmla="*/ 3235166 w 6400800"/>
                <a:gd name="connsiteY1553" fmla="*/ 290036 h 514350"/>
                <a:gd name="connsiteX1554" fmla="*/ 3241834 w 6400800"/>
                <a:gd name="connsiteY1554" fmla="*/ 273844 h 514350"/>
                <a:gd name="connsiteX1555" fmla="*/ 3249454 w 6400800"/>
                <a:gd name="connsiteY1555" fmla="*/ 256699 h 514350"/>
                <a:gd name="connsiteX1556" fmla="*/ 3256121 w 6400800"/>
                <a:gd name="connsiteY1556" fmla="*/ 242411 h 514350"/>
                <a:gd name="connsiteX1557" fmla="*/ 3245644 w 6400800"/>
                <a:gd name="connsiteY1557" fmla="*/ 254794 h 514350"/>
                <a:gd name="connsiteX1558" fmla="*/ 3235166 w 6400800"/>
                <a:gd name="connsiteY1558" fmla="*/ 270034 h 514350"/>
                <a:gd name="connsiteX1559" fmla="*/ 3230404 w 6400800"/>
                <a:gd name="connsiteY1559" fmla="*/ 276701 h 514350"/>
                <a:gd name="connsiteX1560" fmla="*/ 3229451 w 6400800"/>
                <a:gd name="connsiteY1560" fmla="*/ 272891 h 514350"/>
                <a:gd name="connsiteX1561" fmla="*/ 3222784 w 6400800"/>
                <a:gd name="connsiteY1561" fmla="*/ 253841 h 514350"/>
                <a:gd name="connsiteX1562" fmla="*/ 3218021 w 6400800"/>
                <a:gd name="connsiteY1562" fmla="*/ 241459 h 514350"/>
                <a:gd name="connsiteX1563" fmla="*/ 3218021 w 6400800"/>
                <a:gd name="connsiteY1563" fmla="*/ 236696 h 514350"/>
                <a:gd name="connsiteX1564" fmla="*/ 3222784 w 6400800"/>
                <a:gd name="connsiteY1564" fmla="*/ 206216 h 514350"/>
                <a:gd name="connsiteX1565" fmla="*/ 3229451 w 6400800"/>
                <a:gd name="connsiteY1565" fmla="*/ 166211 h 514350"/>
                <a:gd name="connsiteX1566" fmla="*/ 3235166 w 6400800"/>
                <a:gd name="connsiteY1566" fmla="*/ 135731 h 514350"/>
                <a:gd name="connsiteX1567" fmla="*/ 3239929 w 6400800"/>
                <a:gd name="connsiteY1567" fmla="*/ 109061 h 514350"/>
                <a:gd name="connsiteX1568" fmla="*/ 3231356 w 6400800"/>
                <a:gd name="connsiteY1568" fmla="*/ 134779 h 514350"/>
                <a:gd name="connsiteX1569" fmla="*/ 3212306 w 6400800"/>
                <a:gd name="connsiteY1569" fmla="*/ 204311 h 514350"/>
                <a:gd name="connsiteX1570" fmla="*/ 3209449 w 6400800"/>
                <a:gd name="connsiteY1570" fmla="*/ 215741 h 514350"/>
                <a:gd name="connsiteX1571" fmla="*/ 3204686 w 6400800"/>
                <a:gd name="connsiteY1571" fmla="*/ 204311 h 514350"/>
                <a:gd name="connsiteX1572" fmla="*/ 3203734 w 6400800"/>
                <a:gd name="connsiteY1572" fmla="*/ 175736 h 514350"/>
                <a:gd name="connsiteX1573" fmla="*/ 3200876 w 6400800"/>
                <a:gd name="connsiteY1573" fmla="*/ 206216 h 514350"/>
                <a:gd name="connsiteX1574" fmla="*/ 3196114 w 6400800"/>
                <a:gd name="connsiteY1574" fmla="*/ 240506 h 514350"/>
                <a:gd name="connsiteX1575" fmla="*/ 3195161 w 6400800"/>
                <a:gd name="connsiteY1575" fmla="*/ 243364 h 514350"/>
                <a:gd name="connsiteX1576" fmla="*/ 3196114 w 6400800"/>
                <a:gd name="connsiteY1576" fmla="*/ 217646 h 514350"/>
                <a:gd name="connsiteX1577" fmla="*/ 3198019 w 6400800"/>
                <a:gd name="connsiteY1577" fmla="*/ 180499 h 514350"/>
                <a:gd name="connsiteX1578" fmla="*/ 3199924 w 6400800"/>
                <a:gd name="connsiteY1578" fmla="*/ 151924 h 514350"/>
                <a:gd name="connsiteX1579" fmla="*/ 3200876 w 6400800"/>
                <a:gd name="connsiteY1579" fmla="*/ 127159 h 514350"/>
                <a:gd name="connsiteX1580" fmla="*/ 3195161 w 6400800"/>
                <a:gd name="connsiteY1580" fmla="*/ 151924 h 514350"/>
                <a:gd name="connsiteX1581" fmla="*/ 3184684 w 6400800"/>
                <a:gd name="connsiteY1581" fmla="*/ 217646 h 514350"/>
                <a:gd name="connsiteX1582" fmla="*/ 3181826 w 6400800"/>
                <a:gd name="connsiteY1582" fmla="*/ 235744 h 514350"/>
                <a:gd name="connsiteX1583" fmla="*/ 3179921 w 6400800"/>
                <a:gd name="connsiteY1583" fmla="*/ 231934 h 514350"/>
                <a:gd name="connsiteX1584" fmla="*/ 3179921 w 6400800"/>
                <a:gd name="connsiteY1584" fmla="*/ 224314 h 514350"/>
                <a:gd name="connsiteX1585" fmla="*/ 3178969 w 6400800"/>
                <a:gd name="connsiteY1585" fmla="*/ 230029 h 514350"/>
                <a:gd name="connsiteX1586" fmla="*/ 3177064 w 6400800"/>
                <a:gd name="connsiteY1586" fmla="*/ 227171 h 514350"/>
                <a:gd name="connsiteX1587" fmla="*/ 3178016 w 6400800"/>
                <a:gd name="connsiteY1587" fmla="*/ 231934 h 514350"/>
                <a:gd name="connsiteX1588" fmla="*/ 3174206 w 6400800"/>
                <a:gd name="connsiteY1588" fmla="*/ 250984 h 514350"/>
                <a:gd name="connsiteX1589" fmla="*/ 3170396 w 6400800"/>
                <a:gd name="connsiteY1589" fmla="*/ 277654 h 514350"/>
                <a:gd name="connsiteX1590" fmla="*/ 3169444 w 6400800"/>
                <a:gd name="connsiteY1590" fmla="*/ 275749 h 514350"/>
                <a:gd name="connsiteX1591" fmla="*/ 3163729 w 6400800"/>
                <a:gd name="connsiteY1591" fmla="*/ 215741 h 514350"/>
                <a:gd name="connsiteX1592" fmla="*/ 3162776 w 6400800"/>
                <a:gd name="connsiteY1592" fmla="*/ 207169 h 514350"/>
                <a:gd name="connsiteX1593" fmla="*/ 3163729 w 6400800"/>
                <a:gd name="connsiteY1593" fmla="*/ 203359 h 514350"/>
                <a:gd name="connsiteX1594" fmla="*/ 3174206 w 6400800"/>
                <a:gd name="connsiteY1594" fmla="*/ 132874 h 514350"/>
                <a:gd name="connsiteX1595" fmla="*/ 3178016 w 6400800"/>
                <a:gd name="connsiteY1595" fmla="*/ 106204 h 514350"/>
                <a:gd name="connsiteX1596" fmla="*/ 3170396 w 6400800"/>
                <a:gd name="connsiteY1596" fmla="*/ 131921 h 514350"/>
                <a:gd name="connsiteX1597" fmla="*/ 3158014 w 6400800"/>
                <a:gd name="connsiteY1597" fmla="*/ 177641 h 514350"/>
                <a:gd name="connsiteX1598" fmla="*/ 3154204 w 6400800"/>
                <a:gd name="connsiteY1598" fmla="*/ 159544 h 514350"/>
                <a:gd name="connsiteX1599" fmla="*/ 3149441 w 6400800"/>
                <a:gd name="connsiteY1599" fmla="*/ 134779 h 514350"/>
                <a:gd name="connsiteX1600" fmla="*/ 3143726 w 6400800"/>
                <a:gd name="connsiteY1600" fmla="*/ 112871 h 514350"/>
                <a:gd name="connsiteX1601" fmla="*/ 3133249 w 6400800"/>
                <a:gd name="connsiteY1601" fmla="*/ 77629 h 514350"/>
                <a:gd name="connsiteX1602" fmla="*/ 3122771 w 6400800"/>
                <a:gd name="connsiteY1602" fmla="*/ 47149 h 514350"/>
                <a:gd name="connsiteX1603" fmla="*/ 3129439 w 6400800"/>
                <a:gd name="connsiteY1603" fmla="*/ 78581 h 514350"/>
                <a:gd name="connsiteX1604" fmla="*/ 3136106 w 6400800"/>
                <a:gd name="connsiteY1604" fmla="*/ 114776 h 514350"/>
                <a:gd name="connsiteX1605" fmla="*/ 3139916 w 6400800"/>
                <a:gd name="connsiteY1605" fmla="*/ 136684 h 514350"/>
                <a:gd name="connsiteX1606" fmla="*/ 3142774 w 6400800"/>
                <a:gd name="connsiteY1606" fmla="*/ 161449 h 514350"/>
                <a:gd name="connsiteX1607" fmla="*/ 3147536 w 6400800"/>
                <a:gd name="connsiteY1607" fmla="*/ 213836 h 514350"/>
                <a:gd name="connsiteX1608" fmla="*/ 3146584 w 6400800"/>
                <a:gd name="connsiteY1608" fmla="*/ 217646 h 514350"/>
                <a:gd name="connsiteX1609" fmla="*/ 3143726 w 6400800"/>
                <a:gd name="connsiteY1609" fmla="*/ 210026 h 514350"/>
                <a:gd name="connsiteX1610" fmla="*/ 3138964 w 6400800"/>
                <a:gd name="connsiteY1610" fmla="*/ 196691 h 514350"/>
                <a:gd name="connsiteX1611" fmla="*/ 3134201 w 6400800"/>
                <a:gd name="connsiteY1611" fmla="*/ 179546 h 514350"/>
                <a:gd name="connsiteX1612" fmla="*/ 3126581 w 6400800"/>
                <a:gd name="connsiteY1612" fmla="*/ 155734 h 514350"/>
                <a:gd name="connsiteX1613" fmla="*/ 3129439 w 6400800"/>
                <a:gd name="connsiteY1613" fmla="*/ 172879 h 514350"/>
                <a:gd name="connsiteX1614" fmla="*/ 3118961 w 6400800"/>
                <a:gd name="connsiteY1614" fmla="*/ 150019 h 514350"/>
                <a:gd name="connsiteX1615" fmla="*/ 3112294 w 6400800"/>
                <a:gd name="connsiteY1615" fmla="*/ 136684 h 514350"/>
                <a:gd name="connsiteX1616" fmla="*/ 3102769 w 6400800"/>
                <a:gd name="connsiteY1616" fmla="*/ 113824 h 514350"/>
                <a:gd name="connsiteX1617" fmla="*/ 3090386 w 6400800"/>
                <a:gd name="connsiteY1617" fmla="*/ 87154 h 514350"/>
                <a:gd name="connsiteX1618" fmla="*/ 3099911 w 6400800"/>
                <a:gd name="connsiteY1618" fmla="*/ 114776 h 514350"/>
                <a:gd name="connsiteX1619" fmla="*/ 3109436 w 6400800"/>
                <a:gd name="connsiteY1619" fmla="*/ 146209 h 514350"/>
                <a:gd name="connsiteX1620" fmla="*/ 3115151 w 6400800"/>
                <a:gd name="connsiteY1620" fmla="*/ 167164 h 514350"/>
                <a:gd name="connsiteX1621" fmla="*/ 3109436 w 6400800"/>
                <a:gd name="connsiteY1621" fmla="*/ 155734 h 514350"/>
                <a:gd name="connsiteX1622" fmla="*/ 3116104 w 6400800"/>
                <a:gd name="connsiteY1622" fmla="*/ 176689 h 514350"/>
                <a:gd name="connsiteX1623" fmla="*/ 3121819 w 6400800"/>
                <a:gd name="connsiteY1623" fmla="*/ 194786 h 514350"/>
                <a:gd name="connsiteX1624" fmla="*/ 3125629 w 6400800"/>
                <a:gd name="connsiteY1624" fmla="*/ 213836 h 514350"/>
                <a:gd name="connsiteX1625" fmla="*/ 3123724 w 6400800"/>
                <a:gd name="connsiteY1625" fmla="*/ 215741 h 514350"/>
                <a:gd name="connsiteX1626" fmla="*/ 3122771 w 6400800"/>
                <a:gd name="connsiteY1626" fmla="*/ 210979 h 514350"/>
                <a:gd name="connsiteX1627" fmla="*/ 3122771 w 6400800"/>
                <a:gd name="connsiteY1627" fmla="*/ 216694 h 514350"/>
                <a:gd name="connsiteX1628" fmla="*/ 3113246 w 6400800"/>
                <a:gd name="connsiteY1628" fmla="*/ 228124 h 514350"/>
                <a:gd name="connsiteX1629" fmla="*/ 3113246 w 6400800"/>
                <a:gd name="connsiteY1629" fmla="*/ 228124 h 514350"/>
                <a:gd name="connsiteX1630" fmla="*/ 3110389 w 6400800"/>
                <a:gd name="connsiteY1630" fmla="*/ 191929 h 514350"/>
                <a:gd name="connsiteX1631" fmla="*/ 3108484 w 6400800"/>
                <a:gd name="connsiteY1631" fmla="*/ 171926 h 514350"/>
                <a:gd name="connsiteX1632" fmla="*/ 3106579 w 6400800"/>
                <a:gd name="connsiteY1632" fmla="*/ 192881 h 514350"/>
                <a:gd name="connsiteX1633" fmla="*/ 3104674 w 6400800"/>
                <a:gd name="connsiteY1633" fmla="*/ 228124 h 514350"/>
                <a:gd name="connsiteX1634" fmla="*/ 3104674 w 6400800"/>
                <a:gd name="connsiteY1634" fmla="*/ 227171 h 514350"/>
                <a:gd name="connsiteX1635" fmla="*/ 3097054 w 6400800"/>
                <a:gd name="connsiteY1635" fmla="*/ 208121 h 514350"/>
                <a:gd name="connsiteX1636" fmla="*/ 3100864 w 6400800"/>
                <a:gd name="connsiteY1636" fmla="*/ 228124 h 514350"/>
                <a:gd name="connsiteX1637" fmla="*/ 3103721 w 6400800"/>
                <a:gd name="connsiteY1637" fmla="*/ 244316 h 514350"/>
                <a:gd name="connsiteX1638" fmla="*/ 3096101 w 6400800"/>
                <a:gd name="connsiteY1638" fmla="*/ 255746 h 514350"/>
                <a:gd name="connsiteX1639" fmla="*/ 3087529 w 6400800"/>
                <a:gd name="connsiteY1639" fmla="*/ 270034 h 514350"/>
                <a:gd name="connsiteX1640" fmla="*/ 3082766 w 6400800"/>
                <a:gd name="connsiteY1640" fmla="*/ 252889 h 514350"/>
                <a:gd name="connsiteX1641" fmla="*/ 3077051 w 6400800"/>
                <a:gd name="connsiteY1641" fmla="*/ 233839 h 514350"/>
                <a:gd name="connsiteX1642" fmla="*/ 3078956 w 6400800"/>
                <a:gd name="connsiteY1642" fmla="*/ 252889 h 514350"/>
                <a:gd name="connsiteX1643" fmla="*/ 3079909 w 6400800"/>
                <a:gd name="connsiteY1643" fmla="*/ 264319 h 514350"/>
                <a:gd name="connsiteX1644" fmla="*/ 3077051 w 6400800"/>
                <a:gd name="connsiteY1644" fmla="*/ 255746 h 514350"/>
                <a:gd name="connsiteX1645" fmla="*/ 3074194 w 6400800"/>
                <a:gd name="connsiteY1645" fmla="*/ 248126 h 514350"/>
                <a:gd name="connsiteX1646" fmla="*/ 3074194 w 6400800"/>
                <a:gd name="connsiteY1646" fmla="*/ 242411 h 514350"/>
                <a:gd name="connsiteX1647" fmla="*/ 3075146 w 6400800"/>
                <a:gd name="connsiteY1647" fmla="*/ 229076 h 514350"/>
                <a:gd name="connsiteX1648" fmla="*/ 3077051 w 6400800"/>
                <a:gd name="connsiteY1648" fmla="*/ 220504 h 514350"/>
                <a:gd name="connsiteX1649" fmla="*/ 3086576 w 6400800"/>
                <a:gd name="connsiteY1649" fmla="*/ 189071 h 514350"/>
                <a:gd name="connsiteX1650" fmla="*/ 3096101 w 6400800"/>
                <a:gd name="connsiteY1650" fmla="*/ 161449 h 514350"/>
                <a:gd name="connsiteX1651" fmla="*/ 3083719 w 6400800"/>
                <a:gd name="connsiteY1651" fmla="*/ 188119 h 514350"/>
                <a:gd name="connsiteX1652" fmla="*/ 3071336 w 6400800"/>
                <a:gd name="connsiteY1652" fmla="*/ 218599 h 514350"/>
                <a:gd name="connsiteX1653" fmla="*/ 3068479 w 6400800"/>
                <a:gd name="connsiteY1653" fmla="*/ 224314 h 514350"/>
                <a:gd name="connsiteX1654" fmla="*/ 3068479 w 6400800"/>
                <a:gd name="connsiteY1654" fmla="*/ 216694 h 514350"/>
                <a:gd name="connsiteX1655" fmla="*/ 3069431 w 6400800"/>
                <a:gd name="connsiteY1655" fmla="*/ 209074 h 514350"/>
                <a:gd name="connsiteX1656" fmla="*/ 3072289 w 6400800"/>
                <a:gd name="connsiteY1656" fmla="*/ 181451 h 514350"/>
                <a:gd name="connsiteX1657" fmla="*/ 3073241 w 6400800"/>
                <a:gd name="connsiteY1657" fmla="*/ 157639 h 514350"/>
                <a:gd name="connsiteX1658" fmla="*/ 3067526 w 6400800"/>
                <a:gd name="connsiteY1658" fmla="*/ 180499 h 514350"/>
                <a:gd name="connsiteX1659" fmla="*/ 3066574 w 6400800"/>
                <a:gd name="connsiteY1659" fmla="*/ 183356 h 514350"/>
                <a:gd name="connsiteX1660" fmla="*/ 3064669 w 6400800"/>
                <a:gd name="connsiteY1660" fmla="*/ 148114 h 514350"/>
                <a:gd name="connsiteX1661" fmla="*/ 3064669 w 6400800"/>
                <a:gd name="connsiteY1661" fmla="*/ 145256 h 514350"/>
                <a:gd name="connsiteX1662" fmla="*/ 3064669 w 6400800"/>
                <a:gd name="connsiteY1662" fmla="*/ 146209 h 514350"/>
                <a:gd name="connsiteX1663" fmla="*/ 3063716 w 6400800"/>
                <a:gd name="connsiteY1663" fmla="*/ 131921 h 514350"/>
                <a:gd name="connsiteX1664" fmla="*/ 3058954 w 6400800"/>
                <a:gd name="connsiteY1664" fmla="*/ 174784 h 514350"/>
                <a:gd name="connsiteX1665" fmla="*/ 3056096 w 6400800"/>
                <a:gd name="connsiteY1665" fmla="*/ 190976 h 514350"/>
                <a:gd name="connsiteX1666" fmla="*/ 3054191 w 6400800"/>
                <a:gd name="connsiteY1666" fmla="*/ 201454 h 514350"/>
                <a:gd name="connsiteX1667" fmla="*/ 3049429 w 6400800"/>
                <a:gd name="connsiteY1667" fmla="*/ 189071 h 514350"/>
                <a:gd name="connsiteX1668" fmla="*/ 3049429 w 6400800"/>
                <a:gd name="connsiteY1668" fmla="*/ 188119 h 514350"/>
                <a:gd name="connsiteX1669" fmla="*/ 3056096 w 6400800"/>
                <a:gd name="connsiteY1669" fmla="*/ 151924 h 514350"/>
                <a:gd name="connsiteX1670" fmla="*/ 3062764 w 6400800"/>
                <a:gd name="connsiteY1670" fmla="*/ 120491 h 514350"/>
                <a:gd name="connsiteX1671" fmla="*/ 3052286 w 6400800"/>
                <a:gd name="connsiteY1671" fmla="*/ 150971 h 514350"/>
                <a:gd name="connsiteX1672" fmla="*/ 3041809 w 6400800"/>
                <a:gd name="connsiteY1672" fmla="*/ 186214 h 514350"/>
                <a:gd name="connsiteX1673" fmla="*/ 3036094 w 6400800"/>
                <a:gd name="connsiteY1673" fmla="*/ 208121 h 514350"/>
                <a:gd name="connsiteX1674" fmla="*/ 3034189 w 6400800"/>
                <a:gd name="connsiteY1674" fmla="*/ 215741 h 514350"/>
                <a:gd name="connsiteX1675" fmla="*/ 3032284 w 6400800"/>
                <a:gd name="connsiteY1675" fmla="*/ 205264 h 514350"/>
                <a:gd name="connsiteX1676" fmla="*/ 3048476 w 6400800"/>
                <a:gd name="connsiteY1676" fmla="*/ 148114 h 514350"/>
                <a:gd name="connsiteX1677" fmla="*/ 3057049 w 6400800"/>
                <a:gd name="connsiteY1677" fmla="*/ 123349 h 514350"/>
                <a:gd name="connsiteX1678" fmla="*/ 3054191 w 6400800"/>
                <a:gd name="connsiteY1678" fmla="*/ 129064 h 514350"/>
                <a:gd name="connsiteX1679" fmla="*/ 3045619 w 6400800"/>
                <a:gd name="connsiteY1679" fmla="*/ 146209 h 514350"/>
                <a:gd name="connsiteX1680" fmla="*/ 3029426 w 6400800"/>
                <a:gd name="connsiteY1680" fmla="*/ 184309 h 514350"/>
                <a:gd name="connsiteX1681" fmla="*/ 3029426 w 6400800"/>
                <a:gd name="connsiteY1681" fmla="*/ 167164 h 514350"/>
                <a:gd name="connsiteX1682" fmla="*/ 3030379 w 6400800"/>
                <a:gd name="connsiteY1682" fmla="*/ 140494 h 514350"/>
                <a:gd name="connsiteX1683" fmla="*/ 3025616 w 6400800"/>
                <a:gd name="connsiteY1683" fmla="*/ 166211 h 514350"/>
                <a:gd name="connsiteX1684" fmla="*/ 3022759 w 6400800"/>
                <a:gd name="connsiteY1684" fmla="*/ 196691 h 514350"/>
                <a:gd name="connsiteX1685" fmla="*/ 3022759 w 6400800"/>
                <a:gd name="connsiteY1685" fmla="*/ 202406 h 514350"/>
                <a:gd name="connsiteX1686" fmla="*/ 3019901 w 6400800"/>
                <a:gd name="connsiteY1686" fmla="*/ 210979 h 514350"/>
                <a:gd name="connsiteX1687" fmla="*/ 3011329 w 6400800"/>
                <a:gd name="connsiteY1687" fmla="*/ 234791 h 514350"/>
                <a:gd name="connsiteX1688" fmla="*/ 3007519 w 6400800"/>
                <a:gd name="connsiteY1688" fmla="*/ 226219 h 514350"/>
                <a:gd name="connsiteX1689" fmla="*/ 3011329 w 6400800"/>
                <a:gd name="connsiteY1689" fmla="*/ 215741 h 514350"/>
                <a:gd name="connsiteX1690" fmla="*/ 3006566 w 6400800"/>
                <a:gd name="connsiteY1690" fmla="*/ 222409 h 514350"/>
                <a:gd name="connsiteX1691" fmla="*/ 3001804 w 6400800"/>
                <a:gd name="connsiteY1691" fmla="*/ 202406 h 514350"/>
                <a:gd name="connsiteX1692" fmla="*/ 3000851 w 6400800"/>
                <a:gd name="connsiteY1692" fmla="*/ 197644 h 514350"/>
                <a:gd name="connsiteX1693" fmla="*/ 3003709 w 6400800"/>
                <a:gd name="connsiteY1693" fmla="*/ 189071 h 514350"/>
                <a:gd name="connsiteX1694" fmla="*/ 3011329 w 6400800"/>
                <a:gd name="connsiteY1694" fmla="*/ 164306 h 514350"/>
                <a:gd name="connsiteX1695" fmla="*/ 3018949 w 6400800"/>
                <a:gd name="connsiteY1695" fmla="*/ 142399 h 514350"/>
                <a:gd name="connsiteX1696" fmla="*/ 3007519 w 6400800"/>
                <a:gd name="connsiteY1696" fmla="*/ 162401 h 514350"/>
                <a:gd name="connsiteX1697" fmla="*/ 2997994 w 6400800"/>
                <a:gd name="connsiteY1697" fmla="*/ 182404 h 514350"/>
                <a:gd name="connsiteX1698" fmla="*/ 2995136 w 6400800"/>
                <a:gd name="connsiteY1698" fmla="*/ 169069 h 514350"/>
                <a:gd name="connsiteX1699" fmla="*/ 3014186 w 6400800"/>
                <a:gd name="connsiteY1699" fmla="*/ 100489 h 514350"/>
                <a:gd name="connsiteX1700" fmla="*/ 3021806 w 6400800"/>
                <a:gd name="connsiteY1700" fmla="*/ 76676 h 514350"/>
                <a:gd name="connsiteX1701" fmla="*/ 3024664 w 6400800"/>
                <a:gd name="connsiteY1701" fmla="*/ 68104 h 514350"/>
                <a:gd name="connsiteX1702" fmla="*/ 3020854 w 6400800"/>
                <a:gd name="connsiteY1702" fmla="*/ 75724 h 514350"/>
                <a:gd name="connsiteX1703" fmla="*/ 3010376 w 6400800"/>
                <a:gd name="connsiteY1703" fmla="*/ 98584 h 514350"/>
                <a:gd name="connsiteX1704" fmla="*/ 2996089 w 6400800"/>
                <a:gd name="connsiteY1704" fmla="*/ 134779 h 514350"/>
                <a:gd name="connsiteX1705" fmla="*/ 2991326 w 6400800"/>
                <a:gd name="connsiteY1705" fmla="*/ 148114 h 514350"/>
                <a:gd name="connsiteX1706" fmla="*/ 2987516 w 6400800"/>
                <a:gd name="connsiteY1706" fmla="*/ 122396 h 514350"/>
                <a:gd name="connsiteX1707" fmla="*/ 2984659 w 6400800"/>
                <a:gd name="connsiteY1707" fmla="*/ 91916 h 514350"/>
                <a:gd name="connsiteX1708" fmla="*/ 2983706 w 6400800"/>
                <a:gd name="connsiteY1708" fmla="*/ 122396 h 514350"/>
                <a:gd name="connsiteX1709" fmla="*/ 2985611 w 6400800"/>
                <a:gd name="connsiteY1709" fmla="*/ 157639 h 514350"/>
                <a:gd name="connsiteX1710" fmla="*/ 2985611 w 6400800"/>
                <a:gd name="connsiteY1710" fmla="*/ 163354 h 514350"/>
                <a:gd name="connsiteX1711" fmla="*/ 2978944 w 6400800"/>
                <a:gd name="connsiteY1711" fmla="*/ 182404 h 514350"/>
                <a:gd name="connsiteX1712" fmla="*/ 2960846 w 6400800"/>
                <a:gd name="connsiteY1712" fmla="*/ 238601 h 514350"/>
                <a:gd name="connsiteX1713" fmla="*/ 2959894 w 6400800"/>
                <a:gd name="connsiteY1713" fmla="*/ 234791 h 514350"/>
                <a:gd name="connsiteX1714" fmla="*/ 2960846 w 6400800"/>
                <a:gd name="connsiteY1714" fmla="*/ 239554 h 514350"/>
                <a:gd name="connsiteX1715" fmla="*/ 2950369 w 6400800"/>
                <a:gd name="connsiteY1715" fmla="*/ 274796 h 514350"/>
                <a:gd name="connsiteX1716" fmla="*/ 2952274 w 6400800"/>
                <a:gd name="connsiteY1716" fmla="*/ 264319 h 514350"/>
                <a:gd name="connsiteX1717" fmla="*/ 2944654 w 6400800"/>
                <a:gd name="connsiteY1717" fmla="*/ 284321 h 514350"/>
                <a:gd name="connsiteX1718" fmla="*/ 2944654 w 6400800"/>
                <a:gd name="connsiteY1718" fmla="*/ 283369 h 514350"/>
                <a:gd name="connsiteX1719" fmla="*/ 2945606 w 6400800"/>
                <a:gd name="connsiteY1719" fmla="*/ 277654 h 514350"/>
                <a:gd name="connsiteX1720" fmla="*/ 2949416 w 6400800"/>
                <a:gd name="connsiteY1720" fmla="*/ 238601 h 514350"/>
                <a:gd name="connsiteX1721" fmla="*/ 2951321 w 6400800"/>
                <a:gd name="connsiteY1721" fmla="*/ 221456 h 514350"/>
                <a:gd name="connsiteX1722" fmla="*/ 2953226 w 6400800"/>
                <a:gd name="connsiteY1722" fmla="*/ 205264 h 514350"/>
                <a:gd name="connsiteX1723" fmla="*/ 2956084 w 6400800"/>
                <a:gd name="connsiteY1723" fmla="*/ 179546 h 514350"/>
                <a:gd name="connsiteX1724" fmla="*/ 2958941 w 6400800"/>
                <a:gd name="connsiteY1724" fmla="*/ 156686 h 514350"/>
                <a:gd name="connsiteX1725" fmla="*/ 2952274 w 6400800"/>
                <a:gd name="connsiteY1725" fmla="*/ 178594 h 514350"/>
                <a:gd name="connsiteX1726" fmla="*/ 2945606 w 6400800"/>
                <a:gd name="connsiteY1726" fmla="*/ 203359 h 514350"/>
                <a:gd name="connsiteX1727" fmla="*/ 2941796 w 6400800"/>
                <a:gd name="connsiteY1727" fmla="*/ 218599 h 514350"/>
                <a:gd name="connsiteX1728" fmla="*/ 2937986 w 6400800"/>
                <a:gd name="connsiteY1728" fmla="*/ 235744 h 514350"/>
                <a:gd name="connsiteX1729" fmla="*/ 2931319 w 6400800"/>
                <a:gd name="connsiteY1729" fmla="*/ 270034 h 514350"/>
                <a:gd name="connsiteX1730" fmla="*/ 2929414 w 6400800"/>
                <a:gd name="connsiteY1730" fmla="*/ 260509 h 514350"/>
                <a:gd name="connsiteX1731" fmla="*/ 2928461 w 6400800"/>
                <a:gd name="connsiteY1731" fmla="*/ 256699 h 514350"/>
                <a:gd name="connsiteX1732" fmla="*/ 2931319 w 6400800"/>
                <a:gd name="connsiteY1732" fmla="*/ 251936 h 514350"/>
                <a:gd name="connsiteX1733" fmla="*/ 2927509 w 6400800"/>
                <a:gd name="connsiteY1733" fmla="*/ 254794 h 514350"/>
                <a:gd name="connsiteX1734" fmla="*/ 2925604 w 6400800"/>
                <a:gd name="connsiteY1734" fmla="*/ 247174 h 514350"/>
                <a:gd name="connsiteX1735" fmla="*/ 2931319 w 6400800"/>
                <a:gd name="connsiteY1735" fmla="*/ 231934 h 514350"/>
                <a:gd name="connsiteX1736" fmla="*/ 2924651 w 6400800"/>
                <a:gd name="connsiteY1736" fmla="*/ 243364 h 514350"/>
                <a:gd name="connsiteX1737" fmla="*/ 2922746 w 6400800"/>
                <a:gd name="connsiteY1737" fmla="*/ 237649 h 514350"/>
                <a:gd name="connsiteX1738" fmla="*/ 2922746 w 6400800"/>
                <a:gd name="connsiteY1738" fmla="*/ 236696 h 514350"/>
                <a:gd name="connsiteX1739" fmla="*/ 2921794 w 6400800"/>
                <a:gd name="connsiteY1739" fmla="*/ 236696 h 514350"/>
                <a:gd name="connsiteX1740" fmla="*/ 2916079 w 6400800"/>
                <a:gd name="connsiteY1740" fmla="*/ 236696 h 514350"/>
                <a:gd name="connsiteX1741" fmla="*/ 2916079 w 6400800"/>
                <a:gd name="connsiteY1741" fmla="*/ 236696 h 514350"/>
                <a:gd name="connsiteX1742" fmla="*/ 2935129 w 6400800"/>
                <a:gd name="connsiteY1742" fmla="*/ 176689 h 514350"/>
                <a:gd name="connsiteX1743" fmla="*/ 2909411 w 6400800"/>
                <a:gd name="connsiteY1743" fmla="*/ 230029 h 514350"/>
                <a:gd name="connsiteX1744" fmla="*/ 2902744 w 6400800"/>
                <a:gd name="connsiteY1744" fmla="*/ 211931 h 514350"/>
                <a:gd name="connsiteX1745" fmla="*/ 2900839 w 6400800"/>
                <a:gd name="connsiteY1745" fmla="*/ 195739 h 514350"/>
                <a:gd name="connsiteX1746" fmla="*/ 2897981 w 6400800"/>
                <a:gd name="connsiteY1746" fmla="*/ 173831 h 514350"/>
                <a:gd name="connsiteX1747" fmla="*/ 2896076 w 6400800"/>
                <a:gd name="connsiteY1747" fmla="*/ 153829 h 514350"/>
                <a:gd name="connsiteX1748" fmla="*/ 2893219 w 6400800"/>
                <a:gd name="connsiteY1748" fmla="*/ 121444 h 514350"/>
                <a:gd name="connsiteX1749" fmla="*/ 2890361 w 6400800"/>
                <a:gd name="connsiteY1749" fmla="*/ 93821 h 514350"/>
                <a:gd name="connsiteX1750" fmla="*/ 2889409 w 6400800"/>
                <a:gd name="connsiteY1750" fmla="*/ 121444 h 514350"/>
                <a:gd name="connsiteX1751" fmla="*/ 2889409 w 6400800"/>
                <a:gd name="connsiteY1751" fmla="*/ 153829 h 514350"/>
                <a:gd name="connsiteX1752" fmla="*/ 2889409 w 6400800"/>
                <a:gd name="connsiteY1752" fmla="*/ 173831 h 514350"/>
                <a:gd name="connsiteX1753" fmla="*/ 2890361 w 6400800"/>
                <a:gd name="connsiteY1753" fmla="*/ 195739 h 514350"/>
                <a:gd name="connsiteX1754" fmla="*/ 2891314 w 6400800"/>
                <a:gd name="connsiteY1754" fmla="*/ 211931 h 514350"/>
                <a:gd name="connsiteX1755" fmla="*/ 2887504 w 6400800"/>
                <a:gd name="connsiteY1755" fmla="*/ 217646 h 514350"/>
                <a:gd name="connsiteX1756" fmla="*/ 2885599 w 6400800"/>
                <a:gd name="connsiteY1756" fmla="*/ 221456 h 514350"/>
                <a:gd name="connsiteX1757" fmla="*/ 2880836 w 6400800"/>
                <a:gd name="connsiteY1757" fmla="*/ 195739 h 514350"/>
                <a:gd name="connsiteX1758" fmla="*/ 2874169 w 6400800"/>
                <a:gd name="connsiteY1758" fmla="*/ 166211 h 514350"/>
                <a:gd name="connsiteX1759" fmla="*/ 2867501 w 6400800"/>
                <a:gd name="connsiteY1759" fmla="*/ 144304 h 514350"/>
                <a:gd name="connsiteX1760" fmla="*/ 2860834 w 6400800"/>
                <a:gd name="connsiteY1760" fmla="*/ 125254 h 514350"/>
                <a:gd name="connsiteX1761" fmla="*/ 2863691 w 6400800"/>
                <a:gd name="connsiteY1761" fmla="*/ 145256 h 514350"/>
                <a:gd name="connsiteX1762" fmla="*/ 2866549 w 6400800"/>
                <a:gd name="connsiteY1762" fmla="*/ 168116 h 514350"/>
                <a:gd name="connsiteX1763" fmla="*/ 2869406 w 6400800"/>
                <a:gd name="connsiteY1763" fmla="*/ 197644 h 514350"/>
                <a:gd name="connsiteX1764" fmla="*/ 2872264 w 6400800"/>
                <a:gd name="connsiteY1764" fmla="*/ 232886 h 514350"/>
                <a:gd name="connsiteX1765" fmla="*/ 2873216 w 6400800"/>
                <a:gd name="connsiteY1765" fmla="*/ 247174 h 514350"/>
                <a:gd name="connsiteX1766" fmla="*/ 2864644 w 6400800"/>
                <a:gd name="connsiteY1766" fmla="*/ 270034 h 514350"/>
                <a:gd name="connsiteX1767" fmla="*/ 2863691 w 6400800"/>
                <a:gd name="connsiteY1767" fmla="*/ 274796 h 514350"/>
                <a:gd name="connsiteX1768" fmla="*/ 2855119 w 6400800"/>
                <a:gd name="connsiteY1768" fmla="*/ 257651 h 514350"/>
                <a:gd name="connsiteX1769" fmla="*/ 2841784 w 6400800"/>
                <a:gd name="connsiteY1769" fmla="*/ 230029 h 514350"/>
                <a:gd name="connsiteX1770" fmla="*/ 2855119 w 6400800"/>
                <a:gd name="connsiteY1770" fmla="*/ 226219 h 514350"/>
                <a:gd name="connsiteX1771" fmla="*/ 2853214 w 6400800"/>
                <a:gd name="connsiteY1771" fmla="*/ 231934 h 514350"/>
                <a:gd name="connsiteX1772" fmla="*/ 2840831 w 6400800"/>
                <a:gd name="connsiteY1772" fmla="*/ 209074 h 514350"/>
                <a:gd name="connsiteX1773" fmla="*/ 2866549 w 6400800"/>
                <a:gd name="connsiteY1773" fmla="*/ 150971 h 514350"/>
                <a:gd name="connsiteX1774" fmla="*/ 2835116 w 6400800"/>
                <a:gd name="connsiteY1774" fmla="*/ 198596 h 514350"/>
                <a:gd name="connsiteX1775" fmla="*/ 2829401 w 6400800"/>
                <a:gd name="connsiteY1775" fmla="*/ 188119 h 514350"/>
                <a:gd name="connsiteX1776" fmla="*/ 2820829 w 6400800"/>
                <a:gd name="connsiteY1776" fmla="*/ 132874 h 514350"/>
                <a:gd name="connsiteX1777" fmla="*/ 2821781 w 6400800"/>
                <a:gd name="connsiteY1777" fmla="*/ 173831 h 514350"/>
                <a:gd name="connsiteX1778" fmla="*/ 2807494 w 6400800"/>
                <a:gd name="connsiteY1778" fmla="*/ 151924 h 514350"/>
                <a:gd name="connsiteX1779" fmla="*/ 2782729 w 6400800"/>
                <a:gd name="connsiteY1779" fmla="*/ 115729 h 514350"/>
                <a:gd name="connsiteX1780" fmla="*/ 2759869 w 6400800"/>
                <a:gd name="connsiteY1780" fmla="*/ 85249 h 514350"/>
                <a:gd name="connsiteX1781" fmla="*/ 2778919 w 6400800"/>
                <a:gd name="connsiteY1781" fmla="*/ 118586 h 514350"/>
                <a:gd name="connsiteX1782" fmla="*/ 2799874 w 6400800"/>
                <a:gd name="connsiteY1782" fmla="*/ 156686 h 514350"/>
                <a:gd name="connsiteX1783" fmla="*/ 2812256 w 6400800"/>
                <a:gd name="connsiteY1783" fmla="*/ 180499 h 514350"/>
                <a:gd name="connsiteX1784" fmla="*/ 2820829 w 6400800"/>
                <a:gd name="connsiteY1784" fmla="*/ 197644 h 514350"/>
                <a:gd name="connsiteX1785" fmla="*/ 2820829 w 6400800"/>
                <a:gd name="connsiteY1785" fmla="*/ 204311 h 514350"/>
                <a:gd name="connsiteX1786" fmla="*/ 2821781 w 6400800"/>
                <a:gd name="connsiteY1786" fmla="*/ 218599 h 514350"/>
                <a:gd name="connsiteX1787" fmla="*/ 2817019 w 6400800"/>
                <a:gd name="connsiteY1787" fmla="*/ 227171 h 514350"/>
                <a:gd name="connsiteX1788" fmla="*/ 2806541 w 6400800"/>
                <a:gd name="connsiteY1788" fmla="*/ 211931 h 514350"/>
                <a:gd name="connsiteX1789" fmla="*/ 2805589 w 6400800"/>
                <a:gd name="connsiteY1789" fmla="*/ 210026 h 514350"/>
                <a:gd name="connsiteX1790" fmla="*/ 2806541 w 6400800"/>
                <a:gd name="connsiteY1790" fmla="*/ 208121 h 514350"/>
                <a:gd name="connsiteX1791" fmla="*/ 2805589 w 6400800"/>
                <a:gd name="connsiteY1791" fmla="*/ 209074 h 514350"/>
                <a:gd name="connsiteX1792" fmla="*/ 2792254 w 6400800"/>
                <a:gd name="connsiteY1792" fmla="*/ 191929 h 514350"/>
                <a:gd name="connsiteX1793" fmla="*/ 2767489 w 6400800"/>
                <a:gd name="connsiteY1793" fmla="*/ 161449 h 514350"/>
                <a:gd name="connsiteX1794" fmla="*/ 2765584 w 6400800"/>
                <a:gd name="connsiteY1794" fmla="*/ 158591 h 514350"/>
                <a:gd name="connsiteX1795" fmla="*/ 2765584 w 6400800"/>
                <a:gd name="connsiteY1795" fmla="*/ 155734 h 514350"/>
                <a:gd name="connsiteX1796" fmla="*/ 2762726 w 6400800"/>
                <a:gd name="connsiteY1796" fmla="*/ 128111 h 514350"/>
                <a:gd name="connsiteX1797" fmla="*/ 2759869 w 6400800"/>
                <a:gd name="connsiteY1797" fmla="*/ 103346 h 514350"/>
                <a:gd name="connsiteX1798" fmla="*/ 2758916 w 6400800"/>
                <a:gd name="connsiteY1798" fmla="*/ 128111 h 514350"/>
                <a:gd name="connsiteX1799" fmla="*/ 2758916 w 6400800"/>
                <a:gd name="connsiteY1799" fmla="*/ 150019 h 514350"/>
                <a:gd name="connsiteX1800" fmla="*/ 2745581 w 6400800"/>
                <a:gd name="connsiteY1800" fmla="*/ 135731 h 514350"/>
                <a:gd name="connsiteX1801" fmla="*/ 2758916 w 6400800"/>
                <a:gd name="connsiteY1801" fmla="*/ 153829 h 514350"/>
                <a:gd name="connsiteX1802" fmla="*/ 2758916 w 6400800"/>
                <a:gd name="connsiteY1802" fmla="*/ 155734 h 514350"/>
                <a:gd name="connsiteX1803" fmla="*/ 2758916 w 6400800"/>
                <a:gd name="connsiteY1803" fmla="*/ 172879 h 514350"/>
                <a:gd name="connsiteX1804" fmla="*/ 2759869 w 6400800"/>
                <a:gd name="connsiteY1804" fmla="*/ 191929 h 514350"/>
                <a:gd name="connsiteX1805" fmla="*/ 2761774 w 6400800"/>
                <a:gd name="connsiteY1805" fmla="*/ 219551 h 514350"/>
                <a:gd name="connsiteX1806" fmla="*/ 2760821 w 6400800"/>
                <a:gd name="connsiteY1806" fmla="*/ 217646 h 514350"/>
                <a:gd name="connsiteX1807" fmla="*/ 2760821 w 6400800"/>
                <a:gd name="connsiteY1807" fmla="*/ 216694 h 514350"/>
                <a:gd name="connsiteX1808" fmla="*/ 2760821 w 6400800"/>
                <a:gd name="connsiteY1808" fmla="*/ 217646 h 514350"/>
                <a:gd name="connsiteX1809" fmla="*/ 2741771 w 6400800"/>
                <a:gd name="connsiteY1809" fmla="*/ 172879 h 514350"/>
                <a:gd name="connsiteX1810" fmla="*/ 2757011 w 6400800"/>
                <a:gd name="connsiteY1810" fmla="*/ 228124 h 514350"/>
                <a:gd name="connsiteX1811" fmla="*/ 2743676 w 6400800"/>
                <a:gd name="connsiteY1811" fmla="*/ 268129 h 514350"/>
                <a:gd name="connsiteX1812" fmla="*/ 2736056 w 6400800"/>
                <a:gd name="connsiteY1812" fmla="*/ 254794 h 514350"/>
                <a:gd name="connsiteX1813" fmla="*/ 2737009 w 6400800"/>
                <a:gd name="connsiteY1813" fmla="*/ 232886 h 514350"/>
                <a:gd name="connsiteX1814" fmla="*/ 2732246 w 6400800"/>
                <a:gd name="connsiteY1814" fmla="*/ 249079 h 514350"/>
                <a:gd name="connsiteX1815" fmla="*/ 2730341 w 6400800"/>
                <a:gd name="connsiteY1815" fmla="*/ 246221 h 514350"/>
                <a:gd name="connsiteX1816" fmla="*/ 2731294 w 6400800"/>
                <a:gd name="connsiteY1816" fmla="*/ 250031 h 514350"/>
                <a:gd name="connsiteX1817" fmla="*/ 2729389 w 6400800"/>
                <a:gd name="connsiteY1817" fmla="*/ 258604 h 514350"/>
                <a:gd name="connsiteX1818" fmla="*/ 2729389 w 6400800"/>
                <a:gd name="connsiteY1818" fmla="*/ 247174 h 514350"/>
                <a:gd name="connsiteX1819" fmla="*/ 2731294 w 6400800"/>
                <a:gd name="connsiteY1819" fmla="*/ 218599 h 514350"/>
                <a:gd name="connsiteX1820" fmla="*/ 2733199 w 6400800"/>
                <a:gd name="connsiteY1820" fmla="*/ 219551 h 514350"/>
                <a:gd name="connsiteX1821" fmla="*/ 2736056 w 6400800"/>
                <a:gd name="connsiteY1821" fmla="*/ 222409 h 514350"/>
                <a:gd name="connsiteX1822" fmla="*/ 2738914 w 6400800"/>
                <a:gd name="connsiteY1822" fmla="*/ 230981 h 514350"/>
                <a:gd name="connsiteX1823" fmla="*/ 2737961 w 6400800"/>
                <a:gd name="connsiteY1823" fmla="*/ 222409 h 514350"/>
                <a:gd name="connsiteX1824" fmla="*/ 2735104 w 6400800"/>
                <a:gd name="connsiteY1824" fmla="*/ 218599 h 514350"/>
                <a:gd name="connsiteX1825" fmla="*/ 2730341 w 6400800"/>
                <a:gd name="connsiteY1825" fmla="*/ 216694 h 514350"/>
                <a:gd name="connsiteX1826" fmla="*/ 2728436 w 6400800"/>
                <a:gd name="connsiteY1826" fmla="*/ 216694 h 514350"/>
                <a:gd name="connsiteX1827" fmla="*/ 2728436 w 6400800"/>
                <a:gd name="connsiteY1827" fmla="*/ 218599 h 514350"/>
                <a:gd name="connsiteX1828" fmla="*/ 2721769 w 6400800"/>
                <a:gd name="connsiteY1828" fmla="*/ 248126 h 514350"/>
                <a:gd name="connsiteX1829" fmla="*/ 2719864 w 6400800"/>
                <a:gd name="connsiteY1829" fmla="*/ 260509 h 514350"/>
                <a:gd name="connsiteX1830" fmla="*/ 2717006 w 6400800"/>
                <a:gd name="connsiteY1830" fmla="*/ 254794 h 514350"/>
                <a:gd name="connsiteX1831" fmla="*/ 2717006 w 6400800"/>
                <a:gd name="connsiteY1831" fmla="*/ 253841 h 514350"/>
                <a:gd name="connsiteX1832" fmla="*/ 2718911 w 6400800"/>
                <a:gd name="connsiteY1832" fmla="*/ 238601 h 514350"/>
                <a:gd name="connsiteX1833" fmla="*/ 2716054 w 6400800"/>
                <a:gd name="connsiteY1833" fmla="*/ 247174 h 514350"/>
                <a:gd name="connsiteX1834" fmla="*/ 2716054 w 6400800"/>
                <a:gd name="connsiteY1834" fmla="*/ 176689 h 514350"/>
                <a:gd name="connsiteX1835" fmla="*/ 2713196 w 6400800"/>
                <a:gd name="connsiteY1835" fmla="*/ 198596 h 514350"/>
                <a:gd name="connsiteX1836" fmla="*/ 2709386 w 6400800"/>
                <a:gd name="connsiteY1836" fmla="*/ 230029 h 514350"/>
                <a:gd name="connsiteX1837" fmla="*/ 2704624 w 6400800"/>
                <a:gd name="connsiteY1837" fmla="*/ 218599 h 514350"/>
                <a:gd name="connsiteX1838" fmla="*/ 2703671 w 6400800"/>
                <a:gd name="connsiteY1838" fmla="*/ 199549 h 514350"/>
                <a:gd name="connsiteX1839" fmla="*/ 2703671 w 6400800"/>
                <a:gd name="connsiteY1839" fmla="*/ 163354 h 514350"/>
                <a:gd name="connsiteX1840" fmla="*/ 2706529 w 6400800"/>
                <a:gd name="connsiteY1840" fmla="*/ 164306 h 514350"/>
                <a:gd name="connsiteX1841" fmla="*/ 2710339 w 6400800"/>
                <a:gd name="connsiteY1841" fmla="*/ 167164 h 514350"/>
                <a:gd name="connsiteX1842" fmla="*/ 2714149 w 6400800"/>
                <a:gd name="connsiteY1842" fmla="*/ 176689 h 514350"/>
                <a:gd name="connsiteX1843" fmla="*/ 2712244 w 6400800"/>
                <a:gd name="connsiteY1843" fmla="*/ 166211 h 514350"/>
                <a:gd name="connsiteX1844" fmla="*/ 2708434 w 6400800"/>
                <a:gd name="connsiteY1844" fmla="*/ 161449 h 514350"/>
                <a:gd name="connsiteX1845" fmla="*/ 2702719 w 6400800"/>
                <a:gd name="connsiteY1845" fmla="*/ 159544 h 514350"/>
                <a:gd name="connsiteX1846" fmla="*/ 2700814 w 6400800"/>
                <a:gd name="connsiteY1846" fmla="*/ 159544 h 514350"/>
                <a:gd name="connsiteX1847" fmla="*/ 2700814 w 6400800"/>
                <a:gd name="connsiteY1847" fmla="*/ 161449 h 514350"/>
                <a:gd name="connsiteX1848" fmla="*/ 2697004 w 6400800"/>
                <a:gd name="connsiteY1848" fmla="*/ 193834 h 514350"/>
                <a:gd name="connsiteX1849" fmla="*/ 2693194 w 6400800"/>
                <a:gd name="connsiteY1849" fmla="*/ 181451 h 514350"/>
                <a:gd name="connsiteX1850" fmla="*/ 2697004 w 6400800"/>
                <a:gd name="connsiteY1850" fmla="*/ 198596 h 514350"/>
                <a:gd name="connsiteX1851" fmla="*/ 2697004 w 6400800"/>
                <a:gd name="connsiteY1851" fmla="*/ 198596 h 514350"/>
                <a:gd name="connsiteX1852" fmla="*/ 2696051 w 6400800"/>
                <a:gd name="connsiteY1852" fmla="*/ 236696 h 514350"/>
                <a:gd name="connsiteX1853" fmla="*/ 2697004 w 6400800"/>
                <a:gd name="connsiteY1853" fmla="*/ 262414 h 514350"/>
                <a:gd name="connsiteX1854" fmla="*/ 2697004 w 6400800"/>
                <a:gd name="connsiteY1854" fmla="*/ 263366 h 514350"/>
                <a:gd name="connsiteX1855" fmla="*/ 2696051 w 6400800"/>
                <a:gd name="connsiteY1855" fmla="*/ 265271 h 514350"/>
                <a:gd name="connsiteX1856" fmla="*/ 2694146 w 6400800"/>
                <a:gd name="connsiteY1856" fmla="*/ 261461 h 514350"/>
                <a:gd name="connsiteX1857" fmla="*/ 2685574 w 6400800"/>
                <a:gd name="connsiteY1857" fmla="*/ 246221 h 514350"/>
                <a:gd name="connsiteX1858" fmla="*/ 2677954 w 6400800"/>
                <a:gd name="connsiteY1858" fmla="*/ 210979 h 514350"/>
                <a:gd name="connsiteX1859" fmla="*/ 2676049 w 6400800"/>
                <a:gd name="connsiteY1859" fmla="*/ 200501 h 514350"/>
                <a:gd name="connsiteX1860" fmla="*/ 2681764 w 6400800"/>
                <a:gd name="connsiteY1860" fmla="*/ 173831 h 514350"/>
                <a:gd name="connsiteX1861" fmla="*/ 2687479 w 6400800"/>
                <a:gd name="connsiteY1861" fmla="*/ 144304 h 514350"/>
                <a:gd name="connsiteX1862" fmla="*/ 2691289 w 6400800"/>
                <a:gd name="connsiteY1862" fmla="*/ 118586 h 514350"/>
                <a:gd name="connsiteX1863" fmla="*/ 2683669 w 6400800"/>
                <a:gd name="connsiteY1863" fmla="*/ 143351 h 514350"/>
                <a:gd name="connsiteX1864" fmla="*/ 2677954 w 6400800"/>
                <a:gd name="connsiteY1864" fmla="*/ 162401 h 514350"/>
                <a:gd name="connsiteX1865" fmla="*/ 2673191 w 6400800"/>
                <a:gd name="connsiteY1865" fmla="*/ 176689 h 514350"/>
                <a:gd name="connsiteX1866" fmla="*/ 2673191 w 6400800"/>
                <a:gd name="connsiteY1866" fmla="*/ 177641 h 514350"/>
                <a:gd name="connsiteX1867" fmla="*/ 2672239 w 6400800"/>
                <a:gd name="connsiteY1867" fmla="*/ 173831 h 514350"/>
                <a:gd name="connsiteX1868" fmla="*/ 2666524 w 6400800"/>
                <a:gd name="connsiteY1868" fmla="*/ 146209 h 514350"/>
                <a:gd name="connsiteX1869" fmla="*/ 2661761 w 6400800"/>
                <a:gd name="connsiteY1869" fmla="*/ 121444 h 514350"/>
                <a:gd name="connsiteX1870" fmla="*/ 2662714 w 6400800"/>
                <a:gd name="connsiteY1870" fmla="*/ 146209 h 514350"/>
                <a:gd name="connsiteX1871" fmla="*/ 2666524 w 6400800"/>
                <a:gd name="connsiteY1871" fmla="*/ 196691 h 514350"/>
                <a:gd name="connsiteX1872" fmla="*/ 2665571 w 6400800"/>
                <a:gd name="connsiteY1872" fmla="*/ 200501 h 514350"/>
                <a:gd name="connsiteX1873" fmla="*/ 2664619 w 6400800"/>
                <a:gd name="connsiteY1873" fmla="*/ 204311 h 514350"/>
                <a:gd name="connsiteX1874" fmla="*/ 2649379 w 6400800"/>
                <a:gd name="connsiteY1874" fmla="*/ 174784 h 514350"/>
                <a:gd name="connsiteX1875" fmla="*/ 2634139 w 6400800"/>
                <a:gd name="connsiteY1875" fmla="*/ 141446 h 514350"/>
                <a:gd name="connsiteX1876" fmla="*/ 2646521 w 6400800"/>
                <a:gd name="connsiteY1876" fmla="*/ 176689 h 514350"/>
                <a:gd name="connsiteX1877" fmla="*/ 2661761 w 6400800"/>
                <a:gd name="connsiteY1877" fmla="*/ 214789 h 514350"/>
                <a:gd name="connsiteX1878" fmla="*/ 2660809 w 6400800"/>
                <a:gd name="connsiteY1878" fmla="*/ 216694 h 514350"/>
                <a:gd name="connsiteX1879" fmla="*/ 2652236 w 6400800"/>
                <a:gd name="connsiteY1879" fmla="*/ 201454 h 514350"/>
                <a:gd name="connsiteX1880" fmla="*/ 2648426 w 6400800"/>
                <a:gd name="connsiteY1880" fmla="*/ 196691 h 514350"/>
                <a:gd name="connsiteX1881" fmla="*/ 2651284 w 6400800"/>
                <a:gd name="connsiteY1881" fmla="*/ 202406 h 514350"/>
                <a:gd name="connsiteX1882" fmla="*/ 2657951 w 6400800"/>
                <a:gd name="connsiteY1882" fmla="*/ 218599 h 514350"/>
                <a:gd name="connsiteX1883" fmla="*/ 2658904 w 6400800"/>
                <a:gd name="connsiteY1883" fmla="*/ 223361 h 514350"/>
                <a:gd name="connsiteX1884" fmla="*/ 2657951 w 6400800"/>
                <a:gd name="connsiteY1884" fmla="*/ 226219 h 514350"/>
                <a:gd name="connsiteX1885" fmla="*/ 2647474 w 6400800"/>
                <a:gd name="connsiteY1885" fmla="*/ 193834 h 514350"/>
                <a:gd name="connsiteX1886" fmla="*/ 2638901 w 6400800"/>
                <a:gd name="connsiteY1886" fmla="*/ 169069 h 514350"/>
                <a:gd name="connsiteX1887" fmla="*/ 2631281 w 6400800"/>
                <a:gd name="connsiteY1887" fmla="*/ 147161 h 514350"/>
                <a:gd name="connsiteX1888" fmla="*/ 2635091 w 6400800"/>
                <a:gd name="connsiteY1888" fmla="*/ 170021 h 514350"/>
                <a:gd name="connsiteX1889" fmla="*/ 2647474 w 6400800"/>
                <a:gd name="connsiteY1889" fmla="*/ 230029 h 514350"/>
                <a:gd name="connsiteX1890" fmla="*/ 2651284 w 6400800"/>
                <a:gd name="connsiteY1890" fmla="*/ 247174 h 514350"/>
                <a:gd name="connsiteX1891" fmla="*/ 2642711 w 6400800"/>
                <a:gd name="connsiteY1891" fmla="*/ 273844 h 514350"/>
                <a:gd name="connsiteX1892" fmla="*/ 2640806 w 6400800"/>
                <a:gd name="connsiteY1892" fmla="*/ 270034 h 514350"/>
                <a:gd name="connsiteX1893" fmla="*/ 2639854 w 6400800"/>
                <a:gd name="connsiteY1893" fmla="*/ 268129 h 514350"/>
                <a:gd name="connsiteX1894" fmla="*/ 2643664 w 6400800"/>
                <a:gd name="connsiteY1894" fmla="*/ 220504 h 514350"/>
                <a:gd name="connsiteX1895" fmla="*/ 2636996 w 6400800"/>
                <a:gd name="connsiteY1895" fmla="*/ 247174 h 514350"/>
                <a:gd name="connsiteX1896" fmla="*/ 2636044 w 6400800"/>
                <a:gd name="connsiteY1896" fmla="*/ 204311 h 514350"/>
                <a:gd name="connsiteX1897" fmla="*/ 2630329 w 6400800"/>
                <a:gd name="connsiteY1897" fmla="*/ 240506 h 514350"/>
                <a:gd name="connsiteX1898" fmla="*/ 2623661 w 6400800"/>
                <a:gd name="connsiteY1898" fmla="*/ 206216 h 514350"/>
                <a:gd name="connsiteX1899" fmla="*/ 2610326 w 6400800"/>
                <a:gd name="connsiteY1899" fmla="*/ 147161 h 514350"/>
                <a:gd name="connsiteX1900" fmla="*/ 2615089 w 6400800"/>
                <a:gd name="connsiteY1900" fmla="*/ 137636 h 514350"/>
                <a:gd name="connsiteX1901" fmla="*/ 2610326 w 6400800"/>
                <a:gd name="connsiteY1901" fmla="*/ 145256 h 514350"/>
                <a:gd name="connsiteX1902" fmla="*/ 2609374 w 6400800"/>
                <a:gd name="connsiteY1902" fmla="*/ 143351 h 514350"/>
                <a:gd name="connsiteX1903" fmla="*/ 2603659 w 6400800"/>
                <a:gd name="connsiteY1903" fmla="*/ 119539 h 514350"/>
                <a:gd name="connsiteX1904" fmla="*/ 2605564 w 6400800"/>
                <a:gd name="connsiteY1904" fmla="*/ 144304 h 514350"/>
                <a:gd name="connsiteX1905" fmla="*/ 2606516 w 6400800"/>
                <a:gd name="connsiteY1905" fmla="*/ 150971 h 514350"/>
                <a:gd name="connsiteX1906" fmla="*/ 2600801 w 6400800"/>
                <a:gd name="connsiteY1906" fmla="*/ 158591 h 514350"/>
                <a:gd name="connsiteX1907" fmla="*/ 2589371 w 6400800"/>
                <a:gd name="connsiteY1907" fmla="*/ 175736 h 514350"/>
                <a:gd name="connsiteX1908" fmla="*/ 2588419 w 6400800"/>
                <a:gd name="connsiteY1908" fmla="*/ 171926 h 514350"/>
                <a:gd name="connsiteX1909" fmla="*/ 2583656 w 6400800"/>
                <a:gd name="connsiteY1909" fmla="*/ 147161 h 514350"/>
                <a:gd name="connsiteX1910" fmla="*/ 2584609 w 6400800"/>
                <a:gd name="connsiteY1910" fmla="*/ 171926 h 514350"/>
                <a:gd name="connsiteX1911" fmla="*/ 2585561 w 6400800"/>
                <a:gd name="connsiteY1911" fmla="*/ 182404 h 514350"/>
                <a:gd name="connsiteX1912" fmla="*/ 2585561 w 6400800"/>
                <a:gd name="connsiteY1912" fmla="*/ 182404 h 514350"/>
                <a:gd name="connsiteX1913" fmla="*/ 2576036 w 6400800"/>
                <a:gd name="connsiteY1913" fmla="*/ 198596 h 514350"/>
                <a:gd name="connsiteX1914" fmla="*/ 2574131 w 6400800"/>
                <a:gd name="connsiteY1914" fmla="*/ 177641 h 514350"/>
                <a:gd name="connsiteX1915" fmla="*/ 2573179 w 6400800"/>
                <a:gd name="connsiteY1915" fmla="*/ 157639 h 514350"/>
                <a:gd name="connsiteX1916" fmla="*/ 2571274 w 6400800"/>
                <a:gd name="connsiteY1916" fmla="*/ 170974 h 514350"/>
                <a:gd name="connsiteX1917" fmla="*/ 2571274 w 6400800"/>
                <a:gd name="connsiteY1917" fmla="*/ 170021 h 514350"/>
                <a:gd name="connsiteX1918" fmla="*/ 2569369 w 6400800"/>
                <a:gd name="connsiteY1918" fmla="*/ 149066 h 514350"/>
                <a:gd name="connsiteX1919" fmla="*/ 2568416 w 6400800"/>
                <a:gd name="connsiteY1919" fmla="*/ 130016 h 514350"/>
                <a:gd name="connsiteX1920" fmla="*/ 2567464 w 6400800"/>
                <a:gd name="connsiteY1920" fmla="*/ 99536 h 514350"/>
                <a:gd name="connsiteX1921" fmla="*/ 2566511 w 6400800"/>
                <a:gd name="connsiteY1921" fmla="*/ 72866 h 514350"/>
                <a:gd name="connsiteX1922" fmla="*/ 2562701 w 6400800"/>
                <a:gd name="connsiteY1922" fmla="*/ 99536 h 514350"/>
                <a:gd name="connsiteX1923" fmla="*/ 2560796 w 6400800"/>
                <a:gd name="connsiteY1923" fmla="*/ 130016 h 514350"/>
                <a:gd name="connsiteX1924" fmla="*/ 2559844 w 6400800"/>
                <a:gd name="connsiteY1924" fmla="*/ 149066 h 514350"/>
                <a:gd name="connsiteX1925" fmla="*/ 2559844 w 6400800"/>
                <a:gd name="connsiteY1925" fmla="*/ 170021 h 514350"/>
                <a:gd name="connsiteX1926" fmla="*/ 2560796 w 6400800"/>
                <a:gd name="connsiteY1926" fmla="*/ 195739 h 514350"/>
                <a:gd name="connsiteX1927" fmla="*/ 2558891 w 6400800"/>
                <a:gd name="connsiteY1927" fmla="*/ 191929 h 514350"/>
                <a:gd name="connsiteX1928" fmla="*/ 2561749 w 6400800"/>
                <a:gd name="connsiteY1928" fmla="*/ 200501 h 514350"/>
                <a:gd name="connsiteX1929" fmla="*/ 2562701 w 6400800"/>
                <a:gd name="connsiteY1929" fmla="*/ 217646 h 514350"/>
                <a:gd name="connsiteX1930" fmla="*/ 2562701 w 6400800"/>
                <a:gd name="connsiteY1930" fmla="*/ 223361 h 514350"/>
                <a:gd name="connsiteX1931" fmla="*/ 2551271 w 6400800"/>
                <a:gd name="connsiteY1931" fmla="*/ 247174 h 514350"/>
                <a:gd name="connsiteX1932" fmla="*/ 2549366 w 6400800"/>
                <a:gd name="connsiteY1932" fmla="*/ 230029 h 514350"/>
                <a:gd name="connsiteX1933" fmla="*/ 2555081 w 6400800"/>
                <a:gd name="connsiteY1933" fmla="*/ 212884 h 514350"/>
                <a:gd name="connsiteX1934" fmla="*/ 2546509 w 6400800"/>
                <a:gd name="connsiteY1934" fmla="*/ 228124 h 514350"/>
                <a:gd name="connsiteX1935" fmla="*/ 2547461 w 6400800"/>
                <a:gd name="connsiteY1935" fmla="*/ 222409 h 514350"/>
                <a:gd name="connsiteX1936" fmla="*/ 2553176 w 6400800"/>
                <a:gd name="connsiteY1936" fmla="*/ 196691 h 514350"/>
                <a:gd name="connsiteX1937" fmla="*/ 2543651 w 6400800"/>
                <a:gd name="connsiteY1937" fmla="*/ 221456 h 514350"/>
                <a:gd name="connsiteX1938" fmla="*/ 2536984 w 6400800"/>
                <a:gd name="connsiteY1938" fmla="*/ 246221 h 514350"/>
                <a:gd name="connsiteX1939" fmla="*/ 2536984 w 6400800"/>
                <a:gd name="connsiteY1939" fmla="*/ 244316 h 514350"/>
                <a:gd name="connsiteX1940" fmla="*/ 2534126 w 6400800"/>
                <a:gd name="connsiteY1940" fmla="*/ 221456 h 514350"/>
                <a:gd name="connsiteX1941" fmla="*/ 2533174 w 6400800"/>
                <a:gd name="connsiteY1941" fmla="*/ 244316 h 514350"/>
                <a:gd name="connsiteX1942" fmla="*/ 2533174 w 6400800"/>
                <a:gd name="connsiteY1942" fmla="*/ 250984 h 514350"/>
                <a:gd name="connsiteX1943" fmla="*/ 2532221 w 6400800"/>
                <a:gd name="connsiteY1943" fmla="*/ 245269 h 514350"/>
                <a:gd name="connsiteX1944" fmla="*/ 2524601 w 6400800"/>
                <a:gd name="connsiteY1944" fmla="*/ 213836 h 514350"/>
                <a:gd name="connsiteX1945" fmla="*/ 2517934 w 6400800"/>
                <a:gd name="connsiteY1945" fmla="*/ 190024 h 514350"/>
                <a:gd name="connsiteX1946" fmla="*/ 2511266 w 6400800"/>
                <a:gd name="connsiteY1946" fmla="*/ 169069 h 514350"/>
                <a:gd name="connsiteX1947" fmla="*/ 2514124 w 6400800"/>
                <a:gd name="connsiteY1947" fmla="*/ 190976 h 514350"/>
                <a:gd name="connsiteX1948" fmla="*/ 2516981 w 6400800"/>
                <a:gd name="connsiteY1948" fmla="*/ 215741 h 514350"/>
                <a:gd name="connsiteX1949" fmla="*/ 2520791 w 6400800"/>
                <a:gd name="connsiteY1949" fmla="*/ 248126 h 514350"/>
                <a:gd name="connsiteX1950" fmla="*/ 2523649 w 6400800"/>
                <a:gd name="connsiteY1950" fmla="*/ 277654 h 514350"/>
                <a:gd name="connsiteX1951" fmla="*/ 2521744 w 6400800"/>
                <a:gd name="connsiteY1951" fmla="*/ 282416 h 514350"/>
                <a:gd name="connsiteX1952" fmla="*/ 2516981 w 6400800"/>
                <a:gd name="connsiteY1952" fmla="*/ 263366 h 514350"/>
                <a:gd name="connsiteX1953" fmla="*/ 2511266 w 6400800"/>
                <a:gd name="connsiteY1953" fmla="*/ 243364 h 514350"/>
                <a:gd name="connsiteX1954" fmla="*/ 2513171 w 6400800"/>
                <a:gd name="connsiteY1954" fmla="*/ 264319 h 514350"/>
                <a:gd name="connsiteX1955" fmla="*/ 2514124 w 6400800"/>
                <a:gd name="connsiteY1955" fmla="*/ 277654 h 514350"/>
                <a:gd name="connsiteX1956" fmla="*/ 2504599 w 6400800"/>
                <a:gd name="connsiteY1956" fmla="*/ 256699 h 514350"/>
                <a:gd name="connsiteX1957" fmla="*/ 2504599 w 6400800"/>
                <a:gd name="connsiteY1957" fmla="*/ 253841 h 514350"/>
                <a:gd name="connsiteX1958" fmla="*/ 2503646 w 6400800"/>
                <a:gd name="connsiteY1958" fmla="*/ 255746 h 514350"/>
                <a:gd name="connsiteX1959" fmla="*/ 2497931 w 6400800"/>
                <a:gd name="connsiteY1959" fmla="*/ 243364 h 514350"/>
                <a:gd name="connsiteX1960" fmla="*/ 2502694 w 6400800"/>
                <a:gd name="connsiteY1960" fmla="*/ 259556 h 514350"/>
                <a:gd name="connsiteX1961" fmla="*/ 2499836 w 6400800"/>
                <a:gd name="connsiteY1961" fmla="*/ 267176 h 514350"/>
                <a:gd name="connsiteX1962" fmla="*/ 2498884 w 6400800"/>
                <a:gd name="connsiteY1962" fmla="*/ 270034 h 514350"/>
                <a:gd name="connsiteX1963" fmla="*/ 2494121 w 6400800"/>
                <a:gd name="connsiteY1963" fmla="*/ 223361 h 514350"/>
                <a:gd name="connsiteX1964" fmla="*/ 2496026 w 6400800"/>
                <a:gd name="connsiteY1964" fmla="*/ 220504 h 514350"/>
                <a:gd name="connsiteX1965" fmla="*/ 2506504 w 6400800"/>
                <a:gd name="connsiteY1965" fmla="*/ 203359 h 514350"/>
                <a:gd name="connsiteX1966" fmla="*/ 2510314 w 6400800"/>
                <a:gd name="connsiteY1966" fmla="*/ 197644 h 514350"/>
                <a:gd name="connsiteX1967" fmla="*/ 2505551 w 6400800"/>
                <a:gd name="connsiteY1967" fmla="*/ 203359 h 514350"/>
                <a:gd name="connsiteX1968" fmla="*/ 2493169 w 6400800"/>
                <a:gd name="connsiteY1968" fmla="*/ 217646 h 514350"/>
                <a:gd name="connsiteX1969" fmla="*/ 2493169 w 6400800"/>
                <a:gd name="connsiteY1969" fmla="*/ 216694 h 514350"/>
                <a:gd name="connsiteX1970" fmla="*/ 2491264 w 6400800"/>
                <a:gd name="connsiteY1970" fmla="*/ 196691 h 514350"/>
                <a:gd name="connsiteX1971" fmla="*/ 2501741 w 6400800"/>
                <a:gd name="connsiteY1971" fmla="*/ 183356 h 514350"/>
                <a:gd name="connsiteX1972" fmla="*/ 2490311 w 6400800"/>
                <a:gd name="connsiteY1972" fmla="*/ 192881 h 514350"/>
                <a:gd name="connsiteX1973" fmla="*/ 2489359 w 6400800"/>
                <a:gd name="connsiteY1973" fmla="*/ 176689 h 514350"/>
                <a:gd name="connsiteX1974" fmla="*/ 2497931 w 6400800"/>
                <a:gd name="connsiteY1974" fmla="*/ 165259 h 514350"/>
                <a:gd name="connsiteX1975" fmla="*/ 2502694 w 6400800"/>
                <a:gd name="connsiteY1975" fmla="*/ 159544 h 514350"/>
                <a:gd name="connsiteX1976" fmla="*/ 2496979 w 6400800"/>
                <a:gd name="connsiteY1976" fmla="*/ 164306 h 514350"/>
                <a:gd name="connsiteX1977" fmla="*/ 2489359 w 6400800"/>
                <a:gd name="connsiteY1977" fmla="*/ 171926 h 514350"/>
                <a:gd name="connsiteX1978" fmla="*/ 2488406 w 6400800"/>
                <a:gd name="connsiteY1978" fmla="*/ 153829 h 514350"/>
                <a:gd name="connsiteX1979" fmla="*/ 2487454 w 6400800"/>
                <a:gd name="connsiteY1979" fmla="*/ 135731 h 514350"/>
                <a:gd name="connsiteX1980" fmla="*/ 2494121 w 6400800"/>
                <a:gd name="connsiteY1980" fmla="*/ 125254 h 514350"/>
                <a:gd name="connsiteX1981" fmla="*/ 2487454 w 6400800"/>
                <a:gd name="connsiteY1981" fmla="*/ 132874 h 514350"/>
                <a:gd name="connsiteX1982" fmla="*/ 2487454 w 6400800"/>
                <a:gd name="connsiteY1982" fmla="*/ 129064 h 514350"/>
                <a:gd name="connsiteX1983" fmla="*/ 2486501 w 6400800"/>
                <a:gd name="connsiteY1983" fmla="*/ 132874 h 514350"/>
                <a:gd name="connsiteX1984" fmla="*/ 2475071 w 6400800"/>
                <a:gd name="connsiteY1984" fmla="*/ 146209 h 514350"/>
                <a:gd name="connsiteX1985" fmla="*/ 2455069 w 6400800"/>
                <a:gd name="connsiteY1985" fmla="*/ 171926 h 514350"/>
                <a:gd name="connsiteX1986" fmla="*/ 2442686 w 6400800"/>
                <a:gd name="connsiteY1986" fmla="*/ 188119 h 514350"/>
                <a:gd name="connsiteX1987" fmla="*/ 2433161 w 6400800"/>
                <a:gd name="connsiteY1987" fmla="*/ 203359 h 514350"/>
                <a:gd name="connsiteX1988" fmla="*/ 2432209 w 6400800"/>
                <a:gd name="connsiteY1988" fmla="*/ 191929 h 514350"/>
                <a:gd name="connsiteX1989" fmla="*/ 2425541 w 6400800"/>
                <a:gd name="connsiteY1989" fmla="*/ 110966 h 514350"/>
                <a:gd name="connsiteX1990" fmla="*/ 2424589 w 6400800"/>
                <a:gd name="connsiteY1990" fmla="*/ 88106 h 514350"/>
                <a:gd name="connsiteX1991" fmla="*/ 2424589 w 6400800"/>
                <a:gd name="connsiteY1991" fmla="*/ 80486 h 514350"/>
                <a:gd name="connsiteX1992" fmla="*/ 2423636 w 6400800"/>
                <a:gd name="connsiteY1992" fmla="*/ 88106 h 514350"/>
                <a:gd name="connsiteX1993" fmla="*/ 2421731 w 6400800"/>
                <a:gd name="connsiteY1993" fmla="*/ 110966 h 514350"/>
                <a:gd name="connsiteX1994" fmla="*/ 2420779 w 6400800"/>
                <a:gd name="connsiteY1994" fmla="*/ 146209 h 514350"/>
                <a:gd name="connsiteX1995" fmla="*/ 2421731 w 6400800"/>
                <a:gd name="connsiteY1995" fmla="*/ 191929 h 514350"/>
                <a:gd name="connsiteX1996" fmla="*/ 2422684 w 6400800"/>
                <a:gd name="connsiteY1996" fmla="*/ 220504 h 514350"/>
                <a:gd name="connsiteX1997" fmla="*/ 2405539 w 6400800"/>
                <a:gd name="connsiteY1997" fmla="*/ 250031 h 514350"/>
                <a:gd name="connsiteX1998" fmla="*/ 2401729 w 6400800"/>
                <a:gd name="connsiteY1998" fmla="*/ 256699 h 514350"/>
                <a:gd name="connsiteX1999" fmla="*/ 2400776 w 6400800"/>
                <a:gd name="connsiteY1999" fmla="*/ 255746 h 514350"/>
                <a:gd name="connsiteX2000" fmla="*/ 2392204 w 6400800"/>
                <a:gd name="connsiteY2000" fmla="*/ 233839 h 514350"/>
                <a:gd name="connsiteX2001" fmla="*/ 2385536 w 6400800"/>
                <a:gd name="connsiteY2001" fmla="*/ 170974 h 514350"/>
                <a:gd name="connsiteX2002" fmla="*/ 2382679 w 6400800"/>
                <a:gd name="connsiteY2002" fmla="*/ 150971 h 514350"/>
                <a:gd name="connsiteX2003" fmla="*/ 2384584 w 6400800"/>
                <a:gd name="connsiteY2003" fmla="*/ 140494 h 514350"/>
                <a:gd name="connsiteX2004" fmla="*/ 2382679 w 6400800"/>
                <a:gd name="connsiteY2004" fmla="*/ 135731 h 514350"/>
                <a:gd name="connsiteX2005" fmla="*/ 2390299 w 6400800"/>
                <a:gd name="connsiteY2005" fmla="*/ 114776 h 514350"/>
                <a:gd name="connsiteX2006" fmla="*/ 2427446 w 6400800"/>
                <a:gd name="connsiteY2006" fmla="*/ 12859 h 514350"/>
                <a:gd name="connsiteX2007" fmla="*/ 2380774 w 6400800"/>
                <a:gd name="connsiteY2007" fmla="*/ 110014 h 514350"/>
                <a:gd name="connsiteX2008" fmla="*/ 2358866 w 6400800"/>
                <a:gd name="connsiteY2008" fmla="*/ 157639 h 514350"/>
                <a:gd name="connsiteX2009" fmla="*/ 2355056 w 6400800"/>
                <a:gd name="connsiteY2009" fmla="*/ 166211 h 514350"/>
                <a:gd name="connsiteX2010" fmla="*/ 2357914 w 6400800"/>
                <a:gd name="connsiteY2010" fmla="*/ 155734 h 514350"/>
                <a:gd name="connsiteX2011" fmla="*/ 2362676 w 6400800"/>
                <a:gd name="connsiteY2011" fmla="*/ 132874 h 514350"/>
                <a:gd name="connsiteX2012" fmla="*/ 2354104 w 6400800"/>
                <a:gd name="connsiteY2012" fmla="*/ 154781 h 514350"/>
                <a:gd name="connsiteX2013" fmla="*/ 2344579 w 6400800"/>
                <a:gd name="connsiteY2013" fmla="*/ 179546 h 514350"/>
                <a:gd name="connsiteX2014" fmla="*/ 2334101 w 6400800"/>
                <a:gd name="connsiteY2014" fmla="*/ 211931 h 514350"/>
                <a:gd name="connsiteX2015" fmla="*/ 2334101 w 6400800"/>
                <a:gd name="connsiteY2015" fmla="*/ 211931 h 514350"/>
                <a:gd name="connsiteX2016" fmla="*/ 2340769 w 6400800"/>
                <a:gd name="connsiteY2016" fmla="*/ 171926 h 514350"/>
                <a:gd name="connsiteX2017" fmla="*/ 2347436 w 6400800"/>
                <a:gd name="connsiteY2017" fmla="*/ 130969 h 514350"/>
                <a:gd name="connsiteX2018" fmla="*/ 2354104 w 6400800"/>
                <a:gd name="connsiteY2018" fmla="*/ 99536 h 514350"/>
                <a:gd name="connsiteX2019" fmla="*/ 2358866 w 6400800"/>
                <a:gd name="connsiteY2019" fmla="*/ 71914 h 514350"/>
                <a:gd name="connsiteX2020" fmla="*/ 2350294 w 6400800"/>
                <a:gd name="connsiteY2020" fmla="*/ 98584 h 514350"/>
                <a:gd name="connsiteX2021" fmla="*/ 2340769 w 6400800"/>
                <a:gd name="connsiteY2021" fmla="*/ 129064 h 514350"/>
                <a:gd name="connsiteX2022" fmla="*/ 2330291 w 6400800"/>
                <a:gd name="connsiteY2022" fmla="*/ 170021 h 514350"/>
                <a:gd name="connsiteX2023" fmla="*/ 2324576 w 6400800"/>
                <a:gd name="connsiteY2023" fmla="*/ 193834 h 514350"/>
                <a:gd name="connsiteX2024" fmla="*/ 2320766 w 6400800"/>
                <a:gd name="connsiteY2024" fmla="*/ 185261 h 514350"/>
                <a:gd name="connsiteX2025" fmla="*/ 2326481 w 6400800"/>
                <a:gd name="connsiteY2025" fmla="*/ 157639 h 514350"/>
                <a:gd name="connsiteX2026" fmla="*/ 2318861 w 6400800"/>
                <a:gd name="connsiteY2026" fmla="*/ 179546 h 514350"/>
                <a:gd name="connsiteX2027" fmla="*/ 2315051 w 6400800"/>
                <a:gd name="connsiteY2027" fmla="*/ 170974 h 514350"/>
                <a:gd name="connsiteX2028" fmla="*/ 2317909 w 6400800"/>
                <a:gd name="connsiteY2028" fmla="*/ 181451 h 514350"/>
                <a:gd name="connsiteX2029" fmla="*/ 2313146 w 6400800"/>
                <a:gd name="connsiteY2029" fmla="*/ 193834 h 514350"/>
                <a:gd name="connsiteX2030" fmla="*/ 2311241 w 6400800"/>
                <a:gd name="connsiteY2030" fmla="*/ 190976 h 514350"/>
                <a:gd name="connsiteX2031" fmla="*/ 2314099 w 6400800"/>
                <a:gd name="connsiteY2031" fmla="*/ 141446 h 514350"/>
                <a:gd name="connsiteX2032" fmla="*/ 2298859 w 6400800"/>
                <a:gd name="connsiteY2032" fmla="*/ 202406 h 514350"/>
                <a:gd name="connsiteX2033" fmla="*/ 2292191 w 6400800"/>
                <a:gd name="connsiteY2033" fmla="*/ 231934 h 514350"/>
                <a:gd name="connsiteX2034" fmla="*/ 2289334 w 6400800"/>
                <a:gd name="connsiteY2034" fmla="*/ 250031 h 514350"/>
                <a:gd name="connsiteX2035" fmla="*/ 2285524 w 6400800"/>
                <a:gd name="connsiteY2035" fmla="*/ 259556 h 514350"/>
                <a:gd name="connsiteX2036" fmla="*/ 2275999 w 6400800"/>
                <a:gd name="connsiteY2036" fmla="*/ 287179 h 514350"/>
                <a:gd name="connsiteX2037" fmla="*/ 2275999 w 6400800"/>
                <a:gd name="connsiteY2037" fmla="*/ 288131 h 514350"/>
                <a:gd name="connsiteX2038" fmla="*/ 2275999 w 6400800"/>
                <a:gd name="connsiteY2038" fmla="*/ 282416 h 514350"/>
                <a:gd name="connsiteX2039" fmla="*/ 2276951 w 6400800"/>
                <a:gd name="connsiteY2039" fmla="*/ 265271 h 514350"/>
                <a:gd name="connsiteX2040" fmla="*/ 2272189 w 6400800"/>
                <a:gd name="connsiteY2040" fmla="*/ 281464 h 514350"/>
                <a:gd name="connsiteX2041" fmla="*/ 2269331 w 6400800"/>
                <a:gd name="connsiteY2041" fmla="*/ 290989 h 514350"/>
                <a:gd name="connsiteX2042" fmla="*/ 2269331 w 6400800"/>
                <a:gd name="connsiteY2042" fmla="*/ 290989 h 514350"/>
                <a:gd name="connsiteX2043" fmla="*/ 2269331 w 6400800"/>
                <a:gd name="connsiteY2043" fmla="*/ 261461 h 514350"/>
                <a:gd name="connsiteX2044" fmla="*/ 2270284 w 6400800"/>
                <a:gd name="connsiteY2044" fmla="*/ 238601 h 514350"/>
                <a:gd name="connsiteX2045" fmla="*/ 2272189 w 6400800"/>
                <a:gd name="connsiteY2045" fmla="*/ 225266 h 514350"/>
                <a:gd name="connsiteX2046" fmla="*/ 2275999 w 6400800"/>
                <a:gd name="connsiteY2046" fmla="*/ 210979 h 514350"/>
                <a:gd name="connsiteX2047" fmla="*/ 2266474 w 6400800"/>
                <a:gd name="connsiteY2047" fmla="*/ 232886 h 514350"/>
                <a:gd name="connsiteX2048" fmla="*/ 2267426 w 6400800"/>
                <a:gd name="connsiteY2048" fmla="*/ 228124 h 514350"/>
                <a:gd name="connsiteX2049" fmla="*/ 2263616 w 6400800"/>
                <a:gd name="connsiteY2049" fmla="*/ 235744 h 514350"/>
                <a:gd name="connsiteX2050" fmla="*/ 2265521 w 6400800"/>
                <a:gd name="connsiteY2050" fmla="*/ 220504 h 514350"/>
                <a:gd name="connsiteX2051" fmla="*/ 2256949 w 6400800"/>
                <a:gd name="connsiteY2051" fmla="*/ 247174 h 514350"/>
                <a:gd name="connsiteX2052" fmla="*/ 2252186 w 6400800"/>
                <a:gd name="connsiteY2052" fmla="*/ 258604 h 514350"/>
                <a:gd name="connsiteX2053" fmla="*/ 2250281 w 6400800"/>
                <a:gd name="connsiteY2053" fmla="*/ 262414 h 514350"/>
                <a:gd name="connsiteX2054" fmla="*/ 2255044 w 6400800"/>
                <a:gd name="connsiteY2054" fmla="*/ 243364 h 514350"/>
                <a:gd name="connsiteX2055" fmla="*/ 2267426 w 6400800"/>
                <a:gd name="connsiteY2055" fmla="*/ 178594 h 514350"/>
                <a:gd name="connsiteX2056" fmla="*/ 2270284 w 6400800"/>
                <a:gd name="connsiteY2056" fmla="*/ 153829 h 514350"/>
                <a:gd name="connsiteX2057" fmla="*/ 2262664 w 6400800"/>
                <a:gd name="connsiteY2057" fmla="*/ 177641 h 514350"/>
                <a:gd name="connsiteX2058" fmla="*/ 2254091 w 6400800"/>
                <a:gd name="connsiteY2058" fmla="*/ 205264 h 514350"/>
                <a:gd name="connsiteX2059" fmla="*/ 2246471 w 6400800"/>
                <a:gd name="connsiteY2059" fmla="*/ 230981 h 514350"/>
                <a:gd name="connsiteX2060" fmla="*/ 2241709 w 6400800"/>
                <a:gd name="connsiteY2060" fmla="*/ 244316 h 514350"/>
                <a:gd name="connsiteX2061" fmla="*/ 2239804 w 6400800"/>
                <a:gd name="connsiteY2061" fmla="*/ 233839 h 514350"/>
                <a:gd name="connsiteX2062" fmla="*/ 2233136 w 6400800"/>
                <a:gd name="connsiteY2062" fmla="*/ 205264 h 514350"/>
                <a:gd name="connsiteX2063" fmla="*/ 2237899 w 6400800"/>
                <a:gd name="connsiteY2063" fmla="*/ 255746 h 514350"/>
                <a:gd name="connsiteX2064" fmla="*/ 2234089 w 6400800"/>
                <a:gd name="connsiteY2064" fmla="*/ 269081 h 514350"/>
                <a:gd name="connsiteX2065" fmla="*/ 2233136 w 6400800"/>
                <a:gd name="connsiteY2065" fmla="*/ 270034 h 514350"/>
                <a:gd name="connsiteX2066" fmla="*/ 2233136 w 6400800"/>
                <a:gd name="connsiteY2066" fmla="*/ 263366 h 514350"/>
                <a:gd name="connsiteX2067" fmla="*/ 2231231 w 6400800"/>
                <a:gd name="connsiteY2067" fmla="*/ 234791 h 514350"/>
                <a:gd name="connsiteX2068" fmla="*/ 2228374 w 6400800"/>
                <a:gd name="connsiteY2068" fmla="*/ 207169 h 514350"/>
                <a:gd name="connsiteX2069" fmla="*/ 2230279 w 6400800"/>
                <a:gd name="connsiteY2069" fmla="*/ 193834 h 514350"/>
                <a:gd name="connsiteX2070" fmla="*/ 2226469 w 6400800"/>
                <a:gd name="connsiteY2070" fmla="*/ 204311 h 514350"/>
                <a:gd name="connsiteX2071" fmla="*/ 2222659 w 6400800"/>
                <a:gd name="connsiteY2071" fmla="*/ 200501 h 514350"/>
                <a:gd name="connsiteX2072" fmla="*/ 2220754 w 6400800"/>
                <a:gd name="connsiteY2072" fmla="*/ 199549 h 514350"/>
                <a:gd name="connsiteX2073" fmla="*/ 2217896 w 6400800"/>
                <a:gd name="connsiteY2073" fmla="*/ 199549 h 514350"/>
                <a:gd name="connsiteX2074" fmla="*/ 2215039 w 6400800"/>
                <a:gd name="connsiteY2074" fmla="*/ 202406 h 514350"/>
                <a:gd name="connsiteX2075" fmla="*/ 2213134 w 6400800"/>
                <a:gd name="connsiteY2075" fmla="*/ 214789 h 514350"/>
                <a:gd name="connsiteX2076" fmla="*/ 2217896 w 6400800"/>
                <a:gd name="connsiteY2076" fmla="*/ 203359 h 514350"/>
                <a:gd name="connsiteX2077" fmla="*/ 2219801 w 6400800"/>
                <a:gd name="connsiteY2077" fmla="*/ 201454 h 514350"/>
                <a:gd name="connsiteX2078" fmla="*/ 2220754 w 6400800"/>
                <a:gd name="connsiteY2078" fmla="*/ 202406 h 514350"/>
                <a:gd name="connsiteX2079" fmla="*/ 2223611 w 6400800"/>
                <a:gd name="connsiteY2079" fmla="*/ 207169 h 514350"/>
                <a:gd name="connsiteX2080" fmla="*/ 2223611 w 6400800"/>
                <a:gd name="connsiteY2080" fmla="*/ 215741 h 514350"/>
                <a:gd name="connsiteX2081" fmla="*/ 2223611 w 6400800"/>
                <a:gd name="connsiteY2081" fmla="*/ 215741 h 514350"/>
                <a:gd name="connsiteX2082" fmla="*/ 2215991 w 6400800"/>
                <a:gd name="connsiteY2082" fmla="*/ 241459 h 514350"/>
                <a:gd name="connsiteX2083" fmla="*/ 2206466 w 6400800"/>
                <a:gd name="connsiteY2083" fmla="*/ 274796 h 514350"/>
                <a:gd name="connsiteX2084" fmla="*/ 2196941 w 6400800"/>
                <a:gd name="connsiteY2084" fmla="*/ 313849 h 514350"/>
                <a:gd name="connsiteX2085" fmla="*/ 2195989 w 6400800"/>
                <a:gd name="connsiteY2085" fmla="*/ 305276 h 514350"/>
                <a:gd name="connsiteX2086" fmla="*/ 2195036 w 6400800"/>
                <a:gd name="connsiteY2086" fmla="*/ 317659 h 514350"/>
                <a:gd name="connsiteX2087" fmla="*/ 2193131 w 6400800"/>
                <a:gd name="connsiteY2087" fmla="*/ 314801 h 514350"/>
                <a:gd name="connsiteX2088" fmla="*/ 2195036 w 6400800"/>
                <a:gd name="connsiteY2088" fmla="*/ 318611 h 514350"/>
                <a:gd name="connsiteX2089" fmla="*/ 2195036 w 6400800"/>
                <a:gd name="connsiteY2089" fmla="*/ 323374 h 514350"/>
                <a:gd name="connsiteX2090" fmla="*/ 2192179 w 6400800"/>
                <a:gd name="connsiteY2090" fmla="*/ 334804 h 514350"/>
                <a:gd name="connsiteX2091" fmla="*/ 2190274 w 6400800"/>
                <a:gd name="connsiteY2091" fmla="*/ 330994 h 514350"/>
                <a:gd name="connsiteX2092" fmla="*/ 2191226 w 6400800"/>
                <a:gd name="connsiteY2092" fmla="*/ 330041 h 514350"/>
                <a:gd name="connsiteX2093" fmla="*/ 2190274 w 6400800"/>
                <a:gd name="connsiteY2093" fmla="*/ 330994 h 514350"/>
                <a:gd name="connsiteX2094" fmla="*/ 2188369 w 6400800"/>
                <a:gd name="connsiteY2094" fmla="*/ 326231 h 514350"/>
                <a:gd name="connsiteX2095" fmla="*/ 2189321 w 6400800"/>
                <a:gd name="connsiteY2095" fmla="*/ 331946 h 514350"/>
                <a:gd name="connsiteX2096" fmla="*/ 2188369 w 6400800"/>
                <a:gd name="connsiteY2096" fmla="*/ 332899 h 514350"/>
                <a:gd name="connsiteX2097" fmla="*/ 2185511 w 6400800"/>
                <a:gd name="connsiteY2097" fmla="*/ 315754 h 514350"/>
                <a:gd name="connsiteX2098" fmla="*/ 2184559 w 6400800"/>
                <a:gd name="connsiteY2098" fmla="*/ 336709 h 514350"/>
                <a:gd name="connsiteX2099" fmla="*/ 2184559 w 6400800"/>
                <a:gd name="connsiteY2099" fmla="*/ 337661 h 514350"/>
                <a:gd name="connsiteX2100" fmla="*/ 2179796 w 6400800"/>
                <a:gd name="connsiteY2100" fmla="*/ 343376 h 514350"/>
                <a:gd name="connsiteX2101" fmla="*/ 2178844 w 6400800"/>
                <a:gd name="connsiteY2101" fmla="*/ 340519 h 514350"/>
                <a:gd name="connsiteX2102" fmla="*/ 2192179 w 6400800"/>
                <a:gd name="connsiteY2102" fmla="*/ 283369 h 514350"/>
                <a:gd name="connsiteX2103" fmla="*/ 2212181 w 6400800"/>
                <a:gd name="connsiteY2103" fmla="*/ 190024 h 514350"/>
                <a:gd name="connsiteX2104" fmla="*/ 2183606 w 6400800"/>
                <a:gd name="connsiteY2104" fmla="*/ 272891 h 514350"/>
                <a:gd name="connsiteX2105" fmla="*/ 2187416 w 6400800"/>
                <a:gd name="connsiteY2105" fmla="*/ 253841 h 514350"/>
                <a:gd name="connsiteX2106" fmla="*/ 2192179 w 6400800"/>
                <a:gd name="connsiteY2106" fmla="*/ 231934 h 514350"/>
                <a:gd name="connsiteX2107" fmla="*/ 2196941 w 6400800"/>
                <a:gd name="connsiteY2107" fmla="*/ 210026 h 514350"/>
                <a:gd name="connsiteX2108" fmla="*/ 2200751 w 6400800"/>
                <a:gd name="connsiteY2108" fmla="*/ 193834 h 514350"/>
                <a:gd name="connsiteX2109" fmla="*/ 2204561 w 6400800"/>
                <a:gd name="connsiteY2109" fmla="*/ 179546 h 514350"/>
                <a:gd name="connsiteX2110" fmla="*/ 2211229 w 6400800"/>
                <a:gd name="connsiteY2110" fmla="*/ 155734 h 514350"/>
                <a:gd name="connsiteX2111" fmla="*/ 2217896 w 6400800"/>
                <a:gd name="connsiteY2111" fmla="*/ 134779 h 514350"/>
                <a:gd name="connsiteX2112" fmla="*/ 2211229 w 6400800"/>
                <a:gd name="connsiteY2112" fmla="*/ 148114 h 514350"/>
                <a:gd name="connsiteX2113" fmla="*/ 2211229 w 6400800"/>
                <a:gd name="connsiteY2113" fmla="*/ 147161 h 514350"/>
                <a:gd name="connsiteX2114" fmla="*/ 2216944 w 6400800"/>
                <a:gd name="connsiteY2114" fmla="*/ 125254 h 514350"/>
                <a:gd name="connsiteX2115" fmla="*/ 2222659 w 6400800"/>
                <a:gd name="connsiteY2115" fmla="*/ 105251 h 514350"/>
                <a:gd name="connsiteX2116" fmla="*/ 2233136 w 6400800"/>
                <a:gd name="connsiteY2116" fmla="*/ 72866 h 514350"/>
                <a:gd name="connsiteX2117" fmla="*/ 2242661 w 6400800"/>
                <a:gd name="connsiteY2117" fmla="*/ 45244 h 514350"/>
                <a:gd name="connsiteX2118" fmla="*/ 2229326 w 6400800"/>
                <a:gd name="connsiteY2118" fmla="*/ 71914 h 514350"/>
                <a:gd name="connsiteX2119" fmla="*/ 2215991 w 6400800"/>
                <a:gd name="connsiteY2119" fmla="*/ 103346 h 514350"/>
                <a:gd name="connsiteX2120" fmla="*/ 2208371 w 6400800"/>
                <a:gd name="connsiteY2120" fmla="*/ 122396 h 514350"/>
                <a:gd name="connsiteX2121" fmla="*/ 2200751 w 6400800"/>
                <a:gd name="connsiteY2121" fmla="*/ 144304 h 514350"/>
                <a:gd name="connsiteX2122" fmla="*/ 2184559 w 6400800"/>
                <a:gd name="connsiteY2122" fmla="*/ 193834 h 514350"/>
                <a:gd name="connsiteX2123" fmla="*/ 2175034 w 6400800"/>
                <a:gd name="connsiteY2123" fmla="*/ 228124 h 514350"/>
                <a:gd name="connsiteX2124" fmla="*/ 2177891 w 6400800"/>
                <a:gd name="connsiteY2124" fmla="*/ 203359 h 514350"/>
                <a:gd name="connsiteX2125" fmla="*/ 2178844 w 6400800"/>
                <a:gd name="connsiteY2125" fmla="*/ 190024 h 514350"/>
                <a:gd name="connsiteX2126" fmla="*/ 2180749 w 6400800"/>
                <a:gd name="connsiteY2126" fmla="*/ 184309 h 514350"/>
                <a:gd name="connsiteX2127" fmla="*/ 2179796 w 6400800"/>
                <a:gd name="connsiteY2127" fmla="*/ 187166 h 514350"/>
                <a:gd name="connsiteX2128" fmla="*/ 2180749 w 6400800"/>
                <a:gd name="connsiteY2128" fmla="*/ 176689 h 514350"/>
                <a:gd name="connsiteX2129" fmla="*/ 2175986 w 6400800"/>
                <a:gd name="connsiteY2129" fmla="*/ 194786 h 514350"/>
                <a:gd name="connsiteX2130" fmla="*/ 2170271 w 6400800"/>
                <a:gd name="connsiteY2130" fmla="*/ 208121 h 514350"/>
                <a:gd name="connsiteX2131" fmla="*/ 2144554 w 6400800"/>
                <a:gd name="connsiteY2131" fmla="*/ 271939 h 514350"/>
                <a:gd name="connsiteX2132" fmla="*/ 2135029 w 6400800"/>
                <a:gd name="connsiteY2132" fmla="*/ 296704 h 514350"/>
                <a:gd name="connsiteX2133" fmla="*/ 2135029 w 6400800"/>
                <a:gd name="connsiteY2133" fmla="*/ 295751 h 514350"/>
                <a:gd name="connsiteX2134" fmla="*/ 2129314 w 6400800"/>
                <a:gd name="connsiteY2134" fmla="*/ 282416 h 514350"/>
                <a:gd name="connsiteX2135" fmla="*/ 2137886 w 6400800"/>
                <a:gd name="connsiteY2135" fmla="*/ 231934 h 514350"/>
                <a:gd name="connsiteX2136" fmla="*/ 2141696 w 6400800"/>
                <a:gd name="connsiteY2136" fmla="*/ 210026 h 514350"/>
                <a:gd name="connsiteX2137" fmla="*/ 2134076 w 6400800"/>
                <a:gd name="connsiteY2137" fmla="*/ 230981 h 514350"/>
                <a:gd name="connsiteX2138" fmla="*/ 2123599 w 6400800"/>
                <a:gd name="connsiteY2138" fmla="*/ 263366 h 514350"/>
                <a:gd name="connsiteX2139" fmla="*/ 2122646 w 6400800"/>
                <a:gd name="connsiteY2139" fmla="*/ 253841 h 514350"/>
                <a:gd name="connsiteX2140" fmla="*/ 2117884 w 6400800"/>
                <a:gd name="connsiteY2140" fmla="*/ 211931 h 514350"/>
                <a:gd name="connsiteX2141" fmla="*/ 2112169 w 6400800"/>
                <a:gd name="connsiteY2141" fmla="*/ 176689 h 514350"/>
                <a:gd name="connsiteX2142" fmla="*/ 2107406 w 6400800"/>
                <a:gd name="connsiteY2142" fmla="*/ 150019 h 514350"/>
                <a:gd name="connsiteX2143" fmla="*/ 2102644 w 6400800"/>
                <a:gd name="connsiteY2143" fmla="*/ 127159 h 514350"/>
                <a:gd name="connsiteX2144" fmla="*/ 2103596 w 6400800"/>
                <a:gd name="connsiteY2144" fmla="*/ 150971 h 514350"/>
                <a:gd name="connsiteX2145" fmla="*/ 2104549 w 6400800"/>
                <a:gd name="connsiteY2145" fmla="*/ 168116 h 514350"/>
                <a:gd name="connsiteX2146" fmla="*/ 2104549 w 6400800"/>
                <a:gd name="connsiteY2146" fmla="*/ 183356 h 514350"/>
                <a:gd name="connsiteX2147" fmla="*/ 2105501 w 6400800"/>
                <a:gd name="connsiteY2147" fmla="*/ 207169 h 514350"/>
                <a:gd name="connsiteX2148" fmla="*/ 2106454 w 6400800"/>
                <a:gd name="connsiteY2148" fmla="*/ 225266 h 514350"/>
                <a:gd name="connsiteX2149" fmla="*/ 2104549 w 6400800"/>
                <a:gd name="connsiteY2149" fmla="*/ 221456 h 514350"/>
                <a:gd name="connsiteX2150" fmla="*/ 2104549 w 6400800"/>
                <a:gd name="connsiteY2150" fmla="*/ 221456 h 514350"/>
                <a:gd name="connsiteX2151" fmla="*/ 2104549 w 6400800"/>
                <a:gd name="connsiteY2151" fmla="*/ 221456 h 514350"/>
                <a:gd name="connsiteX2152" fmla="*/ 2102644 w 6400800"/>
                <a:gd name="connsiteY2152" fmla="*/ 215741 h 514350"/>
                <a:gd name="connsiteX2153" fmla="*/ 2101691 w 6400800"/>
                <a:gd name="connsiteY2153" fmla="*/ 205264 h 514350"/>
                <a:gd name="connsiteX2154" fmla="*/ 2098834 w 6400800"/>
                <a:gd name="connsiteY2154" fmla="*/ 176689 h 514350"/>
                <a:gd name="connsiteX2155" fmla="*/ 2097881 w 6400800"/>
                <a:gd name="connsiteY2155" fmla="*/ 168116 h 514350"/>
                <a:gd name="connsiteX2156" fmla="*/ 2102644 w 6400800"/>
                <a:gd name="connsiteY2156" fmla="*/ 149066 h 514350"/>
                <a:gd name="connsiteX2157" fmla="*/ 2096929 w 6400800"/>
                <a:gd name="connsiteY2157" fmla="*/ 162401 h 514350"/>
                <a:gd name="connsiteX2158" fmla="*/ 2095024 w 6400800"/>
                <a:gd name="connsiteY2158" fmla="*/ 151924 h 514350"/>
                <a:gd name="connsiteX2159" fmla="*/ 2095024 w 6400800"/>
                <a:gd name="connsiteY2159" fmla="*/ 167164 h 514350"/>
                <a:gd name="connsiteX2160" fmla="*/ 2066449 w 6400800"/>
                <a:gd name="connsiteY2160" fmla="*/ 235744 h 514350"/>
                <a:gd name="connsiteX2161" fmla="*/ 2056924 w 6400800"/>
                <a:gd name="connsiteY2161" fmla="*/ 259556 h 514350"/>
                <a:gd name="connsiteX2162" fmla="*/ 2063591 w 6400800"/>
                <a:gd name="connsiteY2162" fmla="*/ 219551 h 514350"/>
                <a:gd name="connsiteX2163" fmla="*/ 2052161 w 6400800"/>
                <a:gd name="connsiteY2163" fmla="*/ 252889 h 514350"/>
                <a:gd name="connsiteX2164" fmla="*/ 2050256 w 6400800"/>
                <a:gd name="connsiteY2164" fmla="*/ 248126 h 514350"/>
                <a:gd name="connsiteX2165" fmla="*/ 2050256 w 6400800"/>
                <a:gd name="connsiteY2165" fmla="*/ 233839 h 514350"/>
                <a:gd name="connsiteX2166" fmla="*/ 2048351 w 6400800"/>
                <a:gd name="connsiteY2166" fmla="*/ 244316 h 514350"/>
                <a:gd name="connsiteX2167" fmla="*/ 2046446 w 6400800"/>
                <a:gd name="connsiteY2167" fmla="*/ 240506 h 514350"/>
                <a:gd name="connsiteX2168" fmla="*/ 2047399 w 6400800"/>
                <a:gd name="connsiteY2168" fmla="*/ 247174 h 514350"/>
                <a:gd name="connsiteX2169" fmla="*/ 2044541 w 6400800"/>
                <a:gd name="connsiteY2169" fmla="*/ 266224 h 514350"/>
                <a:gd name="connsiteX2170" fmla="*/ 2043589 w 6400800"/>
                <a:gd name="connsiteY2170" fmla="*/ 259556 h 514350"/>
                <a:gd name="connsiteX2171" fmla="*/ 2041684 w 6400800"/>
                <a:gd name="connsiteY2171" fmla="*/ 249079 h 514350"/>
                <a:gd name="connsiteX2172" fmla="*/ 2048351 w 6400800"/>
                <a:gd name="connsiteY2172" fmla="*/ 184309 h 514350"/>
                <a:gd name="connsiteX2173" fmla="*/ 2039779 w 6400800"/>
                <a:gd name="connsiteY2173" fmla="*/ 216694 h 514350"/>
                <a:gd name="connsiteX2174" fmla="*/ 2036921 w 6400800"/>
                <a:gd name="connsiteY2174" fmla="*/ 223361 h 514350"/>
                <a:gd name="connsiteX2175" fmla="*/ 2035969 w 6400800"/>
                <a:gd name="connsiteY2175" fmla="*/ 218599 h 514350"/>
                <a:gd name="connsiteX2176" fmla="*/ 2031206 w 6400800"/>
                <a:gd name="connsiteY2176" fmla="*/ 187166 h 514350"/>
                <a:gd name="connsiteX2177" fmla="*/ 2028349 w 6400800"/>
                <a:gd name="connsiteY2177" fmla="*/ 169069 h 514350"/>
                <a:gd name="connsiteX2178" fmla="*/ 2031206 w 6400800"/>
                <a:gd name="connsiteY2178" fmla="*/ 147161 h 514350"/>
                <a:gd name="connsiteX2179" fmla="*/ 2028349 w 6400800"/>
                <a:gd name="connsiteY2179" fmla="*/ 157639 h 514350"/>
                <a:gd name="connsiteX2180" fmla="*/ 2030254 w 6400800"/>
                <a:gd name="connsiteY2180" fmla="*/ 138589 h 514350"/>
                <a:gd name="connsiteX2181" fmla="*/ 2023586 w 6400800"/>
                <a:gd name="connsiteY2181" fmla="*/ 160496 h 514350"/>
                <a:gd name="connsiteX2182" fmla="*/ 2017871 w 6400800"/>
                <a:gd name="connsiteY2182" fmla="*/ 186214 h 514350"/>
                <a:gd name="connsiteX2183" fmla="*/ 2016919 w 6400800"/>
                <a:gd name="connsiteY2183" fmla="*/ 191929 h 514350"/>
                <a:gd name="connsiteX2184" fmla="*/ 2016919 w 6400800"/>
                <a:gd name="connsiteY2184" fmla="*/ 190976 h 514350"/>
                <a:gd name="connsiteX2185" fmla="*/ 2019776 w 6400800"/>
                <a:gd name="connsiteY2185" fmla="*/ 158591 h 514350"/>
                <a:gd name="connsiteX2186" fmla="*/ 2015014 w 6400800"/>
                <a:gd name="connsiteY2186" fmla="*/ 178594 h 514350"/>
                <a:gd name="connsiteX2187" fmla="*/ 2014061 w 6400800"/>
                <a:gd name="connsiteY2187" fmla="*/ 174784 h 514350"/>
                <a:gd name="connsiteX2188" fmla="*/ 2014061 w 6400800"/>
                <a:gd name="connsiteY2188" fmla="*/ 177641 h 514350"/>
                <a:gd name="connsiteX2189" fmla="*/ 2011204 w 6400800"/>
                <a:gd name="connsiteY2189" fmla="*/ 163354 h 514350"/>
                <a:gd name="connsiteX2190" fmla="*/ 2003584 w 6400800"/>
                <a:gd name="connsiteY2190" fmla="*/ 125254 h 514350"/>
                <a:gd name="connsiteX2191" fmla="*/ 1996916 w 6400800"/>
                <a:gd name="connsiteY2191" fmla="*/ 91916 h 514350"/>
                <a:gd name="connsiteX2192" fmla="*/ 1999774 w 6400800"/>
                <a:gd name="connsiteY2192" fmla="*/ 125254 h 514350"/>
                <a:gd name="connsiteX2193" fmla="*/ 2003584 w 6400800"/>
                <a:gd name="connsiteY2193" fmla="*/ 164306 h 514350"/>
                <a:gd name="connsiteX2194" fmla="*/ 2008346 w 6400800"/>
                <a:gd name="connsiteY2194" fmla="*/ 203359 h 514350"/>
                <a:gd name="connsiteX2195" fmla="*/ 1999774 w 6400800"/>
                <a:gd name="connsiteY2195" fmla="*/ 240506 h 514350"/>
                <a:gd name="connsiteX2196" fmla="*/ 1984534 w 6400800"/>
                <a:gd name="connsiteY2196" fmla="*/ 314801 h 514350"/>
                <a:gd name="connsiteX2197" fmla="*/ 1984534 w 6400800"/>
                <a:gd name="connsiteY2197" fmla="*/ 283369 h 514350"/>
                <a:gd name="connsiteX2198" fmla="*/ 1984534 w 6400800"/>
                <a:gd name="connsiteY2198" fmla="*/ 267176 h 514350"/>
                <a:gd name="connsiteX2199" fmla="*/ 1986439 w 6400800"/>
                <a:gd name="connsiteY2199" fmla="*/ 263366 h 514350"/>
                <a:gd name="connsiteX2200" fmla="*/ 1984534 w 6400800"/>
                <a:gd name="connsiteY2200" fmla="*/ 265271 h 514350"/>
                <a:gd name="connsiteX2201" fmla="*/ 1985486 w 6400800"/>
                <a:gd name="connsiteY2201" fmla="*/ 243364 h 514350"/>
                <a:gd name="connsiteX2202" fmla="*/ 1987391 w 6400800"/>
                <a:gd name="connsiteY2202" fmla="*/ 212884 h 514350"/>
                <a:gd name="connsiteX2203" fmla="*/ 1989296 w 6400800"/>
                <a:gd name="connsiteY2203" fmla="*/ 186214 h 514350"/>
                <a:gd name="connsiteX2204" fmla="*/ 1983581 w 6400800"/>
                <a:gd name="connsiteY2204" fmla="*/ 211931 h 514350"/>
                <a:gd name="connsiteX2205" fmla="*/ 1978819 w 6400800"/>
                <a:gd name="connsiteY2205" fmla="*/ 242411 h 514350"/>
                <a:gd name="connsiteX2206" fmla="*/ 1974056 w 6400800"/>
                <a:gd name="connsiteY2206" fmla="*/ 281464 h 514350"/>
                <a:gd name="connsiteX2207" fmla="*/ 1973104 w 6400800"/>
                <a:gd name="connsiteY2207" fmla="*/ 282416 h 514350"/>
                <a:gd name="connsiteX2208" fmla="*/ 1968341 w 6400800"/>
                <a:gd name="connsiteY2208" fmla="*/ 289084 h 514350"/>
                <a:gd name="connsiteX2209" fmla="*/ 1968341 w 6400800"/>
                <a:gd name="connsiteY2209" fmla="*/ 283369 h 514350"/>
                <a:gd name="connsiteX2210" fmla="*/ 1973104 w 6400800"/>
                <a:gd name="connsiteY2210" fmla="*/ 274796 h 514350"/>
                <a:gd name="connsiteX2211" fmla="*/ 1968341 w 6400800"/>
                <a:gd name="connsiteY2211" fmla="*/ 280511 h 514350"/>
                <a:gd name="connsiteX2212" fmla="*/ 1973104 w 6400800"/>
                <a:gd name="connsiteY2212" fmla="*/ 224314 h 514350"/>
                <a:gd name="connsiteX2213" fmla="*/ 1976914 w 6400800"/>
                <a:gd name="connsiteY2213" fmla="*/ 187166 h 514350"/>
                <a:gd name="connsiteX2214" fmla="*/ 1967389 w 6400800"/>
                <a:gd name="connsiteY2214" fmla="*/ 218599 h 514350"/>
                <a:gd name="connsiteX2215" fmla="*/ 1967389 w 6400800"/>
                <a:gd name="connsiteY2215" fmla="*/ 216694 h 514350"/>
                <a:gd name="connsiteX2216" fmla="*/ 1966436 w 6400800"/>
                <a:gd name="connsiteY2216" fmla="*/ 220504 h 514350"/>
                <a:gd name="connsiteX2217" fmla="*/ 1957864 w 6400800"/>
                <a:gd name="connsiteY2217" fmla="*/ 250031 h 514350"/>
                <a:gd name="connsiteX2218" fmla="*/ 1952149 w 6400800"/>
                <a:gd name="connsiteY2218" fmla="*/ 271939 h 514350"/>
                <a:gd name="connsiteX2219" fmla="*/ 1941671 w 6400800"/>
                <a:gd name="connsiteY2219" fmla="*/ 221456 h 514350"/>
                <a:gd name="connsiteX2220" fmla="*/ 1942624 w 6400800"/>
                <a:gd name="connsiteY2220" fmla="*/ 213836 h 514350"/>
                <a:gd name="connsiteX2221" fmla="*/ 1952149 w 6400800"/>
                <a:gd name="connsiteY2221" fmla="*/ 186214 h 514350"/>
                <a:gd name="connsiteX2222" fmla="*/ 1962626 w 6400800"/>
                <a:gd name="connsiteY2222" fmla="*/ 157639 h 514350"/>
                <a:gd name="connsiteX2223" fmla="*/ 1948339 w 6400800"/>
                <a:gd name="connsiteY2223" fmla="*/ 185261 h 514350"/>
                <a:gd name="connsiteX2224" fmla="*/ 1945481 w 6400800"/>
                <a:gd name="connsiteY2224" fmla="*/ 190976 h 514350"/>
                <a:gd name="connsiteX2225" fmla="*/ 1945481 w 6400800"/>
                <a:gd name="connsiteY2225" fmla="*/ 189071 h 514350"/>
                <a:gd name="connsiteX2226" fmla="*/ 1944529 w 6400800"/>
                <a:gd name="connsiteY2226" fmla="*/ 192881 h 514350"/>
                <a:gd name="connsiteX2227" fmla="*/ 1938814 w 6400800"/>
                <a:gd name="connsiteY2227" fmla="*/ 205264 h 514350"/>
                <a:gd name="connsiteX2228" fmla="*/ 1935004 w 6400800"/>
                <a:gd name="connsiteY2228" fmla="*/ 148114 h 514350"/>
                <a:gd name="connsiteX2229" fmla="*/ 1928336 w 6400800"/>
                <a:gd name="connsiteY2229" fmla="*/ 224314 h 514350"/>
                <a:gd name="connsiteX2230" fmla="*/ 1928336 w 6400800"/>
                <a:gd name="connsiteY2230" fmla="*/ 229076 h 514350"/>
                <a:gd name="connsiteX2231" fmla="*/ 1924526 w 6400800"/>
                <a:gd name="connsiteY2231" fmla="*/ 236696 h 514350"/>
                <a:gd name="connsiteX2232" fmla="*/ 1915001 w 6400800"/>
                <a:gd name="connsiteY2232" fmla="*/ 258604 h 514350"/>
                <a:gd name="connsiteX2233" fmla="*/ 1911191 w 6400800"/>
                <a:gd name="connsiteY2233" fmla="*/ 268129 h 514350"/>
                <a:gd name="connsiteX2234" fmla="*/ 1907381 w 6400800"/>
                <a:gd name="connsiteY2234" fmla="*/ 259556 h 514350"/>
                <a:gd name="connsiteX2235" fmla="*/ 1907381 w 6400800"/>
                <a:gd name="connsiteY2235" fmla="*/ 258604 h 514350"/>
                <a:gd name="connsiteX2236" fmla="*/ 1907381 w 6400800"/>
                <a:gd name="connsiteY2236" fmla="*/ 258604 h 514350"/>
                <a:gd name="connsiteX2237" fmla="*/ 1900714 w 6400800"/>
                <a:gd name="connsiteY2237" fmla="*/ 253841 h 514350"/>
                <a:gd name="connsiteX2238" fmla="*/ 1897856 w 6400800"/>
                <a:gd name="connsiteY2238" fmla="*/ 252889 h 514350"/>
                <a:gd name="connsiteX2239" fmla="*/ 1896904 w 6400800"/>
                <a:gd name="connsiteY2239" fmla="*/ 252889 h 514350"/>
                <a:gd name="connsiteX2240" fmla="*/ 1896904 w 6400800"/>
                <a:gd name="connsiteY2240" fmla="*/ 250984 h 514350"/>
                <a:gd name="connsiteX2241" fmla="*/ 1897856 w 6400800"/>
                <a:gd name="connsiteY2241" fmla="*/ 246221 h 514350"/>
                <a:gd name="connsiteX2242" fmla="*/ 1902619 w 6400800"/>
                <a:gd name="connsiteY2242" fmla="*/ 230029 h 514350"/>
                <a:gd name="connsiteX2243" fmla="*/ 1903571 w 6400800"/>
                <a:gd name="connsiteY2243" fmla="*/ 226219 h 514350"/>
                <a:gd name="connsiteX2244" fmla="*/ 1902619 w 6400800"/>
                <a:gd name="connsiteY2244" fmla="*/ 227171 h 514350"/>
                <a:gd name="connsiteX2245" fmla="*/ 1906429 w 6400800"/>
                <a:gd name="connsiteY2245" fmla="*/ 214789 h 514350"/>
                <a:gd name="connsiteX2246" fmla="*/ 1915001 w 6400800"/>
                <a:gd name="connsiteY2246" fmla="*/ 190976 h 514350"/>
                <a:gd name="connsiteX2247" fmla="*/ 1922621 w 6400800"/>
                <a:gd name="connsiteY2247" fmla="*/ 170021 h 514350"/>
                <a:gd name="connsiteX2248" fmla="*/ 1911191 w 6400800"/>
                <a:gd name="connsiteY2248" fmla="*/ 189071 h 514350"/>
                <a:gd name="connsiteX2249" fmla="*/ 1899761 w 6400800"/>
                <a:gd name="connsiteY2249" fmla="*/ 211931 h 514350"/>
                <a:gd name="connsiteX2250" fmla="*/ 1893094 w 6400800"/>
                <a:gd name="connsiteY2250" fmla="*/ 226219 h 514350"/>
                <a:gd name="connsiteX2251" fmla="*/ 1889284 w 6400800"/>
                <a:gd name="connsiteY2251" fmla="*/ 235744 h 514350"/>
                <a:gd name="connsiteX2252" fmla="*/ 1888331 w 6400800"/>
                <a:gd name="connsiteY2252" fmla="*/ 232886 h 514350"/>
                <a:gd name="connsiteX2253" fmla="*/ 1889284 w 6400800"/>
                <a:gd name="connsiteY2253" fmla="*/ 216694 h 514350"/>
                <a:gd name="connsiteX2254" fmla="*/ 1891189 w 6400800"/>
                <a:gd name="connsiteY2254" fmla="*/ 200501 h 514350"/>
                <a:gd name="connsiteX2255" fmla="*/ 1894046 w 6400800"/>
                <a:gd name="connsiteY2255" fmla="*/ 187166 h 514350"/>
                <a:gd name="connsiteX2256" fmla="*/ 1899761 w 6400800"/>
                <a:gd name="connsiteY2256" fmla="*/ 169069 h 514350"/>
                <a:gd name="connsiteX2257" fmla="*/ 1902619 w 6400800"/>
                <a:gd name="connsiteY2257" fmla="*/ 162401 h 514350"/>
                <a:gd name="connsiteX2258" fmla="*/ 1898809 w 6400800"/>
                <a:gd name="connsiteY2258" fmla="*/ 168116 h 514350"/>
                <a:gd name="connsiteX2259" fmla="*/ 1890236 w 6400800"/>
                <a:gd name="connsiteY2259" fmla="*/ 186214 h 514350"/>
                <a:gd name="connsiteX2260" fmla="*/ 1885474 w 6400800"/>
                <a:gd name="connsiteY2260" fmla="*/ 199549 h 514350"/>
                <a:gd name="connsiteX2261" fmla="*/ 1882616 w 6400800"/>
                <a:gd name="connsiteY2261" fmla="*/ 213836 h 514350"/>
                <a:gd name="connsiteX2262" fmla="*/ 1882616 w 6400800"/>
                <a:gd name="connsiteY2262" fmla="*/ 210026 h 514350"/>
                <a:gd name="connsiteX2263" fmla="*/ 1878806 w 6400800"/>
                <a:gd name="connsiteY2263" fmla="*/ 228124 h 514350"/>
                <a:gd name="connsiteX2264" fmla="*/ 1874996 w 6400800"/>
                <a:gd name="connsiteY2264" fmla="*/ 243364 h 514350"/>
                <a:gd name="connsiteX2265" fmla="*/ 1874996 w 6400800"/>
                <a:gd name="connsiteY2265" fmla="*/ 237649 h 514350"/>
                <a:gd name="connsiteX2266" fmla="*/ 1872139 w 6400800"/>
                <a:gd name="connsiteY2266" fmla="*/ 255746 h 514350"/>
                <a:gd name="connsiteX2267" fmla="*/ 1868329 w 6400800"/>
                <a:gd name="connsiteY2267" fmla="*/ 270986 h 514350"/>
                <a:gd name="connsiteX2268" fmla="*/ 1869281 w 6400800"/>
                <a:gd name="connsiteY2268" fmla="*/ 259556 h 514350"/>
                <a:gd name="connsiteX2269" fmla="*/ 1874996 w 6400800"/>
                <a:gd name="connsiteY2269" fmla="*/ 213836 h 514350"/>
                <a:gd name="connsiteX2270" fmla="*/ 1877854 w 6400800"/>
                <a:gd name="connsiteY2270" fmla="*/ 193834 h 514350"/>
                <a:gd name="connsiteX2271" fmla="*/ 1881664 w 6400800"/>
                <a:gd name="connsiteY2271" fmla="*/ 175736 h 514350"/>
                <a:gd name="connsiteX2272" fmla="*/ 1888331 w 6400800"/>
                <a:gd name="connsiteY2272" fmla="*/ 146209 h 514350"/>
                <a:gd name="connsiteX2273" fmla="*/ 1894999 w 6400800"/>
                <a:gd name="connsiteY2273" fmla="*/ 120491 h 514350"/>
                <a:gd name="connsiteX2274" fmla="*/ 1885474 w 6400800"/>
                <a:gd name="connsiteY2274" fmla="*/ 144304 h 514350"/>
                <a:gd name="connsiteX2275" fmla="*/ 1875949 w 6400800"/>
                <a:gd name="connsiteY2275" fmla="*/ 172879 h 514350"/>
                <a:gd name="connsiteX2276" fmla="*/ 1870234 w 6400800"/>
                <a:gd name="connsiteY2276" fmla="*/ 190976 h 514350"/>
                <a:gd name="connsiteX2277" fmla="*/ 1865471 w 6400800"/>
                <a:gd name="connsiteY2277" fmla="*/ 210979 h 514350"/>
                <a:gd name="connsiteX2278" fmla="*/ 1858804 w 6400800"/>
                <a:gd name="connsiteY2278" fmla="*/ 238601 h 514350"/>
                <a:gd name="connsiteX2279" fmla="*/ 1856899 w 6400800"/>
                <a:gd name="connsiteY2279" fmla="*/ 194786 h 514350"/>
                <a:gd name="connsiteX2280" fmla="*/ 1854994 w 6400800"/>
                <a:gd name="connsiteY2280" fmla="*/ 172879 h 514350"/>
                <a:gd name="connsiteX2281" fmla="*/ 1853089 w 6400800"/>
                <a:gd name="connsiteY2281" fmla="*/ 194786 h 514350"/>
                <a:gd name="connsiteX2282" fmla="*/ 1848326 w 6400800"/>
                <a:gd name="connsiteY2282" fmla="*/ 250984 h 514350"/>
                <a:gd name="connsiteX2283" fmla="*/ 1845469 w 6400800"/>
                <a:gd name="connsiteY2283" fmla="*/ 282416 h 514350"/>
                <a:gd name="connsiteX2284" fmla="*/ 1839754 w 6400800"/>
                <a:gd name="connsiteY2284" fmla="*/ 273844 h 514350"/>
                <a:gd name="connsiteX2285" fmla="*/ 1838801 w 6400800"/>
                <a:gd name="connsiteY2285" fmla="*/ 269081 h 514350"/>
                <a:gd name="connsiteX2286" fmla="*/ 1838801 w 6400800"/>
                <a:gd name="connsiteY2286" fmla="*/ 272891 h 514350"/>
                <a:gd name="connsiteX2287" fmla="*/ 1827371 w 6400800"/>
                <a:gd name="connsiteY2287" fmla="*/ 256699 h 514350"/>
                <a:gd name="connsiteX2288" fmla="*/ 1828324 w 6400800"/>
                <a:gd name="connsiteY2288" fmla="*/ 190976 h 514350"/>
                <a:gd name="connsiteX2289" fmla="*/ 1822609 w 6400800"/>
                <a:gd name="connsiteY2289" fmla="*/ 222409 h 514350"/>
                <a:gd name="connsiteX2290" fmla="*/ 1822609 w 6400800"/>
                <a:gd name="connsiteY2290" fmla="*/ 214789 h 514350"/>
                <a:gd name="connsiteX2291" fmla="*/ 1822609 w 6400800"/>
                <a:gd name="connsiteY2291" fmla="*/ 161449 h 514350"/>
                <a:gd name="connsiteX2292" fmla="*/ 1823561 w 6400800"/>
                <a:gd name="connsiteY2292" fmla="*/ 113824 h 514350"/>
                <a:gd name="connsiteX2293" fmla="*/ 1823561 w 6400800"/>
                <a:gd name="connsiteY2293" fmla="*/ 15716 h 514350"/>
                <a:gd name="connsiteX2294" fmla="*/ 1812131 w 6400800"/>
                <a:gd name="connsiteY2294" fmla="*/ 112871 h 514350"/>
                <a:gd name="connsiteX2295" fmla="*/ 1807369 w 6400800"/>
                <a:gd name="connsiteY2295" fmla="*/ 160496 h 514350"/>
                <a:gd name="connsiteX2296" fmla="*/ 1805464 w 6400800"/>
                <a:gd name="connsiteY2296" fmla="*/ 209074 h 514350"/>
                <a:gd name="connsiteX2297" fmla="*/ 1801654 w 6400800"/>
                <a:gd name="connsiteY2297" fmla="*/ 211931 h 514350"/>
                <a:gd name="connsiteX2298" fmla="*/ 1801654 w 6400800"/>
                <a:gd name="connsiteY2298" fmla="*/ 211931 h 514350"/>
                <a:gd name="connsiteX2299" fmla="*/ 1801654 w 6400800"/>
                <a:gd name="connsiteY2299" fmla="*/ 212884 h 514350"/>
                <a:gd name="connsiteX2300" fmla="*/ 1790224 w 6400800"/>
                <a:gd name="connsiteY2300" fmla="*/ 237649 h 514350"/>
                <a:gd name="connsiteX2301" fmla="*/ 1790224 w 6400800"/>
                <a:gd name="connsiteY2301" fmla="*/ 207169 h 514350"/>
                <a:gd name="connsiteX2302" fmla="*/ 1786414 w 6400800"/>
                <a:gd name="connsiteY2302" fmla="*/ 239554 h 514350"/>
                <a:gd name="connsiteX2303" fmla="*/ 1784509 w 6400800"/>
                <a:gd name="connsiteY2303" fmla="*/ 250984 h 514350"/>
                <a:gd name="connsiteX2304" fmla="*/ 1783556 w 6400800"/>
                <a:gd name="connsiteY2304" fmla="*/ 252889 h 514350"/>
                <a:gd name="connsiteX2305" fmla="*/ 1776889 w 6400800"/>
                <a:gd name="connsiteY2305" fmla="*/ 226219 h 514350"/>
                <a:gd name="connsiteX2306" fmla="*/ 1777841 w 6400800"/>
                <a:gd name="connsiteY2306" fmla="*/ 253841 h 514350"/>
                <a:gd name="connsiteX2307" fmla="*/ 1768316 w 6400800"/>
                <a:gd name="connsiteY2307" fmla="*/ 230029 h 514350"/>
                <a:gd name="connsiteX2308" fmla="*/ 1759744 w 6400800"/>
                <a:gd name="connsiteY2308" fmla="*/ 209074 h 514350"/>
                <a:gd name="connsiteX2309" fmla="*/ 1759744 w 6400800"/>
                <a:gd name="connsiteY2309" fmla="*/ 208121 h 514350"/>
                <a:gd name="connsiteX2310" fmla="*/ 1761649 w 6400800"/>
                <a:gd name="connsiteY2310" fmla="*/ 198596 h 514350"/>
                <a:gd name="connsiteX2311" fmla="*/ 1759744 w 6400800"/>
                <a:gd name="connsiteY2311" fmla="*/ 203359 h 514350"/>
                <a:gd name="connsiteX2312" fmla="*/ 1759744 w 6400800"/>
                <a:gd name="connsiteY2312" fmla="*/ 195739 h 514350"/>
                <a:gd name="connsiteX2313" fmla="*/ 1761649 w 6400800"/>
                <a:gd name="connsiteY2313" fmla="*/ 171926 h 514350"/>
                <a:gd name="connsiteX2314" fmla="*/ 1762601 w 6400800"/>
                <a:gd name="connsiteY2314" fmla="*/ 151924 h 514350"/>
                <a:gd name="connsiteX2315" fmla="*/ 1756886 w 6400800"/>
                <a:gd name="connsiteY2315" fmla="*/ 171926 h 514350"/>
                <a:gd name="connsiteX2316" fmla="*/ 1749266 w 6400800"/>
                <a:gd name="connsiteY2316" fmla="*/ 205264 h 514350"/>
                <a:gd name="connsiteX2317" fmla="*/ 1745456 w 6400800"/>
                <a:gd name="connsiteY2317" fmla="*/ 197644 h 514350"/>
                <a:gd name="connsiteX2318" fmla="*/ 1749266 w 6400800"/>
                <a:gd name="connsiteY2318" fmla="*/ 208121 h 514350"/>
                <a:gd name="connsiteX2319" fmla="*/ 1746409 w 6400800"/>
                <a:gd name="connsiteY2319" fmla="*/ 225266 h 514350"/>
                <a:gd name="connsiteX2320" fmla="*/ 1746409 w 6400800"/>
                <a:gd name="connsiteY2320" fmla="*/ 228124 h 514350"/>
                <a:gd name="connsiteX2321" fmla="*/ 1737836 w 6400800"/>
                <a:gd name="connsiteY2321" fmla="*/ 171926 h 514350"/>
                <a:gd name="connsiteX2322" fmla="*/ 1738789 w 6400800"/>
                <a:gd name="connsiteY2322" fmla="*/ 252889 h 514350"/>
                <a:gd name="connsiteX2323" fmla="*/ 1736884 w 6400800"/>
                <a:gd name="connsiteY2323" fmla="*/ 256699 h 514350"/>
                <a:gd name="connsiteX2324" fmla="*/ 1735931 w 6400800"/>
                <a:gd name="connsiteY2324" fmla="*/ 252889 h 514350"/>
                <a:gd name="connsiteX2325" fmla="*/ 1735931 w 6400800"/>
                <a:gd name="connsiteY2325" fmla="*/ 257651 h 514350"/>
                <a:gd name="connsiteX2326" fmla="*/ 1733074 w 6400800"/>
                <a:gd name="connsiteY2326" fmla="*/ 264319 h 514350"/>
                <a:gd name="connsiteX2327" fmla="*/ 1727359 w 6400800"/>
                <a:gd name="connsiteY2327" fmla="*/ 283369 h 514350"/>
                <a:gd name="connsiteX2328" fmla="*/ 1722596 w 6400800"/>
                <a:gd name="connsiteY2328" fmla="*/ 299561 h 514350"/>
                <a:gd name="connsiteX2329" fmla="*/ 1718786 w 6400800"/>
                <a:gd name="connsiteY2329" fmla="*/ 267176 h 514350"/>
                <a:gd name="connsiteX2330" fmla="*/ 1716881 w 6400800"/>
                <a:gd name="connsiteY2330" fmla="*/ 317659 h 514350"/>
                <a:gd name="connsiteX2331" fmla="*/ 1716881 w 6400800"/>
                <a:gd name="connsiteY2331" fmla="*/ 318611 h 514350"/>
                <a:gd name="connsiteX2332" fmla="*/ 1714976 w 6400800"/>
                <a:gd name="connsiteY2332" fmla="*/ 316706 h 514350"/>
                <a:gd name="connsiteX2333" fmla="*/ 1707356 w 6400800"/>
                <a:gd name="connsiteY2333" fmla="*/ 288131 h 514350"/>
                <a:gd name="connsiteX2334" fmla="*/ 1709261 w 6400800"/>
                <a:gd name="connsiteY2334" fmla="*/ 237649 h 514350"/>
                <a:gd name="connsiteX2335" fmla="*/ 1710214 w 6400800"/>
                <a:gd name="connsiteY2335" fmla="*/ 163354 h 514350"/>
                <a:gd name="connsiteX2336" fmla="*/ 1698784 w 6400800"/>
                <a:gd name="connsiteY2336" fmla="*/ 229076 h 514350"/>
                <a:gd name="connsiteX2337" fmla="*/ 1694021 w 6400800"/>
                <a:gd name="connsiteY2337" fmla="*/ 203359 h 514350"/>
                <a:gd name="connsiteX2338" fmla="*/ 1699736 w 6400800"/>
                <a:gd name="connsiteY2338" fmla="*/ 170021 h 514350"/>
                <a:gd name="connsiteX2339" fmla="*/ 1706404 w 6400800"/>
                <a:gd name="connsiteY2339" fmla="*/ 119539 h 514350"/>
                <a:gd name="connsiteX2340" fmla="*/ 1710214 w 6400800"/>
                <a:gd name="connsiteY2340" fmla="*/ 80486 h 514350"/>
                <a:gd name="connsiteX2341" fmla="*/ 1713071 w 6400800"/>
                <a:gd name="connsiteY2341" fmla="*/ 47149 h 514350"/>
                <a:gd name="connsiteX2342" fmla="*/ 1706404 w 6400800"/>
                <a:gd name="connsiteY2342" fmla="*/ 80486 h 514350"/>
                <a:gd name="connsiteX2343" fmla="*/ 1698784 w 6400800"/>
                <a:gd name="connsiteY2343" fmla="*/ 118586 h 514350"/>
                <a:gd name="connsiteX2344" fmla="*/ 1688306 w 6400800"/>
                <a:gd name="connsiteY2344" fmla="*/ 168116 h 514350"/>
                <a:gd name="connsiteX2345" fmla="*/ 1687354 w 6400800"/>
                <a:gd name="connsiteY2345" fmla="*/ 171926 h 514350"/>
                <a:gd name="connsiteX2346" fmla="*/ 1684496 w 6400800"/>
                <a:gd name="connsiteY2346" fmla="*/ 160496 h 514350"/>
                <a:gd name="connsiteX2347" fmla="*/ 1685449 w 6400800"/>
                <a:gd name="connsiteY2347" fmla="*/ 179546 h 514350"/>
                <a:gd name="connsiteX2348" fmla="*/ 1681639 w 6400800"/>
                <a:gd name="connsiteY2348" fmla="*/ 197644 h 514350"/>
                <a:gd name="connsiteX2349" fmla="*/ 1680686 w 6400800"/>
                <a:gd name="connsiteY2349" fmla="*/ 192881 h 514350"/>
                <a:gd name="connsiteX2350" fmla="*/ 1681639 w 6400800"/>
                <a:gd name="connsiteY2350" fmla="*/ 174784 h 514350"/>
                <a:gd name="connsiteX2351" fmla="*/ 1682591 w 6400800"/>
                <a:gd name="connsiteY2351" fmla="*/ 143351 h 514350"/>
                <a:gd name="connsiteX2352" fmla="*/ 1683544 w 6400800"/>
                <a:gd name="connsiteY2352" fmla="*/ 115729 h 514350"/>
                <a:gd name="connsiteX2353" fmla="*/ 1678781 w 6400800"/>
                <a:gd name="connsiteY2353" fmla="*/ 143351 h 514350"/>
                <a:gd name="connsiteX2354" fmla="*/ 1674019 w 6400800"/>
                <a:gd name="connsiteY2354" fmla="*/ 174784 h 514350"/>
                <a:gd name="connsiteX2355" fmla="*/ 1666399 w 6400800"/>
                <a:gd name="connsiteY2355" fmla="*/ 215741 h 514350"/>
                <a:gd name="connsiteX2356" fmla="*/ 1663541 w 6400800"/>
                <a:gd name="connsiteY2356" fmla="*/ 231934 h 514350"/>
                <a:gd name="connsiteX2357" fmla="*/ 1661636 w 6400800"/>
                <a:gd name="connsiteY2357" fmla="*/ 225266 h 514350"/>
                <a:gd name="connsiteX2358" fmla="*/ 1662589 w 6400800"/>
                <a:gd name="connsiteY2358" fmla="*/ 236696 h 514350"/>
                <a:gd name="connsiteX2359" fmla="*/ 1659731 w 6400800"/>
                <a:gd name="connsiteY2359" fmla="*/ 253841 h 514350"/>
                <a:gd name="connsiteX2360" fmla="*/ 1658779 w 6400800"/>
                <a:gd name="connsiteY2360" fmla="*/ 251936 h 514350"/>
                <a:gd name="connsiteX2361" fmla="*/ 1646396 w 6400800"/>
                <a:gd name="connsiteY2361" fmla="*/ 223361 h 514350"/>
                <a:gd name="connsiteX2362" fmla="*/ 1642586 w 6400800"/>
                <a:gd name="connsiteY2362" fmla="*/ 215741 h 514350"/>
                <a:gd name="connsiteX2363" fmla="*/ 1642586 w 6400800"/>
                <a:gd name="connsiteY2363" fmla="*/ 202406 h 514350"/>
                <a:gd name="connsiteX2364" fmla="*/ 1640681 w 6400800"/>
                <a:gd name="connsiteY2364" fmla="*/ 154781 h 514350"/>
                <a:gd name="connsiteX2365" fmla="*/ 1635919 w 6400800"/>
                <a:gd name="connsiteY2365" fmla="*/ 111919 h 514350"/>
                <a:gd name="connsiteX2366" fmla="*/ 1624489 w 6400800"/>
                <a:gd name="connsiteY2366" fmla="*/ 23336 h 514350"/>
                <a:gd name="connsiteX2367" fmla="*/ 1624489 w 6400800"/>
                <a:gd name="connsiteY2367" fmla="*/ 111919 h 514350"/>
                <a:gd name="connsiteX2368" fmla="*/ 1625441 w 6400800"/>
                <a:gd name="connsiteY2368" fmla="*/ 154781 h 514350"/>
                <a:gd name="connsiteX2369" fmla="*/ 1625441 w 6400800"/>
                <a:gd name="connsiteY2369" fmla="*/ 202406 h 514350"/>
                <a:gd name="connsiteX2370" fmla="*/ 1625441 w 6400800"/>
                <a:gd name="connsiteY2370" fmla="*/ 225266 h 514350"/>
                <a:gd name="connsiteX2371" fmla="*/ 1625441 w 6400800"/>
                <a:gd name="connsiteY2371" fmla="*/ 230981 h 514350"/>
                <a:gd name="connsiteX2372" fmla="*/ 1623536 w 6400800"/>
                <a:gd name="connsiteY2372" fmla="*/ 227171 h 514350"/>
                <a:gd name="connsiteX2373" fmla="*/ 1619726 w 6400800"/>
                <a:gd name="connsiteY2373" fmla="*/ 203359 h 514350"/>
                <a:gd name="connsiteX2374" fmla="*/ 1619726 w 6400800"/>
                <a:gd name="connsiteY2374" fmla="*/ 217646 h 514350"/>
                <a:gd name="connsiteX2375" fmla="*/ 1608296 w 6400800"/>
                <a:gd name="connsiteY2375" fmla="*/ 190976 h 514350"/>
                <a:gd name="connsiteX2376" fmla="*/ 1619726 w 6400800"/>
                <a:gd name="connsiteY2376" fmla="*/ 233839 h 514350"/>
                <a:gd name="connsiteX2377" fmla="*/ 1619726 w 6400800"/>
                <a:gd name="connsiteY2377" fmla="*/ 242411 h 514350"/>
                <a:gd name="connsiteX2378" fmla="*/ 1613059 w 6400800"/>
                <a:gd name="connsiteY2378" fmla="*/ 233839 h 514350"/>
                <a:gd name="connsiteX2379" fmla="*/ 1619726 w 6400800"/>
                <a:gd name="connsiteY2379" fmla="*/ 247174 h 514350"/>
                <a:gd name="connsiteX2380" fmla="*/ 1610201 w 6400800"/>
                <a:gd name="connsiteY2380" fmla="*/ 264319 h 514350"/>
                <a:gd name="connsiteX2381" fmla="*/ 1607344 w 6400800"/>
                <a:gd name="connsiteY2381" fmla="*/ 270034 h 514350"/>
                <a:gd name="connsiteX2382" fmla="*/ 1606391 w 6400800"/>
                <a:gd name="connsiteY2382" fmla="*/ 269081 h 514350"/>
                <a:gd name="connsiteX2383" fmla="*/ 1607344 w 6400800"/>
                <a:gd name="connsiteY2383" fmla="*/ 270034 h 514350"/>
                <a:gd name="connsiteX2384" fmla="*/ 1601629 w 6400800"/>
                <a:gd name="connsiteY2384" fmla="*/ 282416 h 514350"/>
                <a:gd name="connsiteX2385" fmla="*/ 1600676 w 6400800"/>
                <a:gd name="connsiteY2385" fmla="*/ 269081 h 514350"/>
                <a:gd name="connsiteX2386" fmla="*/ 1595914 w 6400800"/>
                <a:gd name="connsiteY2386" fmla="*/ 207169 h 514350"/>
                <a:gd name="connsiteX2387" fmla="*/ 1594009 w 6400800"/>
                <a:gd name="connsiteY2387" fmla="*/ 183356 h 514350"/>
                <a:gd name="connsiteX2388" fmla="*/ 1592104 w 6400800"/>
                <a:gd name="connsiteY2388" fmla="*/ 207169 h 514350"/>
                <a:gd name="connsiteX2389" fmla="*/ 1591151 w 6400800"/>
                <a:gd name="connsiteY2389" fmla="*/ 227171 h 514350"/>
                <a:gd name="connsiteX2390" fmla="*/ 1583531 w 6400800"/>
                <a:gd name="connsiteY2390" fmla="*/ 197644 h 514350"/>
                <a:gd name="connsiteX2391" fmla="*/ 1578769 w 6400800"/>
                <a:gd name="connsiteY2391" fmla="*/ 179546 h 514350"/>
                <a:gd name="connsiteX2392" fmla="*/ 1573054 w 6400800"/>
                <a:gd name="connsiteY2392" fmla="*/ 163354 h 514350"/>
                <a:gd name="connsiteX2393" fmla="*/ 1563529 w 6400800"/>
                <a:gd name="connsiteY2393" fmla="*/ 137636 h 514350"/>
                <a:gd name="connsiteX2394" fmla="*/ 1554004 w 6400800"/>
                <a:gd name="connsiteY2394" fmla="*/ 115729 h 514350"/>
                <a:gd name="connsiteX2395" fmla="*/ 1560671 w 6400800"/>
                <a:gd name="connsiteY2395" fmla="*/ 138589 h 514350"/>
                <a:gd name="connsiteX2396" fmla="*/ 1567339 w 6400800"/>
                <a:gd name="connsiteY2396" fmla="*/ 165259 h 514350"/>
                <a:gd name="connsiteX2397" fmla="*/ 1571149 w 6400800"/>
                <a:gd name="connsiteY2397" fmla="*/ 181451 h 514350"/>
                <a:gd name="connsiteX2398" fmla="*/ 1574006 w 6400800"/>
                <a:gd name="connsiteY2398" fmla="*/ 199549 h 514350"/>
                <a:gd name="connsiteX2399" fmla="*/ 1579721 w 6400800"/>
                <a:gd name="connsiteY2399" fmla="*/ 240506 h 514350"/>
                <a:gd name="connsiteX2400" fmla="*/ 1584484 w 6400800"/>
                <a:gd name="connsiteY2400" fmla="*/ 283369 h 514350"/>
                <a:gd name="connsiteX2401" fmla="*/ 1576864 w 6400800"/>
                <a:gd name="connsiteY2401" fmla="*/ 258604 h 514350"/>
                <a:gd name="connsiteX2402" fmla="*/ 1573054 w 6400800"/>
                <a:gd name="connsiteY2402" fmla="*/ 249079 h 514350"/>
                <a:gd name="connsiteX2403" fmla="*/ 1573054 w 6400800"/>
                <a:gd name="connsiteY2403" fmla="*/ 247174 h 514350"/>
                <a:gd name="connsiteX2404" fmla="*/ 1572101 w 6400800"/>
                <a:gd name="connsiteY2404" fmla="*/ 234791 h 514350"/>
                <a:gd name="connsiteX2405" fmla="*/ 1567339 w 6400800"/>
                <a:gd name="connsiteY2405" fmla="*/ 198596 h 514350"/>
                <a:gd name="connsiteX2406" fmla="*/ 1563529 w 6400800"/>
                <a:gd name="connsiteY2406" fmla="*/ 184309 h 514350"/>
                <a:gd name="connsiteX2407" fmla="*/ 1558766 w 6400800"/>
                <a:gd name="connsiteY2407" fmla="*/ 171926 h 514350"/>
                <a:gd name="connsiteX2408" fmla="*/ 1550194 w 6400800"/>
                <a:gd name="connsiteY2408" fmla="*/ 155734 h 514350"/>
                <a:gd name="connsiteX2409" fmla="*/ 1546384 w 6400800"/>
                <a:gd name="connsiteY2409" fmla="*/ 150019 h 514350"/>
                <a:gd name="connsiteX2410" fmla="*/ 1549241 w 6400800"/>
                <a:gd name="connsiteY2410" fmla="*/ 155734 h 514350"/>
                <a:gd name="connsiteX2411" fmla="*/ 1554956 w 6400800"/>
                <a:gd name="connsiteY2411" fmla="*/ 171926 h 514350"/>
                <a:gd name="connsiteX2412" fmla="*/ 1557814 w 6400800"/>
                <a:gd name="connsiteY2412" fmla="*/ 184309 h 514350"/>
                <a:gd name="connsiteX2413" fmla="*/ 1559719 w 6400800"/>
                <a:gd name="connsiteY2413" fmla="*/ 198596 h 514350"/>
                <a:gd name="connsiteX2414" fmla="*/ 1560671 w 6400800"/>
                <a:gd name="connsiteY2414" fmla="*/ 213836 h 514350"/>
                <a:gd name="connsiteX2415" fmla="*/ 1559719 w 6400800"/>
                <a:gd name="connsiteY2415" fmla="*/ 216694 h 514350"/>
                <a:gd name="connsiteX2416" fmla="*/ 1555909 w 6400800"/>
                <a:gd name="connsiteY2416" fmla="*/ 208121 h 514350"/>
                <a:gd name="connsiteX2417" fmla="*/ 1549241 w 6400800"/>
                <a:gd name="connsiteY2417" fmla="*/ 194786 h 514350"/>
                <a:gd name="connsiteX2418" fmla="*/ 1537811 w 6400800"/>
                <a:gd name="connsiteY2418" fmla="*/ 173831 h 514350"/>
                <a:gd name="connsiteX2419" fmla="*/ 1526381 w 6400800"/>
                <a:gd name="connsiteY2419" fmla="*/ 156686 h 514350"/>
                <a:gd name="connsiteX2420" fmla="*/ 1534001 w 6400800"/>
                <a:gd name="connsiteY2420" fmla="*/ 175736 h 514350"/>
                <a:gd name="connsiteX2421" fmla="*/ 1542574 w 6400800"/>
                <a:gd name="connsiteY2421" fmla="*/ 197644 h 514350"/>
                <a:gd name="connsiteX2422" fmla="*/ 1546384 w 6400800"/>
                <a:gd name="connsiteY2422" fmla="*/ 209074 h 514350"/>
                <a:gd name="connsiteX2423" fmla="*/ 1545431 w 6400800"/>
                <a:gd name="connsiteY2423" fmla="*/ 208121 h 514350"/>
                <a:gd name="connsiteX2424" fmla="*/ 1546384 w 6400800"/>
                <a:gd name="connsiteY2424" fmla="*/ 210979 h 514350"/>
                <a:gd name="connsiteX2425" fmla="*/ 1551146 w 6400800"/>
                <a:gd name="connsiteY2425" fmla="*/ 226219 h 514350"/>
                <a:gd name="connsiteX2426" fmla="*/ 1552099 w 6400800"/>
                <a:gd name="connsiteY2426" fmla="*/ 230981 h 514350"/>
                <a:gd name="connsiteX2427" fmla="*/ 1553051 w 6400800"/>
                <a:gd name="connsiteY2427" fmla="*/ 235744 h 514350"/>
                <a:gd name="connsiteX2428" fmla="*/ 1554004 w 6400800"/>
                <a:gd name="connsiteY2428" fmla="*/ 241459 h 514350"/>
                <a:gd name="connsiteX2429" fmla="*/ 1554004 w 6400800"/>
                <a:gd name="connsiteY2429" fmla="*/ 244316 h 514350"/>
                <a:gd name="connsiteX2430" fmla="*/ 1553051 w 6400800"/>
                <a:gd name="connsiteY2430" fmla="*/ 250031 h 514350"/>
                <a:gd name="connsiteX2431" fmla="*/ 1547336 w 6400800"/>
                <a:gd name="connsiteY2431" fmla="*/ 263366 h 514350"/>
                <a:gd name="connsiteX2432" fmla="*/ 1542574 w 6400800"/>
                <a:gd name="connsiteY2432" fmla="*/ 251936 h 514350"/>
                <a:gd name="connsiteX2433" fmla="*/ 1542574 w 6400800"/>
                <a:gd name="connsiteY2433" fmla="*/ 243364 h 514350"/>
                <a:gd name="connsiteX2434" fmla="*/ 1542574 w 6400800"/>
                <a:gd name="connsiteY2434" fmla="*/ 222409 h 514350"/>
                <a:gd name="connsiteX2435" fmla="*/ 1538764 w 6400800"/>
                <a:gd name="connsiteY2435" fmla="*/ 243364 h 514350"/>
                <a:gd name="connsiteX2436" fmla="*/ 1538764 w 6400800"/>
                <a:gd name="connsiteY2436" fmla="*/ 243364 h 514350"/>
                <a:gd name="connsiteX2437" fmla="*/ 1531144 w 6400800"/>
                <a:gd name="connsiteY2437" fmla="*/ 226219 h 514350"/>
                <a:gd name="connsiteX2438" fmla="*/ 1537811 w 6400800"/>
                <a:gd name="connsiteY2438" fmla="*/ 250031 h 514350"/>
                <a:gd name="connsiteX2439" fmla="*/ 1536859 w 6400800"/>
                <a:gd name="connsiteY2439" fmla="*/ 258604 h 514350"/>
                <a:gd name="connsiteX2440" fmla="*/ 1531144 w 6400800"/>
                <a:gd name="connsiteY2440" fmla="*/ 239554 h 514350"/>
                <a:gd name="connsiteX2441" fmla="*/ 1525429 w 6400800"/>
                <a:gd name="connsiteY2441" fmla="*/ 220504 h 514350"/>
                <a:gd name="connsiteX2442" fmla="*/ 1521619 w 6400800"/>
                <a:gd name="connsiteY2442" fmla="*/ 211931 h 514350"/>
                <a:gd name="connsiteX2443" fmla="*/ 1515904 w 6400800"/>
                <a:gd name="connsiteY2443" fmla="*/ 150019 h 514350"/>
                <a:gd name="connsiteX2444" fmla="*/ 1513046 w 6400800"/>
                <a:gd name="connsiteY2444" fmla="*/ 192881 h 514350"/>
                <a:gd name="connsiteX2445" fmla="*/ 1506379 w 6400800"/>
                <a:gd name="connsiteY2445" fmla="*/ 177641 h 514350"/>
                <a:gd name="connsiteX2446" fmla="*/ 1495901 w 6400800"/>
                <a:gd name="connsiteY2446" fmla="*/ 154781 h 514350"/>
                <a:gd name="connsiteX2447" fmla="*/ 1502569 w 6400800"/>
                <a:gd name="connsiteY2447" fmla="*/ 178594 h 514350"/>
                <a:gd name="connsiteX2448" fmla="*/ 1505426 w 6400800"/>
                <a:gd name="connsiteY2448" fmla="*/ 190024 h 514350"/>
                <a:gd name="connsiteX2449" fmla="*/ 1504474 w 6400800"/>
                <a:gd name="connsiteY2449" fmla="*/ 189071 h 514350"/>
                <a:gd name="connsiteX2450" fmla="*/ 1510189 w 6400800"/>
                <a:gd name="connsiteY2450" fmla="*/ 210026 h 514350"/>
                <a:gd name="connsiteX2451" fmla="*/ 1511141 w 6400800"/>
                <a:gd name="connsiteY2451" fmla="*/ 213836 h 514350"/>
                <a:gd name="connsiteX2452" fmla="*/ 1510189 w 6400800"/>
                <a:gd name="connsiteY2452" fmla="*/ 233839 h 514350"/>
                <a:gd name="connsiteX2453" fmla="*/ 1509236 w 6400800"/>
                <a:gd name="connsiteY2453" fmla="*/ 258604 h 514350"/>
                <a:gd name="connsiteX2454" fmla="*/ 1498759 w 6400800"/>
                <a:gd name="connsiteY2454" fmla="*/ 230981 h 514350"/>
                <a:gd name="connsiteX2455" fmla="*/ 1508284 w 6400800"/>
                <a:gd name="connsiteY2455" fmla="*/ 275749 h 514350"/>
                <a:gd name="connsiteX2456" fmla="*/ 1507331 w 6400800"/>
                <a:gd name="connsiteY2456" fmla="*/ 288131 h 514350"/>
                <a:gd name="connsiteX2457" fmla="*/ 1504474 w 6400800"/>
                <a:gd name="connsiteY2457" fmla="*/ 292894 h 514350"/>
                <a:gd name="connsiteX2458" fmla="*/ 1500664 w 6400800"/>
                <a:gd name="connsiteY2458" fmla="*/ 298609 h 514350"/>
                <a:gd name="connsiteX2459" fmla="*/ 1493044 w 6400800"/>
                <a:gd name="connsiteY2459" fmla="*/ 266224 h 514350"/>
                <a:gd name="connsiteX2460" fmla="*/ 1497806 w 6400800"/>
                <a:gd name="connsiteY2460" fmla="*/ 246221 h 514350"/>
                <a:gd name="connsiteX2461" fmla="*/ 1491139 w 6400800"/>
                <a:gd name="connsiteY2461" fmla="*/ 260509 h 514350"/>
                <a:gd name="connsiteX2462" fmla="*/ 1491139 w 6400800"/>
                <a:gd name="connsiteY2462" fmla="*/ 259556 h 514350"/>
                <a:gd name="connsiteX2463" fmla="*/ 1490186 w 6400800"/>
                <a:gd name="connsiteY2463" fmla="*/ 244316 h 514350"/>
                <a:gd name="connsiteX2464" fmla="*/ 1489234 w 6400800"/>
                <a:gd name="connsiteY2464" fmla="*/ 238601 h 514350"/>
                <a:gd name="connsiteX2465" fmla="*/ 1489234 w 6400800"/>
                <a:gd name="connsiteY2465" fmla="*/ 237649 h 514350"/>
                <a:gd name="connsiteX2466" fmla="*/ 1489234 w 6400800"/>
                <a:gd name="connsiteY2466" fmla="*/ 238601 h 514350"/>
                <a:gd name="connsiteX2467" fmla="*/ 1486376 w 6400800"/>
                <a:gd name="connsiteY2467" fmla="*/ 219551 h 514350"/>
                <a:gd name="connsiteX2468" fmla="*/ 1482566 w 6400800"/>
                <a:gd name="connsiteY2468" fmla="*/ 198596 h 514350"/>
                <a:gd name="connsiteX2469" fmla="*/ 1482566 w 6400800"/>
                <a:gd name="connsiteY2469" fmla="*/ 220504 h 514350"/>
                <a:gd name="connsiteX2470" fmla="*/ 1482566 w 6400800"/>
                <a:gd name="connsiteY2470" fmla="*/ 228124 h 514350"/>
                <a:gd name="connsiteX2471" fmla="*/ 1473041 w 6400800"/>
                <a:gd name="connsiteY2471" fmla="*/ 193834 h 514350"/>
                <a:gd name="connsiteX2472" fmla="*/ 1479709 w 6400800"/>
                <a:gd name="connsiteY2472" fmla="*/ 259556 h 514350"/>
                <a:gd name="connsiteX2473" fmla="*/ 1478756 w 6400800"/>
                <a:gd name="connsiteY2473" fmla="*/ 262414 h 514350"/>
                <a:gd name="connsiteX2474" fmla="*/ 1476851 w 6400800"/>
                <a:gd name="connsiteY2474" fmla="*/ 266224 h 514350"/>
                <a:gd name="connsiteX2475" fmla="*/ 1475899 w 6400800"/>
                <a:gd name="connsiteY2475" fmla="*/ 257651 h 514350"/>
                <a:gd name="connsiteX2476" fmla="*/ 1471136 w 6400800"/>
                <a:gd name="connsiteY2476" fmla="*/ 221456 h 514350"/>
                <a:gd name="connsiteX2477" fmla="*/ 1466374 w 6400800"/>
                <a:gd name="connsiteY2477" fmla="*/ 193834 h 514350"/>
                <a:gd name="connsiteX2478" fmla="*/ 1460659 w 6400800"/>
                <a:gd name="connsiteY2478" fmla="*/ 170021 h 514350"/>
                <a:gd name="connsiteX2479" fmla="*/ 1462564 w 6400800"/>
                <a:gd name="connsiteY2479" fmla="*/ 193834 h 514350"/>
                <a:gd name="connsiteX2480" fmla="*/ 1464469 w 6400800"/>
                <a:gd name="connsiteY2480" fmla="*/ 221456 h 514350"/>
                <a:gd name="connsiteX2481" fmla="*/ 1465421 w 6400800"/>
                <a:gd name="connsiteY2481" fmla="*/ 257651 h 514350"/>
                <a:gd name="connsiteX2482" fmla="*/ 1465421 w 6400800"/>
                <a:gd name="connsiteY2482" fmla="*/ 275749 h 514350"/>
                <a:gd name="connsiteX2483" fmla="*/ 1455896 w 6400800"/>
                <a:gd name="connsiteY2483" fmla="*/ 246221 h 514350"/>
                <a:gd name="connsiteX2484" fmla="*/ 1447324 w 6400800"/>
                <a:gd name="connsiteY2484" fmla="*/ 218599 h 514350"/>
                <a:gd name="connsiteX2485" fmla="*/ 1439704 w 6400800"/>
                <a:gd name="connsiteY2485" fmla="*/ 194786 h 514350"/>
                <a:gd name="connsiteX2486" fmla="*/ 1442561 w 6400800"/>
                <a:gd name="connsiteY2486" fmla="*/ 215741 h 514350"/>
                <a:gd name="connsiteX2487" fmla="*/ 1435894 w 6400800"/>
                <a:gd name="connsiteY2487" fmla="*/ 185261 h 514350"/>
                <a:gd name="connsiteX2488" fmla="*/ 1435894 w 6400800"/>
                <a:gd name="connsiteY2488" fmla="*/ 159544 h 514350"/>
                <a:gd name="connsiteX2489" fmla="*/ 1433036 w 6400800"/>
                <a:gd name="connsiteY2489" fmla="*/ 173831 h 514350"/>
                <a:gd name="connsiteX2490" fmla="*/ 1430179 w 6400800"/>
                <a:gd name="connsiteY2490" fmla="*/ 160496 h 514350"/>
                <a:gd name="connsiteX2491" fmla="*/ 1430179 w 6400800"/>
                <a:gd name="connsiteY2491" fmla="*/ 166211 h 514350"/>
                <a:gd name="connsiteX2492" fmla="*/ 1425416 w 6400800"/>
                <a:gd name="connsiteY2492" fmla="*/ 147161 h 514350"/>
                <a:gd name="connsiteX2493" fmla="*/ 1418749 w 6400800"/>
                <a:gd name="connsiteY2493" fmla="*/ 127159 h 514350"/>
                <a:gd name="connsiteX2494" fmla="*/ 1421606 w 6400800"/>
                <a:gd name="connsiteY2494" fmla="*/ 148114 h 514350"/>
                <a:gd name="connsiteX2495" fmla="*/ 1423511 w 6400800"/>
                <a:gd name="connsiteY2495" fmla="*/ 171926 h 514350"/>
                <a:gd name="connsiteX2496" fmla="*/ 1425416 w 6400800"/>
                <a:gd name="connsiteY2496" fmla="*/ 202406 h 514350"/>
                <a:gd name="connsiteX2497" fmla="*/ 1426369 w 6400800"/>
                <a:gd name="connsiteY2497" fmla="*/ 218599 h 514350"/>
                <a:gd name="connsiteX2498" fmla="*/ 1424464 w 6400800"/>
                <a:gd name="connsiteY2498" fmla="*/ 235744 h 514350"/>
                <a:gd name="connsiteX2499" fmla="*/ 1421606 w 6400800"/>
                <a:gd name="connsiteY2499" fmla="*/ 226219 h 514350"/>
                <a:gd name="connsiteX2500" fmla="*/ 1415891 w 6400800"/>
                <a:gd name="connsiteY2500" fmla="*/ 210026 h 514350"/>
                <a:gd name="connsiteX2501" fmla="*/ 1410176 w 6400800"/>
                <a:gd name="connsiteY2501" fmla="*/ 195739 h 514350"/>
                <a:gd name="connsiteX2502" fmla="*/ 1412081 w 6400800"/>
                <a:gd name="connsiteY2502" fmla="*/ 210979 h 514350"/>
                <a:gd name="connsiteX2503" fmla="*/ 1414939 w 6400800"/>
                <a:gd name="connsiteY2503" fmla="*/ 228124 h 514350"/>
                <a:gd name="connsiteX2504" fmla="*/ 1416844 w 6400800"/>
                <a:gd name="connsiteY2504" fmla="*/ 250031 h 514350"/>
                <a:gd name="connsiteX2505" fmla="*/ 1418749 w 6400800"/>
                <a:gd name="connsiteY2505" fmla="*/ 268129 h 514350"/>
                <a:gd name="connsiteX2506" fmla="*/ 1413034 w 6400800"/>
                <a:gd name="connsiteY2506" fmla="*/ 277654 h 514350"/>
                <a:gd name="connsiteX2507" fmla="*/ 1411129 w 6400800"/>
                <a:gd name="connsiteY2507" fmla="*/ 271939 h 514350"/>
                <a:gd name="connsiteX2508" fmla="*/ 1401604 w 6400800"/>
                <a:gd name="connsiteY2508" fmla="*/ 215741 h 514350"/>
                <a:gd name="connsiteX2509" fmla="*/ 1400651 w 6400800"/>
                <a:gd name="connsiteY2509" fmla="*/ 243364 h 514350"/>
                <a:gd name="connsiteX2510" fmla="*/ 1392079 w 6400800"/>
                <a:gd name="connsiteY2510" fmla="*/ 219551 h 514350"/>
                <a:gd name="connsiteX2511" fmla="*/ 1393031 w 6400800"/>
                <a:gd name="connsiteY2511" fmla="*/ 213836 h 514350"/>
                <a:gd name="connsiteX2512" fmla="*/ 1395889 w 6400800"/>
                <a:gd name="connsiteY2512" fmla="*/ 210979 h 514350"/>
                <a:gd name="connsiteX2513" fmla="*/ 1400651 w 6400800"/>
                <a:gd name="connsiteY2513" fmla="*/ 205264 h 514350"/>
                <a:gd name="connsiteX2514" fmla="*/ 1394936 w 6400800"/>
                <a:gd name="connsiteY2514" fmla="*/ 210026 h 514350"/>
                <a:gd name="connsiteX2515" fmla="*/ 1393031 w 6400800"/>
                <a:gd name="connsiteY2515" fmla="*/ 210979 h 514350"/>
                <a:gd name="connsiteX2516" fmla="*/ 1394936 w 6400800"/>
                <a:gd name="connsiteY2516" fmla="*/ 202406 h 514350"/>
                <a:gd name="connsiteX2517" fmla="*/ 1391126 w 6400800"/>
                <a:gd name="connsiteY2517" fmla="*/ 212884 h 514350"/>
                <a:gd name="connsiteX2518" fmla="*/ 1390174 w 6400800"/>
                <a:gd name="connsiteY2518" fmla="*/ 213836 h 514350"/>
                <a:gd name="connsiteX2519" fmla="*/ 1384459 w 6400800"/>
                <a:gd name="connsiteY2519" fmla="*/ 199549 h 514350"/>
                <a:gd name="connsiteX2520" fmla="*/ 1387316 w 6400800"/>
                <a:gd name="connsiteY2520" fmla="*/ 215741 h 514350"/>
                <a:gd name="connsiteX2521" fmla="*/ 1378744 w 6400800"/>
                <a:gd name="connsiteY2521" fmla="*/ 224314 h 514350"/>
                <a:gd name="connsiteX2522" fmla="*/ 1367314 w 6400800"/>
                <a:gd name="connsiteY2522" fmla="*/ 240506 h 514350"/>
                <a:gd name="connsiteX2523" fmla="*/ 1354931 w 6400800"/>
                <a:gd name="connsiteY2523" fmla="*/ 209074 h 514350"/>
                <a:gd name="connsiteX2524" fmla="*/ 1354931 w 6400800"/>
                <a:gd name="connsiteY2524" fmla="*/ 185261 h 514350"/>
                <a:gd name="connsiteX2525" fmla="*/ 1354931 w 6400800"/>
                <a:gd name="connsiteY2525" fmla="*/ 157639 h 514350"/>
                <a:gd name="connsiteX2526" fmla="*/ 1351121 w 6400800"/>
                <a:gd name="connsiteY2526" fmla="*/ 185261 h 514350"/>
                <a:gd name="connsiteX2527" fmla="*/ 1349216 w 6400800"/>
                <a:gd name="connsiteY2527" fmla="*/ 197644 h 514350"/>
                <a:gd name="connsiteX2528" fmla="*/ 1343501 w 6400800"/>
                <a:gd name="connsiteY2528" fmla="*/ 186214 h 514350"/>
                <a:gd name="connsiteX2529" fmla="*/ 1344454 w 6400800"/>
                <a:gd name="connsiteY2529" fmla="*/ 171926 h 514350"/>
                <a:gd name="connsiteX2530" fmla="*/ 1344454 w 6400800"/>
                <a:gd name="connsiteY2530" fmla="*/ 157639 h 514350"/>
                <a:gd name="connsiteX2531" fmla="*/ 1345406 w 6400800"/>
                <a:gd name="connsiteY2531" fmla="*/ 142399 h 514350"/>
                <a:gd name="connsiteX2532" fmla="*/ 1346359 w 6400800"/>
                <a:gd name="connsiteY2532" fmla="*/ 120491 h 514350"/>
                <a:gd name="connsiteX2533" fmla="*/ 1341596 w 6400800"/>
                <a:gd name="connsiteY2533" fmla="*/ 141446 h 514350"/>
                <a:gd name="connsiteX2534" fmla="*/ 1336834 w 6400800"/>
                <a:gd name="connsiteY2534" fmla="*/ 166211 h 514350"/>
                <a:gd name="connsiteX2535" fmla="*/ 1335881 w 6400800"/>
                <a:gd name="connsiteY2535" fmla="*/ 169069 h 514350"/>
                <a:gd name="connsiteX2536" fmla="*/ 1327309 w 6400800"/>
                <a:gd name="connsiteY2536" fmla="*/ 150971 h 514350"/>
                <a:gd name="connsiteX2537" fmla="*/ 1280636 w 6400800"/>
                <a:gd name="connsiteY2537" fmla="*/ 53816 h 514350"/>
                <a:gd name="connsiteX2538" fmla="*/ 1317784 w 6400800"/>
                <a:gd name="connsiteY2538" fmla="*/ 155734 h 514350"/>
                <a:gd name="connsiteX2539" fmla="*/ 1332071 w 6400800"/>
                <a:gd name="connsiteY2539" fmla="*/ 193834 h 514350"/>
                <a:gd name="connsiteX2540" fmla="*/ 1331119 w 6400800"/>
                <a:gd name="connsiteY2540" fmla="*/ 197644 h 514350"/>
                <a:gd name="connsiteX2541" fmla="*/ 1326356 w 6400800"/>
                <a:gd name="connsiteY2541" fmla="*/ 235744 h 514350"/>
                <a:gd name="connsiteX2542" fmla="*/ 1321594 w 6400800"/>
                <a:gd name="connsiteY2542" fmla="*/ 277654 h 514350"/>
                <a:gd name="connsiteX2543" fmla="*/ 1319689 w 6400800"/>
                <a:gd name="connsiteY2543" fmla="*/ 293846 h 514350"/>
                <a:gd name="connsiteX2544" fmla="*/ 1317784 w 6400800"/>
                <a:gd name="connsiteY2544" fmla="*/ 290989 h 514350"/>
                <a:gd name="connsiteX2545" fmla="*/ 1317784 w 6400800"/>
                <a:gd name="connsiteY2545" fmla="*/ 289084 h 514350"/>
                <a:gd name="connsiteX2546" fmla="*/ 1316831 w 6400800"/>
                <a:gd name="connsiteY2546" fmla="*/ 290989 h 514350"/>
                <a:gd name="connsiteX2547" fmla="*/ 1315879 w 6400800"/>
                <a:gd name="connsiteY2547" fmla="*/ 288131 h 514350"/>
                <a:gd name="connsiteX2548" fmla="*/ 1313974 w 6400800"/>
                <a:gd name="connsiteY2548" fmla="*/ 285274 h 514350"/>
                <a:gd name="connsiteX2549" fmla="*/ 1316831 w 6400800"/>
                <a:gd name="connsiteY2549" fmla="*/ 244316 h 514350"/>
                <a:gd name="connsiteX2550" fmla="*/ 1309211 w 6400800"/>
                <a:gd name="connsiteY2550" fmla="*/ 277654 h 514350"/>
                <a:gd name="connsiteX2551" fmla="*/ 1298734 w 6400800"/>
                <a:gd name="connsiteY2551" fmla="*/ 260509 h 514350"/>
                <a:gd name="connsiteX2552" fmla="*/ 1313974 w 6400800"/>
                <a:gd name="connsiteY2552" fmla="*/ 199549 h 514350"/>
                <a:gd name="connsiteX2553" fmla="*/ 1319689 w 6400800"/>
                <a:gd name="connsiteY2553" fmla="*/ 172879 h 514350"/>
                <a:gd name="connsiteX2554" fmla="*/ 1291114 w 6400800"/>
                <a:gd name="connsiteY2554" fmla="*/ 249079 h 514350"/>
                <a:gd name="connsiteX2555" fmla="*/ 1281589 w 6400800"/>
                <a:gd name="connsiteY2555" fmla="*/ 234791 h 514350"/>
                <a:gd name="connsiteX2556" fmla="*/ 1267301 w 6400800"/>
                <a:gd name="connsiteY2556" fmla="*/ 215741 h 514350"/>
                <a:gd name="connsiteX2557" fmla="*/ 1275874 w 6400800"/>
                <a:gd name="connsiteY2557" fmla="*/ 232886 h 514350"/>
                <a:gd name="connsiteX2558" fmla="*/ 1272064 w 6400800"/>
                <a:gd name="connsiteY2558" fmla="*/ 243364 h 514350"/>
                <a:gd name="connsiteX2559" fmla="*/ 1261586 w 6400800"/>
                <a:gd name="connsiteY2559" fmla="*/ 227171 h 514350"/>
                <a:gd name="connsiteX2560" fmla="*/ 1249204 w 6400800"/>
                <a:gd name="connsiteY2560" fmla="*/ 210979 h 514350"/>
                <a:gd name="connsiteX2561" fmla="*/ 1247299 w 6400800"/>
                <a:gd name="connsiteY2561" fmla="*/ 208121 h 514350"/>
                <a:gd name="connsiteX2562" fmla="*/ 1251109 w 6400800"/>
                <a:gd name="connsiteY2562" fmla="*/ 199549 h 514350"/>
                <a:gd name="connsiteX2563" fmla="*/ 1246346 w 6400800"/>
                <a:gd name="connsiteY2563" fmla="*/ 206216 h 514350"/>
                <a:gd name="connsiteX2564" fmla="*/ 1229201 w 6400800"/>
                <a:gd name="connsiteY2564" fmla="*/ 184309 h 514350"/>
                <a:gd name="connsiteX2565" fmla="*/ 1211104 w 6400800"/>
                <a:gd name="connsiteY2565" fmla="*/ 162401 h 514350"/>
                <a:gd name="connsiteX2566" fmla="*/ 1226344 w 6400800"/>
                <a:gd name="connsiteY2566" fmla="*/ 186214 h 514350"/>
                <a:gd name="connsiteX2567" fmla="*/ 1242536 w 6400800"/>
                <a:gd name="connsiteY2567" fmla="*/ 211931 h 514350"/>
                <a:gd name="connsiteX2568" fmla="*/ 1236821 w 6400800"/>
                <a:gd name="connsiteY2568" fmla="*/ 220504 h 514350"/>
                <a:gd name="connsiteX2569" fmla="*/ 1233011 w 6400800"/>
                <a:gd name="connsiteY2569" fmla="*/ 226219 h 514350"/>
                <a:gd name="connsiteX2570" fmla="*/ 1231106 w 6400800"/>
                <a:gd name="connsiteY2570" fmla="*/ 212884 h 514350"/>
                <a:gd name="connsiteX2571" fmla="*/ 1228249 w 6400800"/>
                <a:gd name="connsiteY2571" fmla="*/ 209074 h 514350"/>
                <a:gd name="connsiteX2572" fmla="*/ 1226344 w 6400800"/>
                <a:gd name="connsiteY2572" fmla="*/ 209074 h 514350"/>
                <a:gd name="connsiteX2573" fmla="*/ 1223486 w 6400800"/>
                <a:gd name="connsiteY2573" fmla="*/ 199549 h 514350"/>
                <a:gd name="connsiteX2574" fmla="*/ 1215866 w 6400800"/>
                <a:gd name="connsiteY2574" fmla="*/ 179546 h 514350"/>
                <a:gd name="connsiteX2575" fmla="*/ 1219676 w 6400800"/>
                <a:gd name="connsiteY2575" fmla="*/ 200501 h 514350"/>
                <a:gd name="connsiteX2576" fmla="*/ 1221581 w 6400800"/>
                <a:gd name="connsiteY2576" fmla="*/ 211931 h 514350"/>
                <a:gd name="connsiteX2577" fmla="*/ 1220629 w 6400800"/>
                <a:gd name="connsiteY2577" fmla="*/ 213836 h 514350"/>
                <a:gd name="connsiteX2578" fmla="*/ 1207294 w 6400800"/>
                <a:gd name="connsiteY2578" fmla="*/ 200501 h 514350"/>
                <a:gd name="connsiteX2579" fmla="*/ 1201579 w 6400800"/>
                <a:gd name="connsiteY2579" fmla="*/ 195739 h 514350"/>
                <a:gd name="connsiteX2580" fmla="*/ 1206341 w 6400800"/>
                <a:gd name="connsiteY2580" fmla="*/ 201454 h 514350"/>
                <a:gd name="connsiteX2581" fmla="*/ 1217771 w 6400800"/>
                <a:gd name="connsiteY2581" fmla="*/ 217646 h 514350"/>
                <a:gd name="connsiteX2582" fmla="*/ 1217771 w 6400800"/>
                <a:gd name="connsiteY2582" fmla="*/ 217646 h 514350"/>
                <a:gd name="connsiteX2583" fmla="*/ 1216819 w 6400800"/>
                <a:gd name="connsiteY2583" fmla="*/ 231934 h 514350"/>
                <a:gd name="connsiteX2584" fmla="*/ 1202531 w 6400800"/>
                <a:gd name="connsiteY2584" fmla="*/ 219551 h 514350"/>
                <a:gd name="connsiteX2585" fmla="*/ 1215866 w 6400800"/>
                <a:gd name="connsiteY2585" fmla="*/ 236696 h 514350"/>
                <a:gd name="connsiteX2586" fmla="*/ 1214914 w 6400800"/>
                <a:gd name="connsiteY2586" fmla="*/ 249079 h 514350"/>
                <a:gd name="connsiteX2587" fmla="*/ 1214914 w 6400800"/>
                <a:gd name="connsiteY2587" fmla="*/ 255746 h 514350"/>
                <a:gd name="connsiteX2588" fmla="*/ 1213961 w 6400800"/>
                <a:gd name="connsiteY2588" fmla="*/ 250984 h 514350"/>
                <a:gd name="connsiteX2589" fmla="*/ 1213961 w 6400800"/>
                <a:gd name="connsiteY2589" fmla="*/ 250031 h 514350"/>
                <a:gd name="connsiteX2590" fmla="*/ 1214914 w 6400800"/>
                <a:gd name="connsiteY2590" fmla="*/ 249079 h 514350"/>
                <a:gd name="connsiteX2591" fmla="*/ 1213961 w 6400800"/>
                <a:gd name="connsiteY2591" fmla="*/ 250031 h 514350"/>
                <a:gd name="connsiteX2592" fmla="*/ 1207294 w 6400800"/>
                <a:gd name="connsiteY2592" fmla="*/ 229076 h 514350"/>
                <a:gd name="connsiteX2593" fmla="*/ 1200626 w 6400800"/>
                <a:gd name="connsiteY2593" fmla="*/ 212884 h 514350"/>
                <a:gd name="connsiteX2594" fmla="*/ 1193959 w 6400800"/>
                <a:gd name="connsiteY2594" fmla="*/ 198596 h 514350"/>
                <a:gd name="connsiteX2595" fmla="*/ 1196816 w 6400800"/>
                <a:gd name="connsiteY2595" fmla="*/ 213836 h 514350"/>
                <a:gd name="connsiteX2596" fmla="*/ 1200626 w 6400800"/>
                <a:gd name="connsiteY2596" fmla="*/ 230981 h 514350"/>
                <a:gd name="connsiteX2597" fmla="*/ 1204436 w 6400800"/>
                <a:gd name="connsiteY2597" fmla="*/ 252889 h 514350"/>
                <a:gd name="connsiteX2598" fmla="*/ 1205389 w 6400800"/>
                <a:gd name="connsiteY2598" fmla="*/ 258604 h 514350"/>
                <a:gd name="connsiteX2599" fmla="*/ 1196816 w 6400800"/>
                <a:gd name="connsiteY2599" fmla="*/ 239554 h 514350"/>
                <a:gd name="connsiteX2600" fmla="*/ 1189196 w 6400800"/>
                <a:gd name="connsiteY2600" fmla="*/ 224314 h 514350"/>
                <a:gd name="connsiteX2601" fmla="*/ 1181576 w 6400800"/>
                <a:gd name="connsiteY2601" fmla="*/ 211931 h 514350"/>
                <a:gd name="connsiteX2602" fmla="*/ 1185386 w 6400800"/>
                <a:gd name="connsiteY2602" fmla="*/ 225266 h 514350"/>
                <a:gd name="connsiteX2603" fmla="*/ 1190149 w 6400800"/>
                <a:gd name="connsiteY2603" fmla="*/ 241459 h 514350"/>
                <a:gd name="connsiteX2604" fmla="*/ 1194911 w 6400800"/>
                <a:gd name="connsiteY2604" fmla="*/ 262414 h 514350"/>
                <a:gd name="connsiteX2605" fmla="*/ 1197769 w 6400800"/>
                <a:gd name="connsiteY2605" fmla="*/ 276701 h 514350"/>
                <a:gd name="connsiteX2606" fmla="*/ 1193959 w 6400800"/>
                <a:gd name="connsiteY2606" fmla="*/ 284321 h 514350"/>
                <a:gd name="connsiteX2607" fmla="*/ 1193959 w 6400800"/>
                <a:gd name="connsiteY2607" fmla="*/ 283369 h 514350"/>
                <a:gd name="connsiteX2608" fmla="*/ 1193006 w 6400800"/>
                <a:gd name="connsiteY2608" fmla="*/ 279559 h 514350"/>
                <a:gd name="connsiteX2609" fmla="*/ 1193959 w 6400800"/>
                <a:gd name="connsiteY2609" fmla="*/ 276701 h 514350"/>
                <a:gd name="connsiteX2610" fmla="*/ 1193006 w 6400800"/>
                <a:gd name="connsiteY2610" fmla="*/ 278606 h 514350"/>
                <a:gd name="connsiteX2611" fmla="*/ 1184434 w 6400800"/>
                <a:gd name="connsiteY2611" fmla="*/ 250984 h 514350"/>
                <a:gd name="connsiteX2612" fmla="*/ 1174909 w 6400800"/>
                <a:gd name="connsiteY2612" fmla="*/ 227171 h 514350"/>
                <a:gd name="connsiteX2613" fmla="*/ 1174909 w 6400800"/>
                <a:gd name="connsiteY2613" fmla="*/ 223361 h 514350"/>
                <a:gd name="connsiteX2614" fmla="*/ 1175861 w 6400800"/>
                <a:gd name="connsiteY2614" fmla="*/ 196691 h 514350"/>
                <a:gd name="connsiteX2615" fmla="*/ 1174909 w 6400800"/>
                <a:gd name="connsiteY2615" fmla="*/ 173831 h 514350"/>
                <a:gd name="connsiteX2616" fmla="*/ 1172051 w 6400800"/>
                <a:gd name="connsiteY2616" fmla="*/ 196691 h 514350"/>
                <a:gd name="connsiteX2617" fmla="*/ 1168241 w 6400800"/>
                <a:gd name="connsiteY2617" fmla="*/ 223361 h 514350"/>
                <a:gd name="connsiteX2618" fmla="*/ 1168241 w 6400800"/>
                <a:gd name="connsiteY2618" fmla="*/ 226219 h 514350"/>
                <a:gd name="connsiteX2619" fmla="*/ 1162526 w 6400800"/>
                <a:gd name="connsiteY2619" fmla="*/ 238601 h 514350"/>
                <a:gd name="connsiteX2620" fmla="*/ 1158716 w 6400800"/>
                <a:gd name="connsiteY2620" fmla="*/ 215741 h 514350"/>
                <a:gd name="connsiteX2621" fmla="*/ 1152049 w 6400800"/>
                <a:gd name="connsiteY2621" fmla="*/ 189071 h 514350"/>
                <a:gd name="connsiteX2622" fmla="*/ 1136809 w 6400800"/>
                <a:gd name="connsiteY2622" fmla="*/ 133826 h 514350"/>
                <a:gd name="connsiteX2623" fmla="*/ 1140619 w 6400800"/>
                <a:gd name="connsiteY2623" fmla="*/ 190024 h 514350"/>
                <a:gd name="connsiteX2624" fmla="*/ 1143476 w 6400800"/>
                <a:gd name="connsiteY2624" fmla="*/ 217646 h 514350"/>
                <a:gd name="connsiteX2625" fmla="*/ 1146334 w 6400800"/>
                <a:gd name="connsiteY2625" fmla="*/ 248126 h 514350"/>
                <a:gd name="connsiteX2626" fmla="*/ 1147286 w 6400800"/>
                <a:gd name="connsiteY2626" fmla="*/ 261461 h 514350"/>
                <a:gd name="connsiteX2627" fmla="*/ 1147286 w 6400800"/>
                <a:gd name="connsiteY2627" fmla="*/ 261461 h 514350"/>
                <a:gd name="connsiteX2628" fmla="*/ 1147286 w 6400800"/>
                <a:gd name="connsiteY2628" fmla="*/ 258604 h 514350"/>
                <a:gd name="connsiteX2629" fmla="*/ 1147286 w 6400800"/>
                <a:gd name="connsiteY2629" fmla="*/ 260509 h 514350"/>
                <a:gd name="connsiteX2630" fmla="*/ 1143476 w 6400800"/>
                <a:gd name="connsiteY2630" fmla="*/ 251936 h 514350"/>
                <a:gd name="connsiteX2631" fmla="*/ 1141571 w 6400800"/>
                <a:gd name="connsiteY2631" fmla="*/ 249079 h 514350"/>
                <a:gd name="connsiteX2632" fmla="*/ 1141571 w 6400800"/>
                <a:gd name="connsiteY2632" fmla="*/ 237649 h 514350"/>
                <a:gd name="connsiteX2633" fmla="*/ 1139666 w 6400800"/>
                <a:gd name="connsiteY2633" fmla="*/ 246221 h 514350"/>
                <a:gd name="connsiteX2634" fmla="*/ 1132046 w 6400800"/>
                <a:gd name="connsiteY2634" fmla="*/ 231934 h 514350"/>
                <a:gd name="connsiteX2635" fmla="*/ 1132046 w 6400800"/>
                <a:gd name="connsiteY2635" fmla="*/ 230981 h 514350"/>
                <a:gd name="connsiteX2636" fmla="*/ 1120616 w 6400800"/>
                <a:gd name="connsiteY2636" fmla="*/ 177641 h 514350"/>
                <a:gd name="connsiteX2637" fmla="*/ 1110139 w 6400800"/>
                <a:gd name="connsiteY2637" fmla="*/ 132874 h 514350"/>
                <a:gd name="connsiteX2638" fmla="*/ 1100614 w 6400800"/>
                <a:gd name="connsiteY2638" fmla="*/ 98584 h 514350"/>
                <a:gd name="connsiteX2639" fmla="*/ 1092041 w 6400800"/>
                <a:gd name="connsiteY2639" fmla="*/ 69056 h 514350"/>
                <a:gd name="connsiteX2640" fmla="*/ 1096804 w 6400800"/>
                <a:gd name="connsiteY2640" fmla="*/ 99536 h 514350"/>
                <a:gd name="connsiteX2641" fmla="*/ 1103471 w 6400800"/>
                <a:gd name="connsiteY2641" fmla="*/ 134779 h 514350"/>
                <a:gd name="connsiteX2642" fmla="*/ 1110139 w 6400800"/>
                <a:gd name="connsiteY2642" fmla="*/ 180499 h 514350"/>
                <a:gd name="connsiteX2643" fmla="*/ 1112996 w 6400800"/>
                <a:gd name="connsiteY2643" fmla="*/ 199549 h 514350"/>
                <a:gd name="connsiteX2644" fmla="*/ 1110139 w 6400800"/>
                <a:gd name="connsiteY2644" fmla="*/ 194786 h 514350"/>
                <a:gd name="connsiteX2645" fmla="*/ 1106329 w 6400800"/>
                <a:gd name="connsiteY2645" fmla="*/ 190024 h 514350"/>
                <a:gd name="connsiteX2646" fmla="*/ 1105376 w 6400800"/>
                <a:gd name="connsiteY2646" fmla="*/ 188119 h 514350"/>
                <a:gd name="connsiteX2647" fmla="*/ 1095851 w 6400800"/>
                <a:gd name="connsiteY2647" fmla="*/ 160496 h 514350"/>
                <a:gd name="connsiteX2648" fmla="*/ 1087279 w 6400800"/>
                <a:gd name="connsiteY2648" fmla="*/ 136684 h 514350"/>
                <a:gd name="connsiteX2649" fmla="*/ 1092041 w 6400800"/>
                <a:gd name="connsiteY2649" fmla="*/ 161449 h 514350"/>
                <a:gd name="connsiteX2650" fmla="*/ 1098709 w 6400800"/>
                <a:gd name="connsiteY2650" fmla="*/ 190024 h 514350"/>
                <a:gd name="connsiteX2651" fmla="*/ 1103471 w 6400800"/>
                <a:gd name="connsiteY2651" fmla="*/ 215741 h 514350"/>
                <a:gd name="connsiteX2652" fmla="*/ 1097756 w 6400800"/>
                <a:gd name="connsiteY2652" fmla="*/ 200501 h 514350"/>
                <a:gd name="connsiteX2653" fmla="*/ 1102519 w 6400800"/>
                <a:gd name="connsiteY2653" fmla="*/ 224314 h 514350"/>
                <a:gd name="connsiteX2654" fmla="*/ 1094899 w 6400800"/>
                <a:gd name="connsiteY2654" fmla="*/ 233839 h 514350"/>
                <a:gd name="connsiteX2655" fmla="*/ 1089184 w 6400800"/>
                <a:gd name="connsiteY2655" fmla="*/ 209074 h 514350"/>
                <a:gd name="connsiteX2656" fmla="*/ 1084421 w 6400800"/>
                <a:gd name="connsiteY2656" fmla="*/ 166211 h 514350"/>
                <a:gd name="connsiteX2657" fmla="*/ 1083469 w 6400800"/>
                <a:gd name="connsiteY2657" fmla="*/ 184309 h 514350"/>
                <a:gd name="connsiteX2658" fmla="*/ 1073944 w 6400800"/>
                <a:gd name="connsiteY2658" fmla="*/ 149066 h 514350"/>
                <a:gd name="connsiteX2659" fmla="*/ 1066324 w 6400800"/>
                <a:gd name="connsiteY2659" fmla="*/ 123349 h 514350"/>
                <a:gd name="connsiteX2660" fmla="*/ 1075849 w 6400800"/>
                <a:gd name="connsiteY2660" fmla="*/ 94774 h 514350"/>
                <a:gd name="connsiteX2661" fmla="*/ 1064419 w 6400800"/>
                <a:gd name="connsiteY2661" fmla="*/ 119539 h 514350"/>
                <a:gd name="connsiteX2662" fmla="*/ 1057751 w 6400800"/>
                <a:gd name="connsiteY2662" fmla="*/ 100489 h 514350"/>
                <a:gd name="connsiteX2663" fmla="*/ 1050131 w 6400800"/>
                <a:gd name="connsiteY2663" fmla="*/ 78581 h 514350"/>
                <a:gd name="connsiteX2664" fmla="*/ 1042511 w 6400800"/>
                <a:gd name="connsiteY2664" fmla="*/ 59531 h 514350"/>
                <a:gd name="connsiteX2665" fmla="*/ 1029176 w 6400800"/>
                <a:gd name="connsiteY2665" fmla="*/ 28099 h 514350"/>
                <a:gd name="connsiteX2666" fmla="*/ 1012984 w 6400800"/>
                <a:gd name="connsiteY2666" fmla="*/ 7144 h 514350"/>
                <a:gd name="connsiteX2667" fmla="*/ 1022509 w 6400800"/>
                <a:gd name="connsiteY2667" fmla="*/ 34766 h 514350"/>
                <a:gd name="connsiteX2668" fmla="*/ 1032986 w 6400800"/>
                <a:gd name="connsiteY2668" fmla="*/ 67151 h 514350"/>
                <a:gd name="connsiteX2669" fmla="*/ 1038701 w 6400800"/>
                <a:gd name="connsiteY2669" fmla="*/ 87154 h 514350"/>
                <a:gd name="connsiteX2670" fmla="*/ 1044416 w 6400800"/>
                <a:gd name="connsiteY2670" fmla="*/ 109061 h 514350"/>
                <a:gd name="connsiteX2671" fmla="*/ 1044416 w 6400800"/>
                <a:gd name="connsiteY2671" fmla="*/ 110014 h 514350"/>
                <a:gd name="connsiteX2672" fmla="*/ 1037749 w 6400800"/>
                <a:gd name="connsiteY2672" fmla="*/ 96679 h 514350"/>
                <a:gd name="connsiteX2673" fmla="*/ 1044416 w 6400800"/>
                <a:gd name="connsiteY2673" fmla="*/ 117634 h 514350"/>
                <a:gd name="connsiteX2674" fmla="*/ 1051084 w 6400800"/>
                <a:gd name="connsiteY2674" fmla="*/ 141446 h 514350"/>
                <a:gd name="connsiteX2675" fmla="*/ 1052036 w 6400800"/>
                <a:gd name="connsiteY2675" fmla="*/ 146209 h 514350"/>
                <a:gd name="connsiteX2676" fmla="*/ 1037749 w 6400800"/>
                <a:gd name="connsiteY2676" fmla="*/ 172879 h 514350"/>
                <a:gd name="connsiteX2677" fmla="*/ 1024414 w 6400800"/>
                <a:gd name="connsiteY2677" fmla="*/ 195739 h 514350"/>
                <a:gd name="connsiteX2678" fmla="*/ 1023461 w 6400800"/>
                <a:gd name="connsiteY2678" fmla="*/ 192881 h 514350"/>
                <a:gd name="connsiteX2679" fmla="*/ 1023461 w 6400800"/>
                <a:gd name="connsiteY2679" fmla="*/ 184309 h 514350"/>
                <a:gd name="connsiteX2680" fmla="*/ 1024414 w 6400800"/>
                <a:gd name="connsiteY2680" fmla="*/ 142399 h 514350"/>
                <a:gd name="connsiteX2681" fmla="*/ 1023461 w 6400800"/>
                <a:gd name="connsiteY2681" fmla="*/ 110014 h 514350"/>
                <a:gd name="connsiteX2682" fmla="*/ 1021556 w 6400800"/>
                <a:gd name="connsiteY2682" fmla="*/ 89059 h 514350"/>
                <a:gd name="connsiteX2683" fmla="*/ 1020604 w 6400800"/>
                <a:gd name="connsiteY2683" fmla="*/ 81439 h 514350"/>
                <a:gd name="connsiteX2684" fmla="*/ 1020604 w 6400800"/>
                <a:gd name="connsiteY2684" fmla="*/ 89059 h 514350"/>
                <a:gd name="connsiteX2685" fmla="*/ 1019651 w 6400800"/>
                <a:gd name="connsiteY2685" fmla="*/ 110014 h 514350"/>
                <a:gd name="connsiteX2686" fmla="*/ 1014889 w 6400800"/>
                <a:gd name="connsiteY2686" fmla="*/ 165259 h 514350"/>
                <a:gd name="connsiteX2687" fmla="*/ 1013936 w 6400800"/>
                <a:gd name="connsiteY2687" fmla="*/ 161449 h 514350"/>
                <a:gd name="connsiteX2688" fmla="*/ 1014889 w 6400800"/>
                <a:gd name="connsiteY2688" fmla="*/ 168116 h 514350"/>
                <a:gd name="connsiteX2689" fmla="*/ 1012984 w 6400800"/>
                <a:gd name="connsiteY2689" fmla="*/ 183356 h 514350"/>
                <a:gd name="connsiteX2690" fmla="*/ 1007269 w 6400800"/>
                <a:gd name="connsiteY2690" fmla="*/ 224314 h 514350"/>
                <a:gd name="connsiteX2691" fmla="*/ 972026 w 6400800"/>
                <a:gd name="connsiteY2691" fmla="*/ 283369 h 514350"/>
                <a:gd name="connsiteX2692" fmla="*/ 971074 w 6400800"/>
                <a:gd name="connsiteY2692" fmla="*/ 269081 h 514350"/>
                <a:gd name="connsiteX2693" fmla="*/ 977741 w 6400800"/>
                <a:gd name="connsiteY2693" fmla="*/ 251936 h 514350"/>
                <a:gd name="connsiteX2694" fmla="*/ 992981 w 6400800"/>
                <a:gd name="connsiteY2694" fmla="*/ 206216 h 514350"/>
                <a:gd name="connsiteX2695" fmla="*/ 1002506 w 6400800"/>
                <a:gd name="connsiteY2695" fmla="*/ 170974 h 514350"/>
                <a:gd name="connsiteX2696" fmla="*/ 1009174 w 6400800"/>
                <a:gd name="connsiteY2696" fmla="*/ 139541 h 514350"/>
                <a:gd name="connsiteX2697" fmla="*/ 998696 w 6400800"/>
                <a:gd name="connsiteY2697" fmla="*/ 170021 h 514350"/>
                <a:gd name="connsiteX2698" fmla="*/ 985361 w 6400800"/>
                <a:gd name="connsiteY2698" fmla="*/ 204311 h 514350"/>
                <a:gd name="connsiteX2699" fmla="*/ 966311 w 6400800"/>
                <a:gd name="connsiteY2699" fmla="*/ 248126 h 514350"/>
                <a:gd name="connsiteX2700" fmla="*/ 960596 w 6400800"/>
                <a:gd name="connsiteY2700" fmla="*/ 260509 h 514350"/>
                <a:gd name="connsiteX2701" fmla="*/ 961549 w 6400800"/>
                <a:gd name="connsiteY2701" fmla="*/ 225266 h 514350"/>
                <a:gd name="connsiteX2702" fmla="*/ 969169 w 6400800"/>
                <a:gd name="connsiteY2702" fmla="*/ 206216 h 514350"/>
                <a:gd name="connsiteX2703" fmla="*/ 961549 w 6400800"/>
                <a:gd name="connsiteY2703" fmla="*/ 218599 h 514350"/>
                <a:gd name="connsiteX2704" fmla="*/ 961549 w 6400800"/>
                <a:gd name="connsiteY2704" fmla="*/ 206216 h 514350"/>
                <a:gd name="connsiteX2705" fmla="*/ 958691 w 6400800"/>
                <a:gd name="connsiteY2705" fmla="*/ 149066 h 514350"/>
                <a:gd name="connsiteX2706" fmla="*/ 956786 w 6400800"/>
                <a:gd name="connsiteY2706" fmla="*/ 134779 h 514350"/>
                <a:gd name="connsiteX2707" fmla="*/ 957739 w 6400800"/>
                <a:gd name="connsiteY2707" fmla="*/ 131921 h 514350"/>
                <a:gd name="connsiteX2708" fmla="*/ 956786 w 6400800"/>
                <a:gd name="connsiteY2708" fmla="*/ 133826 h 514350"/>
                <a:gd name="connsiteX2709" fmla="*/ 956786 w 6400800"/>
                <a:gd name="connsiteY2709" fmla="*/ 132874 h 514350"/>
                <a:gd name="connsiteX2710" fmla="*/ 955834 w 6400800"/>
                <a:gd name="connsiteY2710" fmla="*/ 127159 h 514350"/>
                <a:gd name="connsiteX2711" fmla="*/ 955834 w 6400800"/>
                <a:gd name="connsiteY2711" fmla="*/ 136684 h 514350"/>
                <a:gd name="connsiteX2712" fmla="*/ 927259 w 6400800"/>
                <a:gd name="connsiteY2712" fmla="*/ 206216 h 514350"/>
                <a:gd name="connsiteX2713" fmla="*/ 927259 w 6400800"/>
                <a:gd name="connsiteY2713" fmla="*/ 205264 h 514350"/>
                <a:gd name="connsiteX2714" fmla="*/ 930116 w 6400800"/>
                <a:gd name="connsiteY2714" fmla="*/ 183356 h 514350"/>
                <a:gd name="connsiteX2715" fmla="*/ 932974 w 6400800"/>
                <a:gd name="connsiteY2715" fmla="*/ 164306 h 514350"/>
                <a:gd name="connsiteX2716" fmla="*/ 926306 w 6400800"/>
                <a:gd name="connsiteY2716" fmla="*/ 183356 h 514350"/>
                <a:gd name="connsiteX2717" fmla="*/ 920591 w 6400800"/>
                <a:gd name="connsiteY2717" fmla="*/ 203359 h 514350"/>
                <a:gd name="connsiteX2718" fmla="*/ 910114 w 6400800"/>
                <a:gd name="connsiteY2718" fmla="*/ 171926 h 514350"/>
                <a:gd name="connsiteX2719" fmla="*/ 907256 w 6400800"/>
                <a:gd name="connsiteY2719" fmla="*/ 164306 h 514350"/>
                <a:gd name="connsiteX2720" fmla="*/ 912019 w 6400800"/>
                <a:gd name="connsiteY2720" fmla="*/ 157639 h 514350"/>
                <a:gd name="connsiteX2721" fmla="*/ 933926 w 6400800"/>
                <a:gd name="connsiteY2721" fmla="*/ 124301 h 514350"/>
                <a:gd name="connsiteX2722" fmla="*/ 953929 w 6400800"/>
                <a:gd name="connsiteY2722" fmla="*/ 95726 h 514350"/>
                <a:gd name="connsiteX2723" fmla="*/ 931069 w 6400800"/>
                <a:gd name="connsiteY2723" fmla="*/ 121444 h 514350"/>
                <a:gd name="connsiteX2724" fmla="*/ 906304 w 6400800"/>
                <a:gd name="connsiteY2724" fmla="*/ 151924 h 514350"/>
                <a:gd name="connsiteX2725" fmla="*/ 904399 w 6400800"/>
                <a:gd name="connsiteY2725" fmla="*/ 154781 h 514350"/>
                <a:gd name="connsiteX2726" fmla="*/ 894874 w 6400800"/>
                <a:gd name="connsiteY2726" fmla="*/ 131921 h 514350"/>
                <a:gd name="connsiteX2727" fmla="*/ 892016 w 6400800"/>
                <a:gd name="connsiteY2727" fmla="*/ 126206 h 514350"/>
                <a:gd name="connsiteX2728" fmla="*/ 897731 w 6400800"/>
                <a:gd name="connsiteY2728" fmla="*/ 115729 h 514350"/>
                <a:gd name="connsiteX2729" fmla="*/ 918686 w 6400800"/>
                <a:gd name="connsiteY2729" fmla="*/ 77629 h 514350"/>
                <a:gd name="connsiteX2730" fmla="*/ 937736 w 6400800"/>
                <a:gd name="connsiteY2730" fmla="*/ 44291 h 514350"/>
                <a:gd name="connsiteX2731" fmla="*/ 914876 w 6400800"/>
                <a:gd name="connsiteY2731" fmla="*/ 74771 h 514350"/>
                <a:gd name="connsiteX2732" fmla="*/ 890111 w 6400800"/>
                <a:gd name="connsiteY2732" fmla="*/ 110966 h 514350"/>
                <a:gd name="connsiteX2733" fmla="*/ 886301 w 6400800"/>
                <a:gd name="connsiteY2733" fmla="*/ 116681 h 514350"/>
                <a:gd name="connsiteX2734" fmla="*/ 874871 w 6400800"/>
                <a:gd name="connsiteY2734" fmla="*/ 92869 h 514350"/>
                <a:gd name="connsiteX2735" fmla="*/ 873919 w 6400800"/>
                <a:gd name="connsiteY2735" fmla="*/ 90964 h 514350"/>
                <a:gd name="connsiteX2736" fmla="*/ 872966 w 6400800"/>
                <a:gd name="connsiteY2736" fmla="*/ 91916 h 514350"/>
                <a:gd name="connsiteX2737" fmla="*/ 868204 w 6400800"/>
                <a:gd name="connsiteY2737" fmla="*/ 95726 h 514350"/>
                <a:gd name="connsiteX2738" fmla="*/ 866299 w 6400800"/>
                <a:gd name="connsiteY2738" fmla="*/ 101441 h 514350"/>
                <a:gd name="connsiteX2739" fmla="*/ 868204 w 6400800"/>
                <a:gd name="connsiteY2739" fmla="*/ 113824 h 514350"/>
                <a:gd name="connsiteX2740" fmla="*/ 868204 w 6400800"/>
                <a:gd name="connsiteY2740" fmla="*/ 102394 h 514350"/>
                <a:gd name="connsiteX2741" fmla="*/ 870109 w 6400800"/>
                <a:gd name="connsiteY2741" fmla="*/ 97631 h 514350"/>
                <a:gd name="connsiteX2742" fmla="*/ 872966 w 6400800"/>
                <a:gd name="connsiteY2742" fmla="*/ 95726 h 514350"/>
                <a:gd name="connsiteX2743" fmla="*/ 882491 w 6400800"/>
                <a:gd name="connsiteY2743" fmla="*/ 122396 h 514350"/>
                <a:gd name="connsiteX2744" fmla="*/ 875824 w 6400800"/>
                <a:gd name="connsiteY2744" fmla="*/ 132874 h 514350"/>
                <a:gd name="connsiteX2745" fmla="*/ 860584 w 6400800"/>
                <a:gd name="connsiteY2745" fmla="*/ 159544 h 514350"/>
                <a:gd name="connsiteX2746" fmla="*/ 837724 w 6400800"/>
                <a:gd name="connsiteY2746" fmla="*/ 203359 h 514350"/>
                <a:gd name="connsiteX2747" fmla="*/ 832009 w 6400800"/>
                <a:gd name="connsiteY2747" fmla="*/ 194786 h 514350"/>
                <a:gd name="connsiteX2748" fmla="*/ 838676 w 6400800"/>
                <a:gd name="connsiteY2748" fmla="*/ 137636 h 514350"/>
                <a:gd name="connsiteX2749" fmla="*/ 840581 w 6400800"/>
                <a:gd name="connsiteY2749" fmla="*/ 115729 h 514350"/>
                <a:gd name="connsiteX2750" fmla="*/ 834866 w 6400800"/>
                <a:gd name="connsiteY2750" fmla="*/ 137636 h 514350"/>
                <a:gd name="connsiteX2751" fmla="*/ 820579 w 6400800"/>
                <a:gd name="connsiteY2751" fmla="*/ 194786 h 514350"/>
                <a:gd name="connsiteX2752" fmla="*/ 818674 w 6400800"/>
                <a:gd name="connsiteY2752" fmla="*/ 204311 h 514350"/>
                <a:gd name="connsiteX2753" fmla="*/ 815816 w 6400800"/>
                <a:gd name="connsiteY2753" fmla="*/ 197644 h 514350"/>
                <a:gd name="connsiteX2754" fmla="*/ 807244 w 6400800"/>
                <a:gd name="connsiteY2754" fmla="*/ 174784 h 514350"/>
                <a:gd name="connsiteX2755" fmla="*/ 812006 w 6400800"/>
                <a:gd name="connsiteY2755" fmla="*/ 198596 h 514350"/>
                <a:gd name="connsiteX2756" fmla="*/ 814864 w 6400800"/>
                <a:gd name="connsiteY2756" fmla="*/ 210979 h 514350"/>
                <a:gd name="connsiteX2757" fmla="*/ 815816 w 6400800"/>
                <a:gd name="connsiteY2757" fmla="*/ 216694 h 514350"/>
                <a:gd name="connsiteX2758" fmla="*/ 811054 w 6400800"/>
                <a:gd name="connsiteY2758" fmla="*/ 239554 h 514350"/>
                <a:gd name="connsiteX2759" fmla="*/ 808196 w 6400800"/>
                <a:gd name="connsiteY2759" fmla="*/ 219551 h 514350"/>
                <a:gd name="connsiteX2760" fmla="*/ 807244 w 6400800"/>
                <a:gd name="connsiteY2760" fmla="*/ 264319 h 514350"/>
                <a:gd name="connsiteX2761" fmla="*/ 807244 w 6400800"/>
                <a:gd name="connsiteY2761" fmla="*/ 266224 h 514350"/>
                <a:gd name="connsiteX2762" fmla="*/ 798671 w 6400800"/>
                <a:gd name="connsiteY2762" fmla="*/ 246221 h 514350"/>
                <a:gd name="connsiteX2763" fmla="*/ 800576 w 6400800"/>
                <a:gd name="connsiteY2763" fmla="*/ 239554 h 514350"/>
                <a:gd name="connsiteX2764" fmla="*/ 797719 w 6400800"/>
                <a:gd name="connsiteY2764" fmla="*/ 245269 h 514350"/>
                <a:gd name="connsiteX2765" fmla="*/ 796766 w 6400800"/>
                <a:gd name="connsiteY2765" fmla="*/ 242411 h 514350"/>
                <a:gd name="connsiteX2766" fmla="*/ 792956 w 6400800"/>
                <a:gd name="connsiteY2766" fmla="*/ 233839 h 514350"/>
                <a:gd name="connsiteX2767" fmla="*/ 796766 w 6400800"/>
                <a:gd name="connsiteY2767" fmla="*/ 218599 h 514350"/>
                <a:gd name="connsiteX2768" fmla="*/ 809149 w 6400800"/>
                <a:gd name="connsiteY2768" fmla="*/ 164306 h 514350"/>
                <a:gd name="connsiteX2769" fmla="*/ 812959 w 6400800"/>
                <a:gd name="connsiteY2769" fmla="*/ 143351 h 514350"/>
                <a:gd name="connsiteX2770" fmla="*/ 805339 w 6400800"/>
                <a:gd name="connsiteY2770" fmla="*/ 163354 h 514350"/>
                <a:gd name="connsiteX2771" fmla="*/ 796766 w 6400800"/>
                <a:gd name="connsiteY2771" fmla="*/ 186214 h 514350"/>
                <a:gd name="connsiteX2772" fmla="*/ 785336 w 6400800"/>
                <a:gd name="connsiteY2772" fmla="*/ 215741 h 514350"/>
                <a:gd name="connsiteX2773" fmla="*/ 784384 w 6400800"/>
                <a:gd name="connsiteY2773" fmla="*/ 218599 h 514350"/>
                <a:gd name="connsiteX2774" fmla="*/ 776764 w 6400800"/>
                <a:gd name="connsiteY2774" fmla="*/ 205264 h 514350"/>
                <a:gd name="connsiteX2775" fmla="*/ 774859 w 6400800"/>
                <a:gd name="connsiteY2775" fmla="*/ 202406 h 514350"/>
                <a:gd name="connsiteX2776" fmla="*/ 774859 w 6400800"/>
                <a:gd name="connsiteY2776" fmla="*/ 201454 h 514350"/>
                <a:gd name="connsiteX2777" fmla="*/ 780574 w 6400800"/>
                <a:gd name="connsiteY2777" fmla="*/ 142399 h 514350"/>
                <a:gd name="connsiteX2778" fmla="*/ 781526 w 6400800"/>
                <a:gd name="connsiteY2778" fmla="*/ 119539 h 514350"/>
                <a:gd name="connsiteX2779" fmla="*/ 776764 w 6400800"/>
                <a:gd name="connsiteY2779" fmla="*/ 141446 h 514350"/>
                <a:gd name="connsiteX2780" fmla="*/ 771049 w 6400800"/>
                <a:gd name="connsiteY2780" fmla="*/ 167164 h 514350"/>
                <a:gd name="connsiteX2781" fmla="*/ 766286 w 6400800"/>
                <a:gd name="connsiteY2781" fmla="*/ 189071 h 514350"/>
                <a:gd name="connsiteX2782" fmla="*/ 758666 w 6400800"/>
                <a:gd name="connsiteY2782" fmla="*/ 178594 h 514350"/>
                <a:gd name="connsiteX2783" fmla="*/ 745331 w 6400800"/>
                <a:gd name="connsiteY2783" fmla="*/ 163354 h 514350"/>
                <a:gd name="connsiteX2784" fmla="*/ 740569 w 6400800"/>
                <a:gd name="connsiteY2784" fmla="*/ 157639 h 514350"/>
                <a:gd name="connsiteX2785" fmla="*/ 744379 w 6400800"/>
                <a:gd name="connsiteY2785" fmla="*/ 163354 h 514350"/>
                <a:gd name="connsiteX2786" fmla="*/ 754856 w 6400800"/>
                <a:gd name="connsiteY2786" fmla="*/ 180499 h 514350"/>
                <a:gd name="connsiteX2787" fmla="*/ 763429 w 6400800"/>
                <a:gd name="connsiteY2787" fmla="*/ 196691 h 514350"/>
                <a:gd name="connsiteX2788" fmla="*/ 762476 w 6400800"/>
                <a:gd name="connsiteY2788" fmla="*/ 199549 h 514350"/>
                <a:gd name="connsiteX2789" fmla="*/ 753904 w 6400800"/>
                <a:gd name="connsiteY2789" fmla="*/ 238601 h 514350"/>
                <a:gd name="connsiteX2790" fmla="*/ 747236 w 6400800"/>
                <a:gd name="connsiteY2790" fmla="*/ 224314 h 514350"/>
                <a:gd name="connsiteX2791" fmla="*/ 752951 w 6400800"/>
                <a:gd name="connsiteY2791" fmla="*/ 241459 h 514350"/>
                <a:gd name="connsiteX2792" fmla="*/ 751046 w 6400800"/>
                <a:gd name="connsiteY2792" fmla="*/ 243364 h 514350"/>
                <a:gd name="connsiteX2793" fmla="*/ 749141 w 6400800"/>
                <a:gd name="connsiteY2793" fmla="*/ 252889 h 514350"/>
                <a:gd name="connsiteX2794" fmla="*/ 752951 w 6400800"/>
                <a:gd name="connsiteY2794" fmla="*/ 244316 h 514350"/>
                <a:gd name="connsiteX2795" fmla="*/ 752951 w 6400800"/>
                <a:gd name="connsiteY2795" fmla="*/ 244316 h 514350"/>
                <a:gd name="connsiteX2796" fmla="*/ 744379 w 6400800"/>
                <a:gd name="connsiteY2796" fmla="*/ 282416 h 514350"/>
                <a:gd name="connsiteX2797" fmla="*/ 741521 w 6400800"/>
                <a:gd name="connsiteY2797" fmla="*/ 296704 h 514350"/>
                <a:gd name="connsiteX2798" fmla="*/ 738664 w 6400800"/>
                <a:gd name="connsiteY2798" fmla="*/ 306229 h 514350"/>
                <a:gd name="connsiteX2799" fmla="*/ 738664 w 6400800"/>
                <a:gd name="connsiteY2799" fmla="*/ 306229 h 514350"/>
                <a:gd name="connsiteX2800" fmla="*/ 737711 w 6400800"/>
                <a:gd name="connsiteY2800" fmla="*/ 293846 h 514350"/>
                <a:gd name="connsiteX2801" fmla="*/ 733901 w 6400800"/>
                <a:gd name="connsiteY2801" fmla="*/ 270034 h 514350"/>
                <a:gd name="connsiteX2802" fmla="*/ 731996 w 6400800"/>
                <a:gd name="connsiteY2802" fmla="*/ 259556 h 514350"/>
                <a:gd name="connsiteX2803" fmla="*/ 731044 w 6400800"/>
                <a:gd name="connsiteY2803" fmla="*/ 257651 h 514350"/>
                <a:gd name="connsiteX2804" fmla="*/ 725329 w 6400800"/>
                <a:gd name="connsiteY2804" fmla="*/ 210979 h 514350"/>
                <a:gd name="connsiteX2805" fmla="*/ 722471 w 6400800"/>
                <a:gd name="connsiteY2805" fmla="*/ 186214 h 514350"/>
                <a:gd name="connsiteX2806" fmla="*/ 722471 w 6400800"/>
                <a:gd name="connsiteY2806" fmla="*/ 199549 h 514350"/>
                <a:gd name="connsiteX2807" fmla="*/ 709136 w 6400800"/>
                <a:gd name="connsiteY2807" fmla="*/ 243364 h 514350"/>
                <a:gd name="connsiteX2808" fmla="*/ 704374 w 6400800"/>
                <a:gd name="connsiteY2808" fmla="*/ 229076 h 514350"/>
                <a:gd name="connsiteX2809" fmla="*/ 687229 w 6400800"/>
                <a:gd name="connsiteY2809" fmla="*/ 181451 h 514350"/>
                <a:gd name="connsiteX2810" fmla="*/ 679609 w 6400800"/>
                <a:gd name="connsiteY2810" fmla="*/ 161449 h 514350"/>
                <a:gd name="connsiteX2811" fmla="*/ 679609 w 6400800"/>
                <a:gd name="connsiteY2811" fmla="*/ 148114 h 514350"/>
                <a:gd name="connsiteX2812" fmla="*/ 679609 w 6400800"/>
                <a:gd name="connsiteY2812" fmla="*/ 122396 h 514350"/>
                <a:gd name="connsiteX2813" fmla="*/ 678656 w 6400800"/>
                <a:gd name="connsiteY2813" fmla="*/ 100489 h 514350"/>
                <a:gd name="connsiteX2814" fmla="*/ 675799 w 6400800"/>
                <a:gd name="connsiteY2814" fmla="*/ 122396 h 514350"/>
                <a:gd name="connsiteX2815" fmla="*/ 672941 w 6400800"/>
                <a:gd name="connsiteY2815" fmla="*/ 144304 h 514350"/>
                <a:gd name="connsiteX2816" fmla="*/ 663416 w 6400800"/>
                <a:gd name="connsiteY2816" fmla="*/ 122396 h 514350"/>
                <a:gd name="connsiteX2817" fmla="*/ 659606 w 6400800"/>
                <a:gd name="connsiteY2817" fmla="*/ 114776 h 514350"/>
                <a:gd name="connsiteX2818" fmla="*/ 662464 w 6400800"/>
                <a:gd name="connsiteY2818" fmla="*/ 123349 h 514350"/>
                <a:gd name="connsiteX2819" fmla="*/ 670084 w 6400800"/>
                <a:gd name="connsiteY2819" fmla="*/ 147161 h 514350"/>
                <a:gd name="connsiteX2820" fmla="*/ 671989 w 6400800"/>
                <a:gd name="connsiteY2820" fmla="*/ 153829 h 514350"/>
                <a:gd name="connsiteX2821" fmla="*/ 671036 w 6400800"/>
                <a:gd name="connsiteY2821" fmla="*/ 164306 h 514350"/>
                <a:gd name="connsiteX2822" fmla="*/ 668179 w 6400800"/>
                <a:gd name="connsiteY2822" fmla="*/ 181451 h 514350"/>
                <a:gd name="connsiteX2823" fmla="*/ 662464 w 6400800"/>
                <a:gd name="connsiteY2823" fmla="*/ 219551 h 514350"/>
                <a:gd name="connsiteX2824" fmla="*/ 658654 w 6400800"/>
                <a:gd name="connsiteY2824" fmla="*/ 239554 h 514350"/>
                <a:gd name="connsiteX2825" fmla="*/ 655796 w 6400800"/>
                <a:gd name="connsiteY2825" fmla="*/ 231934 h 514350"/>
                <a:gd name="connsiteX2826" fmla="*/ 657701 w 6400800"/>
                <a:gd name="connsiteY2826" fmla="*/ 210026 h 514350"/>
                <a:gd name="connsiteX2827" fmla="*/ 653891 w 6400800"/>
                <a:gd name="connsiteY2827" fmla="*/ 226219 h 514350"/>
                <a:gd name="connsiteX2828" fmla="*/ 638651 w 6400800"/>
                <a:gd name="connsiteY2828" fmla="*/ 191929 h 514350"/>
                <a:gd name="connsiteX2829" fmla="*/ 630079 w 6400800"/>
                <a:gd name="connsiteY2829" fmla="*/ 174784 h 514350"/>
                <a:gd name="connsiteX2830" fmla="*/ 627221 w 6400800"/>
                <a:gd name="connsiteY2830" fmla="*/ 169069 h 514350"/>
                <a:gd name="connsiteX2831" fmla="*/ 635794 w 6400800"/>
                <a:gd name="connsiteY2831" fmla="*/ 193834 h 514350"/>
                <a:gd name="connsiteX2832" fmla="*/ 649129 w 6400800"/>
                <a:gd name="connsiteY2832" fmla="*/ 240506 h 514350"/>
                <a:gd name="connsiteX2833" fmla="*/ 650081 w 6400800"/>
                <a:gd name="connsiteY2833" fmla="*/ 244316 h 514350"/>
                <a:gd name="connsiteX2834" fmla="*/ 647224 w 6400800"/>
                <a:gd name="connsiteY2834" fmla="*/ 262414 h 514350"/>
                <a:gd name="connsiteX2835" fmla="*/ 644366 w 6400800"/>
                <a:gd name="connsiteY2835" fmla="*/ 279559 h 514350"/>
                <a:gd name="connsiteX2836" fmla="*/ 642461 w 6400800"/>
                <a:gd name="connsiteY2836" fmla="*/ 298609 h 514350"/>
                <a:gd name="connsiteX2837" fmla="*/ 642461 w 6400800"/>
                <a:gd name="connsiteY2837" fmla="*/ 298609 h 514350"/>
                <a:gd name="connsiteX2838" fmla="*/ 642461 w 6400800"/>
                <a:gd name="connsiteY2838" fmla="*/ 294799 h 514350"/>
                <a:gd name="connsiteX2839" fmla="*/ 641509 w 6400800"/>
                <a:gd name="connsiteY2839" fmla="*/ 315754 h 514350"/>
                <a:gd name="connsiteX2840" fmla="*/ 641509 w 6400800"/>
                <a:gd name="connsiteY2840" fmla="*/ 317659 h 514350"/>
                <a:gd name="connsiteX2841" fmla="*/ 639604 w 6400800"/>
                <a:gd name="connsiteY2841" fmla="*/ 309086 h 514350"/>
                <a:gd name="connsiteX2842" fmla="*/ 640556 w 6400800"/>
                <a:gd name="connsiteY2842" fmla="*/ 304324 h 514350"/>
                <a:gd name="connsiteX2843" fmla="*/ 638651 w 6400800"/>
                <a:gd name="connsiteY2843" fmla="*/ 307181 h 514350"/>
                <a:gd name="connsiteX2844" fmla="*/ 632936 w 6400800"/>
                <a:gd name="connsiteY2844" fmla="*/ 284321 h 514350"/>
                <a:gd name="connsiteX2845" fmla="*/ 624364 w 6400800"/>
                <a:gd name="connsiteY2845" fmla="*/ 250031 h 514350"/>
                <a:gd name="connsiteX2846" fmla="*/ 617696 w 6400800"/>
                <a:gd name="connsiteY2846" fmla="*/ 223361 h 514350"/>
                <a:gd name="connsiteX2847" fmla="*/ 614839 w 6400800"/>
                <a:gd name="connsiteY2847" fmla="*/ 210979 h 514350"/>
                <a:gd name="connsiteX2848" fmla="*/ 615791 w 6400800"/>
                <a:gd name="connsiteY2848" fmla="*/ 190024 h 514350"/>
                <a:gd name="connsiteX2849" fmla="*/ 617696 w 6400800"/>
                <a:gd name="connsiteY2849" fmla="*/ 126206 h 514350"/>
                <a:gd name="connsiteX2850" fmla="*/ 607219 w 6400800"/>
                <a:gd name="connsiteY2850" fmla="*/ 187166 h 514350"/>
                <a:gd name="connsiteX2851" fmla="*/ 606266 w 6400800"/>
                <a:gd name="connsiteY2851" fmla="*/ 184309 h 514350"/>
                <a:gd name="connsiteX2852" fmla="*/ 606266 w 6400800"/>
                <a:gd name="connsiteY2852" fmla="*/ 189071 h 514350"/>
                <a:gd name="connsiteX2853" fmla="*/ 601504 w 6400800"/>
                <a:gd name="connsiteY2853" fmla="*/ 215741 h 514350"/>
                <a:gd name="connsiteX2854" fmla="*/ 599599 w 6400800"/>
                <a:gd name="connsiteY2854" fmla="*/ 210979 h 514350"/>
                <a:gd name="connsiteX2855" fmla="*/ 591026 w 6400800"/>
                <a:gd name="connsiteY2855" fmla="*/ 191929 h 514350"/>
                <a:gd name="connsiteX2856" fmla="*/ 595789 w 6400800"/>
                <a:gd name="connsiteY2856" fmla="*/ 212884 h 514350"/>
                <a:gd name="connsiteX2857" fmla="*/ 599599 w 6400800"/>
                <a:gd name="connsiteY2857" fmla="*/ 230029 h 514350"/>
                <a:gd name="connsiteX2858" fmla="*/ 595789 w 6400800"/>
                <a:gd name="connsiteY2858" fmla="*/ 251936 h 514350"/>
                <a:gd name="connsiteX2859" fmla="*/ 589121 w 6400800"/>
                <a:gd name="connsiteY2859" fmla="*/ 294799 h 514350"/>
                <a:gd name="connsiteX2860" fmla="*/ 582454 w 6400800"/>
                <a:gd name="connsiteY2860" fmla="*/ 284321 h 514350"/>
                <a:gd name="connsiteX2861" fmla="*/ 585311 w 6400800"/>
                <a:gd name="connsiteY2861" fmla="*/ 265271 h 514350"/>
                <a:gd name="connsiteX2862" fmla="*/ 588169 w 6400800"/>
                <a:gd name="connsiteY2862" fmla="*/ 244316 h 514350"/>
                <a:gd name="connsiteX2863" fmla="*/ 591026 w 6400800"/>
                <a:gd name="connsiteY2863" fmla="*/ 225266 h 514350"/>
                <a:gd name="connsiteX2864" fmla="*/ 584359 w 6400800"/>
                <a:gd name="connsiteY2864" fmla="*/ 243364 h 514350"/>
                <a:gd name="connsiteX2865" fmla="*/ 579596 w 6400800"/>
                <a:gd name="connsiteY2865" fmla="*/ 258604 h 514350"/>
                <a:gd name="connsiteX2866" fmla="*/ 577691 w 6400800"/>
                <a:gd name="connsiteY2866" fmla="*/ 231934 h 514350"/>
                <a:gd name="connsiteX2867" fmla="*/ 575786 w 6400800"/>
                <a:gd name="connsiteY2867" fmla="*/ 210979 h 514350"/>
                <a:gd name="connsiteX2868" fmla="*/ 573881 w 6400800"/>
                <a:gd name="connsiteY2868" fmla="*/ 230981 h 514350"/>
                <a:gd name="connsiteX2869" fmla="*/ 571024 w 6400800"/>
                <a:gd name="connsiteY2869" fmla="*/ 267176 h 514350"/>
                <a:gd name="connsiteX2870" fmla="*/ 571024 w 6400800"/>
                <a:gd name="connsiteY2870" fmla="*/ 267176 h 514350"/>
                <a:gd name="connsiteX2871" fmla="*/ 567214 w 6400800"/>
                <a:gd name="connsiteY2871" fmla="*/ 262414 h 514350"/>
                <a:gd name="connsiteX2872" fmla="*/ 552926 w 6400800"/>
                <a:gd name="connsiteY2872" fmla="*/ 219551 h 514350"/>
                <a:gd name="connsiteX2873" fmla="*/ 552926 w 6400800"/>
                <a:gd name="connsiteY2873" fmla="*/ 218599 h 514350"/>
                <a:gd name="connsiteX2874" fmla="*/ 555784 w 6400800"/>
                <a:gd name="connsiteY2874" fmla="*/ 189071 h 514350"/>
                <a:gd name="connsiteX2875" fmla="*/ 558641 w 6400800"/>
                <a:gd name="connsiteY2875" fmla="*/ 162401 h 514350"/>
                <a:gd name="connsiteX2876" fmla="*/ 561499 w 6400800"/>
                <a:gd name="connsiteY2876" fmla="*/ 141446 h 514350"/>
                <a:gd name="connsiteX2877" fmla="*/ 564356 w 6400800"/>
                <a:gd name="connsiteY2877" fmla="*/ 123349 h 514350"/>
                <a:gd name="connsiteX2878" fmla="*/ 557689 w 6400800"/>
                <a:gd name="connsiteY2878" fmla="*/ 140494 h 514350"/>
                <a:gd name="connsiteX2879" fmla="*/ 551021 w 6400800"/>
                <a:gd name="connsiteY2879" fmla="*/ 160496 h 514350"/>
                <a:gd name="connsiteX2880" fmla="*/ 544354 w 6400800"/>
                <a:gd name="connsiteY2880" fmla="*/ 187166 h 514350"/>
                <a:gd name="connsiteX2881" fmla="*/ 537686 w 6400800"/>
                <a:gd name="connsiteY2881" fmla="*/ 218599 h 514350"/>
                <a:gd name="connsiteX2882" fmla="*/ 535781 w 6400800"/>
                <a:gd name="connsiteY2882" fmla="*/ 231934 h 514350"/>
                <a:gd name="connsiteX2883" fmla="*/ 534829 w 6400800"/>
                <a:gd name="connsiteY2883" fmla="*/ 220504 h 514350"/>
                <a:gd name="connsiteX2884" fmla="*/ 532924 w 6400800"/>
                <a:gd name="connsiteY2884" fmla="*/ 205264 h 514350"/>
                <a:gd name="connsiteX2885" fmla="*/ 533876 w 6400800"/>
                <a:gd name="connsiteY2885" fmla="*/ 186214 h 514350"/>
                <a:gd name="connsiteX2886" fmla="*/ 534829 w 6400800"/>
                <a:gd name="connsiteY2886" fmla="*/ 166211 h 514350"/>
                <a:gd name="connsiteX2887" fmla="*/ 534829 w 6400800"/>
                <a:gd name="connsiteY2887" fmla="*/ 148114 h 514350"/>
                <a:gd name="connsiteX2888" fmla="*/ 534829 w 6400800"/>
                <a:gd name="connsiteY2888" fmla="*/ 118586 h 514350"/>
                <a:gd name="connsiteX2889" fmla="*/ 533876 w 6400800"/>
                <a:gd name="connsiteY2889" fmla="*/ 92869 h 514350"/>
                <a:gd name="connsiteX2890" fmla="*/ 531019 w 6400800"/>
                <a:gd name="connsiteY2890" fmla="*/ 118586 h 514350"/>
                <a:gd name="connsiteX2891" fmla="*/ 528161 w 6400800"/>
                <a:gd name="connsiteY2891" fmla="*/ 147161 h 514350"/>
                <a:gd name="connsiteX2892" fmla="*/ 526256 w 6400800"/>
                <a:gd name="connsiteY2892" fmla="*/ 165259 h 514350"/>
                <a:gd name="connsiteX2893" fmla="*/ 523399 w 6400800"/>
                <a:gd name="connsiteY2893" fmla="*/ 185261 h 514350"/>
                <a:gd name="connsiteX2894" fmla="*/ 521494 w 6400800"/>
                <a:gd name="connsiteY2894" fmla="*/ 197644 h 514350"/>
                <a:gd name="connsiteX2895" fmla="*/ 513874 w 6400800"/>
                <a:gd name="connsiteY2895" fmla="*/ 170021 h 514350"/>
                <a:gd name="connsiteX2896" fmla="*/ 506254 w 6400800"/>
                <a:gd name="connsiteY2896" fmla="*/ 144304 h 514350"/>
                <a:gd name="connsiteX2897" fmla="*/ 510064 w 6400800"/>
                <a:gd name="connsiteY2897" fmla="*/ 170974 h 514350"/>
                <a:gd name="connsiteX2898" fmla="*/ 517684 w 6400800"/>
                <a:gd name="connsiteY2898" fmla="*/ 222409 h 514350"/>
                <a:gd name="connsiteX2899" fmla="*/ 516731 w 6400800"/>
                <a:gd name="connsiteY2899" fmla="*/ 230029 h 514350"/>
                <a:gd name="connsiteX2900" fmla="*/ 512921 w 6400800"/>
                <a:gd name="connsiteY2900" fmla="*/ 251936 h 514350"/>
                <a:gd name="connsiteX2901" fmla="*/ 487204 w 6400800"/>
                <a:gd name="connsiteY2901" fmla="*/ 172879 h 514350"/>
                <a:gd name="connsiteX2902" fmla="*/ 485299 w 6400800"/>
                <a:gd name="connsiteY2902" fmla="*/ 164306 h 514350"/>
                <a:gd name="connsiteX2903" fmla="*/ 486251 w 6400800"/>
                <a:gd name="connsiteY2903" fmla="*/ 189071 h 514350"/>
                <a:gd name="connsiteX2904" fmla="*/ 488156 w 6400800"/>
                <a:gd name="connsiteY2904" fmla="*/ 217646 h 514350"/>
                <a:gd name="connsiteX2905" fmla="*/ 489109 w 6400800"/>
                <a:gd name="connsiteY2905" fmla="*/ 238601 h 514350"/>
                <a:gd name="connsiteX2906" fmla="*/ 486251 w 6400800"/>
                <a:gd name="connsiteY2906" fmla="*/ 223361 h 514350"/>
                <a:gd name="connsiteX2907" fmla="*/ 482441 w 6400800"/>
                <a:gd name="connsiteY2907" fmla="*/ 207169 h 514350"/>
                <a:gd name="connsiteX2908" fmla="*/ 478631 w 6400800"/>
                <a:gd name="connsiteY2908" fmla="*/ 192881 h 514350"/>
                <a:gd name="connsiteX2909" fmla="*/ 471964 w 6400800"/>
                <a:gd name="connsiteY2909" fmla="*/ 170021 h 514350"/>
                <a:gd name="connsiteX2910" fmla="*/ 465296 w 6400800"/>
                <a:gd name="connsiteY2910" fmla="*/ 150019 h 514350"/>
                <a:gd name="connsiteX2911" fmla="*/ 468154 w 6400800"/>
                <a:gd name="connsiteY2911" fmla="*/ 170021 h 514350"/>
                <a:gd name="connsiteX2912" fmla="*/ 471011 w 6400800"/>
                <a:gd name="connsiteY2912" fmla="*/ 193834 h 514350"/>
                <a:gd name="connsiteX2913" fmla="*/ 472916 w 6400800"/>
                <a:gd name="connsiteY2913" fmla="*/ 208121 h 514350"/>
                <a:gd name="connsiteX2914" fmla="*/ 474821 w 6400800"/>
                <a:gd name="connsiteY2914" fmla="*/ 224314 h 514350"/>
                <a:gd name="connsiteX2915" fmla="*/ 478631 w 6400800"/>
                <a:gd name="connsiteY2915" fmla="*/ 255746 h 514350"/>
                <a:gd name="connsiteX2916" fmla="*/ 474821 w 6400800"/>
                <a:gd name="connsiteY2916" fmla="*/ 240506 h 514350"/>
                <a:gd name="connsiteX2917" fmla="*/ 455771 w 6400800"/>
                <a:gd name="connsiteY2917" fmla="*/ 170974 h 514350"/>
                <a:gd name="connsiteX2918" fmla="*/ 447199 w 6400800"/>
                <a:gd name="connsiteY2918" fmla="*/ 145256 h 514350"/>
                <a:gd name="connsiteX2919" fmla="*/ 451961 w 6400800"/>
                <a:gd name="connsiteY2919" fmla="*/ 171926 h 514350"/>
                <a:gd name="connsiteX2920" fmla="*/ 457676 w 6400800"/>
                <a:gd name="connsiteY2920" fmla="*/ 202406 h 514350"/>
                <a:gd name="connsiteX2921" fmla="*/ 464344 w 6400800"/>
                <a:gd name="connsiteY2921" fmla="*/ 242411 h 514350"/>
                <a:gd name="connsiteX2922" fmla="*/ 471011 w 6400800"/>
                <a:gd name="connsiteY2922" fmla="*/ 282416 h 514350"/>
                <a:gd name="connsiteX2923" fmla="*/ 467201 w 6400800"/>
                <a:gd name="connsiteY2923" fmla="*/ 272891 h 514350"/>
                <a:gd name="connsiteX2924" fmla="*/ 459581 w 6400800"/>
                <a:gd name="connsiteY2924" fmla="*/ 255746 h 514350"/>
                <a:gd name="connsiteX2925" fmla="*/ 463391 w 6400800"/>
                <a:gd name="connsiteY2925" fmla="*/ 273844 h 514350"/>
                <a:gd name="connsiteX2926" fmla="*/ 468154 w 6400800"/>
                <a:gd name="connsiteY2926" fmla="*/ 293846 h 514350"/>
                <a:gd name="connsiteX2927" fmla="*/ 471011 w 6400800"/>
                <a:gd name="connsiteY2927" fmla="*/ 306229 h 514350"/>
                <a:gd name="connsiteX2928" fmla="*/ 473869 w 6400800"/>
                <a:gd name="connsiteY2928" fmla="*/ 320516 h 514350"/>
                <a:gd name="connsiteX2929" fmla="*/ 479584 w 6400800"/>
                <a:gd name="connsiteY2929" fmla="*/ 351949 h 514350"/>
                <a:gd name="connsiteX2930" fmla="*/ 479584 w 6400800"/>
                <a:gd name="connsiteY2930" fmla="*/ 353854 h 514350"/>
                <a:gd name="connsiteX2931" fmla="*/ 478631 w 6400800"/>
                <a:gd name="connsiteY2931" fmla="*/ 351949 h 514350"/>
                <a:gd name="connsiteX2932" fmla="*/ 471964 w 6400800"/>
                <a:gd name="connsiteY2932" fmla="*/ 338614 h 514350"/>
                <a:gd name="connsiteX2933" fmla="*/ 470059 w 6400800"/>
                <a:gd name="connsiteY2933" fmla="*/ 324326 h 514350"/>
                <a:gd name="connsiteX2934" fmla="*/ 462439 w 6400800"/>
                <a:gd name="connsiteY2934" fmla="*/ 280511 h 514350"/>
                <a:gd name="connsiteX2935" fmla="*/ 452914 w 6400800"/>
                <a:gd name="connsiteY2935" fmla="*/ 240506 h 514350"/>
                <a:gd name="connsiteX2936" fmla="*/ 441484 w 6400800"/>
                <a:gd name="connsiteY2936" fmla="*/ 205264 h 514350"/>
                <a:gd name="connsiteX2937" fmla="*/ 437674 w 6400800"/>
                <a:gd name="connsiteY2937" fmla="*/ 194786 h 514350"/>
                <a:gd name="connsiteX2938" fmla="*/ 440531 w 6400800"/>
                <a:gd name="connsiteY2938" fmla="*/ 167164 h 514350"/>
                <a:gd name="connsiteX2939" fmla="*/ 442436 w 6400800"/>
                <a:gd name="connsiteY2939" fmla="*/ 128111 h 514350"/>
                <a:gd name="connsiteX2940" fmla="*/ 441484 w 6400800"/>
                <a:gd name="connsiteY2940" fmla="*/ 94774 h 514350"/>
                <a:gd name="connsiteX2941" fmla="*/ 438626 w 6400800"/>
                <a:gd name="connsiteY2941" fmla="*/ 128111 h 514350"/>
                <a:gd name="connsiteX2942" fmla="*/ 433864 w 6400800"/>
                <a:gd name="connsiteY2942" fmla="*/ 166211 h 514350"/>
                <a:gd name="connsiteX2943" fmla="*/ 431959 w 6400800"/>
                <a:gd name="connsiteY2943" fmla="*/ 178594 h 514350"/>
                <a:gd name="connsiteX2944" fmla="*/ 431006 w 6400800"/>
                <a:gd name="connsiteY2944" fmla="*/ 175736 h 514350"/>
                <a:gd name="connsiteX2945" fmla="*/ 419576 w 6400800"/>
                <a:gd name="connsiteY2945" fmla="*/ 153829 h 514350"/>
                <a:gd name="connsiteX2946" fmla="*/ 408146 w 6400800"/>
                <a:gd name="connsiteY2946" fmla="*/ 135731 h 514350"/>
                <a:gd name="connsiteX2947" fmla="*/ 415766 w 6400800"/>
                <a:gd name="connsiteY2947" fmla="*/ 155734 h 514350"/>
                <a:gd name="connsiteX2948" fmla="*/ 423386 w 6400800"/>
                <a:gd name="connsiteY2948" fmla="*/ 178594 h 514350"/>
                <a:gd name="connsiteX2949" fmla="*/ 428149 w 6400800"/>
                <a:gd name="connsiteY2949" fmla="*/ 195739 h 514350"/>
                <a:gd name="connsiteX2950" fmla="*/ 424339 w 6400800"/>
                <a:gd name="connsiteY2950" fmla="*/ 214789 h 514350"/>
                <a:gd name="connsiteX2951" fmla="*/ 424339 w 6400800"/>
                <a:gd name="connsiteY2951" fmla="*/ 214789 h 514350"/>
                <a:gd name="connsiteX2952" fmla="*/ 415766 w 6400800"/>
                <a:gd name="connsiteY2952" fmla="*/ 202406 h 514350"/>
                <a:gd name="connsiteX2953" fmla="*/ 421481 w 6400800"/>
                <a:gd name="connsiteY2953" fmla="*/ 216694 h 514350"/>
                <a:gd name="connsiteX2954" fmla="*/ 423386 w 6400800"/>
                <a:gd name="connsiteY2954" fmla="*/ 223361 h 514350"/>
                <a:gd name="connsiteX2955" fmla="*/ 412909 w 6400800"/>
                <a:gd name="connsiteY2955" fmla="*/ 272891 h 514350"/>
                <a:gd name="connsiteX2956" fmla="*/ 405289 w 6400800"/>
                <a:gd name="connsiteY2956" fmla="*/ 253841 h 514350"/>
                <a:gd name="connsiteX2957" fmla="*/ 405289 w 6400800"/>
                <a:gd name="connsiteY2957" fmla="*/ 253841 h 514350"/>
                <a:gd name="connsiteX2958" fmla="*/ 404336 w 6400800"/>
                <a:gd name="connsiteY2958" fmla="*/ 210026 h 514350"/>
                <a:gd name="connsiteX2959" fmla="*/ 401479 w 6400800"/>
                <a:gd name="connsiteY2959" fmla="*/ 176689 h 514350"/>
                <a:gd name="connsiteX2960" fmla="*/ 396716 w 6400800"/>
                <a:gd name="connsiteY2960" fmla="*/ 148114 h 514350"/>
                <a:gd name="connsiteX2961" fmla="*/ 397669 w 6400800"/>
                <a:gd name="connsiteY2961" fmla="*/ 177641 h 514350"/>
                <a:gd name="connsiteX2962" fmla="*/ 396716 w 6400800"/>
                <a:gd name="connsiteY2962" fmla="*/ 206216 h 514350"/>
                <a:gd name="connsiteX2963" fmla="*/ 389096 w 6400800"/>
                <a:gd name="connsiteY2963" fmla="*/ 244316 h 514350"/>
                <a:gd name="connsiteX2964" fmla="*/ 381476 w 6400800"/>
                <a:gd name="connsiteY2964" fmla="*/ 219551 h 514350"/>
                <a:gd name="connsiteX2965" fmla="*/ 374809 w 6400800"/>
                <a:gd name="connsiteY2965" fmla="*/ 199549 h 514350"/>
                <a:gd name="connsiteX2966" fmla="*/ 372904 w 6400800"/>
                <a:gd name="connsiteY2966" fmla="*/ 194786 h 514350"/>
                <a:gd name="connsiteX2967" fmla="*/ 372904 w 6400800"/>
                <a:gd name="connsiteY2967" fmla="*/ 190976 h 514350"/>
                <a:gd name="connsiteX2968" fmla="*/ 370046 w 6400800"/>
                <a:gd name="connsiteY2968" fmla="*/ 177641 h 514350"/>
                <a:gd name="connsiteX2969" fmla="*/ 366236 w 6400800"/>
                <a:gd name="connsiteY2969" fmla="*/ 155734 h 514350"/>
                <a:gd name="connsiteX2970" fmla="*/ 364331 w 6400800"/>
                <a:gd name="connsiteY2970" fmla="*/ 148114 h 514350"/>
                <a:gd name="connsiteX2971" fmla="*/ 363379 w 6400800"/>
                <a:gd name="connsiteY2971" fmla="*/ 135731 h 514350"/>
                <a:gd name="connsiteX2972" fmla="*/ 363379 w 6400800"/>
                <a:gd name="connsiteY2972" fmla="*/ 140494 h 514350"/>
                <a:gd name="connsiteX2973" fmla="*/ 362426 w 6400800"/>
                <a:gd name="connsiteY2973" fmla="*/ 136684 h 514350"/>
                <a:gd name="connsiteX2974" fmla="*/ 362426 w 6400800"/>
                <a:gd name="connsiteY2974" fmla="*/ 151924 h 514350"/>
                <a:gd name="connsiteX2975" fmla="*/ 361474 w 6400800"/>
                <a:gd name="connsiteY2975" fmla="*/ 163354 h 514350"/>
                <a:gd name="connsiteX2976" fmla="*/ 357664 w 6400800"/>
                <a:gd name="connsiteY2976" fmla="*/ 151924 h 514350"/>
                <a:gd name="connsiteX2977" fmla="*/ 348139 w 6400800"/>
                <a:gd name="connsiteY2977" fmla="*/ 127159 h 514350"/>
                <a:gd name="connsiteX2978" fmla="*/ 353854 w 6400800"/>
                <a:gd name="connsiteY2978" fmla="*/ 153829 h 514350"/>
                <a:gd name="connsiteX2979" fmla="*/ 361474 w 6400800"/>
                <a:gd name="connsiteY2979" fmla="*/ 183356 h 514350"/>
                <a:gd name="connsiteX2980" fmla="*/ 361474 w 6400800"/>
                <a:gd name="connsiteY2980" fmla="*/ 192881 h 514350"/>
                <a:gd name="connsiteX2981" fmla="*/ 357664 w 6400800"/>
                <a:gd name="connsiteY2981" fmla="*/ 184309 h 514350"/>
                <a:gd name="connsiteX2982" fmla="*/ 360521 w 6400800"/>
                <a:gd name="connsiteY2982" fmla="*/ 198596 h 514350"/>
                <a:gd name="connsiteX2983" fmla="*/ 359569 w 6400800"/>
                <a:gd name="connsiteY2983" fmla="*/ 221456 h 514350"/>
                <a:gd name="connsiteX2984" fmla="*/ 355759 w 6400800"/>
                <a:gd name="connsiteY2984" fmla="*/ 208121 h 514350"/>
                <a:gd name="connsiteX2985" fmla="*/ 350996 w 6400800"/>
                <a:gd name="connsiteY2985" fmla="*/ 193834 h 514350"/>
                <a:gd name="connsiteX2986" fmla="*/ 351949 w 6400800"/>
                <a:gd name="connsiteY2986" fmla="*/ 208121 h 514350"/>
                <a:gd name="connsiteX2987" fmla="*/ 352901 w 6400800"/>
                <a:gd name="connsiteY2987" fmla="*/ 224314 h 514350"/>
                <a:gd name="connsiteX2988" fmla="*/ 353854 w 6400800"/>
                <a:gd name="connsiteY2988" fmla="*/ 246221 h 514350"/>
                <a:gd name="connsiteX2989" fmla="*/ 354806 w 6400800"/>
                <a:gd name="connsiteY2989" fmla="*/ 270986 h 514350"/>
                <a:gd name="connsiteX2990" fmla="*/ 355759 w 6400800"/>
                <a:gd name="connsiteY2990" fmla="*/ 299561 h 514350"/>
                <a:gd name="connsiteX2991" fmla="*/ 356711 w 6400800"/>
                <a:gd name="connsiteY2991" fmla="*/ 316706 h 514350"/>
                <a:gd name="connsiteX2992" fmla="*/ 346234 w 6400800"/>
                <a:gd name="connsiteY2992" fmla="*/ 298609 h 514350"/>
                <a:gd name="connsiteX2993" fmla="*/ 345281 w 6400800"/>
                <a:gd name="connsiteY2993" fmla="*/ 296704 h 514350"/>
                <a:gd name="connsiteX2994" fmla="*/ 345281 w 6400800"/>
                <a:gd name="connsiteY2994" fmla="*/ 291941 h 514350"/>
                <a:gd name="connsiteX2995" fmla="*/ 348139 w 6400800"/>
                <a:gd name="connsiteY2995" fmla="*/ 267176 h 514350"/>
                <a:gd name="connsiteX2996" fmla="*/ 350044 w 6400800"/>
                <a:gd name="connsiteY2996" fmla="*/ 246221 h 514350"/>
                <a:gd name="connsiteX2997" fmla="*/ 344329 w 6400800"/>
                <a:gd name="connsiteY2997" fmla="*/ 267176 h 514350"/>
                <a:gd name="connsiteX2998" fmla="*/ 339566 w 6400800"/>
                <a:gd name="connsiteY2998" fmla="*/ 287179 h 514350"/>
                <a:gd name="connsiteX2999" fmla="*/ 339566 w 6400800"/>
                <a:gd name="connsiteY2999" fmla="*/ 287179 h 514350"/>
                <a:gd name="connsiteX3000" fmla="*/ 339566 w 6400800"/>
                <a:gd name="connsiteY3000" fmla="*/ 288131 h 514350"/>
                <a:gd name="connsiteX3001" fmla="*/ 338614 w 6400800"/>
                <a:gd name="connsiteY3001" fmla="*/ 291941 h 514350"/>
                <a:gd name="connsiteX3002" fmla="*/ 337661 w 6400800"/>
                <a:gd name="connsiteY3002" fmla="*/ 297656 h 514350"/>
                <a:gd name="connsiteX3003" fmla="*/ 324326 w 6400800"/>
                <a:gd name="connsiteY3003" fmla="*/ 277654 h 514350"/>
                <a:gd name="connsiteX3004" fmla="*/ 310991 w 6400800"/>
                <a:gd name="connsiteY3004" fmla="*/ 233839 h 514350"/>
                <a:gd name="connsiteX3005" fmla="*/ 303371 w 6400800"/>
                <a:gd name="connsiteY3005" fmla="*/ 211931 h 514350"/>
                <a:gd name="connsiteX3006" fmla="*/ 306229 w 6400800"/>
                <a:gd name="connsiteY3006" fmla="*/ 196691 h 514350"/>
                <a:gd name="connsiteX3007" fmla="*/ 316706 w 6400800"/>
                <a:gd name="connsiteY3007" fmla="*/ 150971 h 514350"/>
                <a:gd name="connsiteX3008" fmla="*/ 326231 w 6400800"/>
                <a:gd name="connsiteY3008" fmla="*/ 115729 h 514350"/>
                <a:gd name="connsiteX3009" fmla="*/ 335756 w 6400800"/>
                <a:gd name="connsiteY3009" fmla="*/ 85249 h 514350"/>
                <a:gd name="connsiteX3010" fmla="*/ 323374 w 6400800"/>
                <a:gd name="connsiteY3010" fmla="*/ 113824 h 514350"/>
                <a:gd name="connsiteX3011" fmla="*/ 310991 w 6400800"/>
                <a:gd name="connsiteY3011" fmla="*/ 148114 h 514350"/>
                <a:gd name="connsiteX3012" fmla="*/ 303371 w 6400800"/>
                <a:gd name="connsiteY3012" fmla="*/ 169069 h 514350"/>
                <a:gd name="connsiteX3013" fmla="*/ 297656 w 6400800"/>
                <a:gd name="connsiteY3013" fmla="*/ 190024 h 514350"/>
                <a:gd name="connsiteX3014" fmla="*/ 287179 w 6400800"/>
                <a:gd name="connsiteY3014" fmla="*/ 159544 h 514350"/>
                <a:gd name="connsiteX3015" fmla="*/ 294799 w 6400800"/>
                <a:gd name="connsiteY3015" fmla="*/ 198596 h 514350"/>
                <a:gd name="connsiteX3016" fmla="*/ 283369 w 6400800"/>
                <a:gd name="connsiteY3016" fmla="*/ 247174 h 514350"/>
                <a:gd name="connsiteX3017" fmla="*/ 279559 w 6400800"/>
                <a:gd name="connsiteY3017" fmla="*/ 264319 h 514350"/>
                <a:gd name="connsiteX3018" fmla="*/ 276701 w 6400800"/>
                <a:gd name="connsiteY3018" fmla="*/ 253841 h 514350"/>
                <a:gd name="connsiteX3019" fmla="*/ 278606 w 6400800"/>
                <a:gd name="connsiteY3019" fmla="*/ 227171 h 514350"/>
                <a:gd name="connsiteX3020" fmla="*/ 284321 w 6400800"/>
                <a:gd name="connsiteY3020" fmla="*/ 166211 h 514350"/>
                <a:gd name="connsiteX3021" fmla="*/ 287179 w 6400800"/>
                <a:gd name="connsiteY3021" fmla="*/ 139541 h 514350"/>
                <a:gd name="connsiteX3022" fmla="*/ 290989 w 6400800"/>
                <a:gd name="connsiteY3022" fmla="*/ 115729 h 514350"/>
                <a:gd name="connsiteX3023" fmla="*/ 297656 w 6400800"/>
                <a:gd name="connsiteY3023" fmla="*/ 76676 h 514350"/>
                <a:gd name="connsiteX3024" fmla="*/ 304324 w 6400800"/>
                <a:gd name="connsiteY3024" fmla="*/ 42386 h 514350"/>
                <a:gd name="connsiteX3025" fmla="*/ 293846 w 6400800"/>
                <a:gd name="connsiteY3025" fmla="*/ 75724 h 514350"/>
                <a:gd name="connsiteX3026" fmla="*/ 283369 w 6400800"/>
                <a:gd name="connsiteY3026" fmla="*/ 114776 h 514350"/>
                <a:gd name="connsiteX3027" fmla="*/ 277654 w 6400800"/>
                <a:gd name="connsiteY3027" fmla="*/ 138589 h 514350"/>
                <a:gd name="connsiteX3028" fmla="*/ 272891 w 6400800"/>
                <a:gd name="connsiteY3028" fmla="*/ 165259 h 514350"/>
                <a:gd name="connsiteX3029" fmla="*/ 270034 w 6400800"/>
                <a:gd name="connsiteY3029" fmla="*/ 178594 h 514350"/>
                <a:gd name="connsiteX3030" fmla="*/ 261461 w 6400800"/>
                <a:gd name="connsiteY3030" fmla="*/ 196691 h 514350"/>
                <a:gd name="connsiteX3031" fmla="*/ 258604 w 6400800"/>
                <a:gd name="connsiteY3031" fmla="*/ 183356 h 514350"/>
                <a:gd name="connsiteX3032" fmla="*/ 253841 w 6400800"/>
                <a:gd name="connsiteY3032" fmla="*/ 161449 h 514350"/>
                <a:gd name="connsiteX3033" fmla="*/ 254794 w 6400800"/>
                <a:gd name="connsiteY3033" fmla="*/ 183356 h 514350"/>
                <a:gd name="connsiteX3034" fmla="*/ 256699 w 6400800"/>
                <a:gd name="connsiteY3034" fmla="*/ 207169 h 514350"/>
                <a:gd name="connsiteX3035" fmla="*/ 247174 w 6400800"/>
                <a:gd name="connsiteY3035" fmla="*/ 231934 h 514350"/>
                <a:gd name="connsiteX3036" fmla="*/ 245269 w 6400800"/>
                <a:gd name="connsiteY3036" fmla="*/ 236696 h 514350"/>
                <a:gd name="connsiteX3037" fmla="*/ 242411 w 6400800"/>
                <a:gd name="connsiteY3037" fmla="*/ 230029 h 514350"/>
                <a:gd name="connsiteX3038" fmla="*/ 244316 w 6400800"/>
                <a:gd name="connsiteY3038" fmla="*/ 240506 h 514350"/>
                <a:gd name="connsiteX3039" fmla="*/ 236696 w 6400800"/>
                <a:gd name="connsiteY3039" fmla="*/ 262414 h 514350"/>
                <a:gd name="connsiteX3040" fmla="*/ 226219 w 6400800"/>
                <a:gd name="connsiteY3040" fmla="*/ 227171 h 514350"/>
                <a:gd name="connsiteX3041" fmla="*/ 218599 w 6400800"/>
                <a:gd name="connsiteY3041" fmla="*/ 204311 h 514350"/>
                <a:gd name="connsiteX3042" fmla="*/ 210979 w 6400800"/>
                <a:gd name="connsiteY3042" fmla="*/ 184309 h 514350"/>
                <a:gd name="connsiteX3043" fmla="*/ 198596 w 6400800"/>
                <a:gd name="connsiteY3043" fmla="*/ 150971 h 514350"/>
                <a:gd name="connsiteX3044" fmla="*/ 187166 w 6400800"/>
                <a:gd name="connsiteY3044" fmla="*/ 122396 h 514350"/>
                <a:gd name="connsiteX3045" fmla="*/ 194786 w 6400800"/>
                <a:gd name="connsiteY3045" fmla="*/ 151924 h 514350"/>
                <a:gd name="connsiteX3046" fmla="*/ 204311 w 6400800"/>
                <a:gd name="connsiteY3046" fmla="*/ 186214 h 514350"/>
                <a:gd name="connsiteX3047" fmla="*/ 210026 w 6400800"/>
                <a:gd name="connsiteY3047" fmla="*/ 207169 h 514350"/>
                <a:gd name="connsiteX3048" fmla="*/ 215741 w 6400800"/>
                <a:gd name="connsiteY3048" fmla="*/ 230981 h 514350"/>
                <a:gd name="connsiteX3049" fmla="*/ 226219 w 6400800"/>
                <a:gd name="connsiteY3049" fmla="*/ 275749 h 514350"/>
                <a:gd name="connsiteX3050" fmla="*/ 218599 w 6400800"/>
                <a:gd name="connsiteY3050" fmla="*/ 295751 h 514350"/>
                <a:gd name="connsiteX3051" fmla="*/ 217646 w 6400800"/>
                <a:gd name="connsiteY3051" fmla="*/ 298609 h 514350"/>
                <a:gd name="connsiteX3052" fmla="*/ 214789 w 6400800"/>
                <a:gd name="connsiteY3052" fmla="*/ 266224 h 514350"/>
                <a:gd name="connsiteX3053" fmla="*/ 212884 w 6400800"/>
                <a:gd name="connsiteY3053" fmla="*/ 241459 h 514350"/>
                <a:gd name="connsiteX3054" fmla="*/ 210979 w 6400800"/>
                <a:gd name="connsiteY3054" fmla="*/ 266224 h 514350"/>
                <a:gd name="connsiteX3055" fmla="*/ 209074 w 6400800"/>
                <a:gd name="connsiteY3055" fmla="*/ 309086 h 514350"/>
                <a:gd name="connsiteX3056" fmla="*/ 196691 w 6400800"/>
                <a:gd name="connsiteY3056" fmla="*/ 287179 h 514350"/>
                <a:gd name="connsiteX3057" fmla="*/ 187166 w 6400800"/>
                <a:gd name="connsiteY3057" fmla="*/ 270034 h 514350"/>
                <a:gd name="connsiteX3058" fmla="*/ 177641 w 6400800"/>
                <a:gd name="connsiteY3058" fmla="*/ 255746 h 514350"/>
                <a:gd name="connsiteX3059" fmla="*/ 161449 w 6400800"/>
                <a:gd name="connsiteY3059" fmla="*/ 231934 h 514350"/>
                <a:gd name="connsiteX3060" fmla="*/ 156686 w 6400800"/>
                <a:gd name="connsiteY3060" fmla="*/ 225266 h 514350"/>
                <a:gd name="connsiteX3061" fmla="*/ 152876 w 6400800"/>
                <a:gd name="connsiteY3061" fmla="*/ 209074 h 514350"/>
                <a:gd name="connsiteX3062" fmla="*/ 152876 w 6400800"/>
                <a:gd name="connsiteY3062" fmla="*/ 219551 h 514350"/>
                <a:gd name="connsiteX3063" fmla="*/ 146209 w 6400800"/>
                <a:gd name="connsiteY3063" fmla="*/ 210979 h 514350"/>
                <a:gd name="connsiteX3064" fmla="*/ 152876 w 6400800"/>
                <a:gd name="connsiteY3064" fmla="*/ 224314 h 514350"/>
                <a:gd name="connsiteX3065" fmla="*/ 156686 w 6400800"/>
                <a:gd name="connsiteY3065" fmla="*/ 275749 h 514350"/>
                <a:gd name="connsiteX3066" fmla="*/ 148114 w 6400800"/>
                <a:gd name="connsiteY3066" fmla="*/ 263366 h 514350"/>
                <a:gd name="connsiteX3067" fmla="*/ 124301 w 6400800"/>
                <a:gd name="connsiteY3067" fmla="*/ 233839 h 514350"/>
                <a:gd name="connsiteX3068" fmla="*/ 104299 w 6400800"/>
                <a:gd name="connsiteY3068" fmla="*/ 212884 h 514350"/>
                <a:gd name="connsiteX3069" fmla="*/ 88106 w 6400800"/>
                <a:gd name="connsiteY3069" fmla="*/ 197644 h 514350"/>
                <a:gd name="connsiteX3070" fmla="*/ 103346 w 6400800"/>
                <a:gd name="connsiteY3070" fmla="*/ 217646 h 514350"/>
                <a:gd name="connsiteX3071" fmla="*/ 119539 w 6400800"/>
                <a:gd name="connsiteY3071" fmla="*/ 240506 h 514350"/>
                <a:gd name="connsiteX3072" fmla="*/ 139541 w 6400800"/>
                <a:gd name="connsiteY3072" fmla="*/ 271939 h 514350"/>
                <a:gd name="connsiteX3073" fmla="*/ 151924 w 6400800"/>
                <a:gd name="connsiteY3073" fmla="*/ 292894 h 514350"/>
                <a:gd name="connsiteX3074" fmla="*/ 151924 w 6400800"/>
                <a:gd name="connsiteY3074" fmla="*/ 297656 h 514350"/>
                <a:gd name="connsiteX3075" fmla="*/ 150971 w 6400800"/>
                <a:gd name="connsiteY3075" fmla="*/ 296704 h 514350"/>
                <a:gd name="connsiteX3076" fmla="*/ 136684 w 6400800"/>
                <a:gd name="connsiteY3076" fmla="*/ 282416 h 514350"/>
                <a:gd name="connsiteX3077" fmla="*/ 131921 w 6400800"/>
                <a:gd name="connsiteY3077" fmla="*/ 278606 h 514350"/>
                <a:gd name="connsiteX3078" fmla="*/ 132874 w 6400800"/>
                <a:gd name="connsiteY3078" fmla="*/ 274796 h 514350"/>
                <a:gd name="connsiteX3079" fmla="*/ 130969 w 6400800"/>
                <a:gd name="connsiteY3079" fmla="*/ 278606 h 514350"/>
                <a:gd name="connsiteX3080" fmla="*/ 122396 w 6400800"/>
                <a:gd name="connsiteY3080" fmla="*/ 270986 h 514350"/>
                <a:gd name="connsiteX3081" fmla="*/ 130016 w 6400800"/>
                <a:gd name="connsiteY3081" fmla="*/ 280511 h 514350"/>
                <a:gd name="connsiteX3082" fmla="*/ 123349 w 6400800"/>
                <a:gd name="connsiteY3082" fmla="*/ 293846 h 514350"/>
                <a:gd name="connsiteX3083" fmla="*/ 114776 w 6400800"/>
                <a:gd name="connsiteY3083" fmla="*/ 316706 h 514350"/>
                <a:gd name="connsiteX3084" fmla="*/ 112871 w 6400800"/>
                <a:gd name="connsiteY3084" fmla="*/ 321469 h 514350"/>
                <a:gd name="connsiteX3085" fmla="*/ 103346 w 6400800"/>
                <a:gd name="connsiteY3085" fmla="*/ 299561 h 514350"/>
                <a:gd name="connsiteX3086" fmla="*/ 86201 w 6400800"/>
                <a:gd name="connsiteY3086" fmla="*/ 262414 h 514350"/>
                <a:gd name="connsiteX3087" fmla="*/ 78581 w 6400800"/>
                <a:gd name="connsiteY3087" fmla="*/ 245269 h 514350"/>
                <a:gd name="connsiteX3088" fmla="*/ 70961 w 6400800"/>
                <a:gd name="connsiteY3088" fmla="*/ 230981 h 514350"/>
                <a:gd name="connsiteX3089" fmla="*/ 57626 w 6400800"/>
                <a:gd name="connsiteY3089" fmla="*/ 208121 h 514350"/>
                <a:gd name="connsiteX3090" fmla="*/ 46196 w 6400800"/>
                <a:gd name="connsiteY3090" fmla="*/ 188119 h 514350"/>
                <a:gd name="connsiteX3091" fmla="*/ 54769 w 6400800"/>
                <a:gd name="connsiteY3091" fmla="*/ 210026 h 514350"/>
                <a:gd name="connsiteX3092" fmla="*/ 64294 w 6400800"/>
                <a:gd name="connsiteY3092" fmla="*/ 234791 h 514350"/>
                <a:gd name="connsiteX3093" fmla="*/ 70009 w 6400800"/>
                <a:gd name="connsiteY3093" fmla="*/ 250031 h 514350"/>
                <a:gd name="connsiteX3094" fmla="*/ 75724 w 6400800"/>
                <a:gd name="connsiteY3094" fmla="*/ 266224 h 514350"/>
                <a:gd name="connsiteX3095" fmla="*/ 85249 w 6400800"/>
                <a:gd name="connsiteY3095" fmla="*/ 292894 h 514350"/>
                <a:gd name="connsiteX3096" fmla="*/ 79534 w 6400800"/>
                <a:gd name="connsiteY3096" fmla="*/ 284321 h 514350"/>
                <a:gd name="connsiteX3097" fmla="*/ 68104 w 6400800"/>
                <a:gd name="connsiteY3097" fmla="*/ 268129 h 514350"/>
                <a:gd name="connsiteX3098" fmla="*/ 57626 w 6400800"/>
                <a:gd name="connsiteY3098" fmla="*/ 253841 h 514350"/>
                <a:gd name="connsiteX3099" fmla="*/ 64294 w 6400800"/>
                <a:gd name="connsiteY3099" fmla="*/ 270034 h 514350"/>
                <a:gd name="connsiteX3100" fmla="*/ 71914 w 6400800"/>
                <a:gd name="connsiteY3100" fmla="*/ 288131 h 514350"/>
                <a:gd name="connsiteX3101" fmla="*/ 83344 w 6400800"/>
                <a:gd name="connsiteY3101" fmla="*/ 311944 h 514350"/>
                <a:gd name="connsiteX3102" fmla="*/ 90964 w 6400800"/>
                <a:gd name="connsiteY3102" fmla="*/ 330994 h 514350"/>
                <a:gd name="connsiteX3103" fmla="*/ 87154 w 6400800"/>
                <a:gd name="connsiteY3103" fmla="*/ 339566 h 514350"/>
                <a:gd name="connsiteX3104" fmla="*/ 81439 w 6400800"/>
                <a:gd name="connsiteY3104" fmla="*/ 352901 h 514350"/>
                <a:gd name="connsiteX3105" fmla="*/ 78581 w 6400800"/>
                <a:gd name="connsiteY3105" fmla="*/ 339566 h 514350"/>
                <a:gd name="connsiteX3106" fmla="*/ 70009 w 6400800"/>
                <a:gd name="connsiteY3106" fmla="*/ 301466 h 514350"/>
                <a:gd name="connsiteX3107" fmla="*/ 61436 w 6400800"/>
                <a:gd name="connsiteY3107" fmla="*/ 269081 h 514350"/>
                <a:gd name="connsiteX3108" fmla="*/ 53816 w 6400800"/>
                <a:gd name="connsiteY3108" fmla="*/ 244316 h 514350"/>
                <a:gd name="connsiteX3109" fmla="*/ 46196 w 6400800"/>
                <a:gd name="connsiteY3109" fmla="*/ 223361 h 514350"/>
                <a:gd name="connsiteX3110" fmla="*/ 50006 w 6400800"/>
                <a:gd name="connsiteY3110" fmla="*/ 245269 h 514350"/>
                <a:gd name="connsiteX3111" fmla="*/ 53816 w 6400800"/>
                <a:gd name="connsiteY3111" fmla="*/ 270034 h 514350"/>
                <a:gd name="connsiteX3112" fmla="*/ 58579 w 6400800"/>
                <a:gd name="connsiteY3112" fmla="*/ 302419 h 514350"/>
                <a:gd name="connsiteX3113" fmla="*/ 64294 w 6400800"/>
                <a:gd name="connsiteY3113" fmla="*/ 340519 h 514350"/>
                <a:gd name="connsiteX3114" fmla="*/ 69056 w 6400800"/>
                <a:gd name="connsiteY3114" fmla="*/ 381476 h 514350"/>
                <a:gd name="connsiteX3115" fmla="*/ 67151 w 6400800"/>
                <a:gd name="connsiteY3115" fmla="*/ 385286 h 514350"/>
                <a:gd name="connsiteX3116" fmla="*/ 60484 w 6400800"/>
                <a:gd name="connsiteY3116" fmla="*/ 405289 h 514350"/>
                <a:gd name="connsiteX3117" fmla="*/ 59531 w 6400800"/>
                <a:gd name="connsiteY3117" fmla="*/ 407194 h 514350"/>
                <a:gd name="connsiteX3118" fmla="*/ 56674 w 6400800"/>
                <a:gd name="connsiteY3118" fmla="*/ 407194 h 514350"/>
                <a:gd name="connsiteX3119" fmla="*/ 54769 w 6400800"/>
                <a:gd name="connsiteY3119" fmla="*/ 399574 h 514350"/>
                <a:gd name="connsiteX3120" fmla="*/ 46196 w 6400800"/>
                <a:gd name="connsiteY3120" fmla="*/ 364331 h 514350"/>
                <a:gd name="connsiteX3121" fmla="*/ 37624 w 6400800"/>
                <a:gd name="connsiteY3121" fmla="*/ 332899 h 514350"/>
                <a:gd name="connsiteX3122" fmla="*/ 21431 w 6400800"/>
                <a:gd name="connsiteY3122" fmla="*/ 287179 h 514350"/>
                <a:gd name="connsiteX3123" fmla="*/ 13811 w 6400800"/>
                <a:gd name="connsiteY3123" fmla="*/ 270034 h 514350"/>
                <a:gd name="connsiteX3124" fmla="*/ 17621 w 6400800"/>
                <a:gd name="connsiteY3124" fmla="*/ 288131 h 514350"/>
                <a:gd name="connsiteX3125" fmla="*/ 21431 w 6400800"/>
                <a:gd name="connsiteY3125" fmla="*/ 309086 h 514350"/>
                <a:gd name="connsiteX3126" fmla="*/ 26194 w 6400800"/>
                <a:gd name="connsiteY3126" fmla="*/ 335756 h 514350"/>
                <a:gd name="connsiteX3127" fmla="*/ 31909 w 6400800"/>
                <a:gd name="connsiteY3127" fmla="*/ 367189 h 514350"/>
                <a:gd name="connsiteX3128" fmla="*/ 39529 w 6400800"/>
                <a:gd name="connsiteY3128" fmla="*/ 402431 h 514350"/>
                <a:gd name="connsiteX3129" fmla="*/ 39529 w 6400800"/>
                <a:gd name="connsiteY3129" fmla="*/ 404336 h 514350"/>
                <a:gd name="connsiteX3130" fmla="*/ 7144 w 6400800"/>
                <a:gd name="connsiteY3130" fmla="*/ 399574 h 514350"/>
                <a:gd name="connsiteX3131" fmla="*/ 7144 w 6400800"/>
                <a:gd name="connsiteY3131" fmla="*/ 511016 h 514350"/>
                <a:gd name="connsiteX3132" fmla="*/ 6277451 w 6400800"/>
                <a:gd name="connsiteY3132" fmla="*/ 364331 h 514350"/>
                <a:gd name="connsiteX3133" fmla="*/ 6279356 w 6400800"/>
                <a:gd name="connsiteY3133" fmla="*/ 357664 h 514350"/>
                <a:gd name="connsiteX3134" fmla="*/ 6279356 w 6400800"/>
                <a:gd name="connsiteY3134" fmla="*/ 361474 h 514350"/>
                <a:gd name="connsiteX3135" fmla="*/ 6277451 w 6400800"/>
                <a:gd name="connsiteY3135" fmla="*/ 399574 h 514350"/>
                <a:gd name="connsiteX3136" fmla="*/ 6267926 w 6400800"/>
                <a:gd name="connsiteY3136" fmla="*/ 430054 h 514350"/>
                <a:gd name="connsiteX3137" fmla="*/ 6266021 w 6400800"/>
                <a:gd name="connsiteY3137" fmla="*/ 430054 h 514350"/>
                <a:gd name="connsiteX3138" fmla="*/ 6260306 w 6400800"/>
                <a:gd name="connsiteY3138" fmla="*/ 421481 h 514350"/>
                <a:gd name="connsiteX3139" fmla="*/ 6277451 w 6400800"/>
                <a:gd name="connsiteY3139" fmla="*/ 364331 h 514350"/>
                <a:gd name="connsiteX3140" fmla="*/ 6211729 w 6400800"/>
                <a:gd name="connsiteY3140" fmla="*/ 425291 h 514350"/>
                <a:gd name="connsiteX3141" fmla="*/ 6212681 w 6400800"/>
                <a:gd name="connsiteY3141" fmla="*/ 398621 h 514350"/>
                <a:gd name="connsiteX3142" fmla="*/ 6213634 w 6400800"/>
                <a:gd name="connsiteY3142" fmla="*/ 390049 h 514350"/>
                <a:gd name="connsiteX3143" fmla="*/ 6216492 w 6400800"/>
                <a:gd name="connsiteY3143" fmla="*/ 393859 h 514350"/>
                <a:gd name="connsiteX3144" fmla="*/ 6227921 w 6400800"/>
                <a:gd name="connsiteY3144" fmla="*/ 408146 h 514350"/>
                <a:gd name="connsiteX3145" fmla="*/ 6225064 w 6400800"/>
                <a:gd name="connsiteY3145" fmla="*/ 412909 h 514350"/>
                <a:gd name="connsiteX3146" fmla="*/ 6221254 w 6400800"/>
                <a:gd name="connsiteY3146" fmla="*/ 420529 h 514350"/>
                <a:gd name="connsiteX3147" fmla="*/ 6218396 w 6400800"/>
                <a:gd name="connsiteY3147" fmla="*/ 429101 h 514350"/>
                <a:gd name="connsiteX3148" fmla="*/ 6217444 w 6400800"/>
                <a:gd name="connsiteY3148" fmla="*/ 431006 h 514350"/>
                <a:gd name="connsiteX3149" fmla="*/ 6217444 w 6400800"/>
                <a:gd name="connsiteY3149" fmla="*/ 429101 h 514350"/>
                <a:gd name="connsiteX3150" fmla="*/ 6215539 w 6400800"/>
                <a:gd name="connsiteY3150" fmla="*/ 413861 h 514350"/>
                <a:gd name="connsiteX3151" fmla="*/ 6213634 w 6400800"/>
                <a:gd name="connsiteY3151" fmla="*/ 429101 h 514350"/>
                <a:gd name="connsiteX3152" fmla="*/ 6211729 w 6400800"/>
                <a:gd name="connsiteY3152" fmla="*/ 441484 h 514350"/>
                <a:gd name="connsiteX3153" fmla="*/ 6211729 w 6400800"/>
                <a:gd name="connsiteY3153" fmla="*/ 425291 h 514350"/>
                <a:gd name="connsiteX3154" fmla="*/ 6183154 w 6400800"/>
                <a:gd name="connsiteY3154" fmla="*/ 343376 h 514350"/>
                <a:gd name="connsiteX3155" fmla="*/ 6187917 w 6400800"/>
                <a:gd name="connsiteY3155" fmla="*/ 350996 h 514350"/>
                <a:gd name="connsiteX3156" fmla="*/ 6191726 w 6400800"/>
                <a:gd name="connsiteY3156" fmla="*/ 356711 h 514350"/>
                <a:gd name="connsiteX3157" fmla="*/ 6183154 w 6400800"/>
                <a:gd name="connsiteY3157" fmla="*/ 388144 h 514350"/>
                <a:gd name="connsiteX3158" fmla="*/ 6182201 w 6400800"/>
                <a:gd name="connsiteY3158" fmla="*/ 391954 h 514350"/>
                <a:gd name="connsiteX3159" fmla="*/ 6181249 w 6400800"/>
                <a:gd name="connsiteY3159" fmla="*/ 375761 h 514350"/>
                <a:gd name="connsiteX3160" fmla="*/ 6181249 w 6400800"/>
                <a:gd name="connsiteY3160" fmla="*/ 372904 h 514350"/>
                <a:gd name="connsiteX3161" fmla="*/ 6183154 w 6400800"/>
                <a:gd name="connsiteY3161" fmla="*/ 343376 h 514350"/>
                <a:gd name="connsiteX3162" fmla="*/ 6144101 w 6400800"/>
                <a:gd name="connsiteY3162" fmla="*/ 308134 h 514350"/>
                <a:gd name="connsiteX3163" fmla="*/ 6147912 w 6400800"/>
                <a:gd name="connsiteY3163" fmla="*/ 276701 h 514350"/>
                <a:gd name="connsiteX3164" fmla="*/ 6153626 w 6400800"/>
                <a:gd name="connsiteY3164" fmla="*/ 289084 h 514350"/>
                <a:gd name="connsiteX3165" fmla="*/ 6161246 w 6400800"/>
                <a:gd name="connsiteY3165" fmla="*/ 305276 h 514350"/>
                <a:gd name="connsiteX3166" fmla="*/ 6157437 w 6400800"/>
                <a:gd name="connsiteY3166" fmla="*/ 319564 h 514350"/>
                <a:gd name="connsiteX3167" fmla="*/ 6152674 w 6400800"/>
                <a:gd name="connsiteY3167" fmla="*/ 342424 h 514350"/>
                <a:gd name="connsiteX3168" fmla="*/ 6150769 w 6400800"/>
                <a:gd name="connsiteY3168" fmla="*/ 356711 h 514350"/>
                <a:gd name="connsiteX3169" fmla="*/ 6149817 w 6400800"/>
                <a:gd name="connsiteY3169" fmla="*/ 360521 h 514350"/>
                <a:gd name="connsiteX3170" fmla="*/ 6148864 w 6400800"/>
                <a:gd name="connsiteY3170" fmla="*/ 365284 h 514350"/>
                <a:gd name="connsiteX3171" fmla="*/ 6146006 w 6400800"/>
                <a:gd name="connsiteY3171" fmla="*/ 360521 h 514350"/>
                <a:gd name="connsiteX3172" fmla="*/ 6147912 w 6400800"/>
                <a:gd name="connsiteY3172" fmla="*/ 368141 h 514350"/>
                <a:gd name="connsiteX3173" fmla="*/ 6145054 w 6400800"/>
                <a:gd name="connsiteY3173" fmla="*/ 389096 h 514350"/>
                <a:gd name="connsiteX3174" fmla="*/ 6144101 w 6400800"/>
                <a:gd name="connsiteY3174" fmla="*/ 386239 h 514350"/>
                <a:gd name="connsiteX3175" fmla="*/ 6143149 w 6400800"/>
                <a:gd name="connsiteY3175" fmla="*/ 384334 h 514350"/>
                <a:gd name="connsiteX3176" fmla="*/ 6142196 w 6400800"/>
                <a:gd name="connsiteY3176" fmla="*/ 369094 h 514350"/>
                <a:gd name="connsiteX3177" fmla="*/ 6139339 w 6400800"/>
                <a:gd name="connsiteY3177" fmla="*/ 343376 h 514350"/>
                <a:gd name="connsiteX3178" fmla="*/ 6144101 w 6400800"/>
                <a:gd name="connsiteY3178" fmla="*/ 308134 h 514350"/>
                <a:gd name="connsiteX3179" fmla="*/ 6095524 w 6400800"/>
                <a:gd name="connsiteY3179" fmla="*/ 384334 h 514350"/>
                <a:gd name="connsiteX3180" fmla="*/ 6088856 w 6400800"/>
                <a:gd name="connsiteY3180" fmla="*/ 412909 h 514350"/>
                <a:gd name="connsiteX3181" fmla="*/ 6083142 w 6400800"/>
                <a:gd name="connsiteY3181" fmla="*/ 435769 h 514350"/>
                <a:gd name="connsiteX3182" fmla="*/ 6076474 w 6400800"/>
                <a:gd name="connsiteY3182" fmla="*/ 411956 h 514350"/>
                <a:gd name="connsiteX3183" fmla="*/ 6079331 w 6400800"/>
                <a:gd name="connsiteY3183" fmla="*/ 391001 h 514350"/>
                <a:gd name="connsiteX3184" fmla="*/ 6084094 w 6400800"/>
                <a:gd name="connsiteY3184" fmla="*/ 368141 h 514350"/>
                <a:gd name="connsiteX3185" fmla="*/ 6088856 w 6400800"/>
                <a:gd name="connsiteY3185" fmla="*/ 347186 h 514350"/>
                <a:gd name="connsiteX3186" fmla="*/ 6091714 w 6400800"/>
                <a:gd name="connsiteY3186" fmla="*/ 348139 h 514350"/>
                <a:gd name="connsiteX3187" fmla="*/ 6095524 w 6400800"/>
                <a:gd name="connsiteY3187" fmla="*/ 350996 h 514350"/>
                <a:gd name="connsiteX3188" fmla="*/ 6100287 w 6400800"/>
                <a:gd name="connsiteY3188" fmla="*/ 359569 h 514350"/>
                <a:gd name="connsiteX3189" fmla="*/ 6095524 w 6400800"/>
                <a:gd name="connsiteY3189" fmla="*/ 384334 h 514350"/>
                <a:gd name="connsiteX3190" fmla="*/ 6102192 w 6400800"/>
                <a:gd name="connsiteY3190" fmla="*/ 206216 h 514350"/>
                <a:gd name="connsiteX3191" fmla="*/ 6101239 w 6400800"/>
                <a:gd name="connsiteY3191" fmla="*/ 235744 h 514350"/>
                <a:gd name="connsiteX3192" fmla="*/ 6101239 w 6400800"/>
                <a:gd name="connsiteY3192" fmla="*/ 241459 h 514350"/>
                <a:gd name="connsiteX3193" fmla="*/ 6101239 w 6400800"/>
                <a:gd name="connsiteY3193" fmla="*/ 242411 h 514350"/>
                <a:gd name="connsiteX3194" fmla="*/ 6101239 w 6400800"/>
                <a:gd name="connsiteY3194" fmla="*/ 242411 h 514350"/>
                <a:gd name="connsiteX3195" fmla="*/ 6100287 w 6400800"/>
                <a:gd name="connsiteY3195" fmla="*/ 239554 h 514350"/>
                <a:gd name="connsiteX3196" fmla="*/ 6097429 w 6400800"/>
                <a:gd name="connsiteY3196" fmla="*/ 230981 h 514350"/>
                <a:gd name="connsiteX3197" fmla="*/ 6102192 w 6400800"/>
                <a:gd name="connsiteY3197" fmla="*/ 206216 h 514350"/>
                <a:gd name="connsiteX3198" fmla="*/ 6100287 w 6400800"/>
                <a:gd name="connsiteY3198" fmla="*/ 284321 h 514350"/>
                <a:gd name="connsiteX3199" fmla="*/ 6098381 w 6400800"/>
                <a:gd name="connsiteY3199" fmla="*/ 279559 h 514350"/>
                <a:gd name="connsiteX3200" fmla="*/ 6099334 w 6400800"/>
                <a:gd name="connsiteY3200" fmla="*/ 277654 h 514350"/>
                <a:gd name="connsiteX3201" fmla="*/ 6100287 w 6400800"/>
                <a:gd name="connsiteY3201" fmla="*/ 284321 h 514350"/>
                <a:gd name="connsiteX3202" fmla="*/ 6093619 w 6400800"/>
                <a:gd name="connsiteY3202" fmla="*/ 247174 h 514350"/>
                <a:gd name="connsiteX3203" fmla="*/ 6095524 w 6400800"/>
                <a:gd name="connsiteY3203" fmla="*/ 255746 h 514350"/>
                <a:gd name="connsiteX3204" fmla="*/ 6091714 w 6400800"/>
                <a:gd name="connsiteY3204" fmla="*/ 264319 h 514350"/>
                <a:gd name="connsiteX3205" fmla="*/ 6090762 w 6400800"/>
                <a:gd name="connsiteY3205" fmla="*/ 262414 h 514350"/>
                <a:gd name="connsiteX3206" fmla="*/ 6093619 w 6400800"/>
                <a:gd name="connsiteY3206" fmla="*/ 247174 h 514350"/>
                <a:gd name="connsiteX3207" fmla="*/ 6088856 w 6400800"/>
                <a:gd name="connsiteY3207" fmla="*/ 269081 h 514350"/>
                <a:gd name="connsiteX3208" fmla="*/ 6088856 w 6400800"/>
                <a:gd name="connsiteY3208" fmla="*/ 270034 h 514350"/>
                <a:gd name="connsiteX3209" fmla="*/ 6088856 w 6400800"/>
                <a:gd name="connsiteY3209" fmla="*/ 270034 h 514350"/>
                <a:gd name="connsiteX3210" fmla="*/ 6087904 w 6400800"/>
                <a:gd name="connsiteY3210" fmla="*/ 272891 h 514350"/>
                <a:gd name="connsiteX3211" fmla="*/ 6088856 w 6400800"/>
                <a:gd name="connsiteY3211" fmla="*/ 269081 h 514350"/>
                <a:gd name="connsiteX3212" fmla="*/ 6067901 w 6400800"/>
                <a:gd name="connsiteY3212" fmla="*/ 369094 h 514350"/>
                <a:gd name="connsiteX3213" fmla="*/ 6080284 w 6400800"/>
                <a:gd name="connsiteY3213" fmla="*/ 339566 h 514350"/>
                <a:gd name="connsiteX3214" fmla="*/ 6085046 w 6400800"/>
                <a:gd name="connsiteY3214" fmla="*/ 326231 h 514350"/>
                <a:gd name="connsiteX3215" fmla="*/ 6088856 w 6400800"/>
                <a:gd name="connsiteY3215" fmla="*/ 313849 h 514350"/>
                <a:gd name="connsiteX3216" fmla="*/ 6093619 w 6400800"/>
                <a:gd name="connsiteY3216" fmla="*/ 293846 h 514350"/>
                <a:gd name="connsiteX3217" fmla="*/ 6093619 w 6400800"/>
                <a:gd name="connsiteY3217" fmla="*/ 293846 h 514350"/>
                <a:gd name="connsiteX3218" fmla="*/ 6096476 w 6400800"/>
                <a:gd name="connsiteY3218" fmla="*/ 310991 h 514350"/>
                <a:gd name="connsiteX3219" fmla="*/ 6100287 w 6400800"/>
                <a:gd name="connsiteY3219" fmla="*/ 339566 h 514350"/>
                <a:gd name="connsiteX3220" fmla="*/ 6101239 w 6400800"/>
                <a:gd name="connsiteY3220" fmla="*/ 355759 h 514350"/>
                <a:gd name="connsiteX3221" fmla="*/ 6101239 w 6400800"/>
                <a:gd name="connsiteY3221" fmla="*/ 355759 h 514350"/>
                <a:gd name="connsiteX3222" fmla="*/ 6100287 w 6400800"/>
                <a:gd name="connsiteY3222" fmla="*/ 359569 h 514350"/>
                <a:gd name="connsiteX3223" fmla="*/ 6097429 w 6400800"/>
                <a:gd name="connsiteY3223" fmla="*/ 350044 h 514350"/>
                <a:gd name="connsiteX3224" fmla="*/ 6093619 w 6400800"/>
                <a:gd name="connsiteY3224" fmla="*/ 345281 h 514350"/>
                <a:gd name="connsiteX3225" fmla="*/ 6087904 w 6400800"/>
                <a:gd name="connsiteY3225" fmla="*/ 342424 h 514350"/>
                <a:gd name="connsiteX3226" fmla="*/ 6085999 w 6400800"/>
                <a:gd name="connsiteY3226" fmla="*/ 341471 h 514350"/>
                <a:gd name="connsiteX3227" fmla="*/ 6085046 w 6400800"/>
                <a:gd name="connsiteY3227" fmla="*/ 343376 h 514350"/>
                <a:gd name="connsiteX3228" fmla="*/ 6076474 w 6400800"/>
                <a:gd name="connsiteY3228" fmla="*/ 365284 h 514350"/>
                <a:gd name="connsiteX3229" fmla="*/ 6069806 w 6400800"/>
                <a:gd name="connsiteY3229" fmla="*/ 384334 h 514350"/>
                <a:gd name="connsiteX3230" fmla="*/ 6065996 w 6400800"/>
                <a:gd name="connsiteY3230" fmla="*/ 372904 h 514350"/>
                <a:gd name="connsiteX3231" fmla="*/ 6067901 w 6400800"/>
                <a:gd name="connsiteY3231" fmla="*/ 369094 h 514350"/>
                <a:gd name="connsiteX3232" fmla="*/ 6035517 w 6400800"/>
                <a:gd name="connsiteY3232" fmla="*/ 310039 h 514350"/>
                <a:gd name="connsiteX3233" fmla="*/ 6035517 w 6400800"/>
                <a:gd name="connsiteY3233" fmla="*/ 308134 h 514350"/>
                <a:gd name="connsiteX3234" fmla="*/ 6040279 w 6400800"/>
                <a:gd name="connsiteY3234" fmla="*/ 324326 h 514350"/>
                <a:gd name="connsiteX3235" fmla="*/ 6044089 w 6400800"/>
                <a:gd name="connsiteY3235" fmla="*/ 338614 h 514350"/>
                <a:gd name="connsiteX3236" fmla="*/ 6038374 w 6400800"/>
                <a:gd name="connsiteY3236" fmla="*/ 355759 h 514350"/>
                <a:gd name="connsiteX3237" fmla="*/ 6033612 w 6400800"/>
                <a:gd name="connsiteY3237" fmla="*/ 330041 h 514350"/>
                <a:gd name="connsiteX3238" fmla="*/ 6035517 w 6400800"/>
                <a:gd name="connsiteY3238" fmla="*/ 310039 h 514350"/>
                <a:gd name="connsiteX3239" fmla="*/ 6012656 w 6400800"/>
                <a:gd name="connsiteY3239" fmla="*/ 361474 h 514350"/>
                <a:gd name="connsiteX3240" fmla="*/ 6012656 w 6400800"/>
                <a:gd name="connsiteY3240" fmla="*/ 363379 h 514350"/>
                <a:gd name="connsiteX3241" fmla="*/ 6012656 w 6400800"/>
                <a:gd name="connsiteY3241" fmla="*/ 359569 h 514350"/>
                <a:gd name="connsiteX3242" fmla="*/ 6012656 w 6400800"/>
                <a:gd name="connsiteY3242" fmla="*/ 361474 h 514350"/>
                <a:gd name="connsiteX3243" fmla="*/ 6007894 w 6400800"/>
                <a:gd name="connsiteY3243" fmla="*/ 351949 h 514350"/>
                <a:gd name="connsiteX3244" fmla="*/ 6007894 w 6400800"/>
                <a:gd name="connsiteY3244" fmla="*/ 352901 h 514350"/>
                <a:gd name="connsiteX3245" fmla="*/ 6007894 w 6400800"/>
                <a:gd name="connsiteY3245" fmla="*/ 351949 h 514350"/>
                <a:gd name="connsiteX3246" fmla="*/ 6007894 w 6400800"/>
                <a:gd name="connsiteY3246" fmla="*/ 351949 h 514350"/>
                <a:gd name="connsiteX3247" fmla="*/ 5976462 w 6400800"/>
                <a:gd name="connsiteY3247" fmla="*/ 410051 h 514350"/>
                <a:gd name="connsiteX3248" fmla="*/ 5973604 w 6400800"/>
                <a:gd name="connsiteY3248" fmla="*/ 402431 h 514350"/>
                <a:gd name="connsiteX3249" fmla="*/ 5972651 w 6400800"/>
                <a:gd name="connsiteY3249" fmla="*/ 398621 h 514350"/>
                <a:gd name="connsiteX3250" fmla="*/ 5971699 w 6400800"/>
                <a:gd name="connsiteY3250" fmla="*/ 391001 h 514350"/>
                <a:gd name="connsiteX3251" fmla="*/ 5973604 w 6400800"/>
                <a:gd name="connsiteY3251" fmla="*/ 386239 h 514350"/>
                <a:gd name="connsiteX3252" fmla="*/ 5977414 w 6400800"/>
                <a:gd name="connsiteY3252" fmla="*/ 374809 h 514350"/>
                <a:gd name="connsiteX3253" fmla="*/ 5976462 w 6400800"/>
                <a:gd name="connsiteY3253" fmla="*/ 410051 h 514350"/>
                <a:gd name="connsiteX3254" fmla="*/ 5976462 w 6400800"/>
                <a:gd name="connsiteY3254" fmla="*/ 239554 h 514350"/>
                <a:gd name="connsiteX3255" fmla="*/ 5978367 w 6400800"/>
                <a:gd name="connsiteY3255" fmla="*/ 250031 h 514350"/>
                <a:gd name="connsiteX3256" fmla="*/ 5979319 w 6400800"/>
                <a:gd name="connsiteY3256" fmla="*/ 256699 h 514350"/>
                <a:gd name="connsiteX3257" fmla="*/ 5974556 w 6400800"/>
                <a:gd name="connsiteY3257" fmla="*/ 248126 h 514350"/>
                <a:gd name="connsiteX3258" fmla="*/ 5976462 w 6400800"/>
                <a:gd name="connsiteY3258" fmla="*/ 239554 h 514350"/>
                <a:gd name="connsiteX3259" fmla="*/ 5965984 w 6400800"/>
                <a:gd name="connsiteY3259" fmla="*/ 291941 h 514350"/>
                <a:gd name="connsiteX3260" fmla="*/ 5966937 w 6400800"/>
                <a:gd name="connsiteY3260" fmla="*/ 286226 h 514350"/>
                <a:gd name="connsiteX3261" fmla="*/ 5967889 w 6400800"/>
                <a:gd name="connsiteY3261" fmla="*/ 282416 h 514350"/>
                <a:gd name="connsiteX3262" fmla="*/ 5970746 w 6400800"/>
                <a:gd name="connsiteY3262" fmla="*/ 269081 h 514350"/>
                <a:gd name="connsiteX3263" fmla="*/ 5983129 w 6400800"/>
                <a:gd name="connsiteY3263" fmla="*/ 298609 h 514350"/>
                <a:gd name="connsiteX3264" fmla="*/ 5980271 w 6400800"/>
                <a:gd name="connsiteY3264" fmla="*/ 330994 h 514350"/>
                <a:gd name="connsiteX3265" fmla="*/ 5979319 w 6400800"/>
                <a:gd name="connsiteY3265" fmla="*/ 331946 h 514350"/>
                <a:gd name="connsiteX3266" fmla="*/ 5976462 w 6400800"/>
                <a:gd name="connsiteY3266" fmla="*/ 328136 h 514350"/>
                <a:gd name="connsiteX3267" fmla="*/ 5979319 w 6400800"/>
                <a:gd name="connsiteY3267" fmla="*/ 332899 h 514350"/>
                <a:gd name="connsiteX3268" fmla="*/ 5972651 w 6400800"/>
                <a:gd name="connsiteY3268" fmla="*/ 346234 h 514350"/>
                <a:gd name="connsiteX3269" fmla="*/ 5967889 w 6400800"/>
                <a:gd name="connsiteY3269" fmla="*/ 355759 h 514350"/>
                <a:gd name="connsiteX3270" fmla="*/ 5967889 w 6400800"/>
                <a:gd name="connsiteY3270" fmla="*/ 355759 h 514350"/>
                <a:gd name="connsiteX3271" fmla="*/ 5966937 w 6400800"/>
                <a:gd name="connsiteY3271" fmla="*/ 351949 h 514350"/>
                <a:gd name="connsiteX3272" fmla="*/ 5965031 w 6400800"/>
                <a:gd name="connsiteY3272" fmla="*/ 333851 h 514350"/>
                <a:gd name="connsiteX3273" fmla="*/ 5963126 w 6400800"/>
                <a:gd name="connsiteY3273" fmla="*/ 299561 h 514350"/>
                <a:gd name="connsiteX3274" fmla="*/ 5965984 w 6400800"/>
                <a:gd name="connsiteY3274" fmla="*/ 291941 h 514350"/>
                <a:gd name="connsiteX3275" fmla="*/ 5952649 w 6400800"/>
                <a:gd name="connsiteY3275" fmla="*/ 385286 h 514350"/>
                <a:gd name="connsiteX3276" fmla="*/ 5952649 w 6400800"/>
                <a:gd name="connsiteY3276" fmla="*/ 385286 h 514350"/>
                <a:gd name="connsiteX3277" fmla="*/ 5952649 w 6400800"/>
                <a:gd name="connsiteY3277" fmla="*/ 385286 h 514350"/>
                <a:gd name="connsiteX3278" fmla="*/ 5952649 w 6400800"/>
                <a:gd name="connsiteY3278" fmla="*/ 385286 h 514350"/>
                <a:gd name="connsiteX3279" fmla="*/ 5934551 w 6400800"/>
                <a:gd name="connsiteY3279" fmla="*/ 339566 h 514350"/>
                <a:gd name="connsiteX3280" fmla="*/ 5933599 w 6400800"/>
                <a:gd name="connsiteY3280" fmla="*/ 332899 h 514350"/>
                <a:gd name="connsiteX3281" fmla="*/ 5933599 w 6400800"/>
                <a:gd name="connsiteY3281" fmla="*/ 330994 h 514350"/>
                <a:gd name="connsiteX3282" fmla="*/ 5935504 w 6400800"/>
                <a:gd name="connsiteY3282" fmla="*/ 336709 h 514350"/>
                <a:gd name="connsiteX3283" fmla="*/ 5934551 w 6400800"/>
                <a:gd name="connsiteY3283" fmla="*/ 339566 h 514350"/>
                <a:gd name="connsiteX3284" fmla="*/ 5948839 w 6400800"/>
                <a:gd name="connsiteY3284" fmla="*/ 371951 h 514350"/>
                <a:gd name="connsiteX3285" fmla="*/ 5945981 w 6400800"/>
                <a:gd name="connsiteY3285" fmla="*/ 382429 h 514350"/>
                <a:gd name="connsiteX3286" fmla="*/ 5943124 w 6400800"/>
                <a:gd name="connsiteY3286" fmla="*/ 392906 h 514350"/>
                <a:gd name="connsiteX3287" fmla="*/ 5943124 w 6400800"/>
                <a:gd name="connsiteY3287" fmla="*/ 378619 h 514350"/>
                <a:gd name="connsiteX3288" fmla="*/ 5943124 w 6400800"/>
                <a:gd name="connsiteY3288" fmla="*/ 378619 h 514350"/>
                <a:gd name="connsiteX3289" fmla="*/ 5946934 w 6400800"/>
                <a:gd name="connsiteY3289" fmla="*/ 365284 h 514350"/>
                <a:gd name="connsiteX3290" fmla="*/ 5948839 w 6400800"/>
                <a:gd name="connsiteY3290" fmla="*/ 371951 h 514350"/>
                <a:gd name="connsiteX3291" fmla="*/ 5930742 w 6400800"/>
                <a:gd name="connsiteY3291" fmla="*/ 234791 h 514350"/>
                <a:gd name="connsiteX3292" fmla="*/ 5938362 w 6400800"/>
                <a:gd name="connsiteY3292" fmla="*/ 269081 h 514350"/>
                <a:gd name="connsiteX3293" fmla="*/ 5945029 w 6400800"/>
                <a:gd name="connsiteY3293" fmla="*/ 307181 h 514350"/>
                <a:gd name="connsiteX3294" fmla="*/ 5940267 w 6400800"/>
                <a:gd name="connsiteY3294" fmla="*/ 323374 h 514350"/>
                <a:gd name="connsiteX3295" fmla="*/ 5940267 w 6400800"/>
                <a:gd name="connsiteY3295" fmla="*/ 324326 h 514350"/>
                <a:gd name="connsiteX3296" fmla="*/ 5931694 w 6400800"/>
                <a:gd name="connsiteY3296" fmla="*/ 307181 h 514350"/>
                <a:gd name="connsiteX3297" fmla="*/ 5928837 w 6400800"/>
                <a:gd name="connsiteY3297" fmla="*/ 284321 h 514350"/>
                <a:gd name="connsiteX3298" fmla="*/ 5926931 w 6400800"/>
                <a:gd name="connsiteY3298" fmla="*/ 266224 h 514350"/>
                <a:gd name="connsiteX3299" fmla="*/ 5929789 w 6400800"/>
                <a:gd name="connsiteY3299" fmla="*/ 259556 h 514350"/>
                <a:gd name="connsiteX3300" fmla="*/ 5926931 w 6400800"/>
                <a:gd name="connsiteY3300" fmla="*/ 264319 h 514350"/>
                <a:gd name="connsiteX3301" fmla="*/ 5925026 w 6400800"/>
                <a:gd name="connsiteY3301" fmla="*/ 245269 h 514350"/>
                <a:gd name="connsiteX3302" fmla="*/ 5926931 w 6400800"/>
                <a:gd name="connsiteY3302" fmla="*/ 233839 h 514350"/>
                <a:gd name="connsiteX3303" fmla="*/ 5928837 w 6400800"/>
                <a:gd name="connsiteY3303" fmla="*/ 226219 h 514350"/>
                <a:gd name="connsiteX3304" fmla="*/ 5930742 w 6400800"/>
                <a:gd name="connsiteY3304" fmla="*/ 234791 h 514350"/>
                <a:gd name="connsiteX3305" fmla="*/ 5923121 w 6400800"/>
                <a:gd name="connsiteY3305" fmla="*/ 209074 h 514350"/>
                <a:gd name="connsiteX3306" fmla="*/ 5926931 w 6400800"/>
                <a:gd name="connsiteY3306" fmla="*/ 222409 h 514350"/>
                <a:gd name="connsiteX3307" fmla="*/ 5922169 w 6400800"/>
                <a:gd name="connsiteY3307" fmla="*/ 232886 h 514350"/>
                <a:gd name="connsiteX3308" fmla="*/ 5919312 w 6400800"/>
                <a:gd name="connsiteY3308" fmla="*/ 206216 h 514350"/>
                <a:gd name="connsiteX3309" fmla="*/ 5918359 w 6400800"/>
                <a:gd name="connsiteY3309" fmla="*/ 193834 h 514350"/>
                <a:gd name="connsiteX3310" fmla="*/ 5923121 w 6400800"/>
                <a:gd name="connsiteY3310" fmla="*/ 209074 h 514350"/>
                <a:gd name="connsiteX3311" fmla="*/ 5901214 w 6400800"/>
                <a:gd name="connsiteY3311" fmla="*/ 244316 h 514350"/>
                <a:gd name="connsiteX3312" fmla="*/ 5901214 w 6400800"/>
                <a:gd name="connsiteY3312" fmla="*/ 258604 h 514350"/>
                <a:gd name="connsiteX3313" fmla="*/ 5902167 w 6400800"/>
                <a:gd name="connsiteY3313" fmla="*/ 278606 h 514350"/>
                <a:gd name="connsiteX3314" fmla="*/ 5904071 w 6400800"/>
                <a:gd name="connsiteY3314" fmla="*/ 302419 h 514350"/>
                <a:gd name="connsiteX3315" fmla="*/ 5900262 w 6400800"/>
                <a:gd name="connsiteY3315" fmla="*/ 310039 h 514350"/>
                <a:gd name="connsiteX3316" fmla="*/ 5895499 w 6400800"/>
                <a:gd name="connsiteY3316" fmla="*/ 284321 h 514350"/>
                <a:gd name="connsiteX3317" fmla="*/ 5901214 w 6400800"/>
                <a:gd name="connsiteY3317" fmla="*/ 244316 h 514350"/>
                <a:gd name="connsiteX3318" fmla="*/ 5903119 w 6400800"/>
                <a:gd name="connsiteY3318" fmla="*/ 324326 h 514350"/>
                <a:gd name="connsiteX3319" fmla="*/ 5903119 w 6400800"/>
                <a:gd name="connsiteY3319" fmla="*/ 328136 h 514350"/>
                <a:gd name="connsiteX3320" fmla="*/ 5902167 w 6400800"/>
                <a:gd name="connsiteY3320" fmla="*/ 325279 h 514350"/>
                <a:gd name="connsiteX3321" fmla="*/ 5903119 w 6400800"/>
                <a:gd name="connsiteY3321" fmla="*/ 324326 h 514350"/>
                <a:gd name="connsiteX3322" fmla="*/ 5892642 w 6400800"/>
                <a:gd name="connsiteY3322" fmla="*/ 348139 h 514350"/>
                <a:gd name="connsiteX3323" fmla="*/ 5893594 w 6400800"/>
                <a:gd name="connsiteY3323" fmla="*/ 352901 h 514350"/>
                <a:gd name="connsiteX3324" fmla="*/ 5893594 w 6400800"/>
                <a:gd name="connsiteY3324" fmla="*/ 355759 h 514350"/>
                <a:gd name="connsiteX3325" fmla="*/ 5891689 w 6400800"/>
                <a:gd name="connsiteY3325" fmla="*/ 350996 h 514350"/>
                <a:gd name="connsiteX3326" fmla="*/ 5892642 w 6400800"/>
                <a:gd name="connsiteY3326" fmla="*/ 348139 h 514350"/>
                <a:gd name="connsiteX3327" fmla="*/ 5893594 w 6400800"/>
                <a:gd name="connsiteY3327" fmla="*/ 373856 h 514350"/>
                <a:gd name="connsiteX3328" fmla="*/ 5898356 w 6400800"/>
                <a:gd name="connsiteY3328" fmla="*/ 391954 h 514350"/>
                <a:gd name="connsiteX3329" fmla="*/ 5902167 w 6400800"/>
                <a:gd name="connsiteY3329" fmla="*/ 408146 h 514350"/>
                <a:gd name="connsiteX3330" fmla="*/ 5904071 w 6400800"/>
                <a:gd name="connsiteY3330" fmla="*/ 417671 h 514350"/>
                <a:gd name="connsiteX3331" fmla="*/ 5904071 w 6400800"/>
                <a:gd name="connsiteY3331" fmla="*/ 417671 h 514350"/>
                <a:gd name="connsiteX3332" fmla="*/ 5890737 w 6400800"/>
                <a:gd name="connsiteY3332" fmla="*/ 387191 h 514350"/>
                <a:gd name="connsiteX3333" fmla="*/ 5888831 w 6400800"/>
                <a:gd name="connsiteY3333" fmla="*/ 383381 h 514350"/>
                <a:gd name="connsiteX3334" fmla="*/ 5887879 w 6400800"/>
                <a:gd name="connsiteY3334" fmla="*/ 357664 h 514350"/>
                <a:gd name="connsiteX3335" fmla="*/ 5888831 w 6400800"/>
                <a:gd name="connsiteY3335" fmla="*/ 356711 h 514350"/>
                <a:gd name="connsiteX3336" fmla="*/ 5893594 w 6400800"/>
                <a:gd name="connsiteY3336" fmla="*/ 373856 h 514350"/>
                <a:gd name="connsiteX3337" fmla="*/ 5886926 w 6400800"/>
                <a:gd name="connsiteY3337" fmla="*/ 321469 h 514350"/>
                <a:gd name="connsiteX3338" fmla="*/ 5888831 w 6400800"/>
                <a:gd name="connsiteY3338" fmla="*/ 311944 h 514350"/>
                <a:gd name="connsiteX3339" fmla="*/ 5888831 w 6400800"/>
                <a:gd name="connsiteY3339" fmla="*/ 314801 h 514350"/>
                <a:gd name="connsiteX3340" fmla="*/ 5889784 w 6400800"/>
                <a:gd name="connsiteY3340" fmla="*/ 326231 h 514350"/>
                <a:gd name="connsiteX3341" fmla="*/ 5885974 w 6400800"/>
                <a:gd name="connsiteY3341" fmla="*/ 332899 h 514350"/>
                <a:gd name="connsiteX3342" fmla="*/ 5885974 w 6400800"/>
                <a:gd name="connsiteY3342" fmla="*/ 325279 h 514350"/>
                <a:gd name="connsiteX3343" fmla="*/ 5886926 w 6400800"/>
                <a:gd name="connsiteY3343" fmla="*/ 321469 h 514350"/>
                <a:gd name="connsiteX3344" fmla="*/ 5858351 w 6400800"/>
                <a:gd name="connsiteY3344" fmla="*/ 279559 h 514350"/>
                <a:gd name="connsiteX3345" fmla="*/ 5858351 w 6400800"/>
                <a:gd name="connsiteY3345" fmla="*/ 284321 h 514350"/>
                <a:gd name="connsiteX3346" fmla="*/ 5858351 w 6400800"/>
                <a:gd name="connsiteY3346" fmla="*/ 285274 h 514350"/>
                <a:gd name="connsiteX3347" fmla="*/ 5857399 w 6400800"/>
                <a:gd name="connsiteY3347" fmla="*/ 281464 h 514350"/>
                <a:gd name="connsiteX3348" fmla="*/ 5858351 w 6400800"/>
                <a:gd name="connsiteY3348" fmla="*/ 279559 h 514350"/>
                <a:gd name="connsiteX3349" fmla="*/ 5841206 w 6400800"/>
                <a:gd name="connsiteY3349" fmla="*/ 264319 h 514350"/>
                <a:gd name="connsiteX3350" fmla="*/ 5840254 w 6400800"/>
                <a:gd name="connsiteY3350" fmla="*/ 270034 h 514350"/>
                <a:gd name="connsiteX3351" fmla="*/ 5839301 w 6400800"/>
                <a:gd name="connsiteY3351" fmla="*/ 277654 h 514350"/>
                <a:gd name="connsiteX3352" fmla="*/ 5838349 w 6400800"/>
                <a:gd name="connsiteY3352" fmla="*/ 271939 h 514350"/>
                <a:gd name="connsiteX3353" fmla="*/ 5841206 w 6400800"/>
                <a:gd name="connsiteY3353" fmla="*/ 264319 h 514350"/>
                <a:gd name="connsiteX3354" fmla="*/ 5828824 w 6400800"/>
                <a:gd name="connsiteY3354" fmla="*/ 305276 h 514350"/>
                <a:gd name="connsiteX3355" fmla="*/ 5826919 w 6400800"/>
                <a:gd name="connsiteY3355" fmla="*/ 308134 h 514350"/>
                <a:gd name="connsiteX3356" fmla="*/ 5826919 w 6400800"/>
                <a:gd name="connsiteY3356" fmla="*/ 306229 h 514350"/>
                <a:gd name="connsiteX3357" fmla="*/ 5829776 w 6400800"/>
                <a:gd name="connsiteY3357" fmla="*/ 299561 h 514350"/>
                <a:gd name="connsiteX3358" fmla="*/ 5828824 w 6400800"/>
                <a:gd name="connsiteY3358" fmla="*/ 305276 h 514350"/>
                <a:gd name="connsiteX3359" fmla="*/ 5823109 w 6400800"/>
                <a:gd name="connsiteY3359" fmla="*/ 259556 h 514350"/>
                <a:gd name="connsiteX3360" fmla="*/ 5827871 w 6400800"/>
                <a:gd name="connsiteY3360" fmla="*/ 270986 h 514350"/>
                <a:gd name="connsiteX3361" fmla="*/ 5828824 w 6400800"/>
                <a:gd name="connsiteY3361" fmla="*/ 273844 h 514350"/>
                <a:gd name="connsiteX3362" fmla="*/ 5828824 w 6400800"/>
                <a:gd name="connsiteY3362" fmla="*/ 286226 h 514350"/>
                <a:gd name="connsiteX3363" fmla="*/ 5824062 w 6400800"/>
                <a:gd name="connsiteY3363" fmla="*/ 295751 h 514350"/>
                <a:gd name="connsiteX3364" fmla="*/ 5824062 w 6400800"/>
                <a:gd name="connsiteY3364" fmla="*/ 294799 h 514350"/>
                <a:gd name="connsiteX3365" fmla="*/ 5823109 w 6400800"/>
                <a:gd name="connsiteY3365" fmla="*/ 267176 h 514350"/>
                <a:gd name="connsiteX3366" fmla="*/ 5823109 w 6400800"/>
                <a:gd name="connsiteY3366" fmla="*/ 259556 h 514350"/>
                <a:gd name="connsiteX3367" fmla="*/ 5813584 w 6400800"/>
                <a:gd name="connsiteY3367" fmla="*/ 252889 h 514350"/>
                <a:gd name="connsiteX3368" fmla="*/ 5812631 w 6400800"/>
                <a:gd name="connsiteY3368" fmla="*/ 258604 h 514350"/>
                <a:gd name="connsiteX3369" fmla="*/ 5811679 w 6400800"/>
                <a:gd name="connsiteY3369" fmla="*/ 255746 h 514350"/>
                <a:gd name="connsiteX3370" fmla="*/ 5811679 w 6400800"/>
                <a:gd name="connsiteY3370" fmla="*/ 262414 h 514350"/>
                <a:gd name="connsiteX3371" fmla="*/ 5810726 w 6400800"/>
                <a:gd name="connsiteY3371" fmla="*/ 267176 h 514350"/>
                <a:gd name="connsiteX3372" fmla="*/ 5808821 w 6400800"/>
                <a:gd name="connsiteY3372" fmla="*/ 294799 h 514350"/>
                <a:gd name="connsiteX3373" fmla="*/ 5808821 w 6400800"/>
                <a:gd name="connsiteY3373" fmla="*/ 304324 h 514350"/>
                <a:gd name="connsiteX3374" fmla="*/ 5807869 w 6400800"/>
                <a:gd name="connsiteY3374" fmla="*/ 300514 h 514350"/>
                <a:gd name="connsiteX3375" fmla="*/ 5806917 w 6400800"/>
                <a:gd name="connsiteY3375" fmla="*/ 264319 h 514350"/>
                <a:gd name="connsiteX3376" fmla="*/ 5806917 w 6400800"/>
                <a:gd name="connsiteY3376" fmla="*/ 262414 h 514350"/>
                <a:gd name="connsiteX3377" fmla="*/ 5813584 w 6400800"/>
                <a:gd name="connsiteY3377" fmla="*/ 252889 h 514350"/>
                <a:gd name="connsiteX3378" fmla="*/ 5804059 w 6400800"/>
                <a:gd name="connsiteY3378" fmla="*/ 268129 h 514350"/>
                <a:gd name="connsiteX3379" fmla="*/ 5804059 w 6400800"/>
                <a:gd name="connsiteY3379" fmla="*/ 269081 h 514350"/>
                <a:gd name="connsiteX3380" fmla="*/ 5804059 w 6400800"/>
                <a:gd name="connsiteY3380" fmla="*/ 268129 h 514350"/>
                <a:gd name="connsiteX3381" fmla="*/ 5804059 w 6400800"/>
                <a:gd name="connsiteY3381" fmla="*/ 268129 h 514350"/>
                <a:gd name="connsiteX3382" fmla="*/ 5799296 w 6400800"/>
                <a:gd name="connsiteY3382" fmla="*/ 164306 h 514350"/>
                <a:gd name="connsiteX3383" fmla="*/ 5802154 w 6400800"/>
                <a:gd name="connsiteY3383" fmla="*/ 166211 h 514350"/>
                <a:gd name="connsiteX3384" fmla="*/ 5796439 w 6400800"/>
                <a:gd name="connsiteY3384" fmla="*/ 176689 h 514350"/>
                <a:gd name="connsiteX3385" fmla="*/ 5796439 w 6400800"/>
                <a:gd name="connsiteY3385" fmla="*/ 163354 h 514350"/>
                <a:gd name="connsiteX3386" fmla="*/ 5799296 w 6400800"/>
                <a:gd name="connsiteY3386" fmla="*/ 164306 h 514350"/>
                <a:gd name="connsiteX3387" fmla="*/ 5770721 w 6400800"/>
                <a:gd name="connsiteY3387" fmla="*/ 386239 h 514350"/>
                <a:gd name="connsiteX3388" fmla="*/ 5770721 w 6400800"/>
                <a:gd name="connsiteY3388" fmla="*/ 383381 h 514350"/>
                <a:gd name="connsiteX3389" fmla="*/ 5770721 w 6400800"/>
                <a:gd name="connsiteY3389" fmla="*/ 382429 h 514350"/>
                <a:gd name="connsiteX3390" fmla="*/ 5771674 w 6400800"/>
                <a:gd name="connsiteY3390" fmla="*/ 387191 h 514350"/>
                <a:gd name="connsiteX3391" fmla="*/ 5770721 w 6400800"/>
                <a:gd name="connsiteY3391" fmla="*/ 386239 h 514350"/>
                <a:gd name="connsiteX3392" fmla="*/ 5782151 w 6400800"/>
                <a:gd name="connsiteY3392" fmla="*/ 253841 h 514350"/>
                <a:gd name="connsiteX3393" fmla="*/ 5780246 w 6400800"/>
                <a:gd name="connsiteY3393" fmla="*/ 258604 h 514350"/>
                <a:gd name="connsiteX3394" fmla="*/ 5777389 w 6400800"/>
                <a:gd name="connsiteY3394" fmla="*/ 267176 h 514350"/>
                <a:gd name="connsiteX3395" fmla="*/ 5773579 w 6400800"/>
                <a:gd name="connsiteY3395" fmla="*/ 275749 h 514350"/>
                <a:gd name="connsiteX3396" fmla="*/ 5772626 w 6400800"/>
                <a:gd name="connsiteY3396" fmla="*/ 273844 h 514350"/>
                <a:gd name="connsiteX3397" fmla="*/ 5771674 w 6400800"/>
                <a:gd name="connsiteY3397" fmla="*/ 272891 h 514350"/>
                <a:gd name="connsiteX3398" fmla="*/ 5783104 w 6400800"/>
                <a:gd name="connsiteY3398" fmla="*/ 241459 h 514350"/>
                <a:gd name="connsiteX3399" fmla="*/ 5782151 w 6400800"/>
                <a:gd name="connsiteY3399" fmla="*/ 253841 h 514350"/>
                <a:gd name="connsiteX3400" fmla="*/ 5785962 w 6400800"/>
                <a:gd name="connsiteY3400" fmla="*/ 221456 h 514350"/>
                <a:gd name="connsiteX3401" fmla="*/ 5784056 w 6400800"/>
                <a:gd name="connsiteY3401" fmla="*/ 239554 h 514350"/>
                <a:gd name="connsiteX3402" fmla="*/ 5784056 w 6400800"/>
                <a:gd name="connsiteY3402" fmla="*/ 240506 h 514350"/>
                <a:gd name="connsiteX3403" fmla="*/ 5770721 w 6400800"/>
                <a:gd name="connsiteY3403" fmla="*/ 267176 h 514350"/>
                <a:gd name="connsiteX3404" fmla="*/ 5769769 w 6400800"/>
                <a:gd name="connsiteY3404" fmla="*/ 261461 h 514350"/>
                <a:gd name="connsiteX3405" fmla="*/ 5769769 w 6400800"/>
                <a:gd name="connsiteY3405" fmla="*/ 258604 h 514350"/>
                <a:gd name="connsiteX3406" fmla="*/ 5785962 w 6400800"/>
                <a:gd name="connsiteY3406" fmla="*/ 221456 h 514350"/>
                <a:gd name="connsiteX3407" fmla="*/ 5754529 w 6400800"/>
                <a:gd name="connsiteY3407" fmla="*/ 333851 h 514350"/>
                <a:gd name="connsiteX3408" fmla="*/ 5746909 w 6400800"/>
                <a:gd name="connsiteY3408" fmla="*/ 348139 h 514350"/>
                <a:gd name="connsiteX3409" fmla="*/ 5745956 w 6400800"/>
                <a:gd name="connsiteY3409" fmla="*/ 346234 h 514350"/>
                <a:gd name="connsiteX3410" fmla="*/ 5754529 w 6400800"/>
                <a:gd name="connsiteY3410" fmla="*/ 322421 h 514350"/>
                <a:gd name="connsiteX3411" fmla="*/ 5754529 w 6400800"/>
                <a:gd name="connsiteY3411" fmla="*/ 333851 h 514350"/>
                <a:gd name="connsiteX3412" fmla="*/ 5754529 w 6400800"/>
                <a:gd name="connsiteY3412" fmla="*/ 333851 h 514350"/>
                <a:gd name="connsiteX3413" fmla="*/ 5762149 w 6400800"/>
                <a:gd name="connsiteY3413" fmla="*/ 302419 h 514350"/>
                <a:gd name="connsiteX3414" fmla="*/ 5762149 w 6400800"/>
                <a:gd name="connsiteY3414" fmla="*/ 302419 h 514350"/>
                <a:gd name="connsiteX3415" fmla="*/ 5762149 w 6400800"/>
                <a:gd name="connsiteY3415" fmla="*/ 302419 h 514350"/>
                <a:gd name="connsiteX3416" fmla="*/ 5762149 w 6400800"/>
                <a:gd name="connsiteY3416" fmla="*/ 302419 h 514350"/>
                <a:gd name="connsiteX3417" fmla="*/ 5761196 w 6400800"/>
                <a:gd name="connsiteY3417" fmla="*/ 304324 h 514350"/>
                <a:gd name="connsiteX3418" fmla="*/ 5762149 w 6400800"/>
                <a:gd name="connsiteY3418" fmla="*/ 305276 h 514350"/>
                <a:gd name="connsiteX3419" fmla="*/ 5762149 w 6400800"/>
                <a:gd name="connsiteY3419" fmla="*/ 308134 h 514350"/>
                <a:gd name="connsiteX3420" fmla="*/ 5762149 w 6400800"/>
                <a:gd name="connsiteY3420" fmla="*/ 310039 h 514350"/>
                <a:gd name="connsiteX3421" fmla="*/ 5759292 w 6400800"/>
                <a:gd name="connsiteY3421" fmla="*/ 320516 h 514350"/>
                <a:gd name="connsiteX3422" fmla="*/ 5757387 w 6400800"/>
                <a:gd name="connsiteY3422" fmla="*/ 328136 h 514350"/>
                <a:gd name="connsiteX3423" fmla="*/ 5755481 w 6400800"/>
                <a:gd name="connsiteY3423" fmla="*/ 320516 h 514350"/>
                <a:gd name="connsiteX3424" fmla="*/ 5761196 w 6400800"/>
                <a:gd name="connsiteY3424" fmla="*/ 304324 h 514350"/>
                <a:gd name="connsiteX3425" fmla="*/ 5760244 w 6400800"/>
                <a:gd name="connsiteY3425" fmla="*/ 289084 h 514350"/>
                <a:gd name="connsiteX3426" fmla="*/ 5759292 w 6400800"/>
                <a:gd name="connsiteY3426" fmla="*/ 290989 h 514350"/>
                <a:gd name="connsiteX3427" fmla="*/ 5751671 w 6400800"/>
                <a:gd name="connsiteY3427" fmla="*/ 301466 h 514350"/>
                <a:gd name="connsiteX3428" fmla="*/ 5748814 w 6400800"/>
                <a:gd name="connsiteY3428" fmla="*/ 305276 h 514350"/>
                <a:gd name="connsiteX3429" fmla="*/ 5759292 w 6400800"/>
                <a:gd name="connsiteY3429" fmla="*/ 280511 h 514350"/>
                <a:gd name="connsiteX3430" fmla="*/ 5760244 w 6400800"/>
                <a:gd name="connsiteY3430" fmla="*/ 289084 h 514350"/>
                <a:gd name="connsiteX3431" fmla="*/ 5756434 w 6400800"/>
                <a:gd name="connsiteY3431" fmla="*/ 227171 h 514350"/>
                <a:gd name="connsiteX3432" fmla="*/ 5756434 w 6400800"/>
                <a:gd name="connsiteY3432" fmla="*/ 243364 h 514350"/>
                <a:gd name="connsiteX3433" fmla="*/ 5757387 w 6400800"/>
                <a:gd name="connsiteY3433" fmla="*/ 250984 h 514350"/>
                <a:gd name="connsiteX3434" fmla="*/ 5753576 w 6400800"/>
                <a:gd name="connsiteY3434" fmla="*/ 259556 h 514350"/>
                <a:gd name="connsiteX3435" fmla="*/ 5741194 w 6400800"/>
                <a:gd name="connsiteY3435" fmla="*/ 285274 h 514350"/>
                <a:gd name="connsiteX3436" fmla="*/ 5756434 w 6400800"/>
                <a:gd name="connsiteY3436" fmla="*/ 227171 h 514350"/>
                <a:gd name="connsiteX3437" fmla="*/ 5676424 w 6400800"/>
                <a:gd name="connsiteY3437" fmla="*/ 184309 h 514350"/>
                <a:gd name="connsiteX3438" fmla="*/ 5676424 w 6400800"/>
                <a:gd name="connsiteY3438" fmla="*/ 198596 h 514350"/>
                <a:gd name="connsiteX3439" fmla="*/ 5676424 w 6400800"/>
                <a:gd name="connsiteY3439" fmla="*/ 228124 h 514350"/>
                <a:gd name="connsiteX3440" fmla="*/ 5676424 w 6400800"/>
                <a:gd name="connsiteY3440" fmla="*/ 246221 h 514350"/>
                <a:gd name="connsiteX3441" fmla="*/ 5677376 w 6400800"/>
                <a:gd name="connsiteY3441" fmla="*/ 266224 h 514350"/>
                <a:gd name="connsiteX3442" fmla="*/ 5678329 w 6400800"/>
                <a:gd name="connsiteY3442" fmla="*/ 276701 h 514350"/>
                <a:gd name="connsiteX3443" fmla="*/ 5678329 w 6400800"/>
                <a:gd name="connsiteY3443" fmla="*/ 276701 h 514350"/>
                <a:gd name="connsiteX3444" fmla="*/ 5675471 w 6400800"/>
                <a:gd name="connsiteY3444" fmla="*/ 259556 h 514350"/>
                <a:gd name="connsiteX3445" fmla="*/ 5672614 w 6400800"/>
                <a:gd name="connsiteY3445" fmla="*/ 242411 h 514350"/>
                <a:gd name="connsiteX3446" fmla="*/ 5669756 w 6400800"/>
                <a:gd name="connsiteY3446" fmla="*/ 223361 h 514350"/>
                <a:gd name="connsiteX3447" fmla="*/ 5668804 w 6400800"/>
                <a:gd name="connsiteY3447" fmla="*/ 216694 h 514350"/>
                <a:gd name="connsiteX3448" fmla="*/ 5676424 w 6400800"/>
                <a:gd name="connsiteY3448" fmla="*/ 184309 h 514350"/>
                <a:gd name="connsiteX3449" fmla="*/ 5652612 w 6400800"/>
                <a:gd name="connsiteY3449" fmla="*/ 263366 h 514350"/>
                <a:gd name="connsiteX3450" fmla="*/ 5653564 w 6400800"/>
                <a:gd name="connsiteY3450" fmla="*/ 261461 h 514350"/>
                <a:gd name="connsiteX3451" fmla="*/ 5655469 w 6400800"/>
                <a:gd name="connsiteY3451" fmla="*/ 264319 h 514350"/>
                <a:gd name="connsiteX3452" fmla="*/ 5655469 w 6400800"/>
                <a:gd name="connsiteY3452" fmla="*/ 268129 h 514350"/>
                <a:gd name="connsiteX3453" fmla="*/ 5657374 w 6400800"/>
                <a:gd name="connsiteY3453" fmla="*/ 286226 h 514350"/>
                <a:gd name="connsiteX3454" fmla="*/ 5652612 w 6400800"/>
                <a:gd name="connsiteY3454" fmla="*/ 269081 h 514350"/>
                <a:gd name="connsiteX3455" fmla="*/ 5651659 w 6400800"/>
                <a:gd name="connsiteY3455" fmla="*/ 267176 h 514350"/>
                <a:gd name="connsiteX3456" fmla="*/ 5652612 w 6400800"/>
                <a:gd name="connsiteY3456" fmla="*/ 263366 h 514350"/>
                <a:gd name="connsiteX3457" fmla="*/ 5650706 w 6400800"/>
                <a:gd name="connsiteY3457" fmla="*/ 205264 h 514350"/>
                <a:gd name="connsiteX3458" fmla="*/ 5651659 w 6400800"/>
                <a:gd name="connsiteY3458" fmla="*/ 212884 h 514350"/>
                <a:gd name="connsiteX3459" fmla="*/ 5649754 w 6400800"/>
                <a:gd name="connsiteY3459" fmla="*/ 207169 h 514350"/>
                <a:gd name="connsiteX3460" fmla="*/ 5650706 w 6400800"/>
                <a:gd name="connsiteY3460" fmla="*/ 205264 h 514350"/>
                <a:gd name="connsiteX3461" fmla="*/ 5647849 w 6400800"/>
                <a:gd name="connsiteY3461" fmla="*/ 209074 h 514350"/>
                <a:gd name="connsiteX3462" fmla="*/ 5649754 w 6400800"/>
                <a:gd name="connsiteY3462" fmla="*/ 219551 h 514350"/>
                <a:gd name="connsiteX3463" fmla="*/ 5651659 w 6400800"/>
                <a:gd name="connsiteY3463" fmla="*/ 235744 h 514350"/>
                <a:gd name="connsiteX3464" fmla="*/ 5651659 w 6400800"/>
                <a:gd name="connsiteY3464" fmla="*/ 236696 h 514350"/>
                <a:gd name="connsiteX3465" fmla="*/ 5645944 w 6400800"/>
                <a:gd name="connsiteY3465" fmla="*/ 228124 h 514350"/>
                <a:gd name="connsiteX3466" fmla="*/ 5644039 w 6400800"/>
                <a:gd name="connsiteY3466" fmla="*/ 216694 h 514350"/>
                <a:gd name="connsiteX3467" fmla="*/ 5647849 w 6400800"/>
                <a:gd name="connsiteY3467" fmla="*/ 209074 h 514350"/>
                <a:gd name="connsiteX3468" fmla="*/ 5642134 w 6400800"/>
                <a:gd name="connsiteY3468" fmla="*/ 370046 h 514350"/>
                <a:gd name="connsiteX3469" fmla="*/ 5643087 w 6400800"/>
                <a:gd name="connsiteY3469" fmla="*/ 377666 h 514350"/>
                <a:gd name="connsiteX3470" fmla="*/ 5641181 w 6400800"/>
                <a:gd name="connsiteY3470" fmla="*/ 385286 h 514350"/>
                <a:gd name="connsiteX3471" fmla="*/ 5642134 w 6400800"/>
                <a:gd name="connsiteY3471" fmla="*/ 370046 h 514350"/>
                <a:gd name="connsiteX3472" fmla="*/ 5624037 w 6400800"/>
                <a:gd name="connsiteY3472" fmla="*/ 272891 h 514350"/>
                <a:gd name="connsiteX3473" fmla="*/ 5625942 w 6400800"/>
                <a:gd name="connsiteY3473" fmla="*/ 258604 h 514350"/>
                <a:gd name="connsiteX3474" fmla="*/ 5625942 w 6400800"/>
                <a:gd name="connsiteY3474" fmla="*/ 254794 h 514350"/>
                <a:gd name="connsiteX3475" fmla="*/ 5632609 w 6400800"/>
                <a:gd name="connsiteY3475" fmla="*/ 241459 h 514350"/>
                <a:gd name="connsiteX3476" fmla="*/ 5634514 w 6400800"/>
                <a:gd name="connsiteY3476" fmla="*/ 236696 h 514350"/>
                <a:gd name="connsiteX3477" fmla="*/ 5637371 w 6400800"/>
                <a:gd name="connsiteY3477" fmla="*/ 245269 h 514350"/>
                <a:gd name="connsiteX3478" fmla="*/ 5640229 w 6400800"/>
                <a:gd name="connsiteY3478" fmla="*/ 259556 h 514350"/>
                <a:gd name="connsiteX3479" fmla="*/ 5640229 w 6400800"/>
                <a:gd name="connsiteY3479" fmla="*/ 266224 h 514350"/>
                <a:gd name="connsiteX3480" fmla="*/ 5631656 w 6400800"/>
                <a:gd name="connsiteY3480" fmla="*/ 288131 h 514350"/>
                <a:gd name="connsiteX3481" fmla="*/ 5624037 w 6400800"/>
                <a:gd name="connsiteY3481" fmla="*/ 277654 h 514350"/>
                <a:gd name="connsiteX3482" fmla="*/ 5624037 w 6400800"/>
                <a:gd name="connsiteY3482" fmla="*/ 272891 h 514350"/>
                <a:gd name="connsiteX3483" fmla="*/ 5623084 w 6400800"/>
                <a:gd name="connsiteY3483" fmla="*/ 289084 h 514350"/>
                <a:gd name="connsiteX3484" fmla="*/ 5623084 w 6400800"/>
                <a:gd name="connsiteY3484" fmla="*/ 287179 h 514350"/>
                <a:gd name="connsiteX3485" fmla="*/ 5624989 w 6400800"/>
                <a:gd name="connsiteY3485" fmla="*/ 290989 h 514350"/>
                <a:gd name="connsiteX3486" fmla="*/ 5626894 w 6400800"/>
                <a:gd name="connsiteY3486" fmla="*/ 298609 h 514350"/>
                <a:gd name="connsiteX3487" fmla="*/ 5625942 w 6400800"/>
                <a:gd name="connsiteY3487" fmla="*/ 300514 h 514350"/>
                <a:gd name="connsiteX3488" fmla="*/ 5625942 w 6400800"/>
                <a:gd name="connsiteY3488" fmla="*/ 300514 h 514350"/>
                <a:gd name="connsiteX3489" fmla="*/ 5622131 w 6400800"/>
                <a:gd name="connsiteY3489" fmla="*/ 295751 h 514350"/>
                <a:gd name="connsiteX3490" fmla="*/ 5623084 w 6400800"/>
                <a:gd name="connsiteY3490" fmla="*/ 289084 h 514350"/>
                <a:gd name="connsiteX3491" fmla="*/ 5621179 w 6400800"/>
                <a:gd name="connsiteY3491" fmla="*/ 310991 h 514350"/>
                <a:gd name="connsiteX3492" fmla="*/ 5621179 w 6400800"/>
                <a:gd name="connsiteY3492" fmla="*/ 310991 h 514350"/>
                <a:gd name="connsiteX3493" fmla="*/ 5621179 w 6400800"/>
                <a:gd name="connsiteY3493" fmla="*/ 310991 h 514350"/>
                <a:gd name="connsiteX3494" fmla="*/ 5621179 w 6400800"/>
                <a:gd name="connsiteY3494" fmla="*/ 310991 h 514350"/>
                <a:gd name="connsiteX3495" fmla="*/ 5618321 w 6400800"/>
                <a:gd name="connsiteY3495" fmla="*/ 270034 h 514350"/>
                <a:gd name="connsiteX3496" fmla="*/ 5618321 w 6400800"/>
                <a:gd name="connsiteY3496" fmla="*/ 270034 h 514350"/>
                <a:gd name="connsiteX3497" fmla="*/ 5618321 w 6400800"/>
                <a:gd name="connsiteY3497" fmla="*/ 270034 h 514350"/>
                <a:gd name="connsiteX3498" fmla="*/ 5618321 w 6400800"/>
                <a:gd name="connsiteY3498" fmla="*/ 270034 h 514350"/>
                <a:gd name="connsiteX3499" fmla="*/ 5617369 w 6400800"/>
                <a:gd name="connsiteY3499" fmla="*/ 272891 h 514350"/>
                <a:gd name="connsiteX3500" fmla="*/ 5618321 w 6400800"/>
                <a:gd name="connsiteY3500" fmla="*/ 273844 h 514350"/>
                <a:gd name="connsiteX3501" fmla="*/ 5616417 w 6400800"/>
                <a:gd name="connsiteY3501" fmla="*/ 286226 h 514350"/>
                <a:gd name="connsiteX3502" fmla="*/ 5613559 w 6400800"/>
                <a:gd name="connsiteY3502" fmla="*/ 282416 h 514350"/>
                <a:gd name="connsiteX3503" fmla="*/ 5617369 w 6400800"/>
                <a:gd name="connsiteY3503" fmla="*/ 272891 h 514350"/>
                <a:gd name="connsiteX3504" fmla="*/ 5608796 w 6400800"/>
                <a:gd name="connsiteY3504" fmla="*/ 290989 h 514350"/>
                <a:gd name="connsiteX3505" fmla="*/ 5608796 w 6400800"/>
                <a:gd name="connsiteY3505" fmla="*/ 290989 h 514350"/>
                <a:gd name="connsiteX3506" fmla="*/ 5611654 w 6400800"/>
                <a:gd name="connsiteY3506" fmla="*/ 294799 h 514350"/>
                <a:gd name="connsiteX3507" fmla="*/ 5613559 w 6400800"/>
                <a:gd name="connsiteY3507" fmla="*/ 297656 h 514350"/>
                <a:gd name="connsiteX3508" fmla="*/ 5611654 w 6400800"/>
                <a:gd name="connsiteY3508" fmla="*/ 310991 h 514350"/>
                <a:gd name="connsiteX3509" fmla="*/ 5608796 w 6400800"/>
                <a:gd name="connsiteY3509" fmla="*/ 292894 h 514350"/>
                <a:gd name="connsiteX3510" fmla="*/ 5608796 w 6400800"/>
                <a:gd name="connsiteY3510" fmla="*/ 290989 h 514350"/>
                <a:gd name="connsiteX3511" fmla="*/ 5594509 w 6400800"/>
                <a:gd name="connsiteY3511" fmla="*/ 241459 h 514350"/>
                <a:gd name="connsiteX3512" fmla="*/ 5595462 w 6400800"/>
                <a:gd name="connsiteY3512" fmla="*/ 258604 h 514350"/>
                <a:gd name="connsiteX3513" fmla="*/ 5595462 w 6400800"/>
                <a:gd name="connsiteY3513" fmla="*/ 259556 h 514350"/>
                <a:gd name="connsiteX3514" fmla="*/ 5595462 w 6400800"/>
                <a:gd name="connsiteY3514" fmla="*/ 261461 h 514350"/>
                <a:gd name="connsiteX3515" fmla="*/ 5593556 w 6400800"/>
                <a:gd name="connsiteY3515" fmla="*/ 259556 h 514350"/>
                <a:gd name="connsiteX3516" fmla="*/ 5592604 w 6400800"/>
                <a:gd name="connsiteY3516" fmla="*/ 250031 h 514350"/>
                <a:gd name="connsiteX3517" fmla="*/ 5594509 w 6400800"/>
                <a:gd name="connsiteY3517" fmla="*/ 241459 h 514350"/>
                <a:gd name="connsiteX3518" fmla="*/ 5578317 w 6400800"/>
                <a:gd name="connsiteY3518" fmla="*/ 284321 h 514350"/>
                <a:gd name="connsiteX3519" fmla="*/ 5578317 w 6400800"/>
                <a:gd name="connsiteY3519" fmla="*/ 286226 h 514350"/>
                <a:gd name="connsiteX3520" fmla="*/ 5577364 w 6400800"/>
                <a:gd name="connsiteY3520" fmla="*/ 285274 h 514350"/>
                <a:gd name="connsiteX3521" fmla="*/ 5578317 w 6400800"/>
                <a:gd name="connsiteY3521" fmla="*/ 284321 h 514350"/>
                <a:gd name="connsiteX3522" fmla="*/ 5573554 w 6400800"/>
                <a:gd name="connsiteY3522" fmla="*/ 299561 h 514350"/>
                <a:gd name="connsiteX3523" fmla="*/ 5576412 w 6400800"/>
                <a:gd name="connsiteY3523" fmla="*/ 305276 h 514350"/>
                <a:gd name="connsiteX3524" fmla="*/ 5577364 w 6400800"/>
                <a:gd name="connsiteY3524" fmla="*/ 307181 h 514350"/>
                <a:gd name="connsiteX3525" fmla="*/ 5576412 w 6400800"/>
                <a:gd name="connsiteY3525" fmla="*/ 325279 h 514350"/>
                <a:gd name="connsiteX3526" fmla="*/ 5576412 w 6400800"/>
                <a:gd name="connsiteY3526" fmla="*/ 328136 h 514350"/>
                <a:gd name="connsiteX3527" fmla="*/ 5575459 w 6400800"/>
                <a:gd name="connsiteY3527" fmla="*/ 319564 h 514350"/>
                <a:gd name="connsiteX3528" fmla="*/ 5573554 w 6400800"/>
                <a:gd name="connsiteY3528" fmla="*/ 303371 h 514350"/>
                <a:gd name="connsiteX3529" fmla="*/ 5573554 w 6400800"/>
                <a:gd name="connsiteY3529" fmla="*/ 299561 h 514350"/>
                <a:gd name="connsiteX3530" fmla="*/ 5550694 w 6400800"/>
                <a:gd name="connsiteY3530" fmla="*/ 308134 h 514350"/>
                <a:gd name="connsiteX3531" fmla="*/ 5549742 w 6400800"/>
                <a:gd name="connsiteY3531" fmla="*/ 301466 h 514350"/>
                <a:gd name="connsiteX3532" fmla="*/ 5551646 w 6400800"/>
                <a:gd name="connsiteY3532" fmla="*/ 294799 h 514350"/>
                <a:gd name="connsiteX3533" fmla="*/ 5552599 w 6400800"/>
                <a:gd name="connsiteY3533" fmla="*/ 291941 h 514350"/>
                <a:gd name="connsiteX3534" fmla="*/ 5554504 w 6400800"/>
                <a:gd name="connsiteY3534" fmla="*/ 302419 h 514350"/>
                <a:gd name="connsiteX3535" fmla="*/ 5552599 w 6400800"/>
                <a:gd name="connsiteY3535" fmla="*/ 306229 h 514350"/>
                <a:gd name="connsiteX3536" fmla="*/ 5550694 w 6400800"/>
                <a:gd name="connsiteY3536" fmla="*/ 308134 h 514350"/>
                <a:gd name="connsiteX3537" fmla="*/ 5557362 w 6400800"/>
                <a:gd name="connsiteY3537" fmla="*/ 313849 h 514350"/>
                <a:gd name="connsiteX3538" fmla="*/ 5557362 w 6400800"/>
                <a:gd name="connsiteY3538" fmla="*/ 313849 h 514350"/>
                <a:gd name="connsiteX3539" fmla="*/ 5553551 w 6400800"/>
                <a:gd name="connsiteY3539" fmla="*/ 318611 h 514350"/>
                <a:gd name="connsiteX3540" fmla="*/ 5556409 w 6400800"/>
                <a:gd name="connsiteY3540" fmla="*/ 310039 h 514350"/>
                <a:gd name="connsiteX3541" fmla="*/ 5557362 w 6400800"/>
                <a:gd name="connsiteY3541" fmla="*/ 313849 h 514350"/>
                <a:gd name="connsiteX3542" fmla="*/ 5557362 w 6400800"/>
                <a:gd name="connsiteY3542" fmla="*/ 313849 h 514350"/>
                <a:gd name="connsiteX3543" fmla="*/ 5561171 w 6400800"/>
                <a:gd name="connsiteY3543" fmla="*/ 359569 h 514350"/>
                <a:gd name="connsiteX3544" fmla="*/ 5561171 w 6400800"/>
                <a:gd name="connsiteY3544" fmla="*/ 361474 h 514350"/>
                <a:gd name="connsiteX3545" fmla="*/ 5560219 w 6400800"/>
                <a:gd name="connsiteY3545" fmla="*/ 360521 h 514350"/>
                <a:gd name="connsiteX3546" fmla="*/ 5558314 w 6400800"/>
                <a:gd name="connsiteY3546" fmla="*/ 350996 h 514350"/>
                <a:gd name="connsiteX3547" fmla="*/ 5560219 w 6400800"/>
                <a:gd name="connsiteY3547" fmla="*/ 342424 h 514350"/>
                <a:gd name="connsiteX3548" fmla="*/ 5561171 w 6400800"/>
                <a:gd name="connsiteY3548" fmla="*/ 359569 h 514350"/>
                <a:gd name="connsiteX3549" fmla="*/ 5559267 w 6400800"/>
                <a:gd name="connsiteY3549" fmla="*/ 303371 h 514350"/>
                <a:gd name="connsiteX3550" fmla="*/ 5559267 w 6400800"/>
                <a:gd name="connsiteY3550" fmla="*/ 303371 h 514350"/>
                <a:gd name="connsiteX3551" fmla="*/ 5559267 w 6400800"/>
                <a:gd name="connsiteY3551" fmla="*/ 303371 h 514350"/>
                <a:gd name="connsiteX3552" fmla="*/ 5559267 w 6400800"/>
                <a:gd name="connsiteY3552" fmla="*/ 303371 h 514350"/>
                <a:gd name="connsiteX3553" fmla="*/ 5557362 w 6400800"/>
                <a:gd name="connsiteY3553" fmla="*/ 277654 h 514350"/>
                <a:gd name="connsiteX3554" fmla="*/ 5558314 w 6400800"/>
                <a:gd name="connsiteY3554" fmla="*/ 283369 h 514350"/>
                <a:gd name="connsiteX3555" fmla="*/ 5559267 w 6400800"/>
                <a:gd name="connsiteY3555" fmla="*/ 293846 h 514350"/>
                <a:gd name="connsiteX3556" fmla="*/ 5557362 w 6400800"/>
                <a:gd name="connsiteY3556" fmla="*/ 296704 h 514350"/>
                <a:gd name="connsiteX3557" fmla="*/ 5554504 w 6400800"/>
                <a:gd name="connsiteY3557" fmla="*/ 287179 h 514350"/>
                <a:gd name="connsiteX3558" fmla="*/ 5557362 w 6400800"/>
                <a:gd name="connsiteY3558" fmla="*/ 277654 h 514350"/>
                <a:gd name="connsiteX3559" fmla="*/ 5553551 w 6400800"/>
                <a:gd name="connsiteY3559" fmla="*/ 252889 h 514350"/>
                <a:gd name="connsiteX3560" fmla="*/ 5553551 w 6400800"/>
                <a:gd name="connsiteY3560" fmla="*/ 252889 h 514350"/>
                <a:gd name="connsiteX3561" fmla="*/ 5553551 w 6400800"/>
                <a:gd name="connsiteY3561" fmla="*/ 253841 h 514350"/>
                <a:gd name="connsiteX3562" fmla="*/ 5555456 w 6400800"/>
                <a:gd name="connsiteY3562" fmla="*/ 268129 h 514350"/>
                <a:gd name="connsiteX3563" fmla="*/ 5555456 w 6400800"/>
                <a:gd name="connsiteY3563" fmla="*/ 270986 h 514350"/>
                <a:gd name="connsiteX3564" fmla="*/ 5552599 w 6400800"/>
                <a:gd name="connsiteY3564" fmla="*/ 275749 h 514350"/>
                <a:gd name="connsiteX3565" fmla="*/ 5549742 w 6400800"/>
                <a:gd name="connsiteY3565" fmla="*/ 280511 h 514350"/>
                <a:gd name="connsiteX3566" fmla="*/ 5549742 w 6400800"/>
                <a:gd name="connsiteY3566" fmla="*/ 280511 h 514350"/>
                <a:gd name="connsiteX3567" fmla="*/ 5549742 w 6400800"/>
                <a:gd name="connsiteY3567" fmla="*/ 280511 h 514350"/>
                <a:gd name="connsiteX3568" fmla="*/ 5545931 w 6400800"/>
                <a:gd name="connsiteY3568" fmla="*/ 286226 h 514350"/>
                <a:gd name="connsiteX3569" fmla="*/ 5544979 w 6400800"/>
                <a:gd name="connsiteY3569" fmla="*/ 281464 h 514350"/>
                <a:gd name="connsiteX3570" fmla="*/ 5546884 w 6400800"/>
                <a:gd name="connsiteY3570" fmla="*/ 275749 h 514350"/>
                <a:gd name="connsiteX3571" fmla="*/ 5549742 w 6400800"/>
                <a:gd name="connsiteY3571" fmla="*/ 261461 h 514350"/>
                <a:gd name="connsiteX3572" fmla="*/ 5553551 w 6400800"/>
                <a:gd name="connsiteY3572" fmla="*/ 252889 h 514350"/>
                <a:gd name="connsiteX3573" fmla="*/ 5548789 w 6400800"/>
                <a:gd name="connsiteY3573" fmla="*/ 226219 h 514350"/>
                <a:gd name="connsiteX3574" fmla="*/ 5549742 w 6400800"/>
                <a:gd name="connsiteY3574" fmla="*/ 230029 h 514350"/>
                <a:gd name="connsiteX3575" fmla="*/ 5550694 w 6400800"/>
                <a:gd name="connsiteY3575" fmla="*/ 234791 h 514350"/>
                <a:gd name="connsiteX3576" fmla="*/ 5547837 w 6400800"/>
                <a:gd name="connsiteY3576" fmla="*/ 230029 h 514350"/>
                <a:gd name="connsiteX3577" fmla="*/ 5548789 w 6400800"/>
                <a:gd name="connsiteY3577" fmla="*/ 226219 h 514350"/>
                <a:gd name="connsiteX3578" fmla="*/ 5546884 w 6400800"/>
                <a:gd name="connsiteY3578" fmla="*/ 235744 h 514350"/>
                <a:gd name="connsiteX3579" fmla="*/ 5550694 w 6400800"/>
                <a:gd name="connsiteY3579" fmla="*/ 244316 h 514350"/>
                <a:gd name="connsiteX3580" fmla="*/ 5544979 w 6400800"/>
                <a:gd name="connsiteY3580" fmla="*/ 259556 h 514350"/>
                <a:gd name="connsiteX3581" fmla="*/ 5544026 w 6400800"/>
                <a:gd name="connsiteY3581" fmla="*/ 262414 h 514350"/>
                <a:gd name="connsiteX3582" fmla="*/ 5543074 w 6400800"/>
                <a:gd name="connsiteY3582" fmla="*/ 257651 h 514350"/>
                <a:gd name="connsiteX3583" fmla="*/ 5542121 w 6400800"/>
                <a:gd name="connsiteY3583" fmla="*/ 254794 h 514350"/>
                <a:gd name="connsiteX3584" fmla="*/ 5546884 w 6400800"/>
                <a:gd name="connsiteY3584" fmla="*/ 235744 h 514350"/>
                <a:gd name="connsiteX3585" fmla="*/ 5540217 w 6400800"/>
                <a:gd name="connsiteY3585" fmla="*/ 218599 h 514350"/>
                <a:gd name="connsiteX3586" fmla="*/ 5539264 w 6400800"/>
                <a:gd name="connsiteY3586" fmla="*/ 220504 h 514350"/>
                <a:gd name="connsiteX3587" fmla="*/ 5538312 w 6400800"/>
                <a:gd name="connsiteY3587" fmla="*/ 223361 h 514350"/>
                <a:gd name="connsiteX3588" fmla="*/ 5536406 w 6400800"/>
                <a:gd name="connsiteY3588" fmla="*/ 210026 h 514350"/>
                <a:gd name="connsiteX3589" fmla="*/ 5540217 w 6400800"/>
                <a:gd name="connsiteY3589" fmla="*/ 218599 h 514350"/>
                <a:gd name="connsiteX3590" fmla="*/ 5507831 w 6400800"/>
                <a:gd name="connsiteY3590" fmla="*/ 312896 h 514350"/>
                <a:gd name="connsiteX3591" fmla="*/ 5507831 w 6400800"/>
                <a:gd name="connsiteY3591" fmla="*/ 312896 h 514350"/>
                <a:gd name="connsiteX3592" fmla="*/ 5507831 w 6400800"/>
                <a:gd name="connsiteY3592" fmla="*/ 313849 h 514350"/>
                <a:gd name="connsiteX3593" fmla="*/ 5507831 w 6400800"/>
                <a:gd name="connsiteY3593" fmla="*/ 312896 h 514350"/>
                <a:gd name="connsiteX3594" fmla="*/ 5481162 w 6400800"/>
                <a:gd name="connsiteY3594" fmla="*/ 326231 h 514350"/>
                <a:gd name="connsiteX3595" fmla="*/ 5480209 w 6400800"/>
                <a:gd name="connsiteY3595" fmla="*/ 330994 h 514350"/>
                <a:gd name="connsiteX3596" fmla="*/ 5479256 w 6400800"/>
                <a:gd name="connsiteY3596" fmla="*/ 324326 h 514350"/>
                <a:gd name="connsiteX3597" fmla="*/ 5479256 w 6400800"/>
                <a:gd name="connsiteY3597" fmla="*/ 322421 h 514350"/>
                <a:gd name="connsiteX3598" fmla="*/ 5478304 w 6400800"/>
                <a:gd name="connsiteY3598" fmla="*/ 311944 h 514350"/>
                <a:gd name="connsiteX3599" fmla="*/ 5482114 w 6400800"/>
                <a:gd name="connsiteY3599" fmla="*/ 325279 h 514350"/>
                <a:gd name="connsiteX3600" fmla="*/ 5481162 w 6400800"/>
                <a:gd name="connsiteY3600" fmla="*/ 326231 h 514350"/>
                <a:gd name="connsiteX3601" fmla="*/ 5493544 w 6400800"/>
                <a:gd name="connsiteY3601" fmla="*/ 339566 h 514350"/>
                <a:gd name="connsiteX3602" fmla="*/ 5493544 w 6400800"/>
                <a:gd name="connsiteY3602" fmla="*/ 339566 h 514350"/>
                <a:gd name="connsiteX3603" fmla="*/ 5493544 w 6400800"/>
                <a:gd name="connsiteY3603" fmla="*/ 339566 h 514350"/>
                <a:gd name="connsiteX3604" fmla="*/ 5493544 w 6400800"/>
                <a:gd name="connsiteY3604" fmla="*/ 339566 h 514350"/>
                <a:gd name="connsiteX3605" fmla="*/ 5488781 w 6400800"/>
                <a:gd name="connsiteY3605" fmla="*/ 261461 h 514350"/>
                <a:gd name="connsiteX3606" fmla="*/ 5488781 w 6400800"/>
                <a:gd name="connsiteY3606" fmla="*/ 261461 h 514350"/>
                <a:gd name="connsiteX3607" fmla="*/ 5490687 w 6400800"/>
                <a:gd name="connsiteY3607" fmla="*/ 267176 h 514350"/>
                <a:gd name="connsiteX3608" fmla="*/ 5487829 w 6400800"/>
                <a:gd name="connsiteY3608" fmla="*/ 264319 h 514350"/>
                <a:gd name="connsiteX3609" fmla="*/ 5488781 w 6400800"/>
                <a:gd name="connsiteY3609" fmla="*/ 261461 h 514350"/>
                <a:gd name="connsiteX3610" fmla="*/ 5483067 w 6400800"/>
                <a:gd name="connsiteY3610" fmla="*/ 280511 h 514350"/>
                <a:gd name="connsiteX3611" fmla="*/ 5484971 w 6400800"/>
                <a:gd name="connsiteY3611" fmla="*/ 272891 h 514350"/>
                <a:gd name="connsiteX3612" fmla="*/ 5496401 w 6400800"/>
                <a:gd name="connsiteY3612" fmla="*/ 291941 h 514350"/>
                <a:gd name="connsiteX3613" fmla="*/ 5500212 w 6400800"/>
                <a:gd name="connsiteY3613" fmla="*/ 297656 h 514350"/>
                <a:gd name="connsiteX3614" fmla="*/ 5497354 w 6400800"/>
                <a:gd name="connsiteY3614" fmla="*/ 307181 h 514350"/>
                <a:gd name="connsiteX3615" fmla="*/ 5496401 w 6400800"/>
                <a:gd name="connsiteY3615" fmla="*/ 310991 h 514350"/>
                <a:gd name="connsiteX3616" fmla="*/ 5493544 w 6400800"/>
                <a:gd name="connsiteY3616" fmla="*/ 307181 h 514350"/>
                <a:gd name="connsiteX3617" fmla="*/ 5495449 w 6400800"/>
                <a:gd name="connsiteY3617" fmla="*/ 311944 h 514350"/>
                <a:gd name="connsiteX3618" fmla="*/ 5494496 w 6400800"/>
                <a:gd name="connsiteY3618" fmla="*/ 319564 h 514350"/>
                <a:gd name="connsiteX3619" fmla="*/ 5492592 w 6400800"/>
                <a:gd name="connsiteY3619" fmla="*/ 330041 h 514350"/>
                <a:gd name="connsiteX3620" fmla="*/ 5488781 w 6400800"/>
                <a:gd name="connsiteY3620" fmla="*/ 333851 h 514350"/>
                <a:gd name="connsiteX3621" fmla="*/ 5485924 w 6400800"/>
                <a:gd name="connsiteY3621" fmla="*/ 327184 h 514350"/>
                <a:gd name="connsiteX3622" fmla="*/ 5487829 w 6400800"/>
                <a:gd name="connsiteY3622" fmla="*/ 312896 h 514350"/>
                <a:gd name="connsiteX3623" fmla="*/ 5489734 w 6400800"/>
                <a:gd name="connsiteY3623" fmla="*/ 299561 h 514350"/>
                <a:gd name="connsiteX3624" fmla="*/ 5484019 w 6400800"/>
                <a:gd name="connsiteY3624" fmla="*/ 311944 h 514350"/>
                <a:gd name="connsiteX3625" fmla="*/ 5483067 w 6400800"/>
                <a:gd name="connsiteY3625" fmla="*/ 313849 h 514350"/>
                <a:gd name="connsiteX3626" fmla="*/ 5483067 w 6400800"/>
                <a:gd name="connsiteY3626" fmla="*/ 312896 h 514350"/>
                <a:gd name="connsiteX3627" fmla="*/ 5478304 w 6400800"/>
                <a:gd name="connsiteY3627" fmla="*/ 292894 h 514350"/>
                <a:gd name="connsiteX3628" fmla="*/ 5479256 w 6400800"/>
                <a:gd name="connsiteY3628" fmla="*/ 309086 h 514350"/>
                <a:gd name="connsiteX3629" fmla="*/ 5479256 w 6400800"/>
                <a:gd name="connsiteY3629" fmla="*/ 308134 h 514350"/>
                <a:gd name="connsiteX3630" fmla="*/ 5476399 w 6400800"/>
                <a:gd name="connsiteY3630" fmla="*/ 300514 h 514350"/>
                <a:gd name="connsiteX3631" fmla="*/ 5483067 w 6400800"/>
                <a:gd name="connsiteY3631" fmla="*/ 280511 h 514350"/>
                <a:gd name="connsiteX3632" fmla="*/ 5472589 w 6400800"/>
                <a:gd name="connsiteY3632" fmla="*/ 254794 h 514350"/>
                <a:gd name="connsiteX3633" fmla="*/ 5475446 w 6400800"/>
                <a:gd name="connsiteY3633" fmla="*/ 258604 h 514350"/>
                <a:gd name="connsiteX3634" fmla="*/ 5471637 w 6400800"/>
                <a:gd name="connsiteY3634" fmla="*/ 268129 h 514350"/>
                <a:gd name="connsiteX3635" fmla="*/ 5468779 w 6400800"/>
                <a:gd name="connsiteY3635" fmla="*/ 249079 h 514350"/>
                <a:gd name="connsiteX3636" fmla="*/ 5472589 w 6400800"/>
                <a:gd name="connsiteY3636" fmla="*/ 254794 h 514350"/>
                <a:gd name="connsiteX3637" fmla="*/ 5452587 w 6400800"/>
                <a:gd name="connsiteY3637" fmla="*/ 208121 h 514350"/>
                <a:gd name="connsiteX3638" fmla="*/ 5452587 w 6400800"/>
                <a:gd name="connsiteY3638" fmla="*/ 210026 h 514350"/>
                <a:gd name="connsiteX3639" fmla="*/ 5454492 w 6400800"/>
                <a:gd name="connsiteY3639" fmla="*/ 225266 h 514350"/>
                <a:gd name="connsiteX3640" fmla="*/ 5454492 w 6400800"/>
                <a:gd name="connsiteY3640" fmla="*/ 228124 h 514350"/>
                <a:gd name="connsiteX3641" fmla="*/ 5450681 w 6400800"/>
                <a:gd name="connsiteY3641" fmla="*/ 225266 h 514350"/>
                <a:gd name="connsiteX3642" fmla="*/ 5452587 w 6400800"/>
                <a:gd name="connsiteY3642" fmla="*/ 208121 h 514350"/>
                <a:gd name="connsiteX3643" fmla="*/ 5449729 w 6400800"/>
                <a:gd name="connsiteY3643" fmla="*/ 250031 h 514350"/>
                <a:gd name="connsiteX3644" fmla="*/ 5451634 w 6400800"/>
                <a:gd name="connsiteY3644" fmla="*/ 228124 h 514350"/>
                <a:gd name="connsiteX3645" fmla="*/ 5453539 w 6400800"/>
                <a:gd name="connsiteY3645" fmla="*/ 230029 h 514350"/>
                <a:gd name="connsiteX3646" fmla="*/ 5455444 w 6400800"/>
                <a:gd name="connsiteY3646" fmla="*/ 232886 h 514350"/>
                <a:gd name="connsiteX3647" fmla="*/ 5456396 w 6400800"/>
                <a:gd name="connsiteY3647" fmla="*/ 243364 h 514350"/>
                <a:gd name="connsiteX3648" fmla="*/ 5459254 w 6400800"/>
                <a:gd name="connsiteY3648" fmla="*/ 282416 h 514350"/>
                <a:gd name="connsiteX3649" fmla="*/ 5460206 w 6400800"/>
                <a:gd name="connsiteY3649" fmla="*/ 299561 h 514350"/>
                <a:gd name="connsiteX3650" fmla="*/ 5455444 w 6400800"/>
                <a:gd name="connsiteY3650" fmla="*/ 313849 h 514350"/>
                <a:gd name="connsiteX3651" fmla="*/ 5447824 w 6400800"/>
                <a:gd name="connsiteY3651" fmla="*/ 280511 h 514350"/>
                <a:gd name="connsiteX3652" fmla="*/ 5446871 w 6400800"/>
                <a:gd name="connsiteY3652" fmla="*/ 276701 h 514350"/>
                <a:gd name="connsiteX3653" fmla="*/ 5449729 w 6400800"/>
                <a:gd name="connsiteY3653" fmla="*/ 250031 h 514350"/>
                <a:gd name="connsiteX3654" fmla="*/ 5443062 w 6400800"/>
                <a:gd name="connsiteY3654" fmla="*/ 327184 h 514350"/>
                <a:gd name="connsiteX3655" fmla="*/ 5445919 w 6400800"/>
                <a:gd name="connsiteY3655" fmla="*/ 343376 h 514350"/>
                <a:gd name="connsiteX3656" fmla="*/ 5443062 w 6400800"/>
                <a:gd name="connsiteY3656" fmla="*/ 334804 h 514350"/>
                <a:gd name="connsiteX3657" fmla="*/ 5443062 w 6400800"/>
                <a:gd name="connsiteY3657" fmla="*/ 327184 h 514350"/>
                <a:gd name="connsiteX3658" fmla="*/ 5417344 w 6400800"/>
                <a:gd name="connsiteY3658" fmla="*/ 318611 h 514350"/>
                <a:gd name="connsiteX3659" fmla="*/ 5419249 w 6400800"/>
                <a:gd name="connsiteY3659" fmla="*/ 312896 h 514350"/>
                <a:gd name="connsiteX3660" fmla="*/ 5421154 w 6400800"/>
                <a:gd name="connsiteY3660" fmla="*/ 320516 h 514350"/>
                <a:gd name="connsiteX3661" fmla="*/ 5421154 w 6400800"/>
                <a:gd name="connsiteY3661" fmla="*/ 321469 h 514350"/>
                <a:gd name="connsiteX3662" fmla="*/ 5421154 w 6400800"/>
                <a:gd name="connsiteY3662" fmla="*/ 320516 h 514350"/>
                <a:gd name="connsiteX3663" fmla="*/ 5421154 w 6400800"/>
                <a:gd name="connsiteY3663" fmla="*/ 322421 h 514350"/>
                <a:gd name="connsiteX3664" fmla="*/ 5418296 w 6400800"/>
                <a:gd name="connsiteY3664" fmla="*/ 331946 h 514350"/>
                <a:gd name="connsiteX3665" fmla="*/ 5417344 w 6400800"/>
                <a:gd name="connsiteY3665" fmla="*/ 329089 h 514350"/>
                <a:gd name="connsiteX3666" fmla="*/ 5417344 w 6400800"/>
                <a:gd name="connsiteY3666" fmla="*/ 318611 h 514350"/>
                <a:gd name="connsiteX3667" fmla="*/ 5416392 w 6400800"/>
                <a:gd name="connsiteY3667" fmla="*/ 334804 h 514350"/>
                <a:gd name="connsiteX3668" fmla="*/ 5417344 w 6400800"/>
                <a:gd name="connsiteY3668" fmla="*/ 335756 h 514350"/>
                <a:gd name="connsiteX3669" fmla="*/ 5416392 w 6400800"/>
                <a:gd name="connsiteY3669" fmla="*/ 337661 h 514350"/>
                <a:gd name="connsiteX3670" fmla="*/ 5416392 w 6400800"/>
                <a:gd name="connsiteY3670" fmla="*/ 334804 h 514350"/>
                <a:gd name="connsiteX3671" fmla="*/ 5405914 w 6400800"/>
                <a:gd name="connsiteY3671" fmla="*/ 325279 h 514350"/>
                <a:gd name="connsiteX3672" fmla="*/ 5407819 w 6400800"/>
                <a:gd name="connsiteY3672" fmla="*/ 271939 h 514350"/>
                <a:gd name="connsiteX3673" fmla="*/ 5407819 w 6400800"/>
                <a:gd name="connsiteY3673" fmla="*/ 267176 h 514350"/>
                <a:gd name="connsiteX3674" fmla="*/ 5414487 w 6400800"/>
                <a:gd name="connsiteY3674" fmla="*/ 292894 h 514350"/>
                <a:gd name="connsiteX3675" fmla="*/ 5414487 w 6400800"/>
                <a:gd name="connsiteY3675" fmla="*/ 293846 h 514350"/>
                <a:gd name="connsiteX3676" fmla="*/ 5411629 w 6400800"/>
                <a:gd name="connsiteY3676" fmla="*/ 303371 h 514350"/>
                <a:gd name="connsiteX3677" fmla="*/ 5404962 w 6400800"/>
                <a:gd name="connsiteY3677" fmla="*/ 331946 h 514350"/>
                <a:gd name="connsiteX3678" fmla="*/ 5404962 w 6400800"/>
                <a:gd name="connsiteY3678" fmla="*/ 332899 h 514350"/>
                <a:gd name="connsiteX3679" fmla="*/ 5405914 w 6400800"/>
                <a:gd name="connsiteY3679" fmla="*/ 325279 h 514350"/>
                <a:gd name="connsiteX3680" fmla="*/ 5384006 w 6400800"/>
                <a:gd name="connsiteY3680" fmla="*/ 310991 h 514350"/>
                <a:gd name="connsiteX3681" fmla="*/ 5386864 w 6400800"/>
                <a:gd name="connsiteY3681" fmla="*/ 334804 h 514350"/>
                <a:gd name="connsiteX3682" fmla="*/ 5384959 w 6400800"/>
                <a:gd name="connsiteY3682" fmla="*/ 341471 h 514350"/>
                <a:gd name="connsiteX3683" fmla="*/ 5382101 w 6400800"/>
                <a:gd name="connsiteY3683" fmla="*/ 325279 h 514350"/>
                <a:gd name="connsiteX3684" fmla="*/ 5378292 w 6400800"/>
                <a:gd name="connsiteY3684" fmla="*/ 305276 h 514350"/>
                <a:gd name="connsiteX3685" fmla="*/ 5381149 w 6400800"/>
                <a:gd name="connsiteY3685" fmla="*/ 294799 h 514350"/>
                <a:gd name="connsiteX3686" fmla="*/ 5384006 w 6400800"/>
                <a:gd name="connsiteY3686" fmla="*/ 310991 h 514350"/>
                <a:gd name="connsiteX3687" fmla="*/ 5379244 w 6400800"/>
                <a:gd name="connsiteY3687" fmla="*/ 274796 h 514350"/>
                <a:gd name="connsiteX3688" fmla="*/ 5379244 w 6400800"/>
                <a:gd name="connsiteY3688" fmla="*/ 271939 h 514350"/>
                <a:gd name="connsiteX3689" fmla="*/ 5381149 w 6400800"/>
                <a:gd name="connsiteY3689" fmla="*/ 284321 h 514350"/>
                <a:gd name="connsiteX3690" fmla="*/ 5380196 w 6400800"/>
                <a:gd name="connsiteY3690" fmla="*/ 285274 h 514350"/>
                <a:gd name="connsiteX3691" fmla="*/ 5378292 w 6400800"/>
                <a:gd name="connsiteY3691" fmla="*/ 290036 h 514350"/>
                <a:gd name="connsiteX3692" fmla="*/ 5379244 w 6400800"/>
                <a:gd name="connsiteY3692" fmla="*/ 274796 h 514350"/>
                <a:gd name="connsiteX3693" fmla="*/ 5332571 w 6400800"/>
                <a:gd name="connsiteY3693" fmla="*/ 321469 h 514350"/>
                <a:gd name="connsiteX3694" fmla="*/ 5338287 w 6400800"/>
                <a:gd name="connsiteY3694" fmla="*/ 309086 h 514350"/>
                <a:gd name="connsiteX3695" fmla="*/ 5338287 w 6400800"/>
                <a:gd name="connsiteY3695" fmla="*/ 310039 h 514350"/>
                <a:gd name="connsiteX3696" fmla="*/ 5326856 w 6400800"/>
                <a:gd name="connsiteY3696" fmla="*/ 351949 h 514350"/>
                <a:gd name="connsiteX3697" fmla="*/ 5323999 w 6400800"/>
                <a:gd name="connsiteY3697" fmla="*/ 336709 h 514350"/>
                <a:gd name="connsiteX3698" fmla="*/ 5332571 w 6400800"/>
                <a:gd name="connsiteY3698" fmla="*/ 321469 h 514350"/>
                <a:gd name="connsiteX3699" fmla="*/ 5319237 w 6400800"/>
                <a:gd name="connsiteY3699" fmla="*/ 350996 h 514350"/>
                <a:gd name="connsiteX3700" fmla="*/ 5323046 w 6400800"/>
                <a:gd name="connsiteY3700" fmla="*/ 342424 h 514350"/>
                <a:gd name="connsiteX3701" fmla="*/ 5322094 w 6400800"/>
                <a:gd name="connsiteY3701" fmla="*/ 371951 h 514350"/>
                <a:gd name="connsiteX3702" fmla="*/ 5319237 w 6400800"/>
                <a:gd name="connsiteY3702" fmla="*/ 362426 h 514350"/>
                <a:gd name="connsiteX3703" fmla="*/ 5319237 w 6400800"/>
                <a:gd name="connsiteY3703" fmla="*/ 350996 h 514350"/>
                <a:gd name="connsiteX3704" fmla="*/ 5316379 w 6400800"/>
                <a:gd name="connsiteY3704" fmla="*/ 392906 h 514350"/>
                <a:gd name="connsiteX3705" fmla="*/ 5317331 w 6400800"/>
                <a:gd name="connsiteY3705" fmla="*/ 382429 h 514350"/>
                <a:gd name="connsiteX3706" fmla="*/ 5318284 w 6400800"/>
                <a:gd name="connsiteY3706" fmla="*/ 390049 h 514350"/>
                <a:gd name="connsiteX3707" fmla="*/ 5315426 w 6400800"/>
                <a:gd name="connsiteY3707" fmla="*/ 399574 h 514350"/>
                <a:gd name="connsiteX3708" fmla="*/ 5316379 w 6400800"/>
                <a:gd name="connsiteY3708" fmla="*/ 392906 h 514350"/>
                <a:gd name="connsiteX3709" fmla="*/ 5285899 w 6400800"/>
                <a:gd name="connsiteY3709" fmla="*/ 293846 h 514350"/>
                <a:gd name="connsiteX3710" fmla="*/ 5286851 w 6400800"/>
                <a:gd name="connsiteY3710" fmla="*/ 298609 h 514350"/>
                <a:gd name="connsiteX3711" fmla="*/ 5283994 w 6400800"/>
                <a:gd name="connsiteY3711" fmla="*/ 302419 h 514350"/>
                <a:gd name="connsiteX3712" fmla="*/ 5285899 w 6400800"/>
                <a:gd name="connsiteY3712" fmla="*/ 293846 h 514350"/>
                <a:gd name="connsiteX3713" fmla="*/ 5279231 w 6400800"/>
                <a:gd name="connsiteY3713" fmla="*/ 319564 h 514350"/>
                <a:gd name="connsiteX3714" fmla="*/ 5282089 w 6400800"/>
                <a:gd name="connsiteY3714" fmla="*/ 311944 h 514350"/>
                <a:gd name="connsiteX3715" fmla="*/ 5287804 w 6400800"/>
                <a:gd name="connsiteY3715" fmla="*/ 302419 h 514350"/>
                <a:gd name="connsiteX3716" fmla="*/ 5288756 w 6400800"/>
                <a:gd name="connsiteY3716" fmla="*/ 309086 h 514350"/>
                <a:gd name="connsiteX3717" fmla="*/ 5292567 w 6400800"/>
                <a:gd name="connsiteY3717" fmla="*/ 340519 h 514350"/>
                <a:gd name="connsiteX3718" fmla="*/ 5287804 w 6400800"/>
                <a:gd name="connsiteY3718" fmla="*/ 363379 h 514350"/>
                <a:gd name="connsiteX3719" fmla="*/ 5287804 w 6400800"/>
                <a:gd name="connsiteY3719" fmla="*/ 351949 h 514350"/>
                <a:gd name="connsiteX3720" fmla="*/ 5287804 w 6400800"/>
                <a:gd name="connsiteY3720" fmla="*/ 335756 h 514350"/>
                <a:gd name="connsiteX3721" fmla="*/ 5283994 w 6400800"/>
                <a:gd name="connsiteY3721" fmla="*/ 350996 h 514350"/>
                <a:gd name="connsiteX3722" fmla="*/ 5280184 w 6400800"/>
                <a:gd name="connsiteY3722" fmla="*/ 369094 h 514350"/>
                <a:gd name="connsiteX3723" fmla="*/ 5280184 w 6400800"/>
                <a:gd name="connsiteY3723" fmla="*/ 370046 h 514350"/>
                <a:gd name="connsiteX3724" fmla="*/ 5277326 w 6400800"/>
                <a:gd name="connsiteY3724" fmla="*/ 350044 h 514350"/>
                <a:gd name="connsiteX3725" fmla="*/ 5275421 w 6400800"/>
                <a:gd name="connsiteY3725" fmla="*/ 335756 h 514350"/>
                <a:gd name="connsiteX3726" fmla="*/ 5279231 w 6400800"/>
                <a:gd name="connsiteY3726" fmla="*/ 319564 h 514350"/>
                <a:gd name="connsiteX3727" fmla="*/ 5236369 w 6400800"/>
                <a:gd name="connsiteY3727" fmla="*/ 318611 h 514350"/>
                <a:gd name="connsiteX3728" fmla="*/ 5235417 w 6400800"/>
                <a:gd name="connsiteY3728" fmla="*/ 320516 h 514350"/>
                <a:gd name="connsiteX3729" fmla="*/ 5230654 w 6400800"/>
                <a:gd name="connsiteY3729" fmla="*/ 311944 h 514350"/>
                <a:gd name="connsiteX3730" fmla="*/ 5230654 w 6400800"/>
                <a:gd name="connsiteY3730" fmla="*/ 310991 h 514350"/>
                <a:gd name="connsiteX3731" fmla="*/ 5239226 w 6400800"/>
                <a:gd name="connsiteY3731" fmla="*/ 295751 h 514350"/>
                <a:gd name="connsiteX3732" fmla="*/ 5236369 w 6400800"/>
                <a:gd name="connsiteY3732" fmla="*/ 318611 h 514350"/>
                <a:gd name="connsiteX3733" fmla="*/ 5230654 w 6400800"/>
                <a:gd name="connsiteY3733" fmla="*/ 281464 h 514350"/>
                <a:gd name="connsiteX3734" fmla="*/ 5237321 w 6400800"/>
                <a:gd name="connsiteY3734" fmla="*/ 265271 h 514350"/>
                <a:gd name="connsiteX3735" fmla="*/ 5243989 w 6400800"/>
                <a:gd name="connsiteY3735" fmla="*/ 251936 h 514350"/>
                <a:gd name="connsiteX3736" fmla="*/ 5242084 w 6400800"/>
                <a:gd name="connsiteY3736" fmla="*/ 264319 h 514350"/>
                <a:gd name="connsiteX3737" fmla="*/ 5240179 w 6400800"/>
                <a:gd name="connsiteY3737" fmla="*/ 283369 h 514350"/>
                <a:gd name="connsiteX3738" fmla="*/ 5228749 w 6400800"/>
                <a:gd name="connsiteY3738" fmla="*/ 299561 h 514350"/>
                <a:gd name="connsiteX3739" fmla="*/ 5227796 w 6400800"/>
                <a:gd name="connsiteY3739" fmla="*/ 290036 h 514350"/>
                <a:gd name="connsiteX3740" fmla="*/ 5230654 w 6400800"/>
                <a:gd name="connsiteY3740" fmla="*/ 281464 h 514350"/>
                <a:gd name="connsiteX3741" fmla="*/ 5211604 w 6400800"/>
                <a:gd name="connsiteY3741" fmla="*/ 344329 h 514350"/>
                <a:gd name="connsiteX3742" fmla="*/ 5213509 w 6400800"/>
                <a:gd name="connsiteY3742" fmla="*/ 341471 h 514350"/>
                <a:gd name="connsiteX3743" fmla="*/ 5213509 w 6400800"/>
                <a:gd name="connsiteY3743" fmla="*/ 341471 h 514350"/>
                <a:gd name="connsiteX3744" fmla="*/ 5213509 w 6400800"/>
                <a:gd name="connsiteY3744" fmla="*/ 342424 h 514350"/>
                <a:gd name="connsiteX3745" fmla="*/ 5211604 w 6400800"/>
                <a:gd name="connsiteY3745" fmla="*/ 344329 h 514350"/>
                <a:gd name="connsiteX3746" fmla="*/ 5211604 w 6400800"/>
                <a:gd name="connsiteY3746" fmla="*/ 344329 h 514350"/>
                <a:gd name="connsiteX3747" fmla="*/ 5214462 w 6400800"/>
                <a:gd name="connsiteY3747" fmla="*/ 343376 h 514350"/>
                <a:gd name="connsiteX3748" fmla="*/ 5216367 w 6400800"/>
                <a:gd name="connsiteY3748" fmla="*/ 348139 h 514350"/>
                <a:gd name="connsiteX3749" fmla="*/ 5213509 w 6400800"/>
                <a:gd name="connsiteY3749" fmla="*/ 352901 h 514350"/>
                <a:gd name="connsiteX3750" fmla="*/ 5212556 w 6400800"/>
                <a:gd name="connsiteY3750" fmla="*/ 350996 h 514350"/>
                <a:gd name="connsiteX3751" fmla="*/ 5212556 w 6400800"/>
                <a:gd name="connsiteY3751" fmla="*/ 349091 h 514350"/>
                <a:gd name="connsiteX3752" fmla="*/ 5214462 w 6400800"/>
                <a:gd name="connsiteY3752" fmla="*/ 343376 h 514350"/>
                <a:gd name="connsiteX3753" fmla="*/ 5214462 w 6400800"/>
                <a:gd name="connsiteY3753" fmla="*/ 343376 h 514350"/>
                <a:gd name="connsiteX3754" fmla="*/ 5211604 w 6400800"/>
                <a:gd name="connsiteY3754" fmla="*/ 290989 h 514350"/>
                <a:gd name="connsiteX3755" fmla="*/ 5211604 w 6400800"/>
                <a:gd name="connsiteY3755" fmla="*/ 290989 h 514350"/>
                <a:gd name="connsiteX3756" fmla="*/ 5213509 w 6400800"/>
                <a:gd name="connsiteY3756" fmla="*/ 296704 h 514350"/>
                <a:gd name="connsiteX3757" fmla="*/ 5210651 w 6400800"/>
                <a:gd name="connsiteY3757" fmla="*/ 302419 h 514350"/>
                <a:gd name="connsiteX3758" fmla="*/ 5211604 w 6400800"/>
                <a:gd name="connsiteY3758" fmla="*/ 290989 h 514350"/>
                <a:gd name="connsiteX3759" fmla="*/ 5189696 w 6400800"/>
                <a:gd name="connsiteY3759" fmla="*/ 260509 h 514350"/>
                <a:gd name="connsiteX3760" fmla="*/ 5189696 w 6400800"/>
                <a:gd name="connsiteY3760" fmla="*/ 264319 h 514350"/>
                <a:gd name="connsiteX3761" fmla="*/ 5186839 w 6400800"/>
                <a:gd name="connsiteY3761" fmla="*/ 258604 h 514350"/>
                <a:gd name="connsiteX3762" fmla="*/ 5187792 w 6400800"/>
                <a:gd name="connsiteY3762" fmla="*/ 257651 h 514350"/>
                <a:gd name="connsiteX3763" fmla="*/ 5189696 w 6400800"/>
                <a:gd name="connsiteY3763" fmla="*/ 253841 h 514350"/>
                <a:gd name="connsiteX3764" fmla="*/ 5189696 w 6400800"/>
                <a:gd name="connsiteY3764" fmla="*/ 260509 h 514350"/>
                <a:gd name="connsiteX3765" fmla="*/ 5178267 w 6400800"/>
                <a:gd name="connsiteY3765" fmla="*/ 230981 h 514350"/>
                <a:gd name="connsiteX3766" fmla="*/ 5186839 w 6400800"/>
                <a:gd name="connsiteY3766" fmla="*/ 213836 h 514350"/>
                <a:gd name="connsiteX3767" fmla="*/ 5188744 w 6400800"/>
                <a:gd name="connsiteY3767" fmla="*/ 210026 h 514350"/>
                <a:gd name="connsiteX3768" fmla="*/ 5188744 w 6400800"/>
                <a:gd name="connsiteY3768" fmla="*/ 219551 h 514350"/>
                <a:gd name="connsiteX3769" fmla="*/ 5188744 w 6400800"/>
                <a:gd name="connsiteY3769" fmla="*/ 254794 h 514350"/>
                <a:gd name="connsiteX3770" fmla="*/ 5185887 w 6400800"/>
                <a:gd name="connsiteY3770" fmla="*/ 258604 h 514350"/>
                <a:gd name="connsiteX3771" fmla="*/ 5185887 w 6400800"/>
                <a:gd name="connsiteY3771" fmla="*/ 258604 h 514350"/>
                <a:gd name="connsiteX3772" fmla="*/ 5178267 w 6400800"/>
                <a:gd name="connsiteY3772" fmla="*/ 243364 h 514350"/>
                <a:gd name="connsiteX3773" fmla="*/ 5175409 w 6400800"/>
                <a:gd name="connsiteY3773" fmla="*/ 238601 h 514350"/>
                <a:gd name="connsiteX3774" fmla="*/ 5178267 w 6400800"/>
                <a:gd name="connsiteY3774" fmla="*/ 230981 h 514350"/>
                <a:gd name="connsiteX3775" fmla="*/ 5168742 w 6400800"/>
                <a:gd name="connsiteY3775" fmla="*/ 238601 h 514350"/>
                <a:gd name="connsiteX3776" fmla="*/ 5168742 w 6400800"/>
                <a:gd name="connsiteY3776" fmla="*/ 238601 h 514350"/>
                <a:gd name="connsiteX3777" fmla="*/ 5168742 w 6400800"/>
                <a:gd name="connsiteY3777" fmla="*/ 238601 h 514350"/>
                <a:gd name="connsiteX3778" fmla="*/ 5168742 w 6400800"/>
                <a:gd name="connsiteY3778" fmla="*/ 238601 h 514350"/>
                <a:gd name="connsiteX3779" fmla="*/ 5166837 w 6400800"/>
                <a:gd name="connsiteY3779" fmla="*/ 280511 h 514350"/>
                <a:gd name="connsiteX3780" fmla="*/ 5167789 w 6400800"/>
                <a:gd name="connsiteY3780" fmla="*/ 259556 h 514350"/>
                <a:gd name="connsiteX3781" fmla="*/ 5167789 w 6400800"/>
                <a:gd name="connsiteY3781" fmla="*/ 259556 h 514350"/>
                <a:gd name="connsiteX3782" fmla="*/ 5171599 w 6400800"/>
                <a:gd name="connsiteY3782" fmla="*/ 248126 h 514350"/>
                <a:gd name="connsiteX3783" fmla="*/ 5177314 w 6400800"/>
                <a:gd name="connsiteY3783" fmla="*/ 263366 h 514350"/>
                <a:gd name="connsiteX3784" fmla="*/ 5179219 w 6400800"/>
                <a:gd name="connsiteY3784" fmla="*/ 267176 h 514350"/>
                <a:gd name="connsiteX3785" fmla="*/ 5176362 w 6400800"/>
                <a:gd name="connsiteY3785" fmla="*/ 271939 h 514350"/>
                <a:gd name="connsiteX3786" fmla="*/ 5166837 w 6400800"/>
                <a:gd name="connsiteY3786" fmla="*/ 287179 h 514350"/>
                <a:gd name="connsiteX3787" fmla="*/ 5166837 w 6400800"/>
                <a:gd name="connsiteY3787" fmla="*/ 280511 h 514350"/>
                <a:gd name="connsiteX3788" fmla="*/ 5166837 w 6400800"/>
                <a:gd name="connsiteY3788" fmla="*/ 307181 h 514350"/>
                <a:gd name="connsiteX3789" fmla="*/ 5170646 w 6400800"/>
                <a:gd name="connsiteY3789" fmla="*/ 296704 h 514350"/>
                <a:gd name="connsiteX3790" fmla="*/ 5171599 w 6400800"/>
                <a:gd name="connsiteY3790" fmla="*/ 293846 h 514350"/>
                <a:gd name="connsiteX3791" fmla="*/ 5176362 w 6400800"/>
                <a:gd name="connsiteY3791" fmla="*/ 289084 h 514350"/>
                <a:gd name="connsiteX3792" fmla="*/ 5181124 w 6400800"/>
                <a:gd name="connsiteY3792" fmla="*/ 284321 h 514350"/>
                <a:gd name="connsiteX3793" fmla="*/ 5175409 w 6400800"/>
                <a:gd name="connsiteY3793" fmla="*/ 288131 h 514350"/>
                <a:gd name="connsiteX3794" fmla="*/ 5172551 w 6400800"/>
                <a:gd name="connsiteY3794" fmla="*/ 290036 h 514350"/>
                <a:gd name="connsiteX3795" fmla="*/ 5179219 w 6400800"/>
                <a:gd name="connsiteY3795" fmla="*/ 272891 h 514350"/>
                <a:gd name="connsiteX3796" fmla="*/ 5180171 w 6400800"/>
                <a:gd name="connsiteY3796" fmla="*/ 270034 h 514350"/>
                <a:gd name="connsiteX3797" fmla="*/ 5184934 w 6400800"/>
                <a:gd name="connsiteY3797" fmla="*/ 280511 h 514350"/>
                <a:gd name="connsiteX3798" fmla="*/ 5190649 w 6400800"/>
                <a:gd name="connsiteY3798" fmla="*/ 292894 h 514350"/>
                <a:gd name="connsiteX3799" fmla="*/ 5190649 w 6400800"/>
                <a:gd name="connsiteY3799" fmla="*/ 298609 h 514350"/>
                <a:gd name="connsiteX3800" fmla="*/ 5192554 w 6400800"/>
                <a:gd name="connsiteY3800" fmla="*/ 330041 h 514350"/>
                <a:gd name="connsiteX3801" fmla="*/ 5192554 w 6400800"/>
                <a:gd name="connsiteY3801" fmla="*/ 335756 h 514350"/>
                <a:gd name="connsiteX3802" fmla="*/ 5192554 w 6400800"/>
                <a:gd name="connsiteY3802" fmla="*/ 336709 h 514350"/>
                <a:gd name="connsiteX3803" fmla="*/ 5191601 w 6400800"/>
                <a:gd name="connsiteY3803" fmla="*/ 338614 h 514350"/>
                <a:gd name="connsiteX3804" fmla="*/ 5187792 w 6400800"/>
                <a:gd name="connsiteY3804" fmla="*/ 348139 h 514350"/>
                <a:gd name="connsiteX3805" fmla="*/ 5183981 w 6400800"/>
                <a:gd name="connsiteY3805" fmla="*/ 309086 h 514350"/>
                <a:gd name="connsiteX3806" fmla="*/ 5177314 w 6400800"/>
                <a:gd name="connsiteY3806" fmla="*/ 348139 h 514350"/>
                <a:gd name="connsiteX3807" fmla="*/ 5176362 w 6400800"/>
                <a:gd name="connsiteY3807" fmla="*/ 354806 h 514350"/>
                <a:gd name="connsiteX3808" fmla="*/ 5174456 w 6400800"/>
                <a:gd name="connsiteY3808" fmla="*/ 349091 h 514350"/>
                <a:gd name="connsiteX3809" fmla="*/ 5171599 w 6400800"/>
                <a:gd name="connsiteY3809" fmla="*/ 341471 h 514350"/>
                <a:gd name="connsiteX3810" fmla="*/ 5173504 w 6400800"/>
                <a:gd name="connsiteY3810" fmla="*/ 328136 h 514350"/>
                <a:gd name="connsiteX3811" fmla="*/ 5169694 w 6400800"/>
                <a:gd name="connsiteY3811" fmla="*/ 338614 h 514350"/>
                <a:gd name="connsiteX3812" fmla="*/ 5167789 w 6400800"/>
                <a:gd name="connsiteY3812" fmla="*/ 334804 h 514350"/>
                <a:gd name="connsiteX3813" fmla="*/ 5165884 w 6400800"/>
                <a:gd name="connsiteY3813" fmla="*/ 312896 h 514350"/>
                <a:gd name="connsiteX3814" fmla="*/ 5166837 w 6400800"/>
                <a:gd name="connsiteY3814" fmla="*/ 307181 h 514350"/>
                <a:gd name="connsiteX3815" fmla="*/ 5161121 w 6400800"/>
                <a:gd name="connsiteY3815" fmla="*/ 218599 h 514350"/>
                <a:gd name="connsiteX3816" fmla="*/ 5164931 w 6400800"/>
                <a:gd name="connsiteY3816" fmla="*/ 229076 h 514350"/>
                <a:gd name="connsiteX3817" fmla="*/ 5161121 w 6400800"/>
                <a:gd name="connsiteY3817" fmla="*/ 248126 h 514350"/>
                <a:gd name="connsiteX3818" fmla="*/ 5157312 w 6400800"/>
                <a:gd name="connsiteY3818" fmla="*/ 206216 h 514350"/>
                <a:gd name="connsiteX3819" fmla="*/ 5161121 w 6400800"/>
                <a:gd name="connsiteY3819" fmla="*/ 218599 h 514350"/>
                <a:gd name="connsiteX3820" fmla="*/ 5148739 w 6400800"/>
                <a:gd name="connsiteY3820" fmla="*/ 256699 h 514350"/>
                <a:gd name="connsiteX3821" fmla="*/ 5149692 w 6400800"/>
                <a:gd name="connsiteY3821" fmla="*/ 255746 h 514350"/>
                <a:gd name="connsiteX3822" fmla="*/ 5149692 w 6400800"/>
                <a:gd name="connsiteY3822" fmla="*/ 283369 h 514350"/>
                <a:gd name="connsiteX3823" fmla="*/ 5149692 w 6400800"/>
                <a:gd name="connsiteY3823" fmla="*/ 284321 h 514350"/>
                <a:gd name="connsiteX3824" fmla="*/ 5143024 w 6400800"/>
                <a:gd name="connsiteY3824" fmla="*/ 263366 h 514350"/>
                <a:gd name="connsiteX3825" fmla="*/ 5148739 w 6400800"/>
                <a:gd name="connsiteY3825" fmla="*/ 256699 h 514350"/>
                <a:gd name="connsiteX3826" fmla="*/ 5087779 w 6400800"/>
                <a:gd name="connsiteY3826" fmla="*/ 317659 h 514350"/>
                <a:gd name="connsiteX3827" fmla="*/ 5087779 w 6400800"/>
                <a:gd name="connsiteY3827" fmla="*/ 315754 h 514350"/>
                <a:gd name="connsiteX3828" fmla="*/ 5087779 w 6400800"/>
                <a:gd name="connsiteY3828" fmla="*/ 317659 h 514350"/>
                <a:gd name="connsiteX3829" fmla="*/ 5087779 w 6400800"/>
                <a:gd name="connsiteY3829" fmla="*/ 317659 h 514350"/>
                <a:gd name="connsiteX3830" fmla="*/ 5122069 w 6400800"/>
                <a:gd name="connsiteY3830" fmla="*/ 298609 h 514350"/>
                <a:gd name="connsiteX3831" fmla="*/ 5128737 w 6400800"/>
                <a:gd name="connsiteY3831" fmla="*/ 287179 h 514350"/>
                <a:gd name="connsiteX3832" fmla="*/ 5124926 w 6400800"/>
                <a:gd name="connsiteY3832" fmla="*/ 327184 h 514350"/>
                <a:gd name="connsiteX3833" fmla="*/ 5121117 w 6400800"/>
                <a:gd name="connsiteY3833" fmla="*/ 318611 h 514350"/>
                <a:gd name="connsiteX3834" fmla="*/ 5117306 w 6400800"/>
                <a:gd name="connsiteY3834" fmla="*/ 308134 h 514350"/>
                <a:gd name="connsiteX3835" fmla="*/ 5122069 w 6400800"/>
                <a:gd name="connsiteY3835" fmla="*/ 298609 h 514350"/>
                <a:gd name="connsiteX3836" fmla="*/ 5110639 w 6400800"/>
                <a:gd name="connsiteY3836" fmla="*/ 321469 h 514350"/>
                <a:gd name="connsiteX3837" fmla="*/ 5110639 w 6400800"/>
                <a:gd name="connsiteY3837" fmla="*/ 321469 h 514350"/>
                <a:gd name="connsiteX3838" fmla="*/ 5118259 w 6400800"/>
                <a:gd name="connsiteY3838" fmla="*/ 344329 h 514350"/>
                <a:gd name="connsiteX3839" fmla="*/ 5116354 w 6400800"/>
                <a:gd name="connsiteY3839" fmla="*/ 347186 h 514350"/>
                <a:gd name="connsiteX3840" fmla="*/ 5114449 w 6400800"/>
                <a:gd name="connsiteY3840" fmla="*/ 349091 h 514350"/>
                <a:gd name="connsiteX3841" fmla="*/ 5110639 w 6400800"/>
                <a:gd name="connsiteY3841" fmla="*/ 335756 h 514350"/>
                <a:gd name="connsiteX3842" fmla="*/ 5107781 w 6400800"/>
                <a:gd name="connsiteY3842" fmla="*/ 327184 h 514350"/>
                <a:gd name="connsiteX3843" fmla="*/ 5110639 w 6400800"/>
                <a:gd name="connsiteY3843" fmla="*/ 321469 h 514350"/>
                <a:gd name="connsiteX3844" fmla="*/ 5105876 w 6400800"/>
                <a:gd name="connsiteY3844" fmla="*/ 308134 h 514350"/>
                <a:gd name="connsiteX3845" fmla="*/ 5103019 w 6400800"/>
                <a:gd name="connsiteY3845" fmla="*/ 311944 h 514350"/>
                <a:gd name="connsiteX3846" fmla="*/ 5101114 w 6400800"/>
                <a:gd name="connsiteY3846" fmla="*/ 306229 h 514350"/>
                <a:gd name="connsiteX3847" fmla="*/ 5101114 w 6400800"/>
                <a:gd name="connsiteY3847" fmla="*/ 304324 h 514350"/>
                <a:gd name="connsiteX3848" fmla="*/ 5101114 w 6400800"/>
                <a:gd name="connsiteY3848" fmla="*/ 305276 h 514350"/>
                <a:gd name="connsiteX3849" fmla="*/ 5096351 w 6400800"/>
                <a:gd name="connsiteY3849" fmla="*/ 288131 h 514350"/>
                <a:gd name="connsiteX3850" fmla="*/ 5097304 w 6400800"/>
                <a:gd name="connsiteY3850" fmla="*/ 281464 h 514350"/>
                <a:gd name="connsiteX3851" fmla="*/ 5105876 w 6400800"/>
                <a:gd name="connsiteY3851" fmla="*/ 308134 h 514350"/>
                <a:gd name="connsiteX3852" fmla="*/ 5097304 w 6400800"/>
                <a:gd name="connsiteY3852" fmla="*/ 282416 h 514350"/>
                <a:gd name="connsiteX3853" fmla="*/ 5095399 w 6400800"/>
                <a:gd name="connsiteY3853" fmla="*/ 286226 h 514350"/>
                <a:gd name="connsiteX3854" fmla="*/ 5093494 w 6400800"/>
                <a:gd name="connsiteY3854" fmla="*/ 279559 h 514350"/>
                <a:gd name="connsiteX3855" fmla="*/ 5087779 w 6400800"/>
                <a:gd name="connsiteY3855" fmla="*/ 258604 h 514350"/>
                <a:gd name="connsiteX3856" fmla="*/ 5089684 w 6400800"/>
                <a:gd name="connsiteY3856" fmla="*/ 257651 h 514350"/>
                <a:gd name="connsiteX3857" fmla="*/ 5097304 w 6400800"/>
                <a:gd name="connsiteY3857" fmla="*/ 282416 h 514350"/>
                <a:gd name="connsiteX3858" fmla="*/ 5080159 w 6400800"/>
                <a:gd name="connsiteY3858" fmla="*/ 224314 h 514350"/>
                <a:gd name="connsiteX3859" fmla="*/ 5089684 w 6400800"/>
                <a:gd name="connsiteY3859" fmla="*/ 254794 h 514350"/>
                <a:gd name="connsiteX3860" fmla="*/ 5087779 w 6400800"/>
                <a:gd name="connsiteY3860" fmla="*/ 254794 h 514350"/>
                <a:gd name="connsiteX3861" fmla="*/ 5081112 w 6400800"/>
                <a:gd name="connsiteY3861" fmla="*/ 228124 h 514350"/>
                <a:gd name="connsiteX3862" fmla="*/ 5080159 w 6400800"/>
                <a:gd name="connsiteY3862" fmla="*/ 224314 h 514350"/>
                <a:gd name="connsiteX3863" fmla="*/ 5080159 w 6400800"/>
                <a:gd name="connsiteY3863" fmla="*/ 224314 h 514350"/>
                <a:gd name="connsiteX3864" fmla="*/ 5076349 w 6400800"/>
                <a:gd name="connsiteY3864" fmla="*/ 272891 h 514350"/>
                <a:gd name="connsiteX3865" fmla="*/ 5076349 w 6400800"/>
                <a:gd name="connsiteY3865" fmla="*/ 268129 h 514350"/>
                <a:gd name="connsiteX3866" fmla="*/ 5079206 w 6400800"/>
                <a:gd name="connsiteY3866" fmla="*/ 283369 h 514350"/>
                <a:gd name="connsiteX3867" fmla="*/ 5083017 w 6400800"/>
                <a:gd name="connsiteY3867" fmla="*/ 301466 h 514350"/>
                <a:gd name="connsiteX3868" fmla="*/ 5083017 w 6400800"/>
                <a:gd name="connsiteY3868" fmla="*/ 304324 h 514350"/>
                <a:gd name="connsiteX3869" fmla="*/ 5082064 w 6400800"/>
                <a:gd name="connsiteY3869" fmla="*/ 311944 h 514350"/>
                <a:gd name="connsiteX3870" fmla="*/ 5073492 w 6400800"/>
                <a:gd name="connsiteY3870" fmla="*/ 292894 h 514350"/>
                <a:gd name="connsiteX3871" fmla="*/ 5076349 w 6400800"/>
                <a:gd name="connsiteY3871" fmla="*/ 272891 h 514350"/>
                <a:gd name="connsiteX3872" fmla="*/ 5066824 w 6400800"/>
                <a:gd name="connsiteY3872" fmla="*/ 377666 h 514350"/>
                <a:gd name="connsiteX3873" fmla="*/ 5066824 w 6400800"/>
                <a:gd name="connsiteY3873" fmla="*/ 380524 h 514350"/>
                <a:gd name="connsiteX3874" fmla="*/ 5066824 w 6400800"/>
                <a:gd name="connsiteY3874" fmla="*/ 383381 h 514350"/>
                <a:gd name="connsiteX3875" fmla="*/ 5065871 w 6400800"/>
                <a:gd name="connsiteY3875" fmla="*/ 384334 h 514350"/>
                <a:gd name="connsiteX3876" fmla="*/ 5064919 w 6400800"/>
                <a:gd name="connsiteY3876" fmla="*/ 381476 h 514350"/>
                <a:gd name="connsiteX3877" fmla="*/ 5066824 w 6400800"/>
                <a:gd name="connsiteY3877" fmla="*/ 377666 h 514350"/>
                <a:gd name="connsiteX3878" fmla="*/ 5057299 w 6400800"/>
                <a:gd name="connsiteY3878" fmla="*/ 303371 h 514350"/>
                <a:gd name="connsiteX3879" fmla="*/ 5051584 w 6400800"/>
                <a:gd name="connsiteY3879" fmla="*/ 294799 h 514350"/>
                <a:gd name="connsiteX3880" fmla="*/ 5052537 w 6400800"/>
                <a:gd name="connsiteY3880" fmla="*/ 290989 h 514350"/>
                <a:gd name="connsiteX3881" fmla="*/ 5055394 w 6400800"/>
                <a:gd name="connsiteY3881" fmla="*/ 287179 h 514350"/>
                <a:gd name="connsiteX3882" fmla="*/ 5057299 w 6400800"/>
                <a:gd name="connsiteY3882" fmla="*/ 303371 h 514350"/>
                <a:gd name="connsiteX3883" fmla="*/ 5050631 w 6400800"/>
                <a:gd name="connsiteY3883" fmla="*/ 252889 h 514350"/>
                <a:gd name="connsiteX3884" fmla="*/ 5052537 w 6400800"/>
                <a:gd name="connsiteY3884" fmla="*/ 258604 h 514350"/>
                <a:gd name="connsiteX3885" fmla="*/ 5053489 w 6400800"/>
                <a:gd name="connsiteY3885" fmla="*/ 260509 h 514350"/>
                <a:gd name="connsiteX3886" fmla="*/ 5054442 w 6400800"/>
                <a:gd name="connsiteY3886" fmla="*/ 268129 h 514350"/>
                <a:gd name="connsiteX3887" fmla="*/ 5052537 w 6400800"/>
                <a:gd name="connsiteY3887" fmla="*/ 273844 h 514350"/>
                <a:gd name="connsiteX3888" fmla="*/ 5051584 w 6400800"/>
                <a:gd name="connsiteY3888" fmla="*/ 276701 h 514350"/>
                <a:gd name="connsiteX3889" fmla="*/ 5048726 w 6400800"/>
                <a:gd name="connsiteY3889" fmla="*/ 279559 h 514350"/>
                <a:gd name="connsiteX3890" fmla="*/ 5048726 w 6400800"/>
                <a:gd name="connsiteY3890" fmla="*/ 278606 h 514350"/>
                <a:gd name="connsiteX3891" fmla="*/ 5048726 w 6400800"/>
                <a:gd name="connsiteY3891" fmla="*/ 274796 h 514350"/>
                <a:gd name="connsiteX3892" fmla="*/ 5049679 w 6400800"/>
                <a:gd name="connsiteY3892" fmla="*/ 268129 h 514350"/>
                <a:gd name="connsiteX3893" fmla="*/ 5050631 w 6400800"/>
                <a:gd name="connsiteY3893" fmla="*/ 262414 h 514350"/>
                <a:gd name="connsiteX3894" fmla="*/ 5048726 w 6400800"/>
                <a:gd name="connsiteY3894" fmla="*/ 268129 h 514350"/>
                <a:gd name="connsiteX3895" fmla="*/ 5048726 w 6400800"/>
                <a:gd name="connsiteY3895" fmla="*/ 269081 h 514350"/>
                <a:gd name="connsiteX3896" fmla="*/ 5048726 w 6400800"/>
                <a:gd name="connsiteY3896" fmla="*/ 266224 h 514350"/>
                <a:gd name="connsiteX3897" fmla="*/ 5050631 w 6400800"/>
                <a:gd name="connsiteY3897" fmla="*/ 252889 h 514350"/>
                <a:gd name="connsiteX3898" fmla="*/ 5020151 w 6400800"/>
                <a:gd name="connsiteY3898" fmla="*/ 390049 h 514350"/>
                <a:gd name="connsiteX3899" fmla="*/ 5014437 w 6400800"/>
                <a:gd name="connsiteY3899" fmla="*/ 376714 h 514350"/>
                <a:gd name="connsiteX3900" fmla="*/ 5014437 w 6400800"/>
                <a:gd name="connsiteY3900" fmla="*/ 375761 h 514350"/>
                <a:gd name="connsiteX3901" fmla="*/ 5022056 w 6400800"/>
                <a:gd name="connsiteY3901" fmla="*/ 347186 h 514350"/>
                <a:gd name="connsiteX3902" fmla="*/ 5022056 w 6400800"/>
                <a:gd name="connsiteY3902" fmla="*/ 348139 h 514350"/>
                <a:gd name="connsiteX3903" fmla="*/ 5022056 w 6400800"/>
                <a:gd name="connsiteY3903" fmla="*/ 363379 h 514350"/>
                <a:gd name="connsiteX3904" fmla="*/ 5023009 w 6400800"/>
                <a:gd name="connsiteY3904" fmla="*/ 379571 h 514350"/>
                <a:gd name="connsiteX3905" fmla="*/ 5023962 w 6400800"/>
                <a:gd name="connsiteY3905" fmla="*/ 386239 h 514350"/>
                <a:gd name="connsiteX3906" fmla="*/ 5020151 w 6400800"/>
                <a:gd name="connsiteY3906" fmla="*/ 390049 h 514350"/>
                <a:gd name="connsiteX3907" fmla="*/ 5024914 w 6400800"/>
                <a:gd name="connsiteY3907" fmla="*/ 400526 h 514350"/>
                <a:gd name="connsiteX3908" fmla="*/ 5024914 w 6400800"/>
                <a:gd name="connsiteY3908" fmla="*/ 400526 h 514350"/>
                <a:gd name="connsiteX3909" fmla="*/ 5024914 w 6400800"/>
                <a:gd name="connsiteY3909" fmla="*/ 400526 h 514350"/>
                <a:gd name="connsiteX3910" fmla="*/ 5024914 w 6400800"/>
                <a:gd name="connsiteY3910" fmla="*/ 400526 h 514350"/>
                <a:gd name="connsiteX3911" fmla="*/ 5035392 w 6400800"/>
                <a:gd name="connsiteY3911" fmla="*/ 314801 h 514350"/>
                <a:gd name="connsiteX3912" fmla="*/ 5035392 w 6400800"/>
                <a:gd name="connsiteY3912" fmla="*/ 317659 h 514350"/>
                <a:gd name="connsiteX3913" fmla="*/ 5031581 w 6400800"/>
                <a:gd name="connsiteY3913" fmla="*/ 353854 h 514350"/>
                <a:gd name="connsiteX3914" fmla="*/ 5031581 w 6400800"/>
                <a:gd name="connsiteY3914" fmla="*/ 353854 h 514350"/>
                <a:gd name="connsiteX3915" fmla="*/ 5031581 w 6400800"/>
                <a:gd name="connsiteY3915" fmla="*/ 354806 h 514350"/>
                <a:gd name="connsiteX3916" fmla="*/ 5030629 w 6400800"/>
                <a:gd name="connsiteY3916" fmla="*/ 347186 h 514350"/>
                <a:gd name="connsiteX3917" fmla="*/ 5027771 w 6400800"/>
                <a:gd name="connsiteY3917" fmla="*/ 329089 h 514350"/>
                <a:gd name="connsiteX3918" fmla="*/ 5028724 w 6400800"/>
                <a:gd name="connsiteY3918" fmla="*/ 325279 h 514350"/>
                <a:gd name="connsiteX3919" fmla="*/ 5032534 w 6400800"/>
                <a:gd name="connsiteY3919" fmla="*/ 319564 h 514350"/>
                <a:gd name="connsiteX3920" fmla="*/ 5035392 w 6400800"/>
                <a:gd name="connsiteY3920" fmla="*/ 314801 h 514350"/>
                <a:gd name="connsiteX3921" fmla="*/ 5006817 w 6400800"/>
                <a:gd name="connsiteY3921" fmla="*/ 242411 h 514350"/>
                <a:gd name="connsiteX3922" fmla="*/ 5019199 w 6400800"/>
                <a:gd name="connsiteY3922" fmla="*/ 259556 h 514350"/>
                <a:gd name="connsiteX3923" fmla="*/ 5025867 w 6400800"/>
                <a:gd name="connsiteY3923" fmla="*/ 270034 h 514350"/>
                <a:gd name="connsiteX3924" fmla="*/ 5021104 w 6400800"/>
                <a:gd name="connsiteY3924" fmla="*/ 263366 h 514350"/>
                <a:gd name="connsiteX3925" fmla="*/ 5014437 w 6400800"/>
                <a:gd name="connsiteY3925" fmla="*/ 255746 h 514350"/>
                <a:gd name="connsiteX3926" fmla="*/ 5004912 w 6400800"/>
                <a:gd name="connsiteY3926" fmla="*/ 245269 h 514350"/>
                <a:gd name="connsiteX3927" fmla="*/ 5006817 w 6400800"/>
                <a:gd name="connsiteY3927" fmla="*/ 242411 h 514350"/>
                <a:gd name="connsiteX3928" fmla="*/ 5004912 w 6400800"/>
                <a:gd name="connsiteY3928" fmla="*/ 242411 h 514350"/>
                <a:gd name="connsiteX3929" fmla="*/ 5004912 w 6400800"/>
                <a:gd name="connsiteY3929" fmla="*/ 238601 h 514350"/>
                <a:gd name="connsiteX3930" fmla="*/ 5006817 w 6400800"/>
                <a:gd name="connsiteY3930" fmla="*/ 241459 h 514350"/>
                <a:gd name="connsiteX3931" fmla="*/ 5004912 w 6400800"/>
                <a:gd name="connsiteY3931" fmla="*/ 244316 h 514350"/>
                <a:gd name="connsiteX3932" fmla="*/ 5004912 w 6400800"/>
                <a:gd name="connsiteY3932" fmla="*/ 243364 h 514350"/>
                <a:gd name="connsiteX3933" fmla="*/ 5004912 w 6400800"/>
                <a:gd name="connsiteY3933" fmla="*/ 242411 h 514350"/>
                <a:gd name="connsiteX3934" fmla="*/ 4999196 w 6400800"/>
                <a:gd name="connsiteY3934" fmla="*/ 303371 h 514350"/>
                <a:gd name="connsiteX3935" fmla="*/ 5003006 w 6400800"/>
                <a:gd name="connsiteY3935" fmla="*/ 252889 h 514350"/>
                <a:gd name="connsiteX3936" fmla="*/ 5008721 w 6400800"/>
                <a:gd name="connsiteY3936" fmla="*/ 260509 h 514350"/>
                <a:gd name="connsiteX3937" fmla="*/ 5014437 w 6400800"/>
                <a:gd name="connsiteY3937" fmla="*/ 268129 h 514350"/>
                <a:gd name="connsiteX3938" fmla="*/ 5020151 w 6400800"/>
                <a:gd name="connsiteY3938" fmla="*/ 276701 h 514350"/>
                <a:gd name="connsiteX3939" fmla="*/ 5029676 w 6400800"/>
                <a:gd name="connsiteY3939" fmla="*/ 292894 h 514350"/>
                <a:gd name="connsiteX3940" fmla="*/ 5029676 w 6400800"/>
                <a:gd name="connsiteY3940" fmla="*/ 293846 h 514350"/>
                <a:gd name="connsiteX3941" fmla="*/ 5025867 w 6400800"/>
                <a:gd name="connsiteY3941" fmla="*/ 302419 h 514350"/>
                <a:gd name="connsiteX3942" fmla="*/ 5023009 w 6400800"/>
                <a:gd name="connsiteY3942" fmla="*/ 305276 h 514350"/>
                <a:gd name="connsiteX3943" fmla="*/ 5022056 w 6400800"/>
                <a:gd name="connsiteY3943" fmla="*/ 301466 h 514350"/>
                <a:gd name="connsiteX3944" fmla="*/ 5022056 w 6400800"/>
                <a:gd name="connsiteY3944" fmla="*/ 306229 h 514350"/>
                <a:gd name="connsiteX3945" fmla="*/ 5019199 w 6400800"/>
                <a:gd name="connsiteY3945" fmla="*/ 309086 h 514350"/>
                <a:gd name="connsiteX3946" fmla="*/ 5012531 w 6400800"/>
                <a:gd name="connsiteY3946" fmla="*/ 318611 h 514350"/>
                <a:gd name="connsiteX3947" fmla="*/ 5013484 w 6400800"/>
                <a:gd name="connsiteY3947" fmla="*/ 311944 h 514350"/>
                <a:gd name="connsiteX3948" fmla="*/ 5017294 w 6400800"/>
                <a:gd name="connsiteY3948" fmla="*/ 294799 h 514350"/>
                <a:gd name="connsiteX3949" fmla="*/ 5020151 w 6400800"/>
                <a:gd name="connsiteY3949" fmla="*/ 279559 h 514350"/>
                <a:gd name="connsiteX3950" fmla="*/ 5013484 w 6400800"/>
                <a:gd name="connsiteY3950" fmla="*/ 293846 h 514350"/>
                <a:gd name="connsiteX3951" fmla="*/ 5006817 w 6400800"/>
                <a:gd name="connsiteY3951" fmla="*/ 310039 h 514350"/>
                <a:gd name="connsiteX3952" fmla="*/ 4999196 w 6400800"/>
                <a:gd name="connsiteY3952" fmla="*/ 331946 h 514350"/>
                <a:gd name="connsiteX3953" fmla="*/ 4999196 w 6400800"/>
                <a:gd name="connsiteY3953" fmla="*/ 332899 h 514350"/>
                <a:gd name="connsiteX3954" fmla="*/ 4997292 w 6400800"/>
                <a:gd name="connsiteY3954" fmla="*/ 327184 h 514350"/>
                <a:gd name="connsiteX3955" fmla="*/ 4999196 w 6400800"/>
                <a:gd name="connsiteY3955" fmla="*/ 303371 h 514350"/>
                <a:gd name="connsiteX3956" fmla="*/ 4968717 w 6400800"/>
                <a:gd name="connsiteY3956" fmla="*/ 208121 h 514350"/>
                <a:gd name="connsiteX3957" fmla="*/ 4967764 w 6400800"/>
                <a:gd name="connsiteY3957" fmla="*/ 212884 h 514350"/>
                <a:gd name="connsiteX3958" fmla="*/ 4966812 w 6400800"/>
                <a:gd name="connsiteY3958" fmla="*/ 217646 h 514350"/>
                <a:gd name="connsiteX3959" fmla="*/ 4966812 w 6400800"/>
                <a:gd name="connsiteY3959" fmla="*/ 215741 h 514350"/>
                <a:gd name="connsiteX3960" fmla="*/ 4968717 w 6400800"/>
                <a:gd name="connsiteY3960" fmla="*/ 208121 h 514350"/>
                <a:gd name="connsiteX3961" fmla="*/ 4960144 w 6400800"/>
                <a:gd name="connsiteY3961" fmla="*/ 364331 h 514350"/>
                <a:gd name="connsiteX3962" fmla="*/ 4961096 w 6400800"/>
                <a:gd name="connsiteY3962" fmla="*/ 381476 h 514350"/>
                <a:gd name="connsiteX3963" fmla="*/ 4958239 w 6400800"/>
                <a:gd name="connsiteY3963" fmla="*/ 391001 h 514350"/>
                <a:gd name="connsiteX3964" fmla="*/ 4957287 w 6400800"/>
                <a:gd name="connsiteY3964" fmla="*/ 386239 h 514350"/>
                <a:gd name="connsiteX3965" fmla="*/ 4957287 w 6400800"/>
                <a:gd name="connsiteY3965" fmla="*/ 380524 h 514350"/>
                <a:gd name="connsiteX3966" fmla="*/ 4956334 w 6400800"/>
                <a:gd name="connsiteY3966" fmla="*/ 356711 h 514350"/>
                <a:gd name="connsiteX3967" fmla="*/ 4956334 w 6400800"/>
                <a:gd name="connsiteY3967" fmla="*/ 351949 h 514350"/>
                <a:gd name="connsiteX3968" fmla="*/ 4958239 w 6400800"/>
                <a:gd name="connsiteY3968" fmla="*/ 348139 h 514350"/>
                <a:gd name="connsiteX3969" fmla="*/ 4960144 w 6400800"/>
                <a:gd name="connsiteY3969" fmla="*/ 364331 h 514350"/>
                <a:gd name="connsiteX3970" fmla="*/ 4957287 w 6400800"/>
                <a:gd name="connsiteY3970" fmla="*/ 256699 h 514350"/>
                <a:gd name="connsiteX3971" fmla="*/ 4957287 w 6400800"/>
                <a:gd name="connsiteY3971" fmla="*/ 258604 h 514350"/>
                <a:gd name="connsiteX3972" fmla="*/ 4957287 w 6400800"/>
                <a:gd name="connsiteY3972" fmla="*/ 259556 h 514350"/>
                <a:gd name="connsiteX3973" fmla="*/ 4955381 w 6400800"/>
                <a:gd name="connsiteY3973" fmla="*/ 267176 h 514350"/>
                <a:gd name="connsiteX3974" fmla="*/ 4954429 w 6400800"/>
                <a:gd name="connsiteY3974" fmla="*/ 265271 h 514350"/>
                <a:gd name="connsiteX3975" fmla="*/ 4957287 w 6400800"/>
                <a:gd name="connsiteY3975" fmla="*/ 256699 h 514350"/>
                <a:gd name="connsiteX3976" fmla="*/ 4954429 w 6400800"/>
                <a:gd name="connsiteY3976" fmla="*/ 268129 h 514350"/>
                <a:gd name="connsiteX3977" fmla="*/ 4955381 w 6400800"/>
                <a:gd name="connsiteY3977" fmla="*/ 270986 h 514350"/>
                <a:gd name="connsiteX3978" fmla="*/ 4951571 w 6400800"/>
                <a:gd name="connsiteY3978" fmla="*/ 290036 h 514350"/>
                <a:gd name="connsiteX3979" fmla="*/ 4944904 w 6400800"/>
                <a:gd name="connsiteY3979" fmla="*/ 316706 h 514350"/>
                <a:gd name="connsiteX3980" fmla="*/ 4943951 w 6400800"/>
                <a:gd name="connsiteY3980" fmla="*/ 310991 h 514350"/>
                <a:gd name="connsiteX3981" fmla="*/ 4943951 w 6400800"/>
                <a:gd name="connsiteY3981" fmla="*/ 320516 h 514350"/>
                <a:gd name="connsiteX3982" fmla="*/ 4940142 w 6400800"/>
                <a:gd name="connsiteY3982" fmla="*/ 336709 h 514350"/>
                <a:gd name="connsiteX3983" fmla="*/ 4940142 w 6400800"/>
                <a:gd name="connsiteY3983" fmla="*/ 335756 h 514350"/>
                <a:gd name="connsiteX3984" fmla="*/ 4938237 w 6400800"/>
                <a:gd name="connsiteY3984" fmla="*/ 325279 h 514350"/>
                <a:gd name="connsiteX3985" fmla="*/ 4954429 w 6400800"/>
                <a:gd name="connsiteY3985" fmla="*/ 268129 h 514350"/>
                <a:gd name="connsiteX3986" fmla="*/ 4922044 w 6400800"/>
                <a:gd name="connsiteY3986" fmla="*/ 378619 h 514350"/>
                <a:gd name="connsiteX3987" fmla="*/ 4922044 w 6400800"/>
                <a:gd name="connsiteY3987" fmla="*/ 378619 h 514350"/>
                <a:gd name="connsiteX3988" fmla="*/ 4922044 w 6400800"/>
                <a:gd name="connsiteY3988" fmla="*/ 378619 h 514350"/>
                <a:gd name="connsiteX3989" fmla="*/ 4922044 w 6400800"/>
                <a:gd name="connsiteY3989" fmla="*/ 378619 h 514350"/>
                <a:gd name="connsiteX3990" fmla="*/ 4908709 w 6400800"/>
                <a:gd name="connsiteY3990" fmla="*/ 307181 h 514350"/>
                <a:gd name="connsiteX3991" fmla="*/ 4915376 w 6400800"/>
                <a:gd name="connsiteY3991" fmla="*/ 326231 h 514350"/>
                <a:gd name="connsiteX3992" fmla="*/ 4909662 w 6400800"/>
                <a:gd name="connsiteY3992" fmla="*/ 338614 h 514350"/>
                <a:gd name="connsiteX3993" fmla="*/ 4906804 w 6400800"/>
                <a:gd name="connsiteY3993" fmla="*/ 308134 h 514350"/>
                <a:gd name="connsiteX3994" fmla="*/ 4906804 w 6400800"/>
                <a:gd name="connsiteY3994" fmla="*/ 305276 h 514350"/>
                <a:gd name="connsiteX3995" fmla="*/ 4905851 w 6400800"/>
                <a:gd name="connsiteY3995" fmla="*/ 307181 h 514350"/>
                <a:gd name="connsiteX3996" fmla="*/ 4904899 w 6400800"/>
                <a:gd name="connsiteY3996" fmla="*/ 297656 h 514350"/>
                <a:gd name="connsiteX3997" fmla="*/ 4908709 w 6400800"/>
                <a:gd name="connsiteY3997" fmla="*/ 307181 h 514350"/>
                <a:gd name="connsiteX3998" fmla="*/ 4897279 w 6400800"/>
                <a:gd name="connsiteY3998" fmla="*/ 351949 h 514350"/>
                <a:gd name="connsiteX3999" fmla="*/ 4896326 w 6400800"/>
                <a:gd name="connsiteY3999" fmla="*/ 365284 h 514350"/>
                <a:gd name="connsiteX4000" fmla="*/ 4895374 w 6400800"/>
                <a:gd name="connsiteY4000" fmla="*/ 368141 h 514350"/>
                <a:gd name="connsiteX4001" fmla="*/ 4894421 w 6400800"/>
                <a:gd name="connsiteY4001" fmla="*/ 357664 h 514350"/>
                <a:gd name="connsiteX4002" fmla="*/ 4892517 w 6400800"/>
                <a:gd name="connsiteY4002" fmla="*/ 341471 h 514350"/>
                <a:gd name="connsiteX4003" fmla="*/ 4897279 w 6400800"/>
                <a:gd name="connsiteY4003" fmla="*/ 351949 h 514350"/>
                <a:gd name="connsiteX4004" fmla="*/ 4822984 w 6400800"/>
                <a:gd name="connsiteY4004" fmla="*/ 387191 h 514350"/>
                <a:gd name="connsiteX4005" fmla="*/ 4822984 w 6400800"/>
                <a:gd name="connsiteY4005" fmla="*/ 385286 h 514350"/>
                <a:gd name="connsiteX4006" fmla="*/ 4822984 w 6400800"/>
                <a:gd name="connsiteY4006" fmla="*/ 387191 h 514350"/>
                <a:gd name="connsiteX4007" fmla="*/ 4822984 w 6400800"/>
                <a:gd name="connsiteY4007" fmla="*/ 387191 h 514350"/>
                <a:gd name="connsiteX4008" fmla="*/ 4842987 w 6400800"/>
                <a:gd name="connsiteY4008" fmla="*/ 338614 h 514350"/>
                <a:gd name="connsiteX4009" fmla="*/ 4842987 w 6400800"/>
                <a:gd name="connsiteY4009" fmla="*/ 356711 h 514350"/>
                <a:gd name="connsiteX4010" fmla="*/ 4842987 w 6400800"/>
                <a:gd name="connsiteY4010" fmla="*/ 360521 h 514350"/>
                <a:gd name="connsiteX4011" fmla="*/ 4840129 w 6400800"/>
                <a:gd name="connsiteY4011" fmla="*/ 382429 h 514350"/>
                <a:gd name="connsiteX4012" fmla="*/ 4838224 w 6400800"/>
                <a:gd name="connsiteY4012" fmla="*/ 390049 h 514350"/>
                <a:gd name="connsiteX4013" fmla="*/ 4826794 w 6400800"/>
                <a:gd name="connsiteY4013" fmla="*/ 387191 h 514350"/>
                <a:gd name="connsiteX4014" fmla="*/ 4824889 w 6400800"/>
                <a:gd name="connsiteY4014" fmla="*/ 379571 h 514350"/>
                <a:gd name="connsiteX4015" fmla="*/ 4827747 w 6400800"/>
                <a:gd name="connsiteY4015" fmla="*/ 370999 h 514350"/>
                <a:gd name="connsiteX4016" fmla="*/ 4838224 w 6400800"/>
                <a:gd name="connsiteY4016" fmla="*/ 346234 h 514350"/>
                <a:gd name="connsiteX4017" fmla="*/ 4843939 w 6400800"/>
                <a:gd name="connsiteY4017" fmla="*/ 336709 h 514350"/>
                <a:gd name="connsiteX4018" fmla="*/ 4842987 w 6400800"/>
                <a:gd name="connsiteY4018" fmla="*/ 338614 h 514350"/>
                <a:gd name="connsiteX4019" fmla="*/ 4842987 w 6400800"/>
                <a:gd name="connsiteY4019" fmla="*/ 338614 h 514350"/>
                <a:gd name="connsiteX4020" fmla="*/ 4843939 w 6400800"/>
                <a:gd name="connsiteY4020" fmla="*/ 329089 h 514350"/>
                <a:gd name="connsiteX4021" fmla="*/ 4843939 w 6400800"/>
                <a:gd name="connsiteY4021" fmla="*/ 329089 h 514350"/>
                <a:gd name="connsiteX4022" fmla="*/ 4836319 w 6400800"/>
                <a:gd name="connsiteY4022" fmla="*/ 318611 h 514350"/>
                <a:gd name="connsiteX4023" fmla="*/ 4836319 w 6400800"/>
                <a:gd name="connsiteY4023" fmla="*/ 318611 h 514350"/>
                <a:gd name="connsiteX4024" fmla="*/ 4839176 w 6400800"/>
                <a:gd name="connsiteY4024" fmla="*/ 314801 h 514350"/>
                <a:gd name="connsiteX4025" fmla="*/ 4842987 w 6400800"/>
                <a:gd name="connsiteY4025" fmla="*/ 321469 h 514350"/>
                <a:gd name="connsiteX4026" fmla="*/ 4843939 w 6400800"/>
                <a:gd name="connsiteY4026" fmla="*/ 323374 h 514350"/>
                <a:gd name="connsiteX4027" fmla="*/ 4843939 w 6400800"/>
                <a:gd name="connsiteY4027" fmla="*/ 329089 h 514350"/>
                <a:gd name="connsiteX4028" fmla="*/ 4845844 w 6400800"/>
                <a:gd name="connsiteY4028" fmla="*/ 296704 h 514350"/>
                <a:gd name="connsiteX4029" fmla="*/ 4844891 w 6400800"/>
                <a:gd name="connsiteY4029" fmla="*/ 316706 h 514350"/>
                <a:gd name="connsiteX4030" fmla="*/ 4840129 w 6400800"/>
                <a:gd name="connsiteY4030" fmla="*/ 310039 h 514350"/>
                <a:gd name="connsiteX4031" fmla="*/ 4837272 w 6400800"/>
                <a:gd name="connsiteY4031" fmla="*/ 306229 h 514350"/>
                <a:gd name="connsiteX4032" fmla="*/ 4845844 w 6400800"/>
                <a:gd name="connsiteY4032" fmla="*/ 290989 h 514350"/>
                <a:gd name="connsiteX4033" fmla="*/ 4847749 w 6400800"/>
                <a:gd name="connsiteY4033" fmla="*/ 288131 h 514350"/>
                <a:gd name="connsiteX4034" fmla="*/ 4845844 w 6400800"/>
                <a:gd name="connsiteY4034" fmla="*/ 296704 h 514350"/>
                <a:gd name="connsiteX4035" fmla="*/ 4869656 w 6400800"/>
                <a:gd name="connsiteY4035" fmla="*/ 325279 h 514350"/>
                <a:gd name="connsiteX4036" fmla="*/ 4869656 w 6400800"/>
                <a:gd name="connsiteY4036" fmla="*/ 327184 h 514350"/>
                <a:gd name="connsiteX4037" fmla="*/ 4869656 w 6400800"/>
                <a:gd name="connsiteY4037" fmla="*/ 325279 h 514350"/>
                <a:gd name="connsiteX4038" fmla="*/ 4869656 w 6400800"/>
                <a:gd name="connsiteY4038" fmla="*/ 318611 h 514350"/>
                <a:gd name="connsiteX4039" fmla="*/ 4869656 w 6400800"/>
                <a:gd name="connsiteY4039" fmla="*/ 325279 h 514350"/>
                <a:gd name="connsiteX4040" fmla="*/ 4854416 w 6400800"/>
                <a:gd name="connsiteY4040" fmla="*/ 276701 h 514350"/>
                <a:gd name="connsiteX4041" fmla="*/ 4868704 w 6400800"/>
                <a:gd name="connsiteY4041" fmla="*/ 256699 h 514350"/>
                <a:gd name="connsiteX4042" fmla="*/ 4871562 w 6400800"/>
                <a:gd name="connsiteY4042" fmla="*/ 252889 h 514350"/>
                <a:gd name="connsiteX4043" fmla="*/ 4871562 w 6400800"/>
                <a:gd name="connsiteY4043" fmla="*/ 259556 h 514350"/>
                <a:gd name="connsiteX4044" fmla="*/ 4861084 w 6400800"/>
                <a:gd name="connsiteY4044" fmla="*/ 296704 h 514350"/>
                <a:gd name="connsiteX4045" fmla="*/ 4860131 w 6400800"/>
                <a:gd name="connsiteY4045" fmla="*/ 300514 h 514350"/>
                <a:gd name="connsiteX4046" fmla="*/ 4853464 w 6400800"/>
                <a:gd name="connsiteY4046" fmla="*/ 278606 h 514350"/>
                <a:gd name="connsiteX4047" fmla="*/ 4854416 w 6400800"/>
                <a:gd name="connsiteY4047" fmla="*/ 276701 h 514350"/>
                <a:gd name="connsiteX4048" fmla="*/ 4854416 w 6400800"/>
                <a:gd name="connsiteY4048" fmla="*/ 276701 h 514350"/>
                <a:gd name="connsiteX4049" fmla="*/ 4850606 w 6400800"/>
                <a:gd name="connsiteY4049" fmla="*/ 281464 h 514350"/>
                <a:gd name="connsiteX4050" fmla="*/ 4857274 w 6400800"/>
                <a:gd name="connsiteY4050" fmla="*/ 316706 h 514350"/>
                <a:gd name="connsiteX4051" fmla="*/ 4854416 w 6400800"/>
                <a:gd name="connsiteY4051" fmla="*/ 330041 h 514350"/>
                <a:gd name="connsiteX4052" fmla="*/ 4852512 w 6400800"/>
                <a:gd name="connsiteY4052" fmla="*/ 326231 h 514350"/>
                <a:gd name="connsiteX4053" fmla="*/ 4852512 w 6400800"/>
                <a:gd name="connsiteY4053" fmla="*/ 322421 h 514350"/>
                <a:gd name="connsiteX4054" fmla="*/ 4850606 w 6400800"/>
                <a:gd name="connsiteY4054" fmla="*/ 295751 h 514350"/>
                <a:gd name="connsiteX4055" fmla="*/ 4849654 w 6400800"/>
                <a:gd name="connsiteY4055" fmla="*/ 284321 h 514350"/>
                <a:gd name="connsiteX4056" fmla="*/ 4850606 w 6400800"/>
                <a:gd name="connsiteY4056" fmla="*/ 281464 h 514350"/>
                <a:gd name="connsiteX4057" fmla="*/ 4838224 w 6400800"/>
                <a:gd name="connsiteY4057" fmla="*/ 290036 h 514350"/>
                <a:gd name="connsiteX4058" fmla="*/ 4845844 w 6400800"/>
                <a:gd name="connsiteY4058" fmla="*/ 272891 h 514350"/>
                <a:gd name="connsiteX4059" fmla="*/ 4848701 w 6400800"/>
                <a:gd name="connsiteY4059" fmla="*/ 265271 h 514350"/>
                <a:gd name="connsiteX4060" fmla="*/ 4849654 w 6400800"/>
                <a:gd name="connsiteY4060" fmla="*/ 275749 h 514350"/>
                <a:gd name="connsiteX4061" fmla="*/ 4847749 w 6400800"/>
                <a:gd name="connsiteY4061" fmla="*/ 277654 h 514350"/>
                <a:gd name="connsiteX4062" fmla="*/ 4847749 w 6400800"/>
                <a:gd name="connsiteY4062" fmla="*/ 273844 h 514350"/>
                <a:gd name="connsiteX4063" fmla="*/ 4847749 w 6400800"/>
                <a:gd name="connsiteY4063" fmla="*/ 278606 h 514350"/>
                <a:gd name="connsiteX4064" fmla="*/ 4841081 w 6400800"/>
                <a:gd name="connsiteY4064" fmla="*/ 288131 h 514350"/>
                <a:gd name="connsiteX4065" fmla="*/ 4836319 w 6400800"/>
                <a:gd name="connsiteY4065" fmla="*/ 294799 h 514350"/>
                <a:gd name="connsiteX4066" fmla="*/ 4838224 w 6400800"/>
                <a:gd name="connsiteY4066" fmla="*/ 290036 h 514350"/>
                <a:gd name="connsiteX4067" fmla="*/ 4835366 w 6400800"/>
                <a:gd name="connsiteY4067" fmla="*/ 309086 h 514350"/>
                <a:gd name="connsiteX4068" fmla="*/ 4836319 w 6400800"/>
                <a:gd name="connsiteY4068" fmla="*/ 308134 h 514350"/>
                <a:gd name="connsiteX4069" fmla="*/ 4838224 w 6400800"/>
                <a:gd name="connsiteY4069" fmla="*/ 311944 h 514350"/>
                <a:gd name="connsiteX4070" fmla="*/ 4839176 w 6400800"/>
                <a:gd name="connsiteY4070" fmla="*/ 313849 h 514350"/>
                <a:gd name="connsiteX4071" fmla="*/ 4835366 w 6400800"/>
                <a:gd name="connsiteY4071" fmla="*/ 317659 h 514350"/>
                <a:gd name="connsiteX4072" fmla="*/ 4835366 w 6400800"/>
                <a:gd name="connsiteY4072" fmla="*/ 317659 h 514350"/>
                <a:gd name="connsiteX4073" fmla="*/ 4834414 w 6400800"/>
                <a:gd name="connsiteY4073" fmla="*/ 316706 h 514350"/>
                <a:gd name="connsiteX4074" fmla="*/ 4832509 w 6400800"/>
                <a:gd name="connsiteY4074" fmla="*/ 314801 h 514350"/>
                <a:gd name="connsiteX4075" fmla="*/ 4835366 w 6400800"/>
                <a:gd name="connsiteY4075" fmla="*/ 309086 h 514350"/>
                <a:gd name="connsiteX4076" fmla="*/ 4830604 w 6400800"/>
                <a:gd name="connsiteY4076" fmla="*/ 319564 h 514350"/>
                <a:gd name="connsiteX4077" fmla="*/ 4832509 w 6400800"/>
                <a:gd name="connsiteY4077" fmla="*/ 314801 h 514350"/>
                <a:gd name="connsiteX4078" fmla="*/ 4833462 w 6400800"/>
                <a:gd name="connsiteY4078" fmla="*/ 316706 h 514350"/>
                <a:gd name="connsiteX4079" fmla="*/ 4834414 w 6400800"/>
                <a:gd name="connsiteY4079" fmla="*/ 318611 h 514350"/>
                <a:gd name="connsiteX4080" fmla="*/ 4828699 w 6400800"/>
                <a:gd name="connsiteY4080" fmla="*/ 324326 h 514350"/>
                <a:gd name="connsiteX4081" fmla="*/ 4830604 w 6400800"/>
                <a:gd name="connsiteY4081" fmla="*/ 319564 h 514350"/>
                <a:gd name="connsiteX4082" fmla="*/ 4817269 w 6400800"/>
                <a:gd name="connsiteY4082" fmla="*/ 364331 h 514350"/>
                <a:gd name="connsiteX4083" fmla="*/ 4817269 w 6400800"/>
                <a:gd name="connsiteY4083" fmla="*/ 356711 h 514350"/>
                <a:gd name="connsiteX4084" fmla="*/ 4824889 w 6400800"/>
                <a:gd name="connsiteY4084" fmla="*/ 335756 h 514350"/>
                <a:gd name="connsiteX4085" fmla="*/ 4825841 w 6400800"/>
                <a:gd name="connsiteY4085" fmla="*/ 334804 h 514350"/>
                <a:gd name="connsiteX4086" fmla="*/ 4835366 w 6400800"/>
                <a:gd name="connsiteY4086" fmla="*/ 319564 h 514350"/>
                <a:gd name="connsiteX4087" fmla="*/ 4837272 w 6400800"/>
                <a:gd name="connsiteY4087" fmla="*/ 322421 h 514350"/>
                <a:gd name="connsiteX4088" fmla="*/ 4841081 w 6400800"/>
                <a:gd name="connsiteY4088" fmla="*/ 330994 h 514350"/>
                <a:gd name="connsiteX4089" fmla="*/ 4842987 w 6400800"/>
                <a:gd name="connsiteY4089" fmla="*/ 335756 h 514350"/>
                <a:gd name="connsiteX4090" fmla="*/ 4835366 w 6400800"/>
                <a:gd name="connsiteY4090" fmla="*/ 345281 h 514350"/>
                <a:gd name="connsiteX4091" fmla="*/ 4822984 w 6400800"/>
                <a:gd name="connsiteY4091" fmla="*/ 366236 h 514350"/>
                <a:gd name="connsiteX4092" fmla="*/ 4820126 w 6400800"/>
                <a:gd name="connsiteY4092" fmla="*/ 369094 h 514350"/>
                <a:gd name="connsiteX4093" fmla="*/ 4817269 w 6400800"/>
                <a:gd name="connsiteY4093" fmla="*/ 371951 h 514350"/>
                <a:gd name="connsiteX4094" fmla="*/ 4817269 w 6400800"/>
                <a:gd name="connsiteY4094" fmla="*/ 364331 h 514350"/>
                <a:gd name="connsiteX4095" fmla="*/ 4816316 w 6400800"/>
                <a:gd name="connsiteY4095" fmla="*/ 376714 h 514350"/>
                <a:gd name="connsiteX4096" fmla="*/ 4820126 w 6400800"/>
                <a:gd name="connsiteY4096" fmla="*/ 370046 h 514350"/>
                <a:gd name="connsiteX4097" fmla="*/ 4820126 w 6400800"/>
                <a:gd name="connsiteY4097" fmla="*/ 370046 h 514350"/>
                <a:gd name="connsiteX4098" fmla="*/ 4820126 w 6400800"/>
                <a:gd name="connsiteY4098" fmla="*/ 370046 h 514350"/>
                <a:gd name="connsiteX4099" fmla="*/ 4816316 w 6400800"/>
                <a:gd name="connsiteY4099" fmla="*/ 378619 h 514350"/>
                <a:gd name="connsiteX4100" fmla="*/ 4816316 w 6400800"/>
                <a:gd name="connsiteY4100" fmla="*/ 376714 h 514350"/>
                <a:gd name="connsiteX4101" fmla="*/ 4762024 w 6400800"/>
                <a:gd name="connsiteY4101" fmla="*/ 305276 h 514350"/>
                <a:gd name="connsiteX4102" fmla="*/ 4763929 w 6400800"/>
                <a:gd name="connsiteY4102" fmla="*/ 322421 h 514350"/>
                <a:gd name="connsiteX4103" fmla="*/ 4760119 w 6400800"/>
                <a:gd name="connsiteY4103" fmla="*/ 309086 h 514350"/>
                <a:gd name="connsiteX4104" fmla="*/ 4762024 w 6400800"/>
                <a:gd name="connsiteY4104" fmla="*/ 300514 h 514350"/>
                <a:gd name="connsiteX4105" fmla="*/ 4762024 w 6400800"/>
                <a:gd name="connsiteY4105" fmla="*/ 305276 h 514350"/>
                <a:gd name="connsiteX4106" fmla="*/ 4755356 w 6400800"/>
                <a:gd name="connsiteY4106" fmla="*/ 279559 h 514350"/>
                <a:gd name="connsiteX4107" fmla="*/ 4760119 w 6400800"/>
                <a:gd name="connsiteY4107" fmla="*/ 294799 h 514350"/>
                <a:gd name="connsiteX4108" fmla="*/ 4761072 w 6400800"/>
                <a:gd name="connsiteY4108" fmla="*/ 297656 h 514350"/>
                <a:gd name="connsiteX4109" fmla="*/ 4758214 w 6400800"/>
                <a:gd name="connsiteY4109" fmla="*/ 304324 h 514350"/>
                <a:gd name="connsiteX4110" fmla="*/ 4754404 w 6400800"/>
                <a:gd name="connsiteY4110" fmla="*/ 292894 h 514350"/>
                <a:gd name="connsiteX4111" fmla="*/ 4755356 w 6400800"/>
                <a:gd name="connsiteY4111" fmla="*/ 279559 h 514350"/>
                <a:gd name="connsiteX4112" fmla="*/ 4759166 w 6400800"/>
                <a:gd name="connsiteY4112" fmla="*/ 342424 h 514350"/>
                <a:gd name="connsiteX4113" fmla="*/ 4755356 w 6400800"/>
                <a:gd name="connsiteY4113" fmla="*/ 331946 h 514350"/>
                <a:gd name="connsiteX4114" fmla="*/ 4756309 w 6400800"/>
                <a:gd name="connsiteY4114" fmla="*/ 326231 h 514350"/>
                <a:gd name="connsiteX4115" fmla="*/ 4759166 w 6400800"/>
                <a:gd name="connsiteY4115" fmla="*/ 342424 h 514350"/>
                <a:gd name="connsiteX4116" fmla="*/ 4753451 w 6400800"/>
                <a:gd name="connsiteY4116" fmla="*/ 312896 h 514350"/>
                <a:gd name="connsiteX4117" fmla="*/ 4754404 w 6400800"/>
                <a:gd name="connsiteY4117" fmla="*/ 315754 h 514350"/>
                <a:gd name="connsiteX4118" fmla="*/ 4753451 w 6400800"/>
                <a:gd name="connsiteY4118" fmla="*/ 317659 h 514350"/>
                <a:gd name="connsiteX4119" fmla="*/ 4753451 w 6400800"/>
                <a:gd name="connsiteY4119" fmla="*/ 312896 h 514350"/>
                <a:gd name="connsiteX4120" fmla="*/ 4755356 w 6400800"/>
                <a:gd name="connsiteY4120" fmla="*/ 373856 h 514350"/>
                <a:gd name="connsiteX4121" fmla="*/ 4756309 w 6400800"/>
                <a:gd name="connsiteY4121" fmla="*/ 375761 h 514350"/>
                <a:gd name="connsiteX4122" fmla="*/ 4754404 w 6400800"/>
                <a:gd name="connsiteY4122" fmla="*/ 379571 h 514350"/>
                <a:gd name="connsiteX4123" fmla="*/ 4752499 w 6400800"/>
                <a:gd name="connsiteY4123" fmla="*/ 379571 h 514350"/>
                <a:gd name="connsiteX4124" fmla="*/ 4755356 w 6400800"/>
                <a:gd name="connsiteY4124" fmla="*/ 373856 h 514350"/>
                <a:gd name="connsiteX4125" fmla="*/ 4748689 w 6400800"/>
                <a:gd name="connsiteY4125" fmla="*/ 291941 h 514350"/>
                <a:gd name="connsiteX4126" fmla="*/ 4746784 w 6400800"/>
                <a:gd name="connsiteY4126" fmla="*/ 303371 h 514350"/>
                <a:gd name="connsiteX4127" fmla="*/ 4746784 w 6400800"/>
                <a:gd name="connsiteY4127" fmla="*/ 303371 h 514350"/>
                <a:gd name="connsiteX4128" fmla="*/ 4746784 w 6400800"/>
                <a:gd name="connsiteY4128" fmla="*/ 299561 h 514350"/>
                <a:gd name="connsiteX4129" fmla="*/ 4748689 w 6400800"/>
                <a:gd name="connsiteY4129" fmla="*/ 291941 h 514350"/>
                <a:gd name="connsiteX4130" fmla="*/ 4738212 w 6400800"/>
                <a:gd name="connsiteY4130" fmla="*/ 327184 h 514350"/>
                <a:gd name="connsiteX4131" fmla="*/ 4737259 w 6400800"/>
                <a:gd name="connsiteY4131" fmla="*/ 341471 h 514350"/>
                <a:gd name="connsiteX4132" fmla="*/ 4736306 w 6400800"/>
                <a:gd name="connsiteY4132" fmla="*/ 336709 h 514350"/>
                <a:gd name="connsiteX4133" fmla="*/ 4738212 w 6400800"/>
                <a:gd name="connsiteY4133" fmla="*/ 327184 h 514350"/>
                <a:gd name="connsiteX4134" fmla="*/ 4720114 w 6400800"/>
                <a:gd name="connsiteY4134" fmla="*/ 261461 h 514350"/>
                <a:gd name="connsiteX4135" fmla="*/ 4720114 w 6400800"/>
                <a:gd name="connsiteY4135" fmla="*/ 261461 h 514350"/>
                <a:gd name="connsiteX4136" fmla="*/ 4729639 w 6400800"/>
                <a:gd name="connsiteY4136" fmla="*/ 290989 h 514350"/>
                <a:gd name="connsiteX4137" fmla="*/ 4731544 w 6400800"/>
                <a:gd name="connsiteY4137" fmla="*/ 296704 h 514350"/>
                <a:gd name="connsiteX4138" fmla="*/ 4727734 w 6400800"/>
                <a:gd name="connsiteY4138" fmla="*/ 308134 h 514350"/>
                <a:gd name="connsiteX4139" fmla="*/ 4723924 w 6400800"/>
                <a:gd name="connsiteY4139" fmla="*/ 295751 h 514350"/>
                <a:gd name="connsiteX4140" fmla="*/ 4718209 w 6400800"/>
                <a:gd name="connsiteY4140" fmla="*/ 276701 h 514350"/>
                <a:gd name="connsiteX4141" fmla="*/ 4720114 w 6400800"/>
                <a:gd name="connsiteY4141" fmla="*/ 261461 h 514350"/>
                <a:gd name="connsiteX4142" fmla="*/ 4709637 w 6400800"/>
                <a:gd name="connsiteY4142" fmla="*/ 324326 h 514350"/>
                <a:gd name="connsiteX4143" fmla="*/ 4713447 w 6400800"/>
                <a:gd name="connsiteY4143" fmla="*/ 301466 h 514350"/>
                <a:gd name="connsiteX4144" fmla="*/ 4719162 w 6400800"/>
                <a:gd name="connsiteY4144" fmla="*/ 331946 h 514350"/>
                <a:gd name="connsiteX4145" fmla="*/ 4715351 w 6400800"/>
                <a:gd name="connsiteY4145" fmla="*/ 343376 h 514350"/>
                <a:gd name="connsiteX4146" fmla="*/ 4715351 w 6400800"/>
                <a:gd name="connsiteY4146" fmla="*/ 343376 h 514350"/>
                <a:gd name="connsiteX4147" fmla="*/ 4707731 w 6400800"/>
                <a:gd name="connsiteY4147" fmla="*/ 332899 h 514350"/>
                <a:gd name="connsiteX4148" fmla="*/ 4709637 w 6400800"/>
                <a:gd name="connsiteY4148" fmla="*/ 324326 h 514350"/>
                <a:gd name="connsiteX4149" fmla="*/ 4703922 w 6400800"/>
                <a:gd name="connsiteY4149" fmla="*/ 355759 h 514350"/>
                <a:gd name="connsiteX4150" fmla="*/ 4705826 w 6400800"/>
                <a:gd name="connsiteY4150" fmla="*/ 360521 h 514350"/>
                <a:gd name="connsiteX4151" fmla="*/ 4708684 w 6400800"/>
                <a:gd name="connsiteY4151" fmla="*/ 369094 h 514350"/>
                <a:gd name="connsiteX4152" fmla="*/ 4704874 w 6400800"/>
                <a:gd name="connsiteY4152" fmla="*/ 377666 h 514350"/>
                <a:gd name="connsiteX4153" fmla="*/ 4704874 w 6400800"/>
                <a:gd name="connsiteY4153" fmla="*/ 376714 h 514350"/>
                <a:gd name="connsiteX4154" fmla="*/ 4702016 w 6400800"/>
                <a:gd name="connsiteY4154" fmla="*/ 371951 h 514350"/>
                <a:gd name="connsiteX4155" fmla="*/ 4703922 w 6400800"/>
                <a:gd name="connsiteY4155" fmla="*/ 355759 h 514350"/>
                <a:gd name="connsiteX4156" fmla="*/ 4682966 w 6400800"/>
                <a:gd name="connsiteY4156" fmla="*/ 380524 h 514350"/>
                <a:gd name="connsiteX4157" fmla="*/ 4680109 w 6400800"/>
                <a:gd name="connsiteY4157" fmla="*/ 392906 h 514350"/>
                <a:gd name="connsiteX4158" fmla="*/ 4676299 w 6400800"/>
                <a:gd name="connsiteY4158" fmla="*/ 393859 h 514350"/>
                <a:gd name="connsiteX4159" fmla="*/ 4675347 w 6400800"/>
                <a:gd name="connsiteY4159" fmla="*/ 388144 h 514350"/>
                <a:gd name="connsiteX4160" fmla="*/ 4682966 w 6400800"/>
                <a:gd name="connsiteY4160" fmla="*/ 378619 h 514350"/>
                <a:gd name="connsiteX4161" fmla="*/ 4682966 w 6400800"/>
                <a:gd name="connsiteY4161" fmla="*/ 380524 h 514350"/>
                <a:gd name="connsiteX4162" fmla="*/ 4672489 w 6400800"/>
                <a:gd name="connsiteY4162" fmla="*/ 361474 h 514350"/>
                <a:gd name="connsiteX4163" fmla="*/ 4679156 w 6400800"/>
                <a:gd name="connsiteY4163" fmla="*/ 373856 h 514350"/>
                <a:gd name="connsiteX4164" fmla="*/ 4672489 w 6400800"/>
                <a:gd name="connsiteY4164" fmla="*/ 379571 h 514350"/>
                <a:gd name="connsiteX4165" fmla="*/ 4671537 w 6400800"/>
                <a:gd name="connsiteY4165" fmla="*/ 376714 h 514350"/>
                <a:gd name="connsiteX4166" fmla="*/ 4670584 w 6400800"/>
                <a:gd name="connsiteY4166" fmla="*/ 370999 h 514350"/>
                <a:gd name="connsiteX4167" fmla="*/ 4672489 w 6400800"/>
                <a:gd name="connsiteY4167" fmla="*/ 361474 h 514350"/>
                <a:gd name="connsiteX4168" fmla="*/ 4661059 w 6400800"/>
                <a:gd name="connsiteY4168" fmla="*/ 265271 h 514350"/>
                <a:gd name="connsiteX4169" fmla="*/ 4663916 w 6400800"/>
                <a:gd name="connsiteY4169" fmla="*/ 252889 h 514350"/>
                <a:gd name="connsiteX4170" fmla="*/ 4669631 w 6400800"/>
                <a:gd name="connsiteY4170" fmla="*/ 237649 h 514350"/>
                <a:gd name="connsiteX4171" fmla="*/ 4669631 w 6400800"/>
                <a:gd name="connsiteY4171" fmla="*/ 242411 h 514350"/>
                <a:gd name="connsiteX4172" fmla="*/ 4661059 w 6400800"/>
                <a:gd name="connsiteY4172" fmla="*/ 269081 h 514350"/>
                <a:gd name="connsiteX4173" fmla="*/ 4661059 w 6400800"/>
                <a:gd name="connsiteY4173" fmla="*/ 265271 h 514350"/>
                <a:gd name="connsiteX4174" fmla="*/ 4645819 w 6400800"/>
                <a:gd name="connsiteY4174" fmla="*/ 278606 h 514350"/>
                <a:gd name="connsiteX4175" fmla="*/ 4648676 w 6400800"/>
                <a:gd name="connsiteY4175" fmla="*/ 260509 h 514350"/>
                <a:gd name="connsiteX4176" fmla="*/ 4650581 w 6400800"/>
                <a:gd name="connsiteY4176" fmla="*/ 250984 h 514350"/>
                <a:gd name="connsiteX4177" fmla="*/ 4650581 w 6400800"/>
                <a:gd name="connsiteY4177" fmla="*/ 251936 h 514350"/>
                <a:gd name="connsiteX4178" fmla="*/ 4652487 w 6400800"/>
                <a:gd name="connsiteY4178" fmla="*/ 265271 h 514350"/>
                <a:gd name="connsiteX4179" fmla="*/ 4652487 w 6400800"/>
                <a:gd name="connsiteY4179" fmla="*/ 270034 h 514350"/>
                <a:gd name="connsiteX4180" fmla="*/ 4650581 w 6400800"/>
                <a:gd name="connsiteY4180" fmla="*/ 278606 h 514350"/>
                <a:gd name="connsiteX4181" fmla="*/ 4648676 w 6400800"/>
                <a:gd name="connsiteY4181" fmla="*/ 290989 h 514350"/>
                <a:gd name="connsiteX4182" fmla="*/ 4645819 w 6400800"/>
                <a:gd name="connsiteY4182" fmla="*/ 278606 h 514350"/>
                <a:gd name="connsiteX4183" fmla="*/ 4645819 w 6400800"/>
                <a:gd name="connsiteY4183" fmla="*/ 278606 h 514350"/>
                <a:gd name="connsiteX4184" fmla="*/ 4642962 w 6400800"/>
                <a:gd name="connsiteY4184" fmla="*/ 293846 h 514350"/>
                <a:gd name="connsiteX4185" fmla="*/ 4644866 w 6400800"/>
                <a:gd name="connsiteY4185" fmla="*/ 302419 h 514350"/>
                <a:gd name="connsiteX4186" fmla="*/ 4645819 w 6400800"/>
                <a:gd name="connsiteY4186" fmla="*/ 309086 h 514350"/>
                <a:gd name="connsiteX4187" fmla="*/ 4645819 w 6400800"/>
                <a:gd name="connsiteY4187" fmla="*/ 309086 h 514350"/>
                <a:gd name="connsiteX4188" fmla="*/ 4642962 w 6400800"/>
                <a:gd name="connsiteY4188" fmla="*/ 306229 h 514350"/>
                <a:gd name="connsiteX4189" fmla="*/ 4642009 w 6400800"/>
                <a:gd name="connsiteY4189" fmla="*/ 299561 h 514350"/>
                <a:gd name="connsiteX4190" fmla="*/ 4642962 w 6400800"/>
                <a:gd name="connsiteY4190" fmla="*/ 293846 h 514350"/>
                <a:gd name="connsiteX4191" fmla="*/ 4595337 w 6400800"/>
                <a:gd name="connsiteY4191" fmla="*/ 280511 h 514350"/>
                <a:gd name="connsiteX4192" fmla="*/ 4598194 w 6400800"/>
                <a:gd name="connsiteY4192" fmla="*/ 293846 h 514350"/>
                <a:gd name="connsiteX4193" fmla="*/ 4598194 w 6400800"/>
                <a:gd name="connsiteY4193" fmla="*/ 300514 h 514350"/>
                <a:gd name="connsiteX4194" fmla="*/ 4598194 w 6400800"/>
                <a:gd name="connsiteY4194" fmla="*/ 311944 h 514350"/>
                <a:gd name="connsiteX4195" fmla="*/ 4596289 w 6400800"/>
                <a:gd name="connsiteY4195" fmla="*/ 319564 h 514350"/>
                <a:gd name="connsiteX4196" fmla="*/ 4593431 w 6400800"/>
                <a:gd name="connsiteY4196" fmla="*/ 311944 h 514350"/>
                <a:gd name="connsiteX4197" fmla="*/ 4593431 w 6400800"/>
                <a:gd name="connsiteY4197" fmla="*/ 305276 h 514350"/>
                <a:gd name="connsiteX4198" fmla="*/ 4593431 w 6400800"/>
                <a:gd name="connsiteY4198" fmla="*/ 286226 h 514350"/>
                <a:gd name="connsiteX4199" fmla="*/ 4595337 w 6400800"/>
                <a:gd name="connsiteY4199" fmla="*/ 280511 h 514350"/>
                <a:gd name="connsiteX4200" fmla="*/ 4595337 w 6400800"/>
                <a:gd name="connsiteY4200" fmla="*/ 280511 h 514350"/>
                <a:gd name="connsiteX4201" fmla="*/ 4595337 w 6400800"/>
                <a:gd name="connsiteY4201" fmla="*/ 277654 h 514350"/>
                <a:gd name="connsiteX4202" fmla="*/ 4593431 w 6400800"/>
                <a:gd name="connsiteY4202" fmla="*/ 279559 h 514350"/>
                <a:gd name="connsiteX4203" fmla="*/ 4592479 w 6400800"/>
                <a:gd name="connsiteY4203" fmla="*/ 280511 h 514350"/>
                <a:gd name="connsiteX4204" fmla="*/ 4592479 w 6400800"/>
                <a:gd name="connsiteY4204" fmla="*/ 263366 h 514350"/>
                <a:gd name="connsiteX4205" fmla="*/ 4595337 w 6400800"/>
                <a:gd name="connsiteY4205" fmla="*/ 277654 h 514350"/>
                <a:gd name="connsiteX4206" fmla="*/ 4576287 w 6400800"/>
                <a:gd name="connsiteY4206" fmla="*/ 253841 h 514350"/>
                <a:gd name="connsiteX4207" fmla="*/ 4575334 w 6400800"/>
                <a:gd name="connsiteY4207" fmla="*/ 273844 h 514350"/>
                <a:gd name="connsiteX4208" fmla="*/ 4569619 w 6400800"/>
                <a:gd name="connsiteY4208" fmla="*/ 262414 h 514350"/>
                <a:gd name="connsiteX4209" fmla="*/ 4576287 w 6400800"/>
                <a:gd name="connsiteY4209" fmla="*/ 253841 h 514350"/>
                <a:gd name="connsiteX4210" fmla="*/ 4566762 w 6400800"/>
                <a:gd name="connsiteY4210" fmla="*/ 268129 h 514350"/>
                <a:gd name="connsiteX4211" fmla="*/ 4566762 w 6400800"/>
                <a:gd name="connsiteY4211" fmla="*/ 268129 h 514350"/>
                <a:gd name="connsiteX4212" fmla="*/ 4571524 w 6400800"/>
                <a:gd name="connsiteY4212" fmla="*/ 284321 h 514350"/>
                <a:gd name="connsiteX4213" fmla="*/ 4574381 w 6400800"/>
                <a:gd name="connsiteY4213" fmla="*/ 296704 h 514350"/>
                <a:gd name="connsiteX4214" fmla="*/ 4574381 w 6400800"/>
                <a:gd name="connsiteY4214" fmla="*/ 301466 h 514350"/>
                <a:gd name="connsiteX4215" fmla="*/ 4568666 w 6400800"/>
                <a:gd name="connsiteY4215" fmla="*/ 289084 h 514350"/>
                <a:gd name="connsiteX4216" fmla="*/ 4574381 w 6400800"/>
                <a:gd name="connsiteY4216" fmla="*/ 309086 h 514350"/>
                <a:gd name="connsiteX4217" fmla="*/ 4571524 w 6400800"/>
                <a:gd name="connsiteY4217" fmla="*/ 314801 h 514350"/>
                <a:gd name="connsiteX4218" fmla="*/ 4571524 w 6400800"/>
                <a:gd name="connsiteY4218" fmla="*/ 315754 h 514350"/>
                <a:gd name="connsiteX4219" fmla="*/ 4564856 w 6400800"/>
                <a:gd name="connsiteY4219" fmla="*/ 271939 h 514350"/>
                <a:gd name="connsiteX4220" fmla="*/ 4566762 w 6400800"/>
                <a:gd name="connsiteY4220" fmla="*/ 268129 h 514350"/>
                <a:gd name="connsiteX4221" fmla="*/ 4560094 w 6400800"/>
                <a:gd name="connsiteY4221" fmla="*/ 254794 h 514350"/>
                <a:gd name="connsiteX4222" fmla="*/ 4562951 w 6400800"/>
                <a:gd name="connsiteY4222" fmla="*/ 260509 h 514350"/>
                <a:gd name="connsiteX4223" fmla="*/ 4561047 w 6400800"/>
                <a:gd name="connsiteY4223" fmla="*/ 263366 h 514350"/>
                <a:gd name="connsiteX4224" fmla="*/ 4557237 w 6400800"/>
                <a:gd name="connsiteY4224" fmla="*/ 268129 h 514350"/>
                <a:gd name="connsiteX4225" fmla="*/ 4560094 w 6400800"/>
                <a:gd name="connsiteY4225" fmla="*/ 254794 h 514350"/>
                <a:gd name="connsiteX4226" fmla="*/ 4548664 w 6400800"/>
                <a:gd name="connsiteY4226" fmla="*/ 317659 h 514350"/>
                <a:gd name="connsiteX4227" fmla="*/ 4557237 w 6400800"/>
                <a:gd name="connsiteY4227" fmla="*/ 290036 h 514350"/>
                <a:gd name="connsiteX4228" fmla="*/ 4562951 w 6400800"/>
                <a:gd name="connsiteY4228" fmla="*/ 275749 h 514350"/>
                <a:gd name="connsiteX4229" fmla="*/ 4560094 w 6400800"/>
                <a:gd name="connsiteY4229" fmla="*/ 318611 h 514350"/>
                <a:gd name="connsiteX4230" fmla="*/ 4555331 w 6400800"/>
                <a:gd name="connsiteY4230" fmla="*/ 310991 h 514350"/>
                <a:gd name="connsiteX4231" fmla="*/ 4560094 w 6400800"/>
                <a:gd name="connsiteY4231" fmla="*/ 321469 h 514350"/>
                <a:gd name="connsiteX4232" fmla="*/ 4560094 w 6400800"/>
                <a:gd name="connsiteY4232" fmla="*/ 321469 h 514350"/>
                <a:gd name="connsiteX4233" fmla="*/ 4559141 w 6400800"/>
                <a:gd name="connsiteY4233" fmla="*/ 342424 h 514350"/>
                <a:gd name="connsiteX4234" fmla="*/ 4555331 w 6400800"/>
                <a:gd name="connsiteY4234" fmla="*/ 352901 h 514350"/>
                <a:gd name="connsiteX4235" fmla="*/ 4552474 w 6400800"/>
                <a:gd name="connsiteY4235" fmla="*/ 361474 h 514350"/>
                <a:gd name="connsiteX4236" fmla="*/ 4547712 w 6400800"/>
                <a:gd name="connsiteY4236" fmla="*/ 343376 h 514350"/>
                <a:gd name="connsiteX4237" fmla="*/ 4547712 w 6400800"/>
                <a:gd name="connsiteY4237" fmla="*/ 328136 h 514350"/>
                <a:gd name="connsiteX4238" fmla="*/ 4545806 w 6400800"/>
                <a:gd name="connsiteY4238" fmla="*/ 338614 h 514350"/>
                <a:gd name="connsiteX4239" fmla="*/ 4545806 w 6400800"/>
                <a:gd name="connsiteY4239" fmla="*/ 337661 h 514350"/>
                <a:gd name="connsiteX4240" fmla="*/ 4544854 w 6400800"/>
                <a:gd name="connsiteY4240" fmla="*/ 335756 h 514350"/>
                <a:gd name="connsiteX4241" fmla="*/ 4548664 w 6400800"/>
                <a:gd name="connsiteY4241" fmla="*/ 317659 h 514350"/>
                <a:gd name="connsiteX4242" fmla="*/ 4457224 w 6400800"/>
                <a:gd name="connsiteY4242" fmla="*/ 306229 h 514350"/>
                <a:gd name="connsiteX4243" fmla="*/ 4457224 w 6400800"/>
                <a:gd name="connsiteY4243" fmla="*/ 306229 h 514350"/>
                <a:gd name="connsiteX4244" fmla="*/ 4457224 w 6400800"/>
                <a:gd name="connsiteY4244" fmla="*/ 304324 h 514350"/>
                <a:gd name="connsiteX4245" fmla="*/ 4457224 w 6400800"/>
                <a:gd name="connsiteY4245" fmla="*/ 306229 h 514350"/>
                <a:gd name="connsiteX4246" fmla="*/ 4478179 w 6400800"/>
                <a:gd name="connsiteY4246" fmla="*/ 359569 h 514350"/>
                <a:gd name="connsiteX4247" fmla="*/ 4476274 w 6400800"/>
                <a:gd name="connsiteY4247" fmla="*/ 339566 h 514350"/>
                <a:gd name="connsiteX4248" fmla="*/ 4476274 w 6400800"/>
                <a:gd name="connsiteY4248" fmla="*/ 336709 h 514350"/>
                <a:gd name="connsiteX4249" fmla="*/ 4483894 w 6400800"/>
                <a:gd name="connsiteY4249" fmla="*/ 347186 h 514350"/>
                <a:gd name="connsiteX4250" fmla="*/ 4478179 w 6400800"/>
                <a:gd name="connsiteY4250" fmla="*/ 359569 h 514350"/>
                <a:gd name="connsiteX4251" fmla="*/ 4497229 w 6400800"/>
                <a:gd name="connsiteY4251" fmla="*/ 371951 h 514350"/>
                <a:gd name="connsiteX4252" fmla="*/ 4497229 w 6400800"/>
                <a:gd name="connsiteY4252" fmla="*/ 367189 h 514350"/>
                <a:gd name="connsiteX4253" fmla="*/ 4498181 w 6400800"/>
                <a:gd name="connsiteY4253" fmla="*/ 370046 h 514350"/>
                <a:gd name="connsiteX4254" fmla="*/ 4497229 w 6400800"/>
                <a:gd name="connsiteY4254" fmla="*/ 371951 h 514350"/>
                <a:gd name="connsiteX4255" fmla="*/ 4504849 w 6400800"/>
                <a:gd name="connsiteY4255" fmla="*/ 322421 h 514350"/>
                <a:gd name="connsiteX4256" fmla="*/ 4504849 w 6400800"/>
                <a:gd name="connsiteY4256" fmla="*/ 330994 h 514350"/>
                <a:gd name="connsiteX4257" fmla="*/ 4501991 w 6400800"/>
                <a:gd name="connsiteY4257" fmla="*/ 341471 h 514350"/>
                <a:gd name="connsiteX4258" fmla="*/ 4501039 w 6400800"/>
                <a:gd name="connsiteY4258" fmla="*/ 348139 h 514350"/>
                <a:gd name="connsiteX4259" fmla="*/ 4499134 w 6400800"/>
                <a:gd name="connsiteY4259" fmla="*/ 345281 h 514350"/>
                <a:gd name="connsiteX4260" fmla="*/ 4498181 w 6400800"/>
                <a:gd name="connsiteY4260" fmla="*/ 342424 h 514350"/>
                <a:gd name="connsiteX4261" fmla="*/ 4501991 w 6400800"/>
                <a:gd name="connsiteY4261" fmla="*/ 326231 h 514350"/>
                <a:gd name="connsiteX4262" fmla="*/ 4506754 w 6400800"/>
                <a:gd name="connsiteY4262" fmla="*/ 310991 h 514350"/>
                <a:gd name="connsiteX4263" fmla="*/ 4504849 w 6400800"/>
                <a:gd name="connsiteY4263" fmla="*/ 322421 h 514350"/>
                <a:gd name="connsiteX4264" fmla="*/ 4462939 w 6400800"/>
                <a:gd name="connsiteY4264" fmla="*/ 250984 h 514350"/>
                <a:gd name="connsiteX4265" fmla="*/ 4470559 w 6400800"/>
                <a:gd name="connsiteY4265" fmla="*/ 226219 h 514350"/>
                <a:gd name="connsiteX4266" fmla="*/ 4474369 w 6400800"/>
                <a:gd name="connsiteY4266" fmla="*/ 231934 h 514350"/>
                <a:gd name="connsiteX4267" fmla="*/ 4479131 w 6400800"/>
                <a:gd name="connsiteY4267" fmla="*/ 238601 h 514350"/>
                <a:gd name="connsiteX4268" fmla="*/ 4483894 w 6400800"/>
                <a:gd name="connsiteY4268" fmla="*/ 248126 h 514350"/>
                <a:gd name="connsiteX4269" fmla="*/ 4489609 w 6400800"/>
                <a:gd name="connsiteY4269" fmla="*/ 260509 h 514350"/>
                <a:gd name="connsiteX4270" fmla="*/ 4495324 w 6400800"/>
                <a:gd name="connsiteY4270" fmla="*/ 275749 h 514350"/>
                <a:gd name="connsiteX4271" fmla="*/ 4501039 w 6400800"/>
                <a:gd name="connsiteY4271" fmla="*/ 293846 h 514350"/>
                <a:gd name="connsiteX4272" fmla="*/ 4503897 w 6400800"/>
                <a:gd name="connsiteY4272" fmla="*/ 303371 h 514350"/>
                <a:gd name="connsiteX4273" fmla="*/ 4497229 w 6400800"/>
                <a:gd name="connsiteY4273" fmla="*/ 317659 h 514350"/>
                <a:gd name="connsiteX4274" fmla="*/ 4493419 w 6400800"/>
                <a:gd name="connsiteY4274" fmla="*/ 326231 h 514350"/>
                <a:gd name="connsiteX4275" fmla="*/ 4488656 w 6400800"/>
                <a:gd name="connsiteY4275" fmla="*/ 280511 h 514350"/>
                <a:gd name="connsiteX4276" fmla="*/ 4487704 w 6400800"/>
                <a:gd name="connsiteY4276" fmla="*/ 319564 h 514350"/>
                <a:gd name="connsiteX4277" fmla="*/ 4483894 w 6400800"/>
                <a:gd name="connsiteY4277" fmla="*/ 311944 h 514350"/>
                <a:gd name="connsiteX4278" fmla="*/ 4473416 w 6400800"/>
                <a:gd name="connsiteY4278" fmla="*/ 289084 h 514350"/>
                <a:gd name="connsiteX4279" fmla="*/ 4481037 w 6400800"/>
                <a:gd name="connsiteY4279" fmla="*/ 312896 h 514350"/>
                <a:gd name="connsiteX4280" fmla="*/ 4486751 w 6400800"/>
                <a:gd name="connsiteY4280" fmla="*/ 330041 h 514350"/>
                <a:gd name="connsiteX4281" fmla="*/ 4484847 w 6400800"/>
                <a:gd name="connsiteY4281" fmla="*/ 328136 h 514350"/>
                <a:gd name="connsiteX4282" fmla="*/ 4475322 w 6400800"/>
                <a:gd name="connsiteY4282" fmla="*/ 318611 h 514350"/>
                <a:gd name="connsiteX4283" fmla="*/ 4473416 w 6400800"/>
                <a:gd name="connsiteY4283" fmla="*/ 304324 h 514350"/>
                <a:gd name="connsiteX4284" fmla="*/ 4468654 w 6400800"/>
                <a:gd name="connsiteY4284" fmla="*/ 278606 h 514350"/>
                <a:gd name="connsiteX4285" fmla="*/ 4477226 w 6400800"/>
                <a:gd name="connsiteY4285" fmla="*/ 256699 h 514350"/>
                <a:gd name="connsiteX4286" fmla="*/ 4466749 w 6400800"/>
                <a:gd name="connsiteY4286" fmla="*/ 273844 h 514350"/>
                <a:gd name="connsiteX4287" fmla="*/ 4462939 w 6400800"/>
                <a:gd name="connsiteY4287" fmla="*/ 258604 h 514350"/>
                <a:gd name="connsiteX4288" fmla="*/ 4462939 w 6400800"/>
                <a:gd name="connsiteY4288" fmla="*/ 256699 h 514350"/>
                <a:gd name="connsiteX4289" fmla="*/ 4462939 w 6400800"/>
                <a:gd name="connsiteY4289" fmla="*/ 250984 h 514350"/>
                <a:gd name="connsiteX4290" fmla="*/ 4461034 w 6400800"/>
                <a:gd name="connsiteY4290" fmla="*/ 255746 h 514350"/>
                <a:gd name="connsiteX4291" fmla="*/ 4461034 w 6400800"/>
                <a:gd name="connsiteY4291" fmla="*/ 255746 h 514350"/>
                <a:gd name="connsiteX4292" fmla="*/ 4461034 w 6400800"/>
                <a:gd name="connsiteY4292" fmla="*/ 255746 h 514350"/>
                <a:gd name="connsiteX4293" fmla="*/ 4461034 w 6400800"/>
                <a:gd name="connsiteY4293" fmla="*/ 255746 h 514350"/>
                <a:gd name="connsiteX4294" fmla="*/ 4455319 w 6400800"/>
                <a:gd name="connsiteY4294" fmla="*/ 274796 h 514350"/>
                <a:gd name="connsiteX4295" fmla="*/ 4457224 w 6400800"/>
                <a:gd name="connsiteY4295" fmla="*/ 268129 h 514350"/>
                <a:gd name="connsiteX4296" fmla="*/ 4457224 w 6400800"/>
                <a:gd name="connsiteY4296" fmla="*/ 273844 h 514350"/>
                <a:gd name="connsiteX4297" fmla="*/ 4458176 w 6400800"/>
                <a:gd name="connsiteY4297" fmla="*/ 284321 h 514350"/>
                <a:gd name="connsiteX4298" fmla="*/ 4454366 w 6400800"/>
                <a:gd name="connsiteY4298" fmla="*/ 292894 h 514350"/>
                <a:gd name="connsiteX4299" fmla="*/ 4455319 w 6400800"/>
                <a:gd name="connsiteY4299" fmla="*/ 274796 h 514350"/>
                <a:gd name="connsiteX4300" fmla="*/ 4449604 w 6400800"/>
                <a:gd name="connsiteY4300" fmla="*/ 361474 h 514350"/>
                <a:gd name="connsiteX4301" fmla="*/ 4451509 w 6400800"/>
                <a:gd name="connsiteY4301" fmla="*/ 339566 h 514350"/>
                <a:gd name="connsiteX4302" fmla="*/ 4453414 w 6400800"/>
                <a:gd name="connsiteY4302" fmla="*/ 343376 h 514350"/>
                <a:gd name="connsiteX4303" fmla="*/ 4453414 w 6400800"/>
                <a:gd name="connsiteY4303" fmla="*/ 344329 h 514350"/>
                <a:gd name="connsiteX4304" fmla="*/ 4453414 w 6400800"/>
                <a:gd name="connsiteY4304" fmla="*/ 344329 h 514350"/>
                <a:gd name="connsiteX4305" fmla="*/ 4451509 w 6400800"/>
                <a:gd name="connsiteY4305" fmla="*/ 366236 h 514350"/>
                <a:gd name="connsiteX4306" fmla="*/ 4448651 w 6400800"/>
                <a:gd name="connsiteY4306" fmla="*/ 388144 h 514350"/>
                <a:gd name="connsiteX4307" fmla="*/ 4446747 w 6400800"/>
                <a:gd name="connsiteY4307" fmla="*/ 386239 h 514350"/>
                <a:gd name="connsiteX4308" fmla="*/ 4449604 w 6400800"/>
                <a:gd name="connsiteY4308" fmla="*/ 361474 h 514350"/>
                <a:gd name="connsiteX4309" fmla="*/ 4386739 w 6400800"/>
                <a:gd name="connsiteY4309" fmla="*/ 331946 h 514350"/>
                <a:gd name="connsiteX4310" fmla="*/ 4390549 w 6400800"/>
                <a:gd name="connsiteY4310" fmla="*/ 335756 h 514350"/>
                <a:gd name="connsiteX4311" fmla="*/ 4390549 w 6400800"/>
                <a:gd name="connsiteY4311" fmla="*/ 342424 h 514350"/>
                <a:gd name="connsiteX4312" fmla="*/ 4386739 w 6400800"/>
                <a:gd name="connsiteY4312" fmla="*/ 347186 h 514350"/>
                <a:gd name="connsiteX4313" fmla="*/ 4386739 w 6400800"/>
                <a:gd name="connsiteY4313" fmla="*/ 331946 h 514350"/>
                <a:gd name="connsiteX4314" fmla="*/ 4389597 w 6400800"/>
                <a:gd name="connsiteY4314" fmla="*/ 376714 h 514350"/>
                <a:gd name="connsiteX4315" fmla="*/ 4388644 w 6400800"/>
                <a:gd name="connsiteY4315" fmla="*/ 375761 h 514350"/>
                <a:gd name="connsiteX4316" fmla="*/ 4387691 w 6400800"/>
                <a:gd name="connsiteY4316" fmla="*/ 370046 h 514350"/>
                <a:gd name="connsiteX4317" fmla="*/ 4387691 w 6400800"/>
                <a:gd name="connsiteY4317" fmla="*/ 360521 h 514350"/>
                <a:gd name="connsiteX4318" fmla="*/ 4387691 w 6400800"/>
                <a:gd name="connsiteY4318" fmla="*/ 351949 h 514350"/>
                <a:gd name="connsiteX4319" fmla="*/ 4391501 w 6400800"/>
                <a:gd name="connsiteY4319" fmla="*/ 345281 h 514350"/>
                <a:gd name="connsiteX4320" fmla="*/ 4391501 w 6400800"/>
                <a:gd name="connsiteY4320" fmla="*/ 349091 h 514350"/>
                <a:gd name="connsiteX4321" fmla="*/ 4392454 w 6400800"/>
                <a:gd name="connsiteY4321" fmla="*/ 370046 h 514350"/>
                <a:gd name="connsiteX4322" fmla="*/ 4389597 w 6400800"/>
                <a:gd name="connsiteY4322" fmla="*/ 376714 h 514350"/>
                <a:gd name="connsiteX4323" fmla="*/ 4424839 w 6400800"/>
                <a:gd name="connsiteY4323" fmla="*/ 351949 h 514350"/>
                <a:gd name="connsiteX4324" fmla="*/ 4424839 w 6400800"/>
                <a:gd name="connsiteY4324" fmla="*/ 354806 h 514350"/>
                <a:gd name="connsiteX4325" fmla="*/ 4422934 w 6400800"/>
                <a:gd name="connsiteY4325" fmla="*/ 356711 h 514350"/>
                <a:gd name="connsiteX4326" fmla="*/ 4424839 w 6400800"/>
                <a:gd name="connsiteY4326" fmla="*/ 351949 h 514350"/>
                <a:gd name="connsiteX4327" fmla="*/ 4415314 w 6400800"/>
                <a:gd name="connsiteY4327" fmla="*/ 411004 h 514350"/>
                <a:gd name="connsiteX4328" fmla="*/ 4415314 w 6400800"/>
                <a:gd name="connsiteY4328" fmla="*/ 411956 h 514350"/>
                <a:gd name="connsiteX4329" fmla="*/ 4412456 w 6400800"/>
                <a:gd name="connsiteY4329" fmla="*/ 409099 h 514350"/>
                <a:gd name="connsiteX4330" fmla="*/ 4411504 w 6400800"/>
                <a:gd name="connsiteY4330" fmla="*/ 385286 h 514350"/>
                <a:gd name="connsiteX4331" fmla="*/ 4420076 w 6400800"/>
                <a:gd name="connsiteY4331" fmla="*/ 372904 h 514350"/>
                <a:gd name="connsiteX4332" fmla="*/ 4421029 w 6400800"/>
                <a:gd name="connsiteY4332" fmla="*/ 374809 h 514350"/>
                <a:gd name="connsiteX4333" fmla="*/ 4415314 w 6400800"/>
                <a:gd name="connsiteY4333" fmla="*/ 411004 h 514350"/>
                <a:gd name="connsiteX4334" fmla="*/ 4410551 w 6400800"/>
                <a:gd name="connsiteY4334" fmla="*/ 254794 h 514350"/>
                <a:gd name="connsiteX4335" fmla="*/ 4421029 w 6400800"/>
                <a:gd name="connsiteY4335" fmla="*/ 273844 h 514350"/>
                <a:gd name="connsiteX4336" fmla="*/ 4415314 w 6400800"/>
                <a:gd name="connsiteY4336" fmla="*/ 293846 h 514350"/>
                <a:gd name="connsiteX4337" fmla="*/ 4408647 w 6400800"/>
                <a:gd name="connsiteY4337" fmla="*/ 316706 h 514350"/>
                <a:gd name="connsiteX4338" fmla="*/ 4406741 w 6400800"/>
                <a:gd name="connsiteY4338" fmla="*/ 297656 h 514350"/>
                <a:gd name="connsiteX4339" fmla="*/ 4402931 w 6400800"/>
                <a:gd name="connsiteY4339" fmla="*/ 331946 h 514350"/>
                <a:gd name="connsiteX4340" fmla="*/ 4401026 w 6400800"/>
                <a:gd name="connsiteY4340" fmla="*/ 337661 h 514350"/>
                <a:gd name="connsiteX4341" fmla="*/ 4400074 w 6400800"/>
                <a:gd name="connsiteY4341" fmla="*/ 336709 h 514350"/>
                <a:gd name="connsiteX4342" fmla="*/ 4388644 w 6400800"/>
                <a:gd name="connsiteY4342" fmla="*/ 270034 h 514350"/>
                <a:gd name="connsiteX4343" fmla="*/ 4389597 w 6400800"/>
                <a:gd name="connsiteY4343" fmla="*/ 328136 h 514350"/>
                <a:gd name="connsiteX4344" fmla="*/ 4386739 w 6400800"/>
                <a:gd name="connsiteY4344" fmla="*/ 325279 h 514350"/>
                <a:gd name="connsiteX4345" fmla="*/ 4386739 w 6400800"/>
                <a:gd name="connsiteY4345" fmla="*/ 323374 h 514350"/>
                <a:gd name="connsiteX4346" fmla="*/ 4387691 w 6400800"/>
                <a:gd name="connsiteY4346" fmla="*/ 290989 h 514350"/>
                <a:gd name="connsiteX4347" fmla="*/ 4389597 w 6400800"/>
                <a:gd name="connsiteY4347" fmla="*/ 263366 h 514350"/>
                <a:gd name="connsiteX4348" fmla="*/ 4391501 w 6400800"/>
                <a:gd name="connsiteY4348" fmla="*/ 242411 h 514350"/>
                <a:gd name="connsiteX4349" fmla="*/ 4393406 w 6400800"/>
                <a:gd name="connsiteY4349" fmla="*/ 225266 h 514350"/>
                <a:gd name="connsiteX4350" fmla="*/ 4410551 w 6400800"/>
                <a:gd name="connsiteY4350" fmla="*/ 254794 h 514350"/>
                <a:gd name="connsiteX4351" fmla="*/ 4389597 w 6400800"/>
                <a:gd name="connsiteY4351" fmla="*/ 217646 h 514350"/>
                <a:gd name="connsiteX4352" fmla="*/ 4393406 w 6400800"/>
                <a:gd name="connsiteY4352" fmla="*/ 224314 h 514350"/>
                <a:gd name="connsiteX4353" fmla="*/ 4387691 w 6400800"/>
                <a:gd name="connsiteY4353" fmla="*/ 240506 h 514350"/>
                <a:gd name="connsiteX4354" fmla="*/ 4381976 w 6400800"/>
                <a:gd name="connsiteY4354" fmla="*/ 260509 h 514350"/>
                <a:gd name="connsiteX4355" fmla="*/ 4381976 w 6400800"/>
                <a:gd name="connsiteY4355" fmla="*/ 256699 h 514350"/>
                <a:gd name="connsiteX4356" fmla="*/ 4389597 w 6400800"/>
                <a:gd name="connsiteY4356" fmla="*/ 217646 h 514350"/>
                <a:gd name="connsiteX4357" fmla="*/ 4374356 w 6400800"/>
                <a:gd name="connsiteY4357" fmla="*/ 291941 h 514350"/>
                <a:gd name="connsiteX4358" fmla="*/ 4374356 w 6400800"/>
                <a:gd name="connsiteY4358" fmla="*/ 292894 h 514350"/>
                <a:gd name="connsiteX4359" fmla="*/ 4374356 w 6400800"/>
                <a:gd name="connsiteY4359" fmla="*/ 291941 h 514350"/>
                <a:gd name="connsiteX4360" fmla="*/ 4374356 w 6400800"/>
                <a:gd name="connsiteY4360" fmla="*/ 291941 h 514350"/>
                <a:gd name="connsiteX4361" fmla="*/ 4360069 w 6400800"/>
                <a:gd name="connsiteY4361" fmla="*/ 282416 h 514350"/>
                <a:gd name="connsiteX4362" fmla="*/ 4360069 w 6400800"/>
                <a:gd name="connsiteY4362" fmla="*/ 290036 h 514350"/>
                <a:gd name="connsiteX4363" fmla="*/ 4359116 w 6400800"/>
                <a:gd name="connsiteY4363" fmla="*/ 288131 h 514350"/>
                <a:gd name="connsiteX4364" fmla="*/ 4360069 w 6400800"/>
                <a:gd name="connsiteY4364" fmla="*/ 282416 h 514350"/>
                <a:gd name="connsiteX4365" fmla="*/ 4313397 w 6400800"/>
                <a:gd name="connsiteY4365" fmla="*/ 387191 h 514350"/>
                <a:gd name="connsiteX4366" fmla="*/ 4311491 w 6400800"/>
                <a:gd name="connsiteY4366" fmla="*/ 391001 h 514350"/>
                <a:gd name="connsiteX4367" fmla="*/ 4313397 w 6400800"/>
                <a:gd name="connsiteY4367" fmla="*/ 387191 h 514350"/>
                <a:gd name="connsiteX4368" fmla="*/ 4313397 w 6400800"/>
                <a:gd name="connsiteY4368" fmla="*/ 387191 h 514350"/>
                <a:gd name="connsiteX4369" fmla="*/ 4311491 w 6400800"/>
                <a:gd name="connsiteY4369" fmla="*/ 351949 h 514350"/>
                <a:gd name="connsiteX4370" fmla="*/ 4312444 w 6400800"/>
                <a:gd name="connsiteY4370" fmla="*/ 365284 h 514350"/>
                <a:gd name="connsiteX4371" fmla="*/ 4311491 w 6400800"/>
                <a:gd name="connsiteY4371" fmla="*/ 363379 h 514350"/>
                <a:gd name="connsiteX4372" fmla="*/ 4311491 w 6400800"/>
                <a:gd name="connsiteY4372" fmla="*/ 351949 h 514350"/>
                <a:gd name="connsiteX4373" fmla="*/ 4247674 w 6400800"/>
                <a:gd name="connsiteY4373" fmla="*/ 313849 h 514350"/>
                <a:gd name="connsiteX4374" fmla="*/ 4247674 w 6400800"/>
                <a:gd name="connsiteY4374" fmla="*/ 311944 h 514350"/>
                <a:gd name="connsiteX4375" fmla="*/ 4247674 w 6400800"/>
                <a:gd name="connsiteY4375" fmla="*/ 313849 h 514350"/>
                <a:gd name="connsiteX4376" fmla="*/ 4246722 w 6400800"/>
                <a:gd name="connsiteY4376" fmla="*/ 324326 h 514350"/>
                <a:gd name="connsiteX4377" fmla="*/ 4246722 w 6400800"/>
                <a:gd name="connsiteY4377" fmla="*/ 322421 h 514350"/>
                <a:gd name="connsiteX4378" fmla="*/ 4247674 w 6400800"/>
                <a:gd name="connsiteY4378" fmla="*/ 313849 h 514350"/>
                <a:gd name="connsiteX4379" fmla="*/ 4181951 w 6400800"/>
                <a:gd name="connsiteY4379" fmla="*/ 367189 h 514350"/>
                <a:gd name="connsiteX4380" fmla="*/ 4182904 w 6400800"/>
                <a:gd name="connsiteY4380" fmla="*/ 324326 h 514350"/>
                <a:gd name="connsiteX4381" fmla="*/ 4183856 w 6400800"/>
                <a:gd name="connsiteY4381" fmla="*/ 330041 h 514350"/>
                <a:gd name="connsiteX4382" fmla="*/ 4185761 w 6400800"/>
                <a:gd name="connsiteY4382" fmla="*/ 340519 h 514350"/>
                <a:gd name="connsiteX4383" fmla="*/ 4185761 w 6400800"/>
                <a:gd name="connsiteY4383" fmla="*/ 342424 h 514350"/>
                <a:gd name="connsiteX4384" fmla="*/ 4183856 w 6400800"/>
                <a:gd name="connsiteY4384" fmla="*/ 338614 h 514350"/>
                <a:gd name="connsiteX4385" fmla="*/ 4187666 w 6400800"/>
                <a:gd name="connsiteY4385" fmla="*/ 357664 h 514350"/>
                <a:gd name="connsiteX4386" fmla="*/ 4189571 w 6400800"/>
                <a:gd name="connsiteY4386" fmla="*/ 365284 h 514350"/>
                <a:gd name="connsiteX4387" fmla="*/ 4191476 w 6400800"/>
                <a:gd name="connsiteY4387" fmla="*/ 373856 h 514350"/>
                <a:gd name="connsiteX4388" fmla="*/ 4190524 w 6400800"/>
                <a:gd name="connsiteY4388" fmla="*/ 386239 h 514350"/>
                <a:gd name="connsiteX4389" fmla="*/ 4190524 w 6400800"/>
                <a:gd name="connsiteY4389" fmla="*/ 391954 h 514350"/>
                <a:gd name="connsiteX4390" fmla="*/ 4181951 w 6400800"/>
                <a:gd name="connsiteY4390" fmla="*/ 367189 h 514350"/>
                <a:gd name="connsiteX4391" fmla="*/ 4181951 w 6400800"/>
                <a:gd name="connsiteY4391" fmla="*/ 367189 h 514350"/>
                <a:gd name="connsiteX4392" fmla="*/ 4161949 w 6400800"/>
                <a:gd name="connsiteY4392" fmla="*/ 401479 h 514350"/>
                <a:gd name="connsiteX4393" fmla="*/ 4161949 w 6400800"/>
                <a:gd name="connsiteY4393" fmla="*/ 399574 h 514350"/>
                <a:gd name="connsiteX4394" fmla="*/ 4161949 w 6400800"/>
                <a:gd name="connsiteY4394" fmla="*/ 399574 h 514350"/>
                <a:gd name="connsiteX4395" fmla="*/ 4161949 w 6400800"/>
                <a:gd name="connsiteY4395" fmla="*/ 401479 h 514350"/>
                <a:gd name="connsiteX4396" fmla="*/ 4160044 w 6400800"/>
                <a:gd name="connsiteY4396" fmla="*/ 306229 h 514350"/>
                <a:gd name="connsiteX4397" fmla="*/ 4160996 w 6400800"/>
                <a:gd name="connsiteY4397" fmla="*/ 292894 h 514350"/>
                <a:gd name="connsiteX4398" fmla="*/ 4163854 w 6400800"/>
                <a:gd name="connsiteY4398" fmla="*/ 282416 h 514350"/>
                <a:gd name="connsiteX4399" fmla="*/ 4162901 w 6400800"/>
                <a:gd name="connsiteY4399" fmla="*/ 313849 h 514350"/>
                <a:gd name="connsiteX4400" fmla="*/ 4160044 w 6400800"/>
                <a:gd name="connsiteY4400" fmla="*/ 306229 h 514350"/>
                <a:gd name="connsiteX4401" fmla="*/ 4160044 w 6400800"/>
                <a:gd name="connsiteY4401" fmla="*/ 306229 h 514350"/>
                <a:gd name="connsiteX4402" fmla="*/ 4128611 w 6400800"/>
                <a:gd name="connsiteY4402" fmla="*/ 354806 h 514350"/>
                <a:gd name="connsiteX4403" fmla="*/ 4127659 w 6400800"/>
                <a:gd name="connsiteY4403" fmla="*/ 343376 h 514350"/>
                <a:gd name="connsiteX4404" fmla="*/ 4128611 w 6400800"/>
                <a:gd name="connsiteY4404" fmla="*/ 350044 h 514350"/>
                <a:gd name="connsiteX4405" fmla="*/ 4130516 w 6400800"/>
                <a:gd name="connsiteY4405" fmla="*/ 365284 h 514350"/>
                <a:gd name="connsiteX4406" fmla="*/ 4128611 w 6400800"/>
                <a:gd name="connsiteY4406" fmla="*/ 354806 h 514350"/>
                <a:gd name="connsiteX4407" fmla="*/ 4124801 w 6400800"/>
                <a:gd name="connsiteY4407" fmla="*/ 255746 h 514350"/>
                <a:gd name="connsiteX4408" fmla="*/ 4124801 w 6400800"/>
                <a:gd name="connsiteY4408" fmla="*/ 248126 h 514350"/>
                <a:gd name="connsiteX4409" fmla="*/ 4140041 w 6400800"/>
                <a:gd name="connsiteY4409" fmla="*/ 303371 h 514350"/>
                <a:gd name="connsiteX4410" fmla="*/ 4140994 w 6400800"/>
                <a:gd name="connsiteY4410" fmla="*/ 307181 h 514350"/>
                <a:gd name="connsiteX4411" fmla="*/ 4140994 w 6400800"/>
                <a:gd name="connsiteY4411" fmla="*/ 321469 h 514350"/>
                <a:gd name="connsiteX4412" fmla="*/ 4133374 w 6400800"/>
                <a:gd name="connsiteY4412" fmla="*/ 305276 h 514350"/>
                <a:gd name="connsiteX4413" fmla="*/ 4135279 w 6400800"/>
                <a:gd name="connsiteY4413" fmla="*/ 312896 h 514350"/>
                <a:gd name="connsiteX4414" fmla="*/ 4127659 w 6400800"/>
                <a:gd name="connsiteY4414" fmla="*/ 300514 h 514350"/>
                <a:gd name="connsiteX4415" fmla="*/ 4123849 w 6400800"/>
                <a:gd name="connsiteY4415" fmla="*/ 284321 h 514350"/>
                <a:gd name="connsiteX4416" fmla="*/ 4124801 w 6400800"/>
                <a:gd name="connsiteY4416" fmla="*/ 255746 h 514350"/>
                <a:gd name="connsiteX4417" fmla="*/ 4095274 w 6400800"/>
                <a:gd name="connsiteY4417" fmla="*/ 395764 h 514350"/>
                <a:gd name="connsiteX4418" fmla="*/ 4095274 w 6400800"/>
                <a:gd name="connsiteY4418" fmla="*/ 395764 h 514350"/>
                <a:gd name="connsiteX4419" fmla="*/ 4095274 w 6400800"/>
                <a:gd name="connsiteY4419" fmla="*/ 394811 h 514350"/>
                <a:gd name="connsiteX4420" fmla="*/ 4095274 w 6400800"/>
                <a:gd name="connsiteY4420" fmla="*/ 395764 h 514350"/>
                <a:gd name="connsiteX4421" fmla="*/ 4093369 w 6400800"/>
                <a:gd name="connsiteY4421" fmla="*/ 386239 h 514350"/>
                <a:gd name="connsiteX4422" fmla="*/ 4093369 w 6400800"/>
                <a:gd name="connsiteY4422" fmla="*/ 376714 h 514350"/>
                <a:gd name="connsiteX4423" fmla="*/ 4096226 w 6400800"/>
                <a:gd name="connsiteY4423" fmla="*/ 382429 h 514350"/>
                <a:gd name="connsiteX4424" fmla="*/ 4093369 w 6400800"/>
                <a:gd name="connsiteY4424" fmla="*/ 386239 h 514350"/>
                <a:gd name="connsiteX4425" fmla="*/ 4097179 w 6400800"/>
                <a:gd name="connsiteY4425" fmla="*/ 342424 h 514350"/>
                <a:gd name="connsiteX4426" fmla="*/ 4099084 w 6400800"/>
                <a:gd name="connsiteY4426" fmla="*/ 334804 h 514350"/>
                <a:gd name="connsiteX4427" fmla="*/ 4099084 w 6400800"/>
                <a:gd name="connsiteY4427" fmla="*/ 337661 h 514350"/>
                <a:gd name="connsiteX4428" fmla="*/ 4097179 w 6400800"/>
                <a:gd name="connsiteY4428" fmla="*/ 342424 h 514350"/>
                <a:gd name="connsiteX4429" fmla="*/ 4100989 w 6400800"/>
                <a:gd name="connsiteY4429" fmla="*/ 353854 h 514350"/>
                <a:gd name="connsiteX4430" fmla="*/ 4100989 w 6400800"/>
                <a:gd name="connsiteY4430" fmla="*/ 351949 h 514350"/>
                <a:gd name="connsiteX4431" fmla="*/ 4100989 w 6400800"/>
                <a:gd name="connsiteY4431" fmla="*/ 351949 h 514350"/>
                <a:gd name="connsiteX4432" fmla="*/ 4100989 w 6400800"/>
                <a:gd name="connsiteY4432" fmla="*/ 353854 h 514350"/>
                <a:gd name="connsiteX4433" fmla="*/ 4100989 w 6400800"/>
                <a:gd name="connsiteY4433" fmla="*/ 353854 h 514350"/>
                <a:gd name="connsiteX4434" fmla="*/ 4115276 w 6400800"/>
                <a:gd name="connsiteY4434" fmla="*/ 322421 h 514350"/>
                <a:gd name="connsiteX4435" fmla="*/ 4114324 w 6400800"/>
                <a:gd name="connsiteY4435" fmla="*/ 350996 h 514350"/>
                <a:gd name="connsiteX4436" fmla="*/ 4111466 w 6400800"/>
                <a:gd name="connsiteY4436" fmla="*/ 327184 h 514350"/>
                <a:gd name="connsiteX4437" fmla="*/ 4108609 w 6400800"/>
                <a:gd name="connsiteY4437" fmla="*/ 342424 h 514350"/>
                <a:gd name="connsiteX4438" fmla="*/ 4107656 w 6400800"/>
                <a:gd name="connsiteY4438" fmla="*/ 341471 h 514350"/>
                <a:gd name="connsiteX4439" fmla="*/ 4106704 w 6400800"/>
                <a:gd name="connsiteY4439" fmla="*/ 336709 h 514350"/>
                <a:gd name="connsiteX4440" fmla="*/ 4113371 w 6400800"/>
                <a:gd name="connsiteY4440" fmla="*/ 322421 h 514350"/>
                <a:gd name="connsiteX4441" fmla="*/ 4115276 w 6400800"/>
                <a:gd name="connsiteY4441" fmla="*/ 318611 h 514350"/>
                <a:gd name="connsiteX4442" fmla="*/ 4115276 w 6400800"/>
                <a:gd name="connsiteY4442" fmla="*/ 322421 h 514350"/>
                <a:gd name="connsiteX4443" fmla="*/ 4109561 w 6400800"/>
                <a:gd name="connsiteY4443" fmla="*/ 295751 h 514350"/>
                <a:gd name="connsiteX4444" fmla="*/ 4116229 w 6400800"/>
                <a:gd name="connsiteY4444" fmla="*/ 308134 h 514350"/>
                <a:gd name="connsiteX4445" fmla="*/ 4116229 w 6400800"/>
                <a:gd name="connsiteY4445" fmla="*/ 311944 h 514350"/>
                <a:gd name="connsiteX4446" fmla="*/ 4110514 w 6400800"/>
                <a:gd name="connsiteY4446" fmla="*/ 320516 h 514350"/>
                <a:gd name="connsiteX4447" fmla="*/ 4104799 w 6400800"/>
                <a:gd name="connsiteY4447" fmla="*/ 329089 h 514350"/>
                <a:gd name="connsiteX4448" fmla="*/ 4102894 w 6400800"/>
                <a:gd name="connsiteY4448" fmla="*/ 322421 h 514350"/>
                <a:gd name="connsiteX4449" fmla="*/ 4109561 w 6400800"/>
                <a:gd name="connsiteY4449" fmla="*/ 295751 h 514350"/>
                <a:gd name="connsiteX4450" fmla="*/ 4092416 w 6400800"/>
                <a:gd name="connsiteY4450" fmla="*/ 294799 h 514350"/>
                <a:gd name="connsiteX4451" fmla="*/ 4094321 w 6400800"/>
                <a:gd name="connsiteY4451" fmla="*/ 265271 h 514350"/>
                <a:gd name="connsiteX4452" fmla="*/ 4098131 w 6400800"/>
                <a:gd name="connsiteY4452" fmla="*/ 272891 h 514350"/>
                <a:gd name="connsiteX4453" fmla="*/ 4106704 w 6400800"/>
                <a:gd name="connsiteY4453" fmla="*/ 290989 h 514350"/>
                <a:gd name="connsiteX4454" fmla="*/ 4098131 w 6400800"/>
                <a:gd name="connsiteY4454" fmla="*/ 311944 h 514350"/>
                <a:gd name="connsiteX4455" fmla="*/ 4096226 w 6400800"/>
                <a:gd name="connsiteY4455" fmla="*/ 306229 h 514350"/>
                <a:gd name="connsiteX4456" fmla="*/ 4097179 w 6400800"/>
                <a:gd name="connsiteY4456" fmla="*/ 315754 h 514350"/>
                <a:gd name="connsiteX4457" fmla="*/ 4092416 w 6400800"/>
                <a:gd name="connsiteY4457" fmla="*/ 329089 h 514350"/>
                <a:gd name="connsiteX4458" fmla="*/ 4091464 w 6400800"/>
                <a:gd name="connsiteY4458" fmla="*/ 325279 h 514350"/>
                <a:gd name="connsiteX4459" fmla="*/ 4090511 w 6400800"/>
                <a:gd name="connsiteY4459" fmla="*/ 321469 h 514350"/>
                <a:gd name="connsiteX4460" fmla="*/ 4092416 w 6400800"/>
                <a:gd name="connsiteY4460" fmla="*/ 294799 h 514350"/>
                <a:gd name="connsiteX4461" fmla="*/ 4085749 w 6400800"/>
                <a:gd name="connsiteY4461" fmla="*/ 244316 h 514350"/>
                <a:gd name="connsiteX4462" fmla="*/ 4085749 w 6400800"/>
                <a:gd name="connsiteY4462" fmla="*/ 244316 h 514350"/>
                <a:gd name="connsiteX4463" fmla="*/ 4084796 w 6400800"/>
                <a:gd name="connsiteY4463" fmla="*/ 250031 h 514350"/>
                <a:gd name="connsiteX4464" fmla="*/ 4085749 w 6400800"/>
                <a:gd name="connsiteY4464" fmla="*/ 244316 h 514350"/>
                <a:gd name="connsiteX4465" fmla="*/ 4043839 w 6400800"/>
                <a:gd name="connsiteY4465" fmla="*/ 279559 h 514350"/>
                <a:gd name="connsiteX4466" fmla="*/ 4043839 w 6400800"/>
                <a:gd name="connsiteY4466" fmla="*/ 279559 h 514350"/>
                <a:gd name="connsiteX4467" fmla="*/ 4044791 w 6400800"/>
                <a:gd name="connsiteY4467" fmla="*/ 283369 h 514350"/>
                <a:gd name="connsiteX4468" fmla="*/ 4043839 w 6400800"/>
                <a:gd name="connsiteY4468" fmla="*/ 281464 h 514350"/>
                <a:gd name="connsiteX4469" fmla="*/ 4044791 w 6400800"/>
                <a:gd name="connsiteY4469" fmla="*/ 286226 h 514350"/>
                <a:gd name="connsiteX4470" fmla="*/ 4044791 w 6400800"/>
                <a:gd name="connsiteY4470" fmla="*/ 290036 h 514350"/>
                <a:gd name="connsiteX4471" fmla="*/ 4042886 w 6400800"/>
                <a:gd name="connsiteY4471" fmla="*/ 284321 h 514350"/>
                <a:gd name="connsiteX4472" fmla="*/ 4043839 w 6400800"/>
                <a:gd name="connsiteY4472" fmla="*/ 279559 h 514350"/>
                <a:gd name="connsiteX4473" fmla="*/ 4044791 w 6400800"/>
                <a:gd name="connsiteY4473" fmla="*/ 333851 h 514350"/>
                <a:gd name="connsiteX4474" fmla="*/ 4044791 w 6400800"/>
                <a:gd name="connsiteY4474" fmla="*/ 333851 h 514350"/>
                <a:gd name="connsiteX4475" fmla="*/ 4044791 w 6400800"/>
                <a:gd name="connsiteY4475" fmla="*/ 339566 h 514350"/>
                <a:gd name="connsiteX4476" fmla="*/ 4042886 w 6400800"/>
                <a:gd name="connsiteY4476" fmla="*/ 337661 h 514350"/>
                <a:gd name="connsiteX4477" fmla="*/ 4044791 w 6400800"/>
                <a:gd name="connsiteY4477" fmla="*/ 333851 h 514350"/>
                <a:gd name="connsiteX4478" fmla="*/ 4039076 w 6400800"/>
                <a:gd name="connsiteY4478" fmla="*/ 271939 h 514350"/>
                <a:gd name="connsiteX4479" fmla="*/ 4039076 w 6400800"/>
                <a:gd name="connsiteY4479" fmla="*/ 273844 h 514350"/>
                <a:gd name="connsiteX4480" fmla="*/ 4038124 w 6400800"/>
                <a:gd name="connsiteY4480" fmla="*/ 270034 h 514350"/>
                <a:gd name="connsiteX4481" fmla="*/ 4036219 w 6400800"/>
                <a:gd name="connsiteY4481" fmla="*/ 265271 h 514350"/>
                <a:gd name="connsiteX4482" fmla="*/ 4039076 w 6400800"/>
                <a:gd name="connsiteY4482" fmla="*/ 271939 h 514350"/>
                <a:gd name="connsiteX4483" fmla="*/ 4033361 w 6400800"/>
                <a:gd name="connsiteY4483" fmla="*/ 358616 h 514350"/>
                <a:gd name="connsiteX4484" fmla="*/ 4034314 w 6400800"/>
                <a:gd name="connsiteY4484" fmla="*/ 351949 h 514350"/>
                <a:gd name="connsiteX4485" fmla="*/ 4038124 w 6400800"/>
                <a:gd name="connsiteY4485" fmla="*/ 345281 h 514350"/>
                <a:gd name="connsiteX4486" fmla="*/ 4043839 w 6400800"/>
                <a:gd name="connsiteY4486" fmla="*/ 351949 h 514350"/>
                <a:gd name="connsiteX4487" fmla="*/ 4040981 w 6400800"/>
                <a:gd name="connsiteY4487" fmla="*/ 391954 h 514350"/>
                <a:gd name="connsiteX4488" fmla="*/ 4035266 w 6400800"/>
                <a:gd name="connsiteY4488" fmla="*/ 413861 h 514350"/>
                <a:gd name="connsiteX4489" fmla="*/ 4029551 w 6400800"/>
                <a:gd name="connsiteY4489" fmla="*/ 395764 h 514350"/>
                <a:gd name="connsiteX4490" fmla="*/ 4027646 w 6400800"/>
                <a:gd name="connsiteY4490" fmla="*/ 388144 h 514350"/>
                <a:gd name="connsiteX4491" fmla="*/ 4033361 w 6400800"/>
                <a:gd name="connsiteY4491" fmla="*/ 358616 h 514350"/>
                <a:gd name="connsiteX4492" fmla="*/ 4020026 w 6400800"/>
                <a:gd name="connsiteY4492" fmla="*/ 324326 h 514350"/>
                <a:gd name="connsiteX4493" fmla="*/ 4021931 w 6400800"/>
                <a:gd name="connsiteY4493" fmla="*/ 326231 h 514350"/>
                <a:gd name="connsiteX4494" fmla="*/ 4019074 w 6400800"/>
                <a:gd name="connsiteY4494" fmla="*/ 334804 h 514350"/>
                <a:gd name="connsiteX4495" fmla="*/ 4017169 w 6400800"/>
                <a:gd name="connsiteY4495" fmla="*/ 341471 h 514350"/>
                <a:gd name="connsiteX4496" fmla="*/ 4016216 w 6400800"/>
                <a:gd name="connsiteY4496" fmla="*/ 342424 h 514350"/>
                <a:gd name="connsiteX4497" fmla="*/ 4015264 w 6400800"/>
                <a:gd name="connsiteY4497" fmla="*/ 344329 h 514350"/>
                <a:gd name="connsiteX4498" fmla="*/ 4011454 w 6400800"/>
                <a:gd name="connsiteY4498" fmla="*/ 315754 h 514350"/>
                <a:gd name="connsiteX4499" fmla="*/ 4020026 w 6400800"/>
                <a:gd name="connsiteY4499" fmla="*/ 324326 h 514350"/>
                <a:gd name="connsiteX4500" fmla="*/ 3999071 w 6400800"/>
                <a:gd name="connsiteY4500" fmla="*/ 282416 h 514350"/>
                <a:gd name="connsiteX4501" fmla="*/ 3999071 w 6400800"/>
                <a:gd name="connsiteY4501" fmla="*/ 282416 h 514350"/>
                <a:gd name="connsiteX4502" fmla="*/ 4000024 w 6400800"/>
                <a:gd name="connsiteY4502" fmla="*/ 310991 h 514350"/>
                <a:gd name="connsiteX4503" fmla="*/ 4000024 w 6400800"/>
                <a:gd name="connsiteY4503" fmla="*/ 316706 h 514350"/>
                <a:gd name="connsiteX4504" fmla="*/ 3999071 w 6400800"/>
                <a:gd name="connsiteY4504" fmla="*/ 325279 h 514350"/>
                <a:gd name="connsiteX4505" fmla="*/ 3999071 w 6400800"/>
                <a:gd name="connsiteY4505" fmla="*/ 327184 h 514350"/>
                <a:gd name="connsiteX4506" fmla="*/ 3998119 w 6400800"/>
                <a:gd name="connsiteY4506" fmla="*/ 324326 h 514350"/>
                <a:gd name="connsiteX4507" fmla="*/ 3997166 w 6400800"/>
                <a:gd name="connsiteY4507" fmla="*/ 314801 h 514350"/>
                <a:gd name="connsiteX4508" fmla="*/ 3996214 w 6400800"/>
                <a:gd name="connsiteY4508" fmla="*/ 286226 h 514350"/>
                <a:gd name="connsiteX4509" fmla="*/ 3999071 w 6400800"/>
                <a:gd name="connsiteY4509" fmla="*/ 282416 h 514350"/>
                <a:gd name="connsiteX4510" fmla="*/ 3983831 w 6400800"/>
                <a:gd name="connsiteY4510" fmla="*/ 405289 h 514350"/>
                <a:gd name="connsiteX4511" fmla="*/ 3980021 w 6400800"/>
                <a:gd name="connsiteY4511" fmla="*/ 412909 h 514350"/>
                <a:gd name="connsiteX4512" fmla="*/ 3980021 w 6400800"/>
                <a:gd name="connsiteY4512" fmla="*/ 412909 h 514350"/>
                <a:gd name="connsiteX4513" fmla="*/ 3982879 w 6400800"/>
                <a:gd name="connsiteY4513" fmla="*/ 402431 h 514350"/>
                <a:gd name="connsiteX4514" fmla="*/ 3983831 w 6400800"/>
                <a:gd name="connsiteY4514" fmla="*/ 405289 h 514350"/>
                <a:gd name="connsiteX4515" fmla="*/ 3980974 w 6400800"/>
                <a:gd name="connsiteY4515" fmla="*/ 395764 h 514350"/>
                <a:gd name="connsiteX4516" fmla="*/ 3982879 w 6400800"/>
                <a:gd name="connsiteY4516" fmla="*/ 401479 h 514350"/>
                <a:gd name="connsiteX4517" fmla="*/ 3979069 w 6400800"/>
                <a:gd name="connsiteY4517" fmla="*/ 407194 h 514350"/>
                <a:gd name="connsiteX4518" fmla="*/ 3979069 w 6400800"/>
                <a:gd name="connsiteY4518" fmla="*/ 406241 h 514350"/>
                <a:gd name="connsiteX4519" fmla="*/ 3980974 w 6400800"/>
                <a:gd name="connsiteY4519" fmla="*/ 395764 h 514350"/>
                <a:gd name="connsiteX4520" fmla="*/ 3976211 w 6400800"/>
                <a:gd name="connsiteY4520" fmla="*/ 378619 h 514350"/>
                <a:gd name="connsiteX4521" fmla="*/ 3976211 w 6400800"/>
                <a:gd name="connsiteY4521" fmla="*/ 378619 h 514350"/>
                <a:gd name="connsiteX4522" fmla="*/ 3976211 w 6400800"/>
                <a:gd name="connsiteY4522" fmla="*/ 380524 h 514350"/>
                <a:gd name="connsiteX4523" fmla="*/ 3976211 w 6400800"/>
                <a:gd name="connsiteY4523" fmla="*/ 378619 h 514350"/>
                <a:gd name="connsiteX4524" fmla="*/ 3948589 w 6400800"/>
                <a:gd name="connsiteY4524" fmla="*/ 255746 h 514350"/>
                <a:gd name="connsiteX4525" fmla="*/ 3946684 w 6400800"/>
                <a:gd name="connsiteY4525" fmla="*/ 277654 h 514350"/>
                <a:gd name="connsiteX4526" fmla="*/ 3945731 w 6400800"/>
                <a:gd name="connsiteY4526" fmla="*/ 285274 h 514350"/>
                <a:gd name="connsiteX4527" fmla="*/ 3943826 w 6400800"/>
                <a:gd name="connsiteY4527" fmla="*/ 266224 h 514350"/>
                <a:gd name="connsiteX4528" fmla="*/ 3940016 w 6400800"/>
                <a:gd name="connsiteY4528" fmla="*/ 240506 h 514350"/>
                <a:gd name="connsiteX4529" fmla="*/ 3940016 w 6400800"/>
                <a:gd name="connsiteY4529" fmla="*/ 239554 h 514350"/>
                <a:gd name="connsiteX4530" fmla="*/ 3940016 w 6400800"/>
                <a:gd name="connsiteY4530" fmla="*/ 236696 h 514350"/>
                <a:gd name="connsiteX4531" fmla="*/ 3942874 w 6400800"/>
                <a:gd name="connsiteY4531" fmla="*/ 240506 h 514350"/>
                <a:gd name="connsiteX4532" fmla="*/ 3947636 w 6400800"/>
                <a:gd name="connsiteY4532" fmla="*/ 248126 h 514350"/>
                <a:gd name="connsiteX4533" fmla="*/ 3948589 w 6400800"/>
                <a:gd name="connsiteY4533" fmla="*/ 255746 h 514350"/>
                <a:gd name="connsiteX4534" fmla="*/ 3943826 w 6400800"/>
                <a:gd name="connsiteY4534" fmla="*/ 205264 h 514350"/>
                <a:gd name="connsiteX4535" fmla="*/ 3943826 w 6400800"/>
                <a:gd name="connsiteY4535" fmla="*/ 210979 h 514350"/>
                <a:gd name="connsiteX4536" fmla="*/ 3945731 w 6400800"/>
                <a:gd name="connsiteY4536" fmla="*/ 230981 h 514350"/>
                <a:gd name="connsiteX4537" fmla="*/ 3946684 w 6400800"/>
                <a:gd name="connsiteY4537" fmla="*/ 236696 h 514350"/>
                <a:gd name="connsiteX4538" fmla="*/ 3939064 w 6400800"/>
                <a:gd name="connsiteY4538" fmla="*/ 228124 h 514350"/>
                <a:gd name="connsiteX4539" fmla="*/ 3937159 w 6400800"/>
                <a:gd name="connsiteY4539" fmla="*/ 215741 h 514350"/>
                <a:gd name="connsiteX4540" fmla="*/ 3943826 w 6400800"/>
                <a:gd name="connsiteY4540" fmla="*/ 205264 h 514350"/>
                <a:gd name="connsiteX4541" fmla="*/ 3866674 w 6400800"/>
                <a:gd name="connsiteY4541" fmla="*/ 369094 h 514350"/>
                <a:gd name="connsiteX4542" fmla="*/ 3867626 w 6400800"/>
                <a:gd name="connsiteY4542" fmla="*/ 368141 h 514350"/>
                <a:gd name="connsiteX4543" fmla="*/ 3867626 w 6400800"/>
                <a:gd name="connsiteY4543" fmla="*/ 370999 h 514350"/>
                <a:gd name="connsiteX4544" fmla="*/ 3866674 w 6400800"/>
                <a:gd name="connsiteY4544" fmla="*/ 369094 h 514350"/>
                <a:gd name="connsiteX4545" fmla="*/ 3886676 w 6400800"/>
                <a:gd name="connsiteY4545" fmla="*/ 354806 h 514350"/>
                <a:gd name="connsiteX4546" fmla="*/ 3882866 w 6400800"/>
                <a:gd name="connsiteY4546" fmla="*/ 348139 h 514350"/>
                <a:gd name="connsiteX4547" fmla="*/ 3881914 w 6400800"/>
                <a:gd name="connsiteY4547" fmla="*/ 338614 h 514350"/>
                <a:gd name="connsiteX4548" fmla="*/ 3886676 w 6400800"/>
                <a:gd name="connsiteY4548" fmla="*/ 354806 h 514350"/>
                <a:gd name="connsiteX4549" fmla="*/ 3887629 w 6400800"/>
                <a:gd name="connsiteY4549" fmla="*/ 356711 h 514350"/>
                <a:gd name="connsiteX4550" fmla="*/ 3886676 w 6400800"/>
                <a:gd name="connsiteY4550" fmla="*/ 354806 h 514350"/>
                <a:gd name="connsiteX4551" fmla="*/ 3897154 w 6400800"/>
                <a:gd name="connsiteY4551" fmla="*/ 278606 h 514350"/>
                <a:gd name="connsiteX4552" fmla="*/ 3901916 w 6400800"/>
                <a:gd name="connsiteY4552" fmla="*/ 270986 h 514350"/>
                <a:gd name="connsiteX4553" fmla="*/ 3901916 w 6400800"/>
                <a:gd name="connsiteY4553" fmla="*/ 270986 h 514350"/>
                <a:gd name="connsiteX4554" fmla="*/ 3897154 w 6400800"/>
                <a:gd name="connsiteY4554" fmla="*/ 278606 h 514350"/>
                <a:gd name="connsiteX4555" fmla="*/ 3897154 w 6400800"/>
                <a:gd name="connsiteY4555" fmla="*/ 278606 h 514350"/>
                <a:gd name="connsiteX4556" fmla="*/ 3900011 w 6400800"/>
                <a:gd name="connsiteY4556" fmla="*/ 291941 h 514350"/>
                <a:gd name="connsiteX4557" fmla="*/ 3901916 w 6400800"/>
                <a:gd name="connsiteY4557" fmla="*/ 288131 h 514350"/>
                <a:gd name="connsiteX4558" fmla="*/ 3902869 w 6400800"/>
                <a:gd name="connsiteY4558" fmla="*/ 286226 h 514350"/>
                <a:gd name="connsiteX4559" fmla="*/ 3903821 w 6400800"/>
                <a:gd name="connsiteY4559" fmla="*/ 297656 h 514350"/>
                <a:gd name="connsiteX4560" fmla="*/ 3902869 w 6400800"/>
                <a:gd name="connsiteY4560" fmla="*/ 301466 h 514350"/>
                <a:gd name="connsiteX4561" fmla="*/ 3901916 w 6400800"/>
                <a:gd name="connsiteY4561" fmla="*/ 298609 h 514350"/>
                <a:gd name="connsiteX4562" fmla="*/ 3900011 w 6400800"/>
                <a:gd name="connsiteY4562" fmla="*/ 291941 h 514350"/>
                <a:gd name="connsiteX4563" fmla="*/ 3903821 w 6400800"/>
                <a:gd name="connsiteY4563" fmla="*/ 431006 h 514350"/>
                <a:gd name="connsiteX4564" fmla="*/ 3902869 w 6400800"/>
                <a:gd name="connsiteY4564" fmla="*/ 431959 h 514350"/>
                <a:gd name="connsiteX4565" fmla="*/ 3901916 w 6400800"/>
                <a:gd name="connsiteY4565" fmla="*/ 431959 h 514350"/>
                <a:gd name="connsiteX4566" fmla="*/ 3903821 w 6400800"/>
                <a:gd name="connsiteY4566" fmla="*/ 426244 h 514350"/>
                <a:gd name="connsiteX4567" fmla="*/ 3904774 w 6400800"/>
                <a:gd name="connsiteY4567" fmla="*/ 428149 h 514350"/>
                <a:gd name="connsiteX4568" fmla="*/ 3903821 w 6400800"/>
                <a:gd name="connsiteY4568" fmla="*/ 431006 h 514350"/>
                <a:gd name="connsiteX4569" fmla="*/ 3925729 w 6400800"/>
                <a:gd name="connsiteY4569" fmla="*/ 309086 h 514350"/>
                <a:gd name="connsiteX4570" fmla="*/ 3922871 w 6400800"/>
                <a:gd name="connsiteY4570" fmla="*/ 297656 h 514350"/>
                <a:gd name="connsiteX4571" fmla="*/ 3923824 w 6400800"/>
                <a:gd name="connsiteY4571" fmla="*/ 308134 h 514350"/>
                <a:gd name="connsiteX4572" fmla="*/ 3919061 w 6400800"/>
                <a:gd name="connsiteY4572" fmla="*/ 291941 h 514350"/>
                <a:gd name="connsiteX4573" fmla="*/ 3922871 w 6400800"/>
                <a:gd name="connsiteY4573" fmla="*/ 317659 h 514350"/>
                <a:gd name="connsiteX4574" fmla="*/ 3923824 w 6400800"/>
                <a:gd name="connsiteY4574" fmla="*/ 325279 h 514350"/>
                <a:gd name="connsiteX4575" fmla="*/ 3921919 w 6400800"/>
                <a:gd name="connsiteY4575" fmla="*/ 334804 h 514350"/>
                <a:gd name="connsiteX4576" fmla="*/ 3921919 w 6400800"/>
                <a:gd name="connsiteY4576" fmla="*/ 335756 h 514350"/>
                <a:gd name="connsiteX4577" fmla="*/ 3920966 w 6400800"/>
                <a:gd name="connsiteY4577" fmla="*/ 330041 h 514350"/>
                <a:gd name="connsiteX4578" fmla="*/ 3915251 w 6400800"/>
                <a:gd name="connsiteY4578" fmla="*/ 301466 h 514350"/>
                <a:gd name="connsiteX4579" fmla="*/ 3911441 w 6400800"/>
                <a:gd name="connsiteY4579" fmla="*/ 281464 h 514350"/>
                <a:gd name="connsiteX4580" fmla="*/ 3912394 w 6400800"/>
                <a:gd name="connsiteY4580" fmla="*/ 264319 h 514350"/>
                <a:gd name="connsiteX4581" fmla="*/ 3912394 w 6400800"/>
                <a:gd name="connsiteY4581" fmla="*/ 263366 h 514350"/>
                <a:gd name="connsiteX4582" fmla="*/ 3919061 w 6400800"/>
                <a:gd name="connsiteY4582" fmla="*/ 270986 h 514350"/>
                <a:gd name="connsiteX4583" fmla="*/ 3923824 w 6400800"/>
                <a:gd name="connsiteY4583" fmla="*/ 277654 h 514350"/>
                <a:gd name="connsiteX4584" fmla="*/ 3924776 w 6400800"/>
                <a:gd name="connsiteY4584" fmla="*/ 284321 h 514350"/>
                <a:gd name="connsiteX4585" fmla="*/ 3921919 w 6400800"/>
                <a:gd name="connsiteY4585" fmla="*/ 277654 h 514350"/>
                <a:gd name="connsiteX4586" fmla="*/ 3926681 w 6400800"/>
                <a:gd name="connsiteY4586" fmla="*/ 296704 h 514350"/>
                <a:gd name="connsiteX4587" fmla="*/ 3927634 w 6400800"/>
                <a:gd name="connsiteY4587" fmla="*/ 304324 h 514350"/>
                <a:gd name="connsiteX4588" fmla="*/ 3927634 w 6400800"/>
                <a:gd name="connsiteY4588" fmla="*/ 305276 h 514350"/>
                <a:gd name="connsiteX4589" fmla="*/ 3925729 w 6400800"/>
                <a:gd name="connsiteY4589" fmla="*/ 309086 h 514350"/>
                <a:gd name="connsiteX4590" fmla="*/ 3929539 w 6400800"/>
                <a:gd name="connsiteY4590" fmla="*/ 287179 h 514350"/>
                <a:gd name="connsiteX4591" fmla="*/ 3928586 w 6400800"/>
                <a:gd name="connsiteY4591" fmla="*/ 292894 h 514350"/>
                <a:gd name="connsiteX4592" fmla="*/ 3927634 w 6400800"/>
                <a:gd name="connsiteY4592" fmla="*/ 290036 h 514350"/>
                <a:gd name="connsiteX4593" fmla="*/ 3923824 w 6400800"/>
                <a:gd name="connsiteY4593" fmla="*/ 275749 h 514350"/>
                <a:gd name="connsiteX4594" fmla="*/ 3927634 w 6400800"/>
                <a:gd name="connsiteY4594" fmla="*/ 281464 h 514350"/>
                <a:gd name="connsiteX4595" fmla="*/ 3929539 w 6400800"/>
                <a:gd name="connsiteY4595" fmla="*/ 284321 h 514350"/>
                <a:gd name="connsiteX4596" fmla="*/ 3929539 w 6400800"/>
                <a:gd name="connsiteY4596" fmla="*/ 287179 h 514350"/>
                <a:gd name="connsiteX4597" fmla="*/ 3926681 w 6400800"/>
                <a:gd name="connsiteY4597" fmla="*/ 242411 h 514350"/>
                <a:gd name="connsiteX4598" fmla="*/ 3928586 w 6400800"/>
                <a:gd name="connsiteY4598" fmla="*/ 270986 h 514350"/>
                <a:gd name="connsiteX4599" fmla="*/ 3921919 w 6400800"/>
                <a:gd name="connsiteY4599" fmla="*/ 265271 h 514350"/>
                <a:gd name="connsiteX4600" fmla="*/ 3913346 w 6400800"/>
                <a:gd name="connsiteY4600" fmla="*/ 257651 h 514350"/>
                <a:gd name="connsiteX4601" fmla="*/ 3917156 w 6400800"/>
                <a:gd name="connsiteY4601" fmla="*/ 246221 h 514350"/>
                <a:gd name="connsiteX4602" fmla="*/ 3925729 w 6400800"/>
                <a:gd name="connsiteY4602" fmla="*/ 232886 h 514350"/>
                <a:gd name="connsiteX4603" fmla="*/ 3926681 w 6400800"/>
                <a:gd name="connsiteY4603" fmla="*/ 242411 h 514350"/>
                <a:gd name="connsiteX4604" fmla="*/ 3900964 w 6400800"/>
                <a:gd name="connsiteY4604" fmla="*/ 168116 h 514350"/>
                <a:gd name="connsiteX4605" fmla="*/ 3914299 w 6400800"/>
                <a:gd name="connsiteY4605" fmla="*/ 147161 h 514350"/>
                <a:gd name="connsiteX4606" fmla="*/ 3915251 w 6400800"/>
                <a:gd name="connsiteY4606" fmla="*/ 156686 h 514350"/>
                <a:gd name="connsiteX4607" fmla="*/ 3920966 w 6400800"/>
                <a:gd name="connsiteY4607" fmla="*/ 196691 h 514350"/>
                <a:gd name="connsiteX4608" fmla="*/ 3922871 w 6400800"/>
                <a:gd name="connsiteY4608" fmla="*/ 213836 h 514350"/>
                <a:gd name="connsiteX4609" fmla="*/ 3920014 w 6400800"/>
                <a:gd name="connsiteY4609" fmla="*/ 210979 h 514350"/>
                <a:gd name="connsiteX4610" fmla="*/ 3923824 w 6400800"/>
                <a:gd name="connsiteY4610" fmla="*/ 214789 h 514350"/>
                <a:gd name="connsiteX4611" fmla="*/ 3924776 w 6400800"/>
                <a:gd name="connsiteY4611" fmla="*/ 226219 h 514350"/>
                <a:gd name="connsiteX4612" fmla="*/ 3906679 w 6400800"/>
                <a:gd name="connsiteY4612" fmla="*/ 249079 h 514350"/>
                <a:gd name="connsiteX4613" fmla="*/ 3904774 w 6400800"/>
                <a:gd name="connsiteY4613" fmla="*/ 251936 h 514350"/>
                <a:gd name="connsiteX4614" fmla="*/ 3902869 w 6400800"/>
                <a:gd name="connsiteY4614" fmla="*/ 250984 h 514350"/>
                <a:gd name="connsiteX4615" fmla="*/ 3900964 w 6400800"/>
                <a:gd name="connsiteY4615" fmla="*/ 242411 h 514350"/>
                <a:gd name="connsiteX4616" fmla="*/ 3900964 w 6400800"/>
                <a:gd name="connsiteY4616" fmla="*/ 249079 h 514350"/>
                <a:gd name="connsiteX4617" fmla="*/ 3897154 w 6400800"/>
                <a:gd name="connsiteY4617" fmla="*/ 247174 h 514350"/>
                <a:gd name="connsiteX4618" fmla="*/ 3891439 w 6400800"/>
                <a:gd name="connsiteY4618" fmla="*/ 243364 h 514350"/>
                <a:gd name="connsiteX4619" fmla="*/ 3896201 w 6400800"/>
                <a:gd name="connsiteY4619" fmla="*/ 248126 h 514350"/>
                <a:gd name="connsiteX4620" fmla="*/ 3900964 w 6400800"/>
                <a:gd name="connsiteY4620" fmla="*/ 251936 h 514350"/>
                <a:gd name="connsiteX4621" fmla="*/ 3900964 w 6400800"/>
                <a:gd name="connsiteY4621" fmla="*/ 256699 h 514350"/>
                <a:gd name="connsiteX4622" fmla="*/ 3894296 w 6400800"/>
                <a:gd name="connsiteY4622" fmla="*/ 266224 h 514350"/>
                <a:gd name="connsiteX4623" fmla="*/ 3890486 w 6400800"/>
                <a:gd name="connsiteY4623" fmla="*/ 250984 h 514350"/>
                <a:gd name="connsiteX4624" fmla="*/ 3880009 w 6400800"/>
                <a:gd name="connsiteY4624" fmla="*/ 210026 h 514350"/>
                <a:gd name="connsiteX4625" fmla="*/ 3879056 w 6400800"/>
                <a:gd name="connsiteY4625" fmla="*/ 206216 h 514350"/>
                <a:gd name="connsiteX4626" fmla="*/ 3900964 w 6400800"/>
                <a:gd name="connsiteY4626" fmla="*/ 168116 h 514350"/>
                <a:gd name="connsiteX4627" fmla="*/ 3873341 w 6400800"/>
                <a:gd name="connsiteY4627" fmla="*/ 214789 h 514350"/>
                <a:gd name="connsiteX4628" fmla="*/ 3879056 w 6400800"/>
                <a:gd name="connsiteY4628" fmla="*/ 251936 h 514350"/>
                <a:gd name="connsiteX4629" fmla="*/ 3883819 w 6400800"/>
                <a:gd name="connsiteY4629" fmla="*/ 280511 h 514350"/>
                <a:gd name="connsiteX4630" fmla="*/ 3882866 w 6400800"/>
                <a:gd name="connsiteY4630" fmla="*/ 282416 h 514350"/>
                <a:gd name="connsiteX4631" fmla="*/ 3875246 w 6400800"/>
                <a:gd name="connsiteY4631" fmla="*/ 259556 h 514350"/>
                <a:gd name="connsiteX4632" fmla="*/ 3865721 w 6400800"/>
                <a:gd name="connsiteY4632" fmla="*/ 234791 h 514350"/>
                <a:gd name="connsiteX4633" fmla="*/ 3864769 w 6400800"/>
                <a:gd name="connsiteY4633" fmla="*/ 231934 h 514350"/>
                <a:gd name="connsiteX4634" fmla="*/ 3873341 w 6400800"/>
                <a:gd name="connsiteY4634" fmla="*/ 214789 h 514350"/>
                <a:gd name="connsiteX4635" fmla="*/ 3864769 w 6400800"/>
                <a:gd name="connsiteY4635" fmla="*/ 341471 h 514350"/>
                <a:gd name="connsiteX4636" fmla="*/ 3862864 w 6400800"/>
                <a:gd name="connsiteY4636" fmla="*/ 345281 h 514350"/>
                <a:gd name="connsiteX4637" fmla="*/ 3864769 w 6400800"/>
                <a:gd name="connsiteY4637" fmla="*/ 341471 h 514350"/>
                <a:gd name="connsiteX4638" fmla="*/ 3864769 w 6400800"/>
                <a:gd name="connsiteY4638" fmla="*/ 341471 h 514350"/>
                <a:gd name="connsiteX4639" fmla="*/ 3854291 w 6400800"/>
                <a:gd name="connsiteY4639" fmla="*/ 211931 h 514350"/>
                <a:gd name="connsiteX4640" fmla="*/ 3856196 w 6400800"/>
                <a:gd name="connsiteY4640" fmla="*/ 201454 h 514350"/>
                <a:gd name="connsiteX4641" fmla="*/ 3857149 w 6400800"/>
                <a:gd name="connsiteY4641" fmla="*/ 220504 h 514350"/>
                <a:gd name="connsiteX4642" fmla="*/ 3854291 w 6400800"/>
                <a:gd name="connsiteY4642" fmla="*/ 226219 h 514350"/>
                <a:gd name="connsiteX4643" fmla="*/ 3854291 w 6400800"/>
                <a:gd name="connsiteY4643" fmla="*/ 211931 h 514350"/>
                <a:gd name="connsiteX4644" fmla="*/ 3849529 w 6400800"/>
                <a:gd name="connsiteY4644" fmla="*/ 262414 h 514350"/>
                <a:gd name="connsiteX4645" fmla="*/ 3849529 w 6400800"/>
                <a:gd name="connsiteY4645" fmla="*/ 257651 h 514350"/>
                <a:gd name="connsiteX4646" fmla="*/ 3850481 w 6400800"/>
                <a:gd name="connsiteY4646" fmla="*/ 256699 h 514350"/>
                <a:gd name="connsiteX4647" fmla="*/ 3859054 w 6400800"/>
                <a:gd name="connsiteY4647" fmla="*/ 278606 h 514350"/>
                <a:gd name="connsiteX4648" fmla="*/ 3860006 w 6400800"/>
                <a:gd name="connsiteY4648" fmla="*/ 280511 h 514350"/>
                <a:gd name="connsiteX4649" fmla="*/ 3862864 w 6400800"/>
                <a:gd name="connsiteY4649" fmla="*/ 313849 h 514350"/>
                <a:gd name="connsiteX4650" fmla="*/ 3862864 w 6400800"/>
                <a:gd name="connsiteY4650" fmla="*/ 313849 h 514350"/>
                <a:gd name="connsiteX4651" fmla="*/ 3847624 w 6400800"/>
                <a:gd name="connsiteY4651" fmla="*/ 291941 h 514350"/>
                <a:gd name="connsiteX4652" fmla="*/ 3849529 w 6400800"/>
                <a:gd name="connsiteY4652" fmla="*/ 262414 h 514350"/>
                <a:gd name="connsiteX4653" fmla="*/ 3846671 w 6400800"/>
                <a:gd name="connsiteY4653" fmla="*/ 308134 h 514350"/>
                <a:gd name="connsiteX4654" fmla="*/ 3855244 w 6400800"/>
                <a:gd name="connsiteY4654" fmla="*/ 323374 h 514350"/>
                <a:gd name="connsiteX4655" fmla="*/ 3856196 w 6400800"/>
                <a:gd name="connsiteY4655" fmla="*/ 325279 h 514350"/>
                <a:gd name="connsiteX4656" fmla="*/ 3855244 w 6400800"/>
                <a:gd name="connsiteY4656" fmla="*/ 327184 h 514350"/>
                <a:gd name="connsiteX4657" fmla="*/ 3849529 w 6400800"/>
                <a:gd name="connsiteY4657" fmla="*/ 336709 h 514350"/>
                <a:gd name="connsiteX4658" fmla="*/ 3845719 w 6400800"/>
                <a:gd name="connsiteY4658" fmla="*/ 330041 h 514350"/>
                <a:gd name="connsiteX4659" fmla="*/ 3846671 w 6400800"/>
                <a:gd name="connsiteY4659" fmla="*/ 308134 h 514350"/>
                <a:gd name="connsiteX4660" fmla="*/ 3843814 w 6400800"/>
                <a:gd name="connsiteY4660" fmla="*/ 415766 h 514350"/>
                <a:gd name="connsiteX4661" fmla="*/ 3846671 w 6400800"/>
                <a:gd name="connsiteY4661" fmla="*/ 410051 h 514350"/>
                <a:gd name="connsiteX4662" fmla="*/ 3847624 w 6400800"/>
                <a:gd name="connsiteY4662" fmla="*/ 416719 h 514350"/>
                <a:gd name="connsiteX4663" fmla="*/ 3847624 w 6400800"/>
                <a:gd name="connsiteY4663" fmla="*/ 419576 h 514350"/>
                <a:gd name="connsiteX4664" fmla="*/ 3846671 w 6400800"/>
                <a:gd name="connsiteY4664" fmla="*/ 422434 h 514350"/>
                <a:gd name="connsiteX4665" fmla="*/ 3844766 w 6400800"/>
                <a:gd name="connsiteY4665" fmla="*/ 426244 h 514350"/>
                <a:gd name="connsiteX4666" fmla="*/ 3842861 w 6400800"/>
                <a:gd name="connsiteY4666" fmla="*/ 426244 h 514350"/>
                <a:gd name="connsiteX4667" fmla="*/ 3843814 w 6400800"/>
                <a:gd name="connsiteY4667" fmla="*/ 415766 h 514350"/>
                <a:gd name="connsiteX4668" fmla="*/ 3830479 w 6400800"/>
                <a:gd name="connsiteY4668" fmla="*/ 297656 h 514350"/>
                <a:gd name="connsiteX4669" fmla="*/ 3830479 w 6400800"/>
                <a:gd name="connsiteY4669" fmla="*/ 299561 h 514350"/>
                <a:gd name="connsiteX4670" fmla="*/ 3830479 w 6400800"/>
                <a:gd name="connsiteY4670" fmla="*/ 301466 h 514350"/>
                <a:gd name="connsiteX4671" fmla="*/ 3829526 w 6400800"/>
                <a:gd name="connsiteY4671" fmla="*/ 307181 h 514350"/>
                <a:gd name="connsiteX4672" fmla="*/ 3827621 w 6400800"/>
                <a:gd name="connsiteY4672" fmla="*/ 304324 h 514350"/>
                <a:gd name="connsiteX4673" fmla="*/ 3830479 w 6400800"/>
                <a:gd name="connsiteY4673" fmla="*/ 297656 h 514350"/>
                <a:gd name="connsiteX4674" fmla="*/ 3826669 w 6400800"/>
                <a:gd name="connsiteY4674" fmla="*/ 305276 h 514350"/>
                <a:gd name="connsiteX4675" fmla="*/ 3828574 w 6400800"/>
                <a:gd name="connsiteY4675" fmla="*/ 310039 h 514350"/>
                <a:gd name="connsiteX4676" fmla="*/ 3827621 w 6400800"/>
                <a:gd name="connsiteY4676" fmla="*/ 314801 h 514350"/>
                <a:gd name="connsiteX4677" fmla="*/ 3823811 w 6400800"/>
                <a:gd name="connsiteY4677" fmla="*/ 309086 h 514350"/>
                <a:gd name="connsiteX4678" fmla="*/ 3826669 w 6400800"/>
                <a:gd name="connsiteY4678" fmla="*/ 305276 h 514350"/>
                <a:gd name="connsiteX4679" fmla="*/ 3820001 w 6400800"/>
                <a:gd name="connsiteY4679" fmla="*/ 319564 h 514350"/>
                <a:gd name="connsiteX4680" fmla="*/ 3826669 w 6400800"/>
                <a:gd name="connsiteY4680" fmla="*/ 332899 h 514350"/>
                <a:gd name="connsiteX4681" fmla="*/ 3827621 w 6400800"/>
                <a:gd name="connsiteY4681" fmla="*/ 333851 h 514350"/>
                <a:gd name="connsiteX4682" fmla="*/ 3826669 w 6400800"/>
                <a:gd name="connsiteY4682" fmla="*/ 343376 h 514350"/>
                <a:gd name="connsiteX4683" fmla="*/ 3824764 w 6400800"/>
                <a:gd name="connsiteY4683" fmla="*/ 377666 h 514350"/>
                <a:gd name="connsiteX4684" fmla="*/ 3820954 w 6400800"/>
                <a:gd name="connsiteY4684" fmla="*/ 364331 h 514350"/>
                <a:gd name="connsiteX4685" fmla="*/ 3820001 w 6400800"/>
                <a:gd name="connsiteY4685" fmla="*/ 352901 h 514350"/>
                <a:gd name="connsiteX4686" fmla="*/ 3818096 w 6400800"/>
                <a:gd name="connsiteY4686" fmla="*/ 336709 h 514350"/>
                <a:gd name="connsiteX4687" fmla="*/ 3821906 w 6400800"/>
                <a:gd name="connsiteY4687" fmla="*/ 332899 h 514350"/>
                <a:gd name="connsiteX4688" fmla="*/ 3818096 w 6400800"/>
                <a:gd name="connsiteY4688" fmla="*/ 335756 h 514350"/>
                <a:gd name="connsiteX4689" fmla="*/ 3817144 w 6400800"/>
                <a:gd name="connsiteY4689" fmla="*/ 326231 h 514350"/>
                <a:gd name="connsiteX4690" fmla="*/ 3820001 w 6400800"/>
                <a:gd name="connsiteY4690" fmla="*/ 319564 h 514350"/>
                <a:gd name="connsiteX4691" fmla="*/ 3788569 w 6400800"/>
                <a:gd name="connsiteY4691" fmla="*/ 264319 h 514350"/>
                <a:gd name="connsiteX4692" fmla="*/ 3792379 w 6400800"/>
                <a:gd name="connsiteY4692" fmla="*/ 270986 h 514350"/>
                <a:gd name="connsiteX4693" fmla="*/ 3800951 w 6400800"/>
                <a:gd name="connsiteY4693" fmla="*/ 285274 h 514350"/>
                <a:gd name="connsiteX4694" fmla="*/ 3800951 w 6400800"/>
                <a:gd name="connsiteY4694" fmla="*/ 287179 h 514350"/>
                <a:gd name="connsiteX4695" fmla="*/ 3800951 w 6400800"/>
                <a:gd name="connsiteY4695" fmla="*/ 298609 h 514350"/>
                <a:gd name="connsiteX4696" fmla="*/ 3800951 w 6400800"/>
                <a:gd name="connsiteY4696" fmla="*/ 300514 h 514350"/>
                <a:gd name="connsiteX4697" fmla="*/ 3797141 w 6400800"/>
                <a:gd name="connsiteY4697" fmla="*/ 287179 h 514350"/>
                <a:gd name="connsiteX4698" fmla="*/ 3796189 w 6400800"/>
                <a:gd name="connsiteY4698" fmla="*/ 285274 h 514350"/>
                <a:gd name="connsiteX4699" fmla="*/ 3796189 w 6400800"/>
                <a:gd name="connsiteY4699" fmla="*/ 280511 h 514350"/>
                <a:gd name="connsiteX4700" fmla="*/ 3795236 w 6400800"/>
                <a:gd name="connsiteY4700" fmla="*/ 283369 h 514350"/>
                <a:gd name="connsiteX4701" fmla="*/ 3791426 w 6400800"/>
                <a:gd name="connsiteY4701" fmla="*/ 271939 h 514350"/>
                <a:gd name="connsiteX4702" fmla="*/ 3788569 w 6400800"/>
                <a:gd name="connsiteY4702" fmla="*/ 264319 h 514350"/>
                <a:gd name="connsiteX4703" fmla="*/ 3748564 w 6400800"/>
                <a:gd name="connsiteY4703" fmla="*/ 364331 h 514350"/>
                <a:gd name="connsiteX4704" fmla="*/ 3748564 w 6400800"/>
                <a:gd name="connsiteY4704" fmla="*/ 351949 h 514350"/>
                <a:gd name="connsiteX4705" fmla="*/ 3750469 w 6400800"/>
                <a:gd name="connsiteY4705" fmla="*/ 358616 h 514350"/>
                <a:gd name="connsiteX4706" fmla="*/ 3748564 w 6400800"/>
                <a:gd name="connsiteY4706" fmla="*/ 364331 h 514350"/>
                <a:gd name="connsiteX4707" fmla="*/ 3762851 w 6400800"/>
                <a:gd name="connsiteY4707" fmla="*/ 399574 h 514350"/>
                <a:gd name="connsiteX4708" fmla="*/ 3759994 w 6400800"/>
                <a:gd name="connsiteY4708" fmla="*/ 405289 h 514350"/>
                <a:gd name="connsiteX4709" fmla="*/ 3760946 w 6400800"/>
                <a:gd name="connsiteY4709" fmla="*/ 391954 h 514350"/>
                <a:gd name="connsiteX4710" fmla="*/ 3760946 w 6400800"/>
                <a:gd name="connsiteY4710" fmla="*/ 391001 h 514350"/>
                <a:gd name="connsiteX4711" fmla="*/ 3762851 w 6400800"/>
                <a:gd name="connsiteY4711" fmla="*/ 396716 h 514350"/>
                <a:gd name="connsiteX4712" fmla="*/ 3762851 w 6400800"/>
                <a:gd name="connsiteY4712" fmla="*/ 399574 h 514350"/>
                <a:gd name="connsiteX4713" fmla="*/ 3770471 w 6400800"/>
                <a:gd name="connsiteY4713" fmla="*/ 290036 h 514350"/>
                <a:gd name="connsiteX4714" fmla="*/ 3775234 w 6400800"/>
                <a:gd name="connsiteY4714" fmla="*/ 309086 h 514350"/>
                <a:gd name="connsiteX4715" fmla="*/ 3771424 w 6400800"/>
                <a:gd name="connsiteY4715" fmla="*/ 301466 h 514350"/>
                <a:gd name="connsiteX4716" fmla="*/ 3770471 w 6400800"/>
                <a:gd name="connsiteY4716" fmla="*/ 299561 h 514350"/>
                <a:gd name="connsiteX4717" fmla="*/ 3770471 w 6400800"/>
                <a:gd name="connsiteY4717" fmla="*/ 290989 h 514350"/>
                <a:gd name="connsiteX4718" fmla="*/ 3770471 w 6400800"/>
                <a:gd name="connsiteY4718" fmla="*/ 290036 h 514350"/>
                <a:gd name="connsiteX4719" fmla="*/ 3769519 w 6400800"/>
                <a:gd name="connsiteY4719" fmla="*/ 370046 h 514350"/>
                <a:gd name="connsiteX4720" fmla="*/ 3770471 w 6400800"/>
                <a:gd name="connsiteY4720" fmla="*/ 372904 h 514350"/>
                <a:gd name="connsiteX4721" fmla="*/ 3767614 w 6400800"/>
                <a:gd name="connsiteY4721" fmla="*/ 366236 h 514350"/>
                <a:gd name="connsiteX4722" fmla="*/ 3767614 w 6400800"/>
                <a:gd name="connsiteY4722" fmla="*/ 359569 h 514350"/>
                <a:gd name="connsiteX4723" fmla="*/ 3766661 w 6400800"/>
                <a:gd name="connsiteY4723" fmla="*/ 364331 h 514350"/>
                <a:gd name="connsiteX4724" fmla="*/ 3764756 w 6400800"/>
                <a:gd name="connsiteY4724" fmla="*/ 360521 h 514350"/>
                <a:gd name="connsiteX4725" fmla="*/ 3764756 w 6400800"/>
                <a:gd name="connsiteY4725" fmla="*/ 357664 h 514350"/>
                <a:gd name="connsiteX4726" fmla="*/ 3765709 w 6400800"/>
                <a:gd name="connsiteY4726" fmla="*/ 351949 h 514350"/>
                <a:gd name="connsiteX4727" fmla="*/ 3769519 w 6400800"/>
                <a:gd name="connsiteY4727" fmla="*/ 370046 h 514350"/>
                <a:gd name="connsiteX4728" fmla="*/ 3753326 w 6400800"/>
                <a:gd name="connsiteY4728" fmla="*/ 250031 h 514350"/>
                <a:gd name="connsiteX4729" fmla="*/ 3755231 w 6400800"/>
                <a:gd name="connsiteY4729" fmla="*/ 236696 h 514350"/>
                <a:gd name="connsiteX4730" fmla="*/ 3756184 w 6400800"/>
                <a:gd name="connsiteY4730" fmla="*/ 232886 h 514350"/>
                <a:gd name="connsiteX4731" fmla="*/ 3758089 w 6400800"/>
                <a:gd name="connsiteY4731" fmla="*/ 230029 h 514350"/>
                <a:gd name="connsiteX4732" fmla="*/ 3759994 w 6400800"/>
                <a:gd name="connsiteY4732" fmla="*/ 237649 h 514350"/>
                <a:gd name="connsiteX4733" fmla="*/ 3769519 w 6400800"/>
                <a:gd name="connsiteY4733" fmla="*/ 281464 h 514350"/>
                <a:gd name="connsiteX4734" fmla="*/ 3767614 w 6400800"/>
                <a:gd name="connsiteY4734" fmla="*/ 290036 h 514350"/>
                <a:gd name="connsiteX4735" fmla="*/ 3767614 w 6400800"/>
                <a:gd name="connsiteY4735" fmla="*/ 290989 h 514350"/>
                <a:gd name="connsiteX4736" fmla="*/ 3752374 w 6400800"/>
                <a:gd name="connsiteY4736" fmla="*/ 261461 h 514350"/>
                <a:gd name="connsiteX4737" fmla="*/ 3753326 w 6400800"/>
                <a:gd name="connsiteY4737" fmla="*/ 250031 h 514350"/>
                <a:gd name="connsiteX4738" fmla="*/ 3748564 w 6400800"/>
                <a:gd name="connsiteY4738" fmla="*/ 296704 h 514350"/>
                <a:gd name="connsiteX4739" fmla="*/ 3748564 w 6400800"/>
                <a:gd name="connsiteY4739" fmla="*/ 296704 h 514350"/>
                <a:gd name="connsiteX4740" fmla="*/ 3756184 w 6400800"/>
                <a:gd name="connsiteY4740" fmla="*/ 313849 h 514350"/>
                <a:gd name="connsiteX4741" fmla="*/ 3757136 w 6400800"/>
                <a:gd name="connsiteY4741" fmla="*/ 316706 h 514350"/>
                <a:gd name="connsiteX4742" fmla="*/ 3759041 w 6400800"/>
                <a:gd name="connsiteY4742" fmla="*/ 323374 h 514350"/>
                <a:gd name="connsiteX4743" fmla="*/ 3757136 w 6400800"/>
                <a:gd name="connsiteY4743" fmla="*/ 330041 h 514350"/>
                <a:gd name="connsiteX4744" fmla="*/ 3754279 w 6400800"/>
                <a:gd name="connsiteY4744" fmla="*/ 341471 h 514350"/>
                <a:gd name="connsiteX4745" fmla="*/ 3750469 w 6400800"/>
                <a:gd name="connsiteY4745" fmla="*/ 335756 h 514350"/>
                <a:gd name="connsiteX4746" fmla="*/ 3747611 w 6400800"/>
                <a:gd name="connsiteY4746" fmla="*/ 331946 h 514350"/>
                <a:gd name="connsiteX4747" fmla="*/ 3748564 w 6400800"/>
                <a:gd name="connsiteY4747" fmla="*/ 296704 h 514350"/>
                <a:gd name="connsiteX4748" fmla="*/ 3738086 w 6400800"/>
                <a:gd name="connsiteY4748" fmla="*/ 273844 h 514350"/>
                <a:gd name="connsiteX4749" fmla="*/ 3738086 w 6400800"/>
                <a:gd name="connsiteY4749" fmla="*/ 273844 h 514350"/>
                <a:gd name="connsiteX4750" fmla="*/ 3738086 w 6400800"/>
                <a:gd name="connsiteY4750" fmla="*/ 274796 h 514350"/>
                <a:gd name="connsiteX4751" fmla="*/ 3738086 w 6400800"/>
                <a:gd name="connsiteY4751" fmla="*/ 273844 h 514350"/>
                <a:gd name="connsiteX4752" fmla="*/ 3689509 w 6400800"/>
                <a:gd name="connsiteY4752" fmla="*/ 326231 h 514350"/>
                <a:gd name="connsiteX4753" fmla="*/ 3686651 w 6400800"/>
                <a:gd name="connsiteY4753" fmla="*/ 331946 h 514350"/>
                <a:gd name="connsiteX4754" fmla="*/ 3685699 w 6400800"/>
                <a:gd name="connsiteY4754" fmla="*/ 330994 h 514350"/>
                <a:gd name="connsiteX4755" fmla="*/ 3685699 w 6400800"/>
                <a:gd name="connsiteY4755" fmla="*/ 322421 h 514350"/>
                <a:gd name="connsiteX4756" fmla="*/ 3685699 w 6400800"/>
                <a:gd name="connsiteY4756" fmla="*/ 313849 h 514350"/>
                <a:gd name="connsiteX4757" fmla="*/ 3689509 w 6400800"/>
                <a:gd name="connsiteY4757" fmla="*/ 325279 h 514350"/>
                <a:gd name="connsiteX4758" fmla="*/ 3689509 w 6400800"/>
                <a:gd name="connsiteY4758" fmla="*/ 326231 h 514350"/>
                <a:gd name="connsiteX4759" fmla="*/ 3716179 w 6400800"/>
                <a:gd name="connsiteY4759" fmla="*/ 211931 h 514350"/>
                <a:gd name="connsiteX4760" fmla="*/ 3720941 w 6400800"/>
                <a:gd name="connsiteY4760" fmla="*/ 221456 h 514350"/>
                <a:gd name="connsiteX4761" fmla="*/ 3719036 w 6400800"/>
                <a:gd name="connsiteY4761" fmla="*/ 230029 h 514350"/>
                <a:gd name="connsiteX4762" fmla="*/ 3718084 w 6400800"/>
                <a:gd name="connsiteY4762" fmla="*/ 233839 h 514350"/>
                <a:gd name="connsiteX4763" fmla="*/ 3713321 w 6400800"/>
                <a:gd name="connsiteY4763" fmla="*/ 228124 h 514350"/>
                <a:gd name="connsiteX4764" fmla="*/ 3717131 w 6400800"/>
                <a:gd name="connsiteY4764" fmla="*/ 235744 h 514350"/>
                <a:gd name="connsiteX4765" fmla="*/ 3714274 w 6400800"/>
                <a:gd name="connsiteY4765" fmla="*/ 253841 h 514350"/>
                <a:gd name="connsiteX4766" fmla="*/ 3714274 w 6400800"/>
                <a:gd name="connsiteY4766" fmla="*/ 250984 h 514350"/>
                <a:gd name="connsiteX4767" fmla="*/ 3713321 w 6400800"/>
                <a:gd name="connsiteY4767" fmla="*/ 238601 h 514350"/>
                <a:gd name="connsiteX4768" fmla="*/ 3713321 w 6400800"/>
                <a:gd name="connsiteY4768" fmla="*/ 227171 h 514350"/>
                <a:gd name="connsiteX4769" fmla="*/ 3712369 w 6400800"/>
                <a:gd name="connsiteY4769" fmla="*/ 208121 h 514350"/>
                <a:gd name="connsiteX4770" fmla="*/ 3712369 w 6400800"/>
                <a:gd name="connsiteY4770" fmla="*/ 205264 h 514350"/>
                <a:gd name="connsiteX4771" fmla="*/ 3716179 w 6400800"/>
                <a:gd name="connsiteY4771" fmla="*/ 211931 h 514350"/>
                <a:gd name="connsiteX4772" fmla="*/ 3679984 w 6400800"/>
                <a:gd name="connsiteY4772" fmla="*/ 236696 h 514350"/>
                <a:gd name="connsiteX4773" fmla="*/ 3684746 w 6400800"/>
                <a:gd name="connsiteY4773" fmla="*/ 196691 h 514350"/>
                <a:gd name="connsiteX4774" fmla="*/ 3687604 w 6400800"/>
                <a:gd name="connsiteY4774" fmla="*/ 166211 h 514350"/>
                <a:gd name="connsiteX4775" fmla="*/ 3688556 w 6400800"/>
                <a:gd name="connsiteY4775" fmla="*/ 154781 h 514350"/>
                <a:gd name="connsiteX4776" fmla="*/ 3699034 w 6400800"/>
                <a:gd name="connsiteY4776" fmla="*/ 178594 h 514350"/>
                <a:gd name="connsiteX4777" fmla="*/ 3708559 w 6400800"/>
                <a:gd name="connsiteY4777" fmla="*/ 199549 h 514350"/>
                <a:gd name="connsiteX4778" fmla="*/ 3707606 w 6400800"/>
                <a:gd name="connsiteY4778" fmla="*/ 207169 h 514350"/>
                <a:gd name="connsiteX4779" fmla="*/ 3704749 w 6400800"/>
                <a:gd name="connsiteY4779" fmla="*/ 226219 h 514350"/>
                <a:gd name="connsiteX4780" fmla="*/ 3702844 w 6400800"/>
                <a:gd name="connsiteY4780" fmla="*/ 237649 h 514350"/>
                <a:gd name="connsiteX4781" fmla="*/ 3701891 w 6400800"/>
                <a:gd name="connsiteY4781" fmla="*/ 250984 h 514350"/>
                <a:gd name="connsiteX4782" fmla="*/ 3700939 w 6400800"/>
                <a:gd name="connsiteY4782" fmla="*/ 280511 h 514350"/>
                <a:gd name="connsiteX4783" fmla="*/ 3700939 w 6400800"/>
                <a:gd name="connsiteY4783" fmla="*/ 300514 h 514350"/>
                <a:gd name="connsiteX4784" fmla="*/ 3697129 w 6400800"/>
                <a:gd name="connsiteY4784" fmla="*/ 290036 h 514350"/>
                <a:gd name="connsiteX4785" fmla="*/ 3699034 w 6400800"/>
                <a:gd name="connsiteY4785" fmla="*/ 308134 h 514350"/>
                <a:gd name="connsiteX4786" fmla="*/ 3690461 w 6400800"/>
                <a:gd name="connsiteY4786" fmla="*/ 322421 h 514350"/>
                <a:gd name="connsiteX4787" fmla="*/ 3683794 w 6400800"/>
                <a:gd name="connsiteY4787" fmla="*/ 310991 h 514350"/>
                <a:gd name="connsiteX4788" fmla="*/ 3683794 w 6400800"/>
                <a:gd name="connsiteY4788" fmla="*/ 302419 h 514350"/>
                <a:gd name="connsiteX4789" fmla="*/ 3682841 w 6400800"/>
                <a:gd name="connsiteY4789" fmla="*/ 308134 h 514350"/>
                <a:gd name="connsiteX4790" fmla="*/ 3679031 w 6400800"/>
                <a:gd name="connsiteY4790" fmla="*/ 302419 h 514350"/>
                <a:gd name="connsiteX4791" fmla="*/ 3681889 w 6400800"/>
                <a:gd name="connsiteY4791" fmla="*/ 310991 h 514350"/>
                <a:gd name="connsiteX4792" fmla="*/ 3679984 w 6400800"/>
                <a:gd name="connsiteY4792" fmla="*/ 323374 h 514350"/>
                <a:gd name="connsiteX4793" fmla="*/ 3672364 w 6400800"/>
                <a:gd name="connsiteY4793" fmla="*/ 307181 h 514350"/>
                <a:gd name="connsiteX4794" fmla="*/ 3677126 w 6400800"/>
                <a:gd name="connsiteY4794" fmla="*/ 289084 h 514350"/>
                <a:gd name="connsiteX4795" fmla="*/ 3681889 w 6400800"/>
                <a:gd name="connsiteY4795" fmla="*/ 272891 h 514350"/>
                <a:gd name="connsiteX4796" fmla="*/ 3686651 w 6400800"/>
                <a:gd name="connsiteY4796" fmla="*/ 260509 h 514350"/>
                <a:gd name="connsiteX4797" fmla="*/ 3692366 w 6400800"/>
                <a:gd name="connsiteY4797" fmla="*/ 250031 h 514350"/>
                <a:gd name="connsiteX4798" fmla="*/ 3683794 w 6400800"/>
                <a:gd name="connsiteY4798" fmla="*/ 258604 h 514350"/>
                <a:gd name="connsiteX4799" fmla="*/ 3675221 w 6400800"/>
                <a:gd name="connsiteY4799" fmla="*/ 270034 h 514350"/>
                <a:gd name="connsiteX4800" fmla="*/ 3671411 w 6400800"/>
                <a:gd name="connsiteY4800" fmla="*/ 275749 h 514350"/>
                <a:gd name="connsiteX4801" fmla="*/ 3679984 w 6400800"/>
                <a:gd name="connsiteY4801" fmla="*/ 236696 h 514350"/>
                <a:gd name="connsiteX4802" fmla="*/ 3678079 w 6400800"/>
                <a:gd name="connsiteY4802" fmla="*/ 342424 h 514350"/>
                <a:gd name="connsiteX4803" fmla="*/ 3677126 w 6400800"/>
                <a:gd name="connsiteY4803" fmla="*/ 349091 h 514350"/>
                <a:gd name="connsiteX4804" fmla="*/ 3676174 w 6400800"/>
                <a:gd name="connsiteY4804" fmla="*/ 343376 h 514350"/>
                <a:gd name="connsiteX4805" fmla="*/ 3674269 w 6400800"/>
                <a:gd name="connsiteY4805" fmla="*/ 335756 h 514350"/>
                <a:gd name="connsiteX4806" fmla="*/ 3678079 w 6400800"/>
                <a:gd name="connsiteY4806" fmla="*/ 342424 h 514350"/>
                <a:gd name="connsiteX4807" fmla="*/ 3664744 w 6400800"/>
                <a:gd name="connsiteY4807" fmla="*/ 355759 h 514350"/>
                <a:gd name="connsiteX4808" fmla="*/ 3664744 w 6400800"/>
                <a:gd name="connsiteY4808" fmla="*/ 362426 h 514350"/>
                <a:gd name="connsiteX4809" fmla="*/ 3663791 w 6400800"/>
                <a:gd name="connsiteY4809" fmla="*/ 371951 h 514350"/>
                <a:gd name="connsiteX4810" fmla="*/ 3663791 w 6400800"/>
                <a:gd name="connsiteY4810" fmla="*/ 371951 h 514350"/>
                <a:gd name="connsiteX4811" fmla="*/ 3662839 w 6400800"/>
                <a:gd name="connsiteY4811" fmla="*/ 367189 h 514350"/>
                <a:gd name="connsiteX4812" fmla="*/ 3662839 w 6400800"/>
                <a:gd name="connsiteY4812" fmla="*/ 366236 h 514350"/>
                <a:gd name="connsiteX4813" fmla="*/ 3664744 w 6400800"/>
                <a:gd name="connsiteY4813" fmla="*/ 355759 h 514350"/>
                <a:gd name="connsiteX4814" fmla="*/ 3603784 w 6400800"/>
                <a:gd name="connsiteY4814" fmla="*/ 369094 h 514350"/>
                <a:gd name="connsiteX4815" fmla="*/ 3602831 w 6400800"/>
                <a:gd name="connsiteY4815" fmla="*/ 363379 h 514350"/>
                <a:gd name="connsiteX4816" fmla="*/ 3605689 w 6400800"/>
                <a:gd name="connsiteY4816" fmla="*/ 352901 h 514350"/>
                <a:gd name="connsiteX4817" fmla="*/ 3606641 w 6400800"/>
                <a:gd name="connsiteY4817" fmla="*/ 350044 h 514350"/>
                <a:gd name="connsiteX4818" fmla="*/ 3607594 w 6400800"/>
                <a:gd name="connsiteY4818" fmla="*/ 352901 h 514350"/>
                <a:gd name="connsiteX4819" fmla="*/ 3607594 w 6400800"/>
                <a:gd name="connsiteY4819" fmla="*/ 353854 h 514350"/>
                <a:gd name="connsiteX4820" fmla="*/ 3603784 w 6400800"/>
                <a:gd name="connsiteY4820" fmla="*/ 369094 h 514350"/>
                <a:gd name="connsiteX4821" fmla="*/ 3612356 w 6400800"/>
                <a:gd name="connsiteY4821" fmla="*/ 329089 h 514350"/>
                <a:gd name="connsiteX4822" fmla="*/ 3611404 w 6400800"/>
                <a:gd name="connsiteY4822" fmla="*/ 327184 h 514350"/>
                <a:gd name="connsiteX4823" fmla="*/ 3610451 w 6400800"/>
                <a:gd name="connsiteY4823" fmla="*/ 321469 h 514350"/>
                <a:gd name="connsiteX4824" fmla="*/ 3613309 w 6400800"/>
                <a:gd name="connsiteY4824" fmla="*/ 324326 h 514350"/>
                <a:gd name="connsiteX4825" fmla="*/ 3612356 w 6400800"/>
                <a:gd name="connsiteY4825" fmla="*/ 329089 h 514350"/>
                <a:gd name="connsiteX4826" fmla="*/ 3633311 w 6400800"/>
                <a:gd name="connsiteY4826" fmla="*/ 366236 h 514350"/>
                <a:gd name="connsiteX4827" fmla="*/ 3629501 w 6400800"/>
                <a:gd name="connsiteY4827" fmla="*/ 358616 h 514350"/>
                <a:gd name="connsiteX4828" fmla="*/ 3629501 w 6400800"/>
                <a:gd name="connsiteY4828" fmla="*/ 354806 h 514350"/>
                <a:gd name="connsiteX4829" fmla="*/ 3633311 w 6400800"/>
                <a:gd name="connsiteY4829" fmla="*/ 366236 h 514350"/>
                <a:gd name="connsiteX4830" fmla="*/ 3633311 w 6400800"/>
                <a:gd name="connsiteY4830" fmla="*/ 366236 h 514350"/>
                <a:gd name="connsiteX4831" fmla="*/ 3633311 w 6400800"/>
                <a:gd name="connsiteY4831" fmla="*/ 366236 h 514350"/>
                <a:gd name="connsiteX4832" fmla="*/ 3632359 w 6400800"/>
                <a:gd name="connsiteY4832" fmla="*/ 331946 h 514350"/>
                <a:gd name="connsiteX4833" fmla="*/ 3635216 w 6400800"/>
                <a:gd name="connsiteY4833" fmla="*/ 348139 h 514350"/>
                <a:gd name="connsiteX4834" fmla="*/ 3631406 w 6400800"/>
                <a:gd name="connsiteY4834" fmla="*/ 341471 h 514350"/>
                <a:gd name="connsiteX4835" fmla="*/ 3632359 w 6400800"/>
                <a:gd name="connsiteY4835" fmla="*/ 331946 h 514350"/>
                <a:gd name="connsiteX4836" fmla="*/ 3618071 w 6400800"/>
                <a:gd name="connsiteY4836" fmla="*/ 270034 h 514350"/>
                <a:gd name="connsiteX4837" fmla="*/ 3628549 w 6400800"/>
                <a:gd name="connsiteY4837" fmla="*/ 246221 h 514350"/>
                <a:gd name="connsiteX4838" fmla="*/ 3630454 w 6400800"/>
                <a:gd name="connsiteY4838" fmla="*/ 242411 h 514350"/>
                <a:gd name="connsiteX4839" fmla="*/ 3625691 w 6400800"/>
                <a:gd name="connsiteY4839" fmla="*/ 265271 h 514350"/>
                <a:gd name="connsiteX4840" fmla="*/ 3618071 w 6400800"/>
                <a:gd name="connsiteY4840" fmla="*/ 271939 h 514350"/>
                <a:gd name="connsiteX4841" fmla="*/ 3618071 w 6400800"/>
                <a:gd name="connsiteY4841" fmla="*/ 270034 h 514350"/>
                <a:gd name="connsiteX4842" fmla="*/ 3601879 w 6400800"/>
                <a:gd name="connsiteY4842" fmla="*/ 310039 h 514350"/>
                <a:gd name="connsiteX4843" fmla="*/ 3606641 w 6400800"/>
                <a:gd name="connsiteY4843" fmla="*/ 298609 h 514350"/>
                <a:gd name="connsiteX4844" fmla="*/ 3615214 w 6400800"/>
                <a:gd name="connsiteY4844" fmla="*/ 278606 h 514350"/>
                <a:gd name="connsiteX4845" fmla="*/ 3619976 w 6400800"/>
                <a:gd name="connsiteY4845" fmla="*/ 271939 h 514350"/>
                <a:gd name="connsiteX4846" fmla="*/ 3625691 w 6400800"/>
                <a:gd name="connsiteY4846" fmla="*/ 266224 h 514350"/>
                <a:gd name="connsiteX4847" fmla="*/ 3624739 w 6400800"/>
                <a:gd name="connsiteY4847" fmla="*/ 270986 h 514350"/>
                <a:gd name="connsiteX4848" fmla="*/ 3617119 w 6400800"/>
                <a:gd name="connsiteY4848" fmla="*/ 309086 h 514350"/>
                <a:gd name="connsiteX4849" fmla="*/ 3614261 w 6400800"/>
                <a:gd name="connsiteY4849" fmla="*/ 322421 h 514350"/>
                <a:gd name="connsiteX4850" fmla="*/ 3611404 w 6400800"/>
                <a:gd name="connsiteY4850" fmla="*/ 320516 h 514350"/>
                <a:gd name="connsiteX4851" fmla="*/ 3609499 w 6400800"/>
                <a:gd name="connsiteY4851" fmla="*/ 298609 h 514350"/>
                <a:gd name="connsiteX4852" fmla="*/ 3608546 w 6400800"/>
                <a:gd name="connsiteY4852" fmla="*/ 318611 h 514350"/>
                <a:gd name="connsiteX4853" fmla="*/ 3606641 w 6400800"/>
                <a:gd name="connsiteY4853" fmla="*/ 317659 h 514350"/>
                <a:gd name="connsiteX4854" fmla="*/ 3608546 w 6400800"/>
                <a:gd name="connsiteY4854" fmla="*/ 319564 h 514350"/>
                <a:gd name="connsiteX4855" fmla="*/ 3608546 w 6400800"/>
                <a:gd name="connsiteY4855" fmla="*/ 322421 h 514350"/>
                <a:gd name="connsiteX4856" fmla="*/ 3602831 w 6400800"/>
                <a:gd name="connsiteY4856" fmla="*/ 312896 h 514350"/>
                <a:gd name="connsiteX4857" fmla="*/ 3601879 w 6400800"/>
                <a:gd name="connsiteY4857" fmla="*/ 310039 h 514350"/>
                <a:gd name="connsiteX4858" fmla="*/ 3600926 w 6400800"/>
                <a:gd name="connsiteY4858" fmla="*/ 335756 h 514350"/>
                <a:gd name="connsiteX4859" fmla="*/ 3604736 w 6400800"/>
                <a:gd name="connsiteY4859" fmla="*/ 346234 h 514350"/>
                <a:gd name="connsiteX4860" fmla="*/ 3601879 w 6400800"/>
                <a:gd name="connsiteY4860" fmla="*/ 351949 h 514350"/>
                <a:gd name="connsiteX4861" fmla="*/ 3600926 w 6400800"/>
                <a:gd name="connsiteY4861" fmla="*/ 352901 h 514350"/>
                <a:gd name="connsiteX4862" fmla="*/ 3599974 w 6400800"/>
                <a:gd name="connsiteY4862" fmla="*/ 345281 h 514350"/>
                <a:gd name="connsiteX4863" fmla="*/ 3600926 w 6400800"/>
                <a:gd name="connsiteY4863" fmla="*/ 335756 h 514350"/>
                <a:gd name="connsiteX4864" fmla="*/ 3556159 w 6400800"/>
                <a:gd name="connsiteY4864" fmla="*/ 342424 h 514350"/>
                <a:gd name="connsiteX4865" fmla="*/ 3557111 w 6400800"/>
                <a:gd name="connsiteY4865" fmla="*/ 324326 h 514350"/>
                <a:gd name="connsiteX4866" fmla="*/ 3558064 w 6400800"/>
                <a:gd name="connsiteY4866" fmla="*/ 328136 h 514350"/>
                <a:gd name="connsiteX4867" fmla="*/ 3559016 w 6400800"/>
                <a:gd name="connsiteY4867" fmla="*/ 333851 h 514350"/>
                <a:gd name="connsiteX4868" fmla="*/ 3559016 w 6400800"/>
                <a:gd name="connsiteY4868" fmla="*/ 334804 h 514350"/>
                <a:gd name="connsiteX4869" fmla="*/ 3556159 w 6400800"/>
                <a:gd name="connsiteY4869" fmla="*/ 342424 h 514350"/>
                <a:gd name="connsiteX4870" fmla="*/ 3559969 w 6400800"/>
                <a:gd name="connsiteY4870" fmla="*/ 279559 h 514350"/>
                <a:gd name="connsiteX4871" fmla="*/ 3559016 w 6400800"/>
                <a:gd name="connsiteY4871" fmla="*/ 274796 h 514350"/>
                <a:gd name="connsiteX4872" fmla="*/ 3561874 w 6400800"/>
                <a:gd name="connsiteY4872" fmla="*/ 276701 h 514350"/>
                <a:gd name="connsiteX4873" fmla="*/ 3566636 w 6400800"/>
                <a:gd name="connsiteY4873" fmla="*/ 280511 h 514350"/>
                <a:gd name="connsiteX4874" fmla="*/ 3562826 w 6400800"/>
                <a:gd name="connsiteY4874" fmla="*/ 287179 h 514350"/>
                <a:gd name="connsiteX4875" fmla="*/ 3559969 w 6400800"/>
                <a:gd name="connsiteY4875" fmla="*/ 279559 h 514350"/>
                <a:gd name="connsiteX4876" fmla="*/ 3571399 w 6400800"/>
                <a:gd name="connsiteY4876" fmla="*/ 287179 h 514350"/>
                <a:gd name="connsiteX4877" fmla="*/ 3571399 w 6400800"/>
                <a:gd name="connsiteY4877" fmla="*/ 311944 h 514350"/>
                <a:gd name="connsiteX4878" fmla="*/ 3569494 w 6400800"/>
                <a:gd name="connsiteY4878" fmla="*/ 314801 h 514350"/>
                <a:gd name="connsiteX4879" fmla="*/ 3562826 w 6400800"/>
                <a:gd name="connsiteY4879" fmla="*/ 292894 h 514350"/>
                <a:gd name="connsiteX4880" fmla="*/ 3566636 w 6400800"/>
                <a:gd name="connsiteY4880" fmla="*/ 282416 h 514350"/>
                <a:gd name="connsiteX4881" fmla="*/ 3571399 w 6400800"/>
                <a:gd name="connsiteY4881" fmla="*/ 287179 h 514350"/>
                <a:gd name="connsiteX4882" fmla="*/ 3571399 w 6400800"/>
                <a:gd name="connsiteY4882" fmla="*/ 287179 h 514350"/>
                <a:gd name="connsiteX4883" fmla="*/ 3571399 w 6400800"/>
                <a:gd name="connsiteY4883" fmla="*/ 281464 h 514350"/>
                <a:gd name="connsiteX4884" fmla="*/ 3568541 w 6400800"/>
                <a:gd name="connsiteY4884" fmla="*/ 279559 h 514350"/>
                <a:gd name="connsiteX4885" fmla="*/ 3568541 w 6400800"/>
                <a:gd name="connsiteY4885" fmla="*/ 279559 h 514350"/>
                <a:gd name="connsiteX4886" fmla="*/ 3571399 w 6400800"/>
                <a:gd name="connsiteY4886" fmla="*/ 273844 h 514350"/>
                <a:gd name="connsiteX4887" fmla="*/ 3571399 w 6400800"/>
                <a:gd name="connsiteY4887" fmla="*/ 281464 h 514350"/>
                <a:gd name="connsiteX4888" fmla="*/ 3567589 w 6400800"/>
                <a:gd name="connsiteY4888" fmla="*/ 250031 h 514350"/>
                <a:gd name="connsiteX4889" fmla="*/ 3570446 w 6400800"/>
                <a:gd name="connsiteY4889" fmla="*/ 265271 h 514350"/>
                <a:gd name="connsiteX4890" fmla="*/ 3571399 w 6400800"/>
                <a:gd name="connsiteY4890" fmla="*/ 271939 h 514350"/>
                <a:gd name="connsiteX4891" fmla="*/ 3571399 w 6400800"/>
                <a:gd name="connsiteY4891" fmla="*/ 272891 h 514350"/>
                <a:gd name="connsiteX4892" fmla="*/ 3567589 w 6400800"/>
                <a:gd name="connsiteY4892" fmla="*/ 277654 h 514350"/>
                <a:gd name="connsiteX4893" fmla="*/ 3567589 w 6400800"/>
                <a:gd name="connsiteY4893" fmla="*/ 277654 h 514350"/>
                <a:gd name="connsiteX4894" fmla="*/ 3561874 w 6400800"/>
                <a:gd name="connsiteY4894" fmla="*/ 274796 h 514350"/>
                <a:gd name="connsiteX4895" fmla="*/ 3558064 w 6400800"/>
                <a:gd name="connsiteY4895" fmla="*/ 272891 h 514350"/>
                <a:gd name="connsiteX4896" fmla="*/ 3554254 w 6400800"/>
                <a:gd name="connsiteY4896" fmla="*/ 260509 h 514350"/>
                <a:gd name="connsiteX4897" fmla="*/ 3556159 w 6400800"/>
                <a:gd name="connsiteY4897" fmla="*/ 257651 h 514350"/>
                <a:gd name="connsiteX4898" fmla="*/ 3566636 w 6400800"/>
                <a:gd name="connsiteY4898" fmla="*/ 243364 h 514350"/>
                <a:gd name="connsiteX4899" fmla="*/ 3567589 w 6400800"/>
                <a:gd name="connsiteY4899" fmla="*/ 250031 h 514350"/>
                <a:gd name="connsiteX4900" fmla="*/ 3561874 w 6400800"/>
                <a:gd name="connsiteY4900" fmla="*/ 229076 h 514350"/>
                <a:gd name="connsiteX4901" fmla="*/ 3562826 w 6400800"/>
                <a:gd name="connsiteY4901" fmla="*/ 227171 h 514350"/>
                <a:gd name="connsiteX4902" fmla="*/ 3564731 w 6400800"/>
                <a:gd name="connsiteY4902" fmla="*/ 235744 h 514350"/>
                <a:gd name="connsiteX4903" fmla="*/ 3565684 w 6400800"/>
                <a:gd name="connsiteY4903" fmla="*/ 238601 h 514350"/>
                <a:gd name="connsiteX4904" fmla="*/ 3552349 w 6400800"/>
                <a:gd name="connsiteY4904" fmla="*/ 251936 h 514350"/>
                <a:gd name="connsiteX4905" fmla="*/ 3551396 w 6400800"/>
                <a:gd name="connsiteY4905" fmla="*/ 247174 h 514350"/>
                <a:gd name="connsiteX4906" fmla="*/ 3561874 w 6400800"/>
                <a:gd name="connsiteY4906" fmla="*/ 229076 h 514350"/>
                <a:gd name="connsiteX4907" fmla="*/ 3551396 w 6400800"/>
                <a:gd name="connsiteY4907" fmla="*/ 293846 h 514350"/>
                <a:gd name="connsiteX4908" fmla="*/ 3554254 w 6400800"/>
                <a:gd name="connsiteY4908" fmla="*/ 307181 h 514350"/>
                <a:gd name="connsiteX4909" fmla="*/ 3550444 w 6400800"/>
                <a:gd name="connsiteY4909" fmla="*/ 321469 h 514350"/>
                <a:gd name="connsiteX4910" fmla="*/ 3547586 w 6400800"/>
                <a:gd name="connsiteY4910" fmla="*/ 333851 h 514350"/>
                <a:gd name="connsiteX4911" fmla="*/ 3546634 w 6400800"/>
                <a:gd name="connsiteY4911" fmla="*/ 331946 h 514350"/>
                <a:gd name="connsiteX4912" fmla="*/ 3543776 w 6400800"/>
                <a:gd name="connsiteY4912" fmla="*/ 327184 h 514350"/>
                <a:gd name="connsiteX4913" fmla="*/ 3544729 w 6400800"/>
                <a:gd name="connsiteY4913" fmla="*/ 306229 h 514350"/>
                <a:gd name="connsiteX4914" fmla="*/ 3547586 w 6400800"/>
                <a:gd name="connsiteY4914" fmla="*/ 286226 h 514350"/>
                <a:gd name="connsiteX4915" fmla="*/ 3548539 w 6400800"/>
                <a:gd name="connsiteY4915" fmla="*/ 276701 h 514350"/>
                <a:gd name="connsiteX4916" fmla="*/ 3551396 w 6400800"/>
                <a:gd name="connsiteY4916" fmla="*/ 293846 h 514350"/>
                <a:gd name="connsiteX4917" fmla="*/ 3543776 w 6400800"/>
                <a:gd name="connsiteY4917" fmla="*/ 191929 h 514350"/>
                <a:gd name="connsiteX4918" fmla="*/ 3549491 w 6400800"/>
                <a:gd name="connsiteY4918" fmla="*/ 180499 h 514350"/>
                <a:gd name="connsiteX4919" fmla="*/ 3548539 w 6400800"/>
                <a:gd name="connsiteY4919" fmla="*/ 185261 h 514350"/>
                <a:gd name="connsiteX4920" fmla="*/ 3544729 w 6400800"/>
                <a:gd name="connsiteY4920" fmla="*/ 211931 h 514350"/>
                <a:gd name="connsiteX4921" fmla="*/ 3543776 w 6400800"/>
                <a:gd name="connsiteY4921" fmla="*/ 217646 h 514350"/>
                <a:gd name="connsiteX4922" fmla="*/ 3539014 w 6400800"/>
                <a:gd name="connsiteY4922" fmla="*/ 200501 h 514350"/>
                <a:gd name="connsiteX4923" fmla="*/ 3543776 w 6400800"/>
                <a:gd name="connsiteY4923" fmla="*/ 191929 h 514350"/>
                <a:gd name="connsiteX4924" fmla="*/ 3530441 w 6400800"/>
                <a:gd name="connsiteY4924" fmla="*/ 217646 h 514350"/>
                <a:gd name="connsiteX4925" fmla="*/ 3539014 w 6400800"/>
                <a:gd name="connsiteY4925" fmla="*/ 201454 h 514350"/>
                <a:gd name="connsiteX4926" fmla="*/ 3540919 w 6400800"/>
                <a:gd name="connsiteY4926" fmla="*/ 217646 h 514350"/>
                <a:gd name="connsiteX4927" fmla="*/ 3542824 w 6400800"/>
                <a:gd name="connsiteY4927" fmla="*/ 231934 h 514350"/>
                <a:gd name="connsiteX4928" fmla="*/ 3540919 w 6400800"/>
                <a:gd name="connsiteY4928" fmla="*/ 240506 h 514350"/>
                <a:gd name="connsiteX4929" fmla="*/ 3528536 w 6400800"/>
                <a:gd name="connsiteY4929" fmla="*/ 259556 h 514350"/>
                <a:gd name="connsiteX4930" fmla="*/ 3528536 w 6400800"/>
                <a:gd name="connsiteY4930" fmla="*/ 257651 h 514350"/>
                <a:gd name="connsiteX4931" fmla="*/ 3527584 w 6400800"/>
                <a:gd name="connsiteY4931" fmla="*/ 240506 h 514350"/>
                <a:gd name="connsiteX4932" fmla="*/ 3526631 w 6400800"/>
                <a:gd name="connsiteY4932" fmla="*/ 229076 h 514350"/>
                <a:gd name="connsiteX4933" fmla="*/ 3530441 w 6400800"/>
                <a:gd name="connsiteY4933" fmla="*/ 217646 h 514350"/>
                <a:gd name="connsiteX4934" fmla="*/ 3490436 w 6400800"/>
                <a:gd name="connsiteY4934" fmla="*/ 321469 h 514350"/>
                <a:gd name="connsiteX4935" fmla="*/ 3490436 w 6400800"/>
                <a:gd name="connsiteY4935" fmla="*/ 317659 h 514350"/>
                <a:gd name="connsiteX4936" fmla="*/ 3491389 w 6400800"/>
                <a:gd name="connsiteY4936" fmla="*/ 319564 h 514350"/>
                <a:gd name="connsiteX4937" fmla="*/ 3490436 w 6400800"/>
                <a:gd name="connsiteY4937" fmla="*/ 321469 h 514350"/>
                <a:gd name="connsiteX4938" fmla="*/ 3514249 w 6400800"/>
                <a:gd name="connsiteY4938" fmla="*/ 250984 h 514350"/>
                <a:gd name="connsiteX4939" fmla="*/ 3516154 w 6400800"/>
                <a:gd name="connsiteY4939" fmla="*/ 246221 h 514350"/>
                <a:gd name="connsiteX4940" fmla="*/ 3515201 w 6400800"/>
                <a:gd name="connsiteY4940" fmla="*/ 257651 h 514350"/>
                <a:gd name="connsiteX4941" fmla="*/ 3514249 w 6400800"/>
                <a:gd name="connsiteY4941" fmla="*/ 270986 h 514350"/>
                <a:gd name="connsiteX4942" fmla="*/ 3509486 w 6400800"/>
                <a:gd name="connsiteY4942" fmla="*/ 259556 h 514350"/>
                <a:gd name="connsiteX4943" fmla="*/ 3514249 w 6400800"/>
                <a:gd name="connsiteY4943" fmla="*/ 250984 h 514350"/>
                <a:gd name="connsiteX4944" fmla="*/ 3504724 w 6400800"/>
                <a:gd name="connsiteY4944" fmla="*/ 271939 h 514350"/>
                <a:gd name="connsiteX4945" fmla="*/ 3505676 w 6400800"/>
                <a:gd name="connsiteY4945" fmla="*/ 274796 h 514350"/>
                <a:gd name="connsiteX4946" fmla="*/ 3509486 w 6400800"/>
                <a:gd name="connsiteY4946" fmla="*/ 288131 h 514350"/>
                <a:gd name="connsiteX4947" fmla="*/ 3505676 w 6400800"/>
                <a:gd name="connsiteY4947" fmla="*/ 293846 h 514350"/>
                <a:gd name="connsiteX4948" fmla="*/ 3504724 w 6400800"/>
                <a:gd name="connsiteY4948" fmla="*/ 282416 h 514350"/>
                <a:gd name="connsiteX4949" fmla="*/ 3504724 w 6400800"/>
                <a:gd name="connsiteY4949" fmla="*/ 271939 h 514350"/>
                <a:gd name="connsiteX4950" fmla="*/ 3504724 w 6400800"/>
                <a:gd name="connsiteY4950" fmla="*/ 271939 h 514350"/>
                <a:gd name="connsiteX4951" fmla="*/ 3501866 w 6400800"/>
                <a:gd name="connsiteY4951" fmla="*/ 398621 h 514350"/>
                <a:gd name="connsiteX4952" fmla="*/ 3495199 w 6400800"/>
                <a:gd name="connsiteY4952" fmla="*/ 371951 h 514350"/>
                <a:gd name="connsiteX4953" fmla="*/ 3494246 w 6400800"/>
                <a:gd name="connsiteY4953" fmla="*/ 369094 h 514350"/>
                <a:gd name="connsiteX4954" fmla="*/ 3499961 w 6400800"/>
                <a:gd name="connsiteY4954" fmla="*/ 357664 h 514350"/>
                <a:gd name="connsiteX4955" fmla="*/ 3501866 w 6400800"/>
                <a:gd name="connsiteY4955" fmla="*/ 398621 h 514350"/>
                <a:gd name="connsiteX4956" fmla="*/ 3496151 w 6400800"/>
                <a:gd name="connsiteY4956" fmla="*/ 290036 h 514350"/>
                <a:gd name="connsiteX4957" fmla="*/ 3499009 w 6400800"/>
                <a:gd name="connsiteY4957" fmla="*/ 284321 h 514350"/>
                <a:gd name="connsiteX4958" fmla="*/ 3499009 w 6400800"/>
                <a:gd name="connsiteY4958" fmla="*/ 295751 h 514350"/>
                <a:gd name="connsiteX4959" fmla="*/ 3496151 w 6400800"/>
                <a:gd name="connsiteY4959" fmla="*/ 290036 h 514350"/>
                <a:gd name="connsiteX4960" fmla="*/ 3496151 w 6400800"/>
                <a:gd name="connsiteY4960" fmla="*/ 252889 h 514350"/>
                <a:gd name="connsiteX4961" fmla="*/ 3496151 w 6400800"/>
                <a:gd name="connsiteY4961" fmla="*/ 247174 h 514350"/>
                <a:gd name="connsiteX4962" fmla="*/ 3499009 w 6400800"/>
                <a:gd name="connsiteY4962" fmla="*/ 254794 h 514350"/>
                <a:gd name="connsiteX4963" fmla="*/ 3495199 w 6400800"/>
                <a:gd name="connsiteY4963" fmla="*/ 261461 h 514350"/>
                <a:gd name="connsiteX4964" fmla="*/ 3496151 w 6400800"/>
                <a:gd name="connsiteY4964" fmla="*/ 252889 h 514350"/>
                <a:gd name="connsiteX4965" fmla="*/ 3481864 w 6400800"/>
                <a:gd name="connsiteY4965" fmla="*/ 205264 h 514350"/>
                <a:gd name="connsiteX4966" fmla="*/ 3491389 w 6400800"/>
                <a:gd name="connsiteY4966" fmla="*/ 230029 h 514350"/>
                <a:gd name="connsiteX4967" fmla="*/ 3495199 w 6400800"/>
                <a:gd name="connsiteY4967" fmla="*/ 243364 h 514350"/>
                <a:gd name="connsiteX4968" fmla="*/ 3492341 w 6400800"/>
                <a:gd name="connsiteY4968" fmla="*/ 251936 h 514350"/>
                <a:gd name="connsiteX4969" fmla="*/ 3487579 w 6400800"/>
                <a:gd name="connsiteY4969" fmla="*/ 268129 h 514350"/>
                <a:gd name="connsiteX4970" fmla="*/ 3486626 w 6400800"/>
                <a:gd name="connsiteY4970" fmla="*/ 270034 h 514350"/>
                <a:gd name="connsiteX4971" fmla="*/ 3479959 w 6400800"/>
                <a:gd name="connsiteY4971" fmla="*/ 255746 h 514350"/>
                <a:gd name="connsiteX4972" fmla="*/ 3479959 w 6400800"/>
                <a:gd name="connsiteY4972" fmla="*/ 228124 h 514350"/>
                <a:gd name="connsiteX4973" fmla="*/ 3479959 w 6400800"/>
                <a:gd name="connsiteY4973" fmla="*/ 213836 h 514350"/>
                <a:gd name="connsiteX4974" fmla="*/ 3481864 w 6400800"/>
                <a:gd name="connsiteY4974" fmla="*/ 205264 h 514350"/>
                <a:gd name="connsiteX4975" fmla="*/ 3473291 w 6400800"/>
                <a:gd name="connsiteY4975" fmla="*/ 241459 h 514350"/>
                <a:gd name="connsiteX4976" fmla="*/ 3475196 w 6400800"/>
                <a:gd name="connsiteY4976" fmla="*/ 234791 h 514350"/>
                <a:gd name="connsiteX4977" fmla="*/ 3473291 w 6400800"/>
                <a:gd name="connsiteY4977" fmla="*/ 241459 h 514350"/>
                <a:gd name="connsiteX4978" fmla="*/ 3473291 w 6400800"/>
                <a:gd name="connsiteY4978" fmla="*/ 241459 h 514350"/>
                <a:gd name="connsiteX4979" fmla="*/ 3473291 w 6400800"/>
                <a:gd name="connsiteY4979" fmla="*/ 241459 h 514350"/>
                <a:gd name="connsiteX4980" fmla="*/ 3468529 w 6400800"/>
                <a:gd name="connsiteY4980" fmla="*/ 260509 h 514350"/>
                <a:gd name="connsiteX4981" fmla="*/ 3469481 w 6400800"/>
                <a:gd name="connsiteY4981" fmla="*/ 263366 h 514350"/>
                <a:gd name="connsiteX4982" fmla="*/ 3468529 w 6400800"/>
                <a:gd name="connsiteY4982" fmla="*/ 270986 h 514350"/>
                <a:gd name="connsiteX4983" fmla="*/ 3465671 w 6400800"/>
                <a:gd name="connsiteY4983" fmla="*/ 300514 h 514350"/>
                <a:gd name="connsiteX4984" fmla="*/ 3464719 w 6400800"/>
                <a:gd name="connsiteY4984" fmla="*/ 318611 h 514350"/>
                <a:gd name="connsiteX4985" fmla="*/ 3463766 w 6400800"/>
                <a:gd name="connsiteY4985" fmla="*/ 321469 h 514350"/>
                <a:gd name="connsiteX4986" fmla="*/ 3459956 w 6400800"/>
                <a:gd name="connsiteY4986" fmla="*/ 307181 h 514350"/>
                <a:gd name="connsiteX4987" fmla="*/ 3459956 w 6400800"/>
                <a:gd name="connsiteY4987" fmla="*/ 306229 h 514350"/>
                <a:gd name="connsiteX4988" fmla="*/ 3460909 w 6400800"/>
                <a:gd name="connsiteY4988" fmla="*/ 300514 h 514350"/>
                <a:gd name="connsiteX4989" fmla="*/ 3468529 w 6400800"/>
                <a:gd name="connsiteY4989" fmla="*/ 260509 h 514350"/>
                <a:gd name="connsiteX4990" fmla="*/ 3451384 w 6400800"/>
                <a:gd name="connsiteY4990" fmla="*/ 237649 h 514350"/>
                <a:gd name="connsiteX4991" fmla="*/ 3451384 w 6400800"/>
                <a:gd name="connsiteY4991" fmla="*/ 221456 h 514350"/>
                <a:gd name="connsiteX4992" fmla="*/ 3451384 w 6400800"/>
                <a:gd name="connsiteY4992" fmla="*/ 222409 h 514350"/>
                <a:gd name="connsiteX4993" fmla="*/ 3458051 w 6400800"/>
                <a:gd name="connsiteY4993" fmla="*/ 237649 h 514350"/>
                <a:gd name="connsiteX4994" fmla="*/ 3458051 w 6400800"/>
                <a:gd name="connsiteY4994" fmla="*/ 238601 h 514350"/>
                <a:gd name="connsiteX4995" fmla="*/ 3450431 w 6400800"/>
                <a:gd name="connsiteY4995" fmla="*/ 267176 h 514350"/>
                <a:gd name="connsiteX4996" fmla="*/ 3450431 w 6400800"/>
                <a:gd name="connsiteY4996" fmla="*/ 267176 h 514350"/>
                <a:gd name="connsiteX4997" fmla="*/ 3451384 w 6400800"/>
                <a:gd name="connsiteY4997" fmla="*/ 237649 h 514350"/>
                <a:gd name="connsiteX4998" fmla="*/ 3405664 w 6400800"/>
                <a:gd name="connsiteY4998" fmla="*/ 273844 h 514350"/>
                <a:gd name="connsiteX4999" fmla="*/ 3406616 w 6400800"/>
                <a:gd name="connsiteY4999" fmla="*/ 258604 h 514350"/>
                <a:gd name="connsiteX5000" fmla="*/ 3406616 w 6400800"/>
                <a:gd name="connsiteY5000" fmla="*/ 245269 h 514350"/>
                <a:gd name="connsiteX5001" fmla="*/ 3409474 w 6400800"/>
                <a:gd name="connsiteY5001" fmla="*/ 259556 h 514350"/>
                <a:gd name="connsiteX5002" fmla="*/ 3405664 w 6400800"/>
                <a:gd name="connsiteY5002" fmla="*/ 273844 h 514350"/>
                <a:gd name="connsiteX5003" fmla="*/ 3416141 w 6400800"/>
                <a:gd name="connsiteY5003" fmla="*/ 335756 h 514350"/>
                <a:gd name="connsiteX5004" fmla="*/ 3416141 w 6400800"/>
                <a:gd name="connsiteY5004" fmla="*/ 353854 h 514350"/>
                <a:gd name="connsiteX5005" fmla="*/ 3415189 w 6400800"/>
                <a:gd name="connsiteY5005" fmla="*/ 348139 h 514350"/>
                <a:gd name="connsiteX5006" fmla="*/ 3413284 w 6400800"/>
                <a:gd name="connsiteY5006" fmla="*/ 328136 h 514350"/>
                <a:gd name="connsiteX5007" fmla="*/ 3413284 w 6400800"/>
                <a:gd name="connsiteY5007" fmla="*/ 328136 h 514350"/>
                <a:gd name="connsiteX5008" fmla="*/ 3417094 w 6400800"/>
                <a:gd name="connsiteY5008" fmla="*/ 320516 h 514350"/>
                <a:gd name="connsiteX5009" fmla="*/ 3416141 w 6400800"/>
                <a:gd name="connsiteY5009" fmla="*/ 335756 h 514350"/>
                <a:gd name="connsiteX5010" fmla="*/ 3421856 w 6400800"/>
                <a:gd name="connsiteY5010" fmla="*/ 320516 h 514350"/>
                <a:gd name="connsiteX5011" fmla="*/ 3419951 w 6400800"/>
                <a:gd name="connsiteY5011" fmla="*/ 332899 h 514350"/>
                <a:gd name="connsiteX5012" fmla="*/ 3418046 w 6400800"/>
                <a:gd name="connsiteY5012" fmla="*/ 316706 h 514350"/>
                <a:gd name="connsiteX5013" fmla="*/ 3420904 w 6400800"/>
                <a:gd name="connsiteY5013" fmla="*/ 310991 h 514350"/>
                <a:gd name="connsiteX5014" fmla="*/ 3421856 w 6400800"/>
                <a:gd name="connsiteY5014" fmla="*/ 308134 h 514350"/>
                <a:gd name="connsiteX5015" fmla="*/ 3422809 w 6400800"/>
                <a:gd name="connsiteY5015" fmla="*/ 312896 h 514350"/>
                <a:gd name="connsiteX5016" fmla="*/ 3421856 w 6400800"/>
                <a:gd name="connsiteY5016" fmla="*/ 320516 h 514350"/>
                <a:gd name="connsiteX5017" fmla="*/ 3410426 w 6400800"/>
                <a:gd name="connsiteY5017" fmla="*/ 139541 h 514350"/>
                <a:gd name="connsiteX5018" fmla="*/ 3421856 w 6400800"/>
                <a:gd name="connsiteY5018" fmla="*/ 161449 h 514350"/>
                <a:gd name="connsiteX5019" fmla="*/ 3433286 w 6400800"/>
                <a:gd name="connsiteY5019" fmla="*/ 181451 h 514350"/>
                <a:gd name="connsiteX5020" fmla="*/ 3428524 w 6400800"/>
                <a:gd name="connsiteY5020" fmla="*/ 198596 h 514350"/>
                <a:gd name="connsiteX5021" fmla="*/ 3425666 w 6400800"/>
                <a:gd name="connsiteY5021" fmla="*/ 210026 h 514350"/>
                <a:gd name="connsiteX5022" fmla="*/ 3422809 w 6400800"/>
                <a:gd name="connsiteY5022" fmla="*/ 195739 h 514350"/>
                <a:gd name="connsiteX5023" fmla="*/ 3415189 w 6400800"/>
                <a:gd name="connsiteY5023" fmla="*/ 163354 h 514350"/>
                <a:gd name="connsiteX5024" fmla="*/ 3410426 w 6400800"/>
                <a:gd name="connsiteY5024" fmla="*/ 143351 h 514350"/>
                <a:gd name="connsiteX5025" fmla="*/ 3410426 w 6400800"/>
                <a:gd name="connsiteY5025" fmla="*/ 139541 h 514350"/>
                <a:gd name="connsiteX5026" fmla="*/ 3408521 w 6400800"/>
                <a:gd name="connsiteY5026" fmla="*/ 136684 h 514350"/>
                <a:gd name="connsiteX5027" fmla="*/ 3408521 w 6400800"/>
                <a:gd name="connsiteY5027" fmla="*/ 136684 h 514350"/>
                <a:gd name="connsiteX5028" fmla="*/ 3408521 w 6400800"/>
                <a:gd name="connsiteY5028" fmla="*/ 136684 h 514350"/>
                <a:gd name="connsiteX5029" fmla="*/ 3408521 w 6400800"/>
                <a:gd name="connsiteY5029" fmla="*/ 136684 h 514350"/>
                <a:gd name="connsiteX5030" fmla="*/ 3395186 w 6400800"/>
                <a:gd name="connsiteY5030" fmla="*/ 266224 h 514350"/>
                <a:gd name="connsiteX5031" fmla="*/ 3396139 w 6400800"/>
                <a:gd name="connsiteY5031" fmla="*/ 227171 h 514350"/>
                <a:gd name="connsiteX5032" fmla="*/ 3396139 w 6400800"/>
                <a:gd name="connsiteY5032" fmla="*/ 212884 h 514350"/>
                <a:gd name="connsiteX5033" fmla="*/ 3398996 w 6400800"/>
                <a:gd name="connsiteY5033" fmla="*/ 204311 h 514350"/>
                <a:gd name="connsiteX5034" fmla="*/ 3396139 w 6400800"/>
                <a:gd name="connsiteY5034" fmla="*/ 210026 h 514350"/>
                <a:gd name="connsiteX5035" fmla="*/ 3396139 w 6400800"/>
                <a:gd name="connsiteY5035" fmla="*/ 202406 h 514350"/>
                <a:gd name="connsiteX5036" fmla="*/ 3398044 w 6400800"/>
                <a:gd name="connsiteY5036" fmla="*/ 194786 h 514350"/>
                <a:gd name="connsiteX5037" fmla="*/ 3408521 w 6400800"/>
                <a:gd name="connsiteY5037" fmla="*/ 145256 h 514350"/>
                <a:gd name="connsiteX5038" fmla="*/ 3410426 w 6400800"/>
                <a:gd name="connsiteY5038" fmla="*/ 162401 h 514350"/>
                <a:gd name="connsiteX5039" fmla="*/ 3414236 w 6400800"/>
                <a:gd name="connsiteY5039" fmla="*/ 195739 h 514350"/>
                <a:gd name="connsiteX5040" fmla="*/ 3417094 w 6400800"/>
                <a:gd name="connsiteY5040" fmla="*/ 215741 h 514350"/>
                <a:gd name="connsiteX5041" fmla="*/ 3419951 w 6400800"/>
                <a:gd name="connsiteY5041" fmla="*/ 229076 h 514350"/>
                <a:gd name="connsiteX5042" fmla="*/ 3418046 w 6400800"/>
                <a:gd name="connsiteY5042" fmla="*/ 233839 h 514350"/>
                <a:gd name="connsiteX5043" fmla="*/ 3411379 w 6400800"/>
                <a:gd name="connsiteY5043" fmla="*/ 253841 h 514350"/>
                <a:gd name="connsiteX5044" fmla="*/ 3407569 w 6400800"/>
                <a:gd name="connsiteY5044" fmla="*/ 244316 h 514350"/>
                <a:gd name="connsiteX5045" fmla="*/ 3407569 w 6400800"/>
                <a:gd name="connsiteY5045" fmla="*/ 239554 h 514350"/>
                <a:gd name="connsiteX5046" fmla="*/ 3407569 w 6400800"/>
                <a:gd name="connsiteY5046" fmla="*/ 224314 h 514350"/>
                <a:gd name="connsiteX5047" fmla="*/ 3403759 w 6400800"/>
                <a:gd name="connsiteY5047" fmla="*/ 239554 h 514350"/>
                <a:gd name="connsiteX5048" fmla="*/ 3399949 w 6400800"/>
                <a:gd name="connsiteY5048" fmla="*/ 256699 h 514350"/>
                <a:gd name="connsiteX5049" fmla="*/ 3395186 w 6400800"/>
                <a:gd name="connsiteY5049" fmla="*/ 275749 h 514350"/>
                <a:gd name="connsiteX5050" fmla="*/ 3395186 w 6400800"/>
                <a:gd name="connsiteY5050" fmla="*/ 266224 h 514350"/>
                <a:gd name="connsiteX5051" fmla="*/ 3363754 w 6400800"/>
                <a:gd name="connsiteY5051" fmla="*/ 252889 h 514350"/>
                <a:gd name="connsiteX5052" fmla="*/ 3365659 w 6400800"/>
                <a:gd name="connsiteY5052" fmla="*/ 264319 h 514350"/>
                <a:gd name="connsiteX5053" fmla="*/ 3363754 w 6400800"/>
                <a:gd name="connsiteY5053" fmla="*/ 269081 h 514350"/>
                <a:gd name="connsiteX5054" fmla="*/ 3363754 w 6400800"/>
                <a:gd name="connsiteY5054" fmla="*/ 252889 h 514350"/>
                <a:gd name="connsiteX5055" fmla="*/ 3321844 w 6400800"/>
                <a:gd name="connsiteY5055" fmla="*/ 351949 h 514350"/>
                <a:gd name="connsiteX5056" fmla="*/ 3322796 w 6400800"/>
                <a:gd name="connsiteY5056" fmla="*/ 342424 h 514350"/>
                <a:gd name="connsiteX5057" fmla="*/ 3323749 w 6400800"/>
                <a:gd name="connsiteY5057" fmla="*/ 347186 h 514350"/>
                <a:gd name="connsiteX5058" fmla="*/ 3321844 w 6400800"/>
                <a:gd name="connsiteY5058" fmla="*/ 351949 h 514350"/>
                <a:gd name="connsiteX5059" fmla="*/ 3340894 w 6400800"/>
                <a:gd name="connsiteY5059" fmla="*/ 273844 h 514350"/>
                <a:gd name="connsiteX5060" fmla="*/ 3347561 w 6400800"/>
                <a:gd name="connsiteY5060" fmla="*/ 298609 h 514350"/>
                <a:gd name="connsiteX5061" fmla="*/ 3344704 w 6400800"/>
                <a:gd name="connsiteY5061" fmla="*/ 304324 h 514350"/>
                <a:gd name="connsiteX5062" fmla="*/ 3338989 w 6400800"/>
                <a:gd name="connsiteY5062" fmla="*/ 290989 h 514350"/>
                <a:gd name="connsiteX5063" fmla="*/ 3335179 w 6400800"/>
                <a:gd name="connsiteY5063" fmla="*/ 251936 h 514350"/>
                <a:gd name="connsiteX5064" fmla="*/ 3340894 w 6400800"/>
                <a:gd name="connsiteY5064" fmla="*/ 273844 h 514350"/>
                <a:gd name="connsiteX5065" fmla="*/ 3330416 w 6400800"/>
                <a:gd name="connsiteY5065" fmla="*/ 376714 h 514350"/>
                <a:gd name="connsiteX5066" fmla="*/ 3331369 w 6400800"/>
                <a:gd name="connsiteY5066" fmla="*/ 379571 h 514350"/>
                <a:gd name="connsiteX5067" fmla="*/ 3329464 w 6400800"/>
                <a:gd name="connsiteY5067" fmla="*/ 384334 h 514350"/>
                <a:gd name="connsiteX5068" fmla="*/ 3328511 w 6400800"/>
                <a:gd name="connsiteY5068" fmla="*/ 381476 h 514350"/>
                <a:gd name="connsiteX5069" fmla="*/ 3330416 w 6400800"/>
                <a:gd name="connsiteY5069" fmla="*/ 376714 h 514350"/>
                <a:gd name="connsiteX5070" fmla="*/ 3329464 w 6400800"/>
                <a:gd name="connsiteY5070" fmla="*/ 202406 h 514350"/>
                <a:gd name="connsiteX5071" fmla="*/ 3329464 w 6400800"/>
                <a:gd name="connsiteY5071" fmla="*/ 207169 h 514350"/>
                <a:gd name="connsiteX5072" fmla="*/ 3328511 w 6400800"/>
                <a:gd name="connsiteY5072" fmla="*/ 205264 h 514350"/>
                <a:gd name="connsiteX5073" fmla="*/ 3329464 w 6400800"/>
                <a:gd name="connsiteY5073" fmla="*/ 202406 h 514350"/>
                <a:gd name="connsiteX5074" fmla="*/ 3326606 w 6400800"/>
                <a:gd name="connsiteY5074" fmla="*/ 302419 h 514350"/>
                <a:gd name="connsiteX5075" fmla="*/ 3329464 w 6400800"/>
                <a:gd name="connsiteY5075" fmla="*/ 310039 h 514350"/>
                <a:gd name="connsiteX5076" fmla="*/ 3329464 w 6400800"/>
                <a:gd name="connsiteY5076" fmla="*/ 311944 h 514350"/>
                <a:gd name="connsiteX5077" fmla="*/ 3326606 w 6400800"/>
                <a:gd name="connsiteY5077" fmla="*/ 306229 h 514350"/>
                <a:gd name="connsiteX5078" fmla="*/ 3326606 w 6400800"/>
                <a:gd name="connsiteY5078" fmla="*/ 302419 h 514350"/>
                <a:gd name="connsiteX5079" fmla="*/ 3323749 w 6400800"/>
                <a:gd name="connsiteY5079" fmla="*/ 227171 h 514350"/>
                <a:gd name="connsiteX5080" fmla="*/ 3325654 w 6400800"/>
                <a:gd name="connsiteY5080" fmla="*/ 219551 h 514350"/>
                <a:gd name="connsiteX5081" fmla="*/ 3325654 w 6400800"/>
                <a:gd name="connsiteY5081" fmla="*/ 221456 h 514350"/>
                <a:gd name="connsiteX5082" fmla="*/ 3318034 w 6400800"/>
                <a:gd name="connsiteY5082" fmla="*/ 256699 h 514350"/>
                <a:gd name="connsiteX5083" fmla="*/ 3317081 w 6400800"/>
                <a:gd name="connsiteY5083" fmla="*/ 255746 h 514350"/>
                <a:gd name="connsiteX5084" fmla="*/ 3323749 w 6400800"/>
                <a:gd name="connsiteY5084" fmla="*/ 227171 h 514350"/>
                <a:gd name="connsiteX5085" fmla="*/ 3315176 w 6400800"/>
                <a:gd name="connsiteY5085" fmla="*/ 269081 h 514350"/>
                <a:gd name="connsiteX5086" fmla="*/ 3316129 w 6400800"/>
                <a:gd name="connsiteY5086" fmla="*/ 270986 h 514350"/>
                <a:gd name="connsiteX5087" fmla="*/ 3314224 w 6400800"/>
                <a:gd name="connsiteY5087" fmla="*/ 282416 h 514350"/>
                <a:gd name="connsiteX5088" fmla="*/ 3313271 w 6400800"/>
                <a:gd name="connsiteY5088" fmla="*/ 280511 h 514350"/>
                <a:gd name="connsiteX5089" fmla="*/ 3315176 w 6400800"/>
                <a:gd name="connsiteY5089" fmla="*/ 269081 h 514350"/>
                <a:gd name="connsiteX5090" fmla="*/ 3305651 w 6400800"/>
                <a:gd name="connsiteY5090" fmla="*/ 310991 h 514350"/>
                <a:gd name="connsiteX5091" fmla="*/ 3308509 w 6400800"/>
                <a:gd name="connsiteY5091" fmla="*/ 298609 h 514350"/>
                <a:gd name="connsiteX5092" fmla="*/ 3310414 w 6400800"/>
                <a:gd name="connsiteY5092" fmla="*/ 302419 h 514350"/>
                <a:gd name="connsiteX5093" fmla="*/ 3307556 w 6400800"/>
                <a:gd name="connsiteY5093" fmla="*/ 320516 h 514350"/>
                <a:gd name="connsiteX5094" fmla="*/ 3304699 w 6400800"/>
                <a:gd name="connsiteY5094" fmla="*/ 313849 h 514350"/>
                <a:gd name="connsiteX5095" fmla="*/ 3305651 w 6400800"/>
                <a:gd name="connsiteY5095" fmla="*/ 310991 h 514350"/>
                <a:gd name="connsiteX5096" fmla="*/ 3302794 w 6400800"/>
                <a:gd name="connsiteY5096" fmla="*/ 327184 h 514350"/>
                <a:gd name="connsiteX5097" fmla="*/ 3304699 w 6400800"/>
                <a:gd name="connsiteY5097" fmla="*/ 335756 h 514350"/>
                <a:gd name="connsiteX5098" fmla="*/ 3300889 w 6400800"/>
                <a:gd name="connsiteY5098" fmla="*/ 349091 h 514350"/>
                <a:gd name="connsiteX5099" fmla="*/ 3298984 w 6400800"/>
                <a:gd name="connsiteY5099" fmla="*/ 355759 h 514350"/>
                <a:gd name="connsiteX5100" fmla="*/ 3297079 w 6400800"/>
                <a:gd name="connsiteY5100" fmla="*/ 351949 h 514350"/>
                <a:gd name="connsiteX5101" fmla="*/ 3302794 w 6400800"/>
                <a:gd name="connsiteY5101" fmla="*/ 327184 h 514350"/>
                <a:gd name="connsiteX5102" fmla="*/ 3279934 w 6400800"/>
                <a:gd name="connsiteY5102" fmla="*/ 297656 h 514350"/>
                <a:gd name="connsiteX5103" fmla="*/ 3280886 w 6400800"/>
                <a:gd name="connsiteY5103" fmla="*/ 289084 h 514350"/>
                <a:gd name="connsiteX5104" fmla="*/ 3283744 w 6400800"/>
                <a:gd name="connsiteY5104" fmla="*/ 263366 h 514350"/>
                <a:gd name="connsiteX5105" fmla="*/ 3284696 w 6400800"/>
                <a:gd name="connsiteY5105" fmla="*/ 252889 h 514350"/>
                <a:gd name="connsiteX5106" fmla="*/ 3293269 w 6400800"/>
                <a:gd name="connsiteY5106" fmla="*/ 270034 h 514350"/>
                <a:gd name="connsiteX5107" fmla="*/ 3291364 w 6400800"/>
                <a:gd name="connsiteY5107" fmla="*/ 277654 h 514350"/>
                <a:gd name="connsiteX5108" fmla="*/ 3290411 w 6400800"/>
                <a:gd name="connsiteY5108" fmla="*/ 283369 h 514350"/>
                <a:gd name="connsiteX5109" fmla="*/ 3289459 w 6400800"/>
                <a:gd name="connsiteY5109" fmla="*/ 264319 h 514350"/>
                <a:gd name="connsiteX5110" fmla="*/ 3281839 w 6400800"/>
                <a:gd name="connsiteY5110" fmla="*/ 317659 h 514350"/>
                <a:gd name="connsiteX5111" fmla="*/ 3280886 w 6400800"/>
                <a:gd name="connsiteY5111" fmla="*/ 317659 h 514350"/>
                <a:gd name="connsiteX5112" fmla="*/ 3280886 w 6400800"/>
                <a:gd name="connsiteY5112" fmla="*/ 316706 h 514350"/>
                <a:gd name="connsiteX5113" fmla="*/ 3279934 w 6400800"/>
                <a:gd name="connsiteY5113" fmla="*/ 315754 h 514350"/>
                <a:gd name="connsiteX5114" fmla="*/ 3278981 w 6400800"/>
                <a:gd name="connsiteY5114" fmla="*/ 313849 h 514350"/>
                <a:gd name="connsiteX5115" fmla="*/ 3279934 w 6400800"/>
                <a:gd name="connsiteY5115" fmla="*/ 297656 h 514350"/>
                <a:gd name="connsiteX5116" fmla="*/ 3263741 w 6400800"/>
                <a:gd name="connsiteY5116" fmla="*/ 295751 h 514350"/>
                <a:gd name="connsiteX5117" fmla="*/ 3263741 w 6400800"/>
                <a:gd name="connsiteY5117" fmla="*/ 293846 h 514350"/>
                <a:gd name="connsiteX5118" fmla="*/ 3263741 w 6400800"/>
                <a:gd name="connsiteY5118" fmla="*/ 295751 h 514350"/>
                <a:gd name="connsiteX5119" fmla="*/ 3264694 w 6400800"/>
                <a:gd name="connsiteY5119" fmla="*/ 296704 h 514350"/>
                <a:gd name="connsiteX5120" fmla="*/ 3262789 w 6400800"/>
                <a:gd name="connsiteY5120" fmla="*/ 306229 h 514350"/>
                <a:gd name="connsiteX5121" fmla="*/ 3263741 w 6400800"/>
                <a:gd name="connsiteY5121" fmla="*/ 295751 h 514350"/>
                <a:gd name="connsiteX5122" fmla="*/ 3232309 w 6400800"/>
                <a:gd name="connsiteY5122" fmla="*/ 381476 h 514350"/>
                <a:gd name="connsiteX5123" fmla="*/ 3232309 w 6400800"/>
                <a:gd name="connsiteY5123" fmla="*/ 357664 h 514350"/>
                <a:gd name="connsiteX5124" fmla="*/ 3232309 w 6400800"/>
                <a:gd name="connsiteY5124" fmla="*/ 358616 h 514350"/>
                <a:gd name="connsiteX5125" fmla="*/ 3233261 w 6400800"/>
                <a:gd name="connsiteY5125" fmla="*/ 360521 h 514350"/>
                <a:gd name="connsiteX5126" fmla="*/ 3232309 w 6400800"/>
                <a:gd name="connsiteY5126" fmla="*/ 381476 h 514350"/>
                <a:gd name="connsiteX5127" fmla="*/ 3239929 w 6400800"/>
                <a:gd name="connsiteY5127" fmla="*/ 327184 h 514350"/>
                <a:gd name="connsiteX5128" fmla="*/ 3241834 w 6400800"/>
                <a:gd name="connsiteY5128" fmla="*/ 339566 h 514350"/>
                <a:gd name="connsiteX5129" fmla="*/ 3239929 w 6400800"/>
                <a:gd name="connsiteY5129" fmla="*/ 333851 h 514350"/>
                <a:gd name="connsiteX5130" fmla="*/ 3239929 w 6400800"/>
                <a:gd name="connsiteY5130" fmla="*/ 329089 h 514350"/>
                <a:gd name="connsiteX5131" fmla="*/ 3239929 w 6400800"/>
                <a:gd name="connsiteY5131" fmla="*/ 327184 h 514350"/>
                <a:gd name="connsiteX5132" fmla="*/ 3234214 w 6400800"/>
                <a:gd name="connsiteY5132" fmla="*/ 318611 h 514350"/>
                <a:gd name="connsiteX5133" fmla="*/ 3237071 w 6400800"/>
                <a:gd name="connsiteY5133" fmla="*/ 310039 h 514350"/>
                <a:gd name="connsiteX5134" fmla="*/ 3238024 w 6400800"/>
                <a:gd name="connsiteY5134" fmla="*/ 314801 h 514350"/>
                <a:gd name="connsiteX5135" fmla="*/ 3238024 w 6400800"/>
                <a:gd name="connsiteY5135" fmla="*/ 316706 h 514350"/>
                <a:gd name="connsiteX5136" fmla="*/ 3237071 w 6400800"/>
                <a:gd name="connsiteY5136" fmla="*/ 317659 h 514350"/>
                <a:gd name="connsiteX5137" fmla="*/ 3237071 w 6400800"/>
                <a:gd name="connsiteY5137" fmla="*/ 311944 h 514350"/>
                <a:gd name="connsiteX5138" fmla="*/ 3236119 w 6400800"/>
                <a:gd name="connsiteY5138" fmla="*/ 319564 h 514350"/>
                <a:gd name="connsiteX5139" fmla="*/ 3234214 w 6400800"/>
                <a:gd name="connsiteY5139" fmla="*/ 322421 h 514350"/>
                <a:gd name="connsiteX5140" fmla="*/ 3233261 w 6400800"/>
                <a:gd name="connsiteY5140" fmla="*/ 319564 h 514350"/>
                <a:gd name="connsiteX5141" fmla="*/ 3234214 w 6400800"/>
                <a:gd name="connsiteY5141" fmla="*/ 318611 h 514350"/>
                <a:gd name="connsiteX5142" fmla="*/ 3233261 w 6400800"/>
                <a:gd name="connsiteY5142" fmla="*/ 286226 h 514350"/>
                <a:gd name="connsiteX5143" fmla="*/ 3233261 w 6400800"/>
                <a:gd name="connsiteY5143" fmla="*/ 288131 h 514350"/>
                <a:gd name="connsiteX5144" fmla="*/ 3232309 w 6400800"/>
                <a:gd name="connsiteY5144" fmla="*/ 290036 h 514350"/>
                <a:gd name="connsiteX5145" fmla="*/ 3232309 w 6400800"/>
                <a:gd name="connsiteY5145" fmla="*/ 282416 h 514350"/>
                <a:gd name="connsiteX5146" fmla="*/ 3233261 w 6400800"/>
                <a:gd name="connsiteY5146" fmla="*/ 286226 h 514350"/>
                <a:gd name="connsiteX5147" fmla="*/ 3222784 w 6400800"/>
                <a:gd name="connsiteY5147" fmla="*/ 285274 h 514350"/>
                <a:gd name="connsiteX5148" fmla="*/ 3223736 w 6400800"/>
                <a:gd name="connsiteY5148" fmla="*/ 273844 h 514350"/>
                <a:gd name="connsiteX5149" fmla="*/ 3224689 w 6400800"/>
                <a:gd name="connsiteY5149" fmla="*/ 270034 h 514350"/>
                <a:gd name="connsiteX5150" fmla="*/ 3224689 w 6400800"/>
                <a:gd name="connsiteY5150" fmla="*/ 270986 h 514350"/>
                <a:gd name="connsiteX5151" fmla="*/ 3227546 w 6400800"/>
                <a:gd name="connsiteY5151" fmla="*/ 253841 h 514350"/>
                <a:gd name="connsiteX5152" fmla="*/ 3227546 w 6400800"/>
                <a:gd name="connsiteY5152" fmla="*/ 253841 h 514350"/>
                <a:gd name="connsiteX5153" fmla="*/ 3223736 w 6400800"/>
                <a:gd name="connsiteY5153" fmla="*/ 292894 h 514350"/>
                <a:gd name="connsiteX5154" fmla="*/ 3222784 w 6400800"/>
                <a:gd name="connsiteY5154" fmla="*/ 291941 h 514350"/>
                <a:gd name="connsiteX5155" fmla="*/ 3222784 w 6400800"/>
                <a:gd name="connsiteY5155" fmla="*/ 290989 h 514350"/>
                <a:gd name="connsiteX5156" fmla="*/ 3222784 w 6400800"/>
                <a:gd name="connsiteY5156" fmla="*/ 285274 h 514350"/>
                <a:gd name="connsiteX5157" fmla="*/ 3217069 w 6400800"/>
                <a:gd name="connsiteY5157" fmla="*/ 207169 h 514350"/>
                <a:gd name="connsiteX5158" fmla="*/ 3219926 w 6400800"/>
                <a:gd name="connsiteY5158" fmla="*/ 219551 h 514350"/>
                <a:gd name="connsiteX5159" fmla="*/ 3215164 w 6400800"/>
                <a:gd name="connsiteY5159" fmla="*/ 238601 h 514350"/>
                <a:gd name="connsiteX5160" fmla="*/ 3217069 w 6400800"/>
                <a:gd name="connsiteY5160" fmla="*/ 207169 h 514350"/>
                <a:gd name="connsiteX5161" fmla="*/ 3191351 w 6400800"/>
                <a:gd name="connsiteY5161" fmla="*/ 249079 h 514350"/>
                <a:gd name="connsiteX5162" fmla="*/ 3192304 w 6400800"/>
                <a:gd name="connsiteY5162" fmla="*/ 232886 h 514350"/>
                <a:gd name="connsiteX5163" fmla="*/ 3194209 w 6400800"/>
                <a:gd name="connsiteY5163" fmla="*/ 238601 h 514350"/>
                <a:gd name="connsiteX5164" fmla="*/ 3191351 w 6400800"/>
                <a:gd name="connsiteY5164" fmla="*/ 265271 h 514350"/>
                <a:gd name="connsiteX5165" fmla="*/ 3191351 w 6400800"/>
                <a:gd name="connsiteY5165" fmla="*/ 249079 h 514350"/>
                <a:gd name="connsiteX5166" fmla="*/ 3155156 w 6400800"/>
                <a:gd name="connsiteY5166" fmla="*/ 313849 h 514350"/>
                <a:gd name="connsiteX5167" fmla="*/ 3156109 w 6400800"/>
                <a:gd name="connsiteY5167" fmla="*/ 320516 h 514350"/>
                <a:gd name="connsiteX5168" fmla="*/ 3158014 w 6400800"/>
                <a:gd name="connsiteY5168" fmla="*/ 334804 h 514350"/>
                <a:gd name="connsiteX5169" fmla="*/ 3154204 w 6400800"/>
                <a:gd name="connsiteY5169" fmla="*/ 354806 h 514350"/>
                <a:gd name="connsiteX5170" fmla="*/ 3152299 w 6400800"/>
                <a:gd name="connsiteY5170" fmla="*/ 351949 h 514350"/>
                <a:gd name="connsiteX5171" fmla="*/ 3152299 w 6400800"/>
                <a:gd name="connsiteY5171" fmla="*/ 350044 h 514350"/>
                <a:gd name="connsiteX5172" fmla="*/ 3151346 w 6400800"/>
                <a:gd name="connsiteY5172" fmla="*/ 345281 h 514350"/>
                <a:gd name="connsiteX5173" fmla="*/ 3151346 w 6400800"/>
                <a:gd name="connsiteY5173" fmla="*/ 344329 h 514350"/>
                <a:gd name="connsiteX5174" fmla="*/ 3151346 w 6400800"/>
                <a:gd name="connsiteY5174" fmla="*/ 338614 h 514350"/>
                <a:gd name="connsiteX5175" fmla="*/ 3155156 w 6400800"/>
                <a:gd name="connsiteY5175" fmla="*/ 313849 h 514350"/>
                <a:gd name="connsiteX5176" fmla="*/ 3139916 w 6400800"/>
                <a:gd name="connsiteY5176" fmla="*/ 213836 h 514350"/>
                <a:gd name="connsiteX5177" fmla="*/ 3143726 w 6400800"/>
                <a:gd name="connsiteY5177" fmla="*/ 235744 h 514350"/>
                <a:gd name="connsiteX5178" fmla="*/ 3148489 w 6400800"/>
                <a:gd name="connsiteY5178" fmla="*/ 267176 h 514350"/>
                <a:gd name="connsiteX5179" fmla="*/ 3143726 w 6400800"/>
                <a:gd name="connsiteY5179" fmla="*/ 284321 h 514350"/>
                <a:gd name="connsiteX5180" fmla="*/ 3137059 w 6400800"/>
                <a:gd name="connsiteY5180" fmla="*/ 216694 h 514350"/>
                <a:gd name="connsiteX5181" fmla="*/ 3139916 w 6400800"/>
                <a:gd name="connsiteY5181" fmla="*/ 213836 h 514350"/>
                <a:gd name="connsiteX5182" fmla="*/ 3130391 w 6400800"/>
                <a:gd name="connsiteY5182" fmla="*/ 337661 h 514350"/>
                <a:gd name="connsiteX5183" fmla="*/ 3130391 w 6400800"/>
                <a:gd name="connsiteY5183" fmla="*/ 335756 h 514350"/>
                <a:gd name="connsiteX5184" fmla="*/ 3130391 w 6400800"/>
                <a:gd name="connsiteY5184" fmla="*/ 335756 h 514350"/>
                <a:gd name="connsiteX5185" fmla="*/ 3130391 w 6400800"/>
                <a:gd name="connsiteY5185" fmla="*/ 337661 h 514350"/>
                <a:gd name="connsiteX5186" fmla="*/ 3130391 w 6400800"/>
                <a:gd name="connsiteY5186" fmla="*/ 328136 h 514350"/>
                <a:gd name="connsiteX5187" fmla="*/ 3130391 w 6400800"/>
                <a:gd name="connsiteY5187" fmla="*/ 328136 h 514350"/>
                <a:gd name="connsiteX5188" fmla="*/ 3130391 w 6400800"/>
                <a:gd name="connsiteY5188" fmla="*/ 328136 h 514350"/>
                <a:gd name="connsiteX5189" fmla="*/ 3130391 w 6400800"/>
                <a:gd name="connsiteY5189" fmla="*/ 328136 h 514350"/>
                <a:gd name="connsiteX5190" fmla="*/ 3133249 w 6400800"/>
                <a:gd name="connsiteY5190" fmla="*/ 276701 h 514350"/>
                <a:gd name="connsiteX5191" fmla="*/ 3133249 w 6400800"/>
                <a:gd name="connsiteY5191" fmla="*/ 276701 h 514350"/>
                <a:gd name="connsiteX5192" fmla="*/ 3128486 w 6400800"/>
                <a:gd name="connsiteY5192" fmla="*/ 259556 h 514350"/>
                <a:gd name="connsiteX5193" fmla="*/ 3127534 w 6400800"/>
                <a:gd name="connsiteY5193" fmla="*/ 246221 h 514350"/>
                <a:gd name="connsiteX5194" fmla="*/ 3135154 w 6400800"/>
                <a:gd name="connsiteY5194" fmla="*/ 223361 h 514350"/>
                <a:gd name="connsiteX5195" fmla="*/ 3133249 w 6400800"/>
                <a:gd name="connsiteY5195" fmla="*/ 276701 h 514350"/>
                <a:gd name="connsiteX5196" fmla="*/ 3130391 w 6400800"/>
                <a:gd name="connsiteY5196" fmla="*/ 229076 h 514350"/>
                <a:gd name="connsiteX5197" fmla="*/ 3136106 w 6400800"/>
                <a:gd name="connsiteY5197" fmla="*/ 219551 h 514350"/>
                <a:gd name="connsiteX5198" fmla="*/ 3136106 w 6400800"/>
                <a:gd name="connsiteY5198" fmla="*/ 221456 h 514350"/>
                <a:gd name="connsiteX5199" fmla="*/ 3127534 w 6400800"/>
                <a:gd name="connsiteY5199" fmla="*/ 236696 h 514350"/>
                <a:gd name="connsiteX5200" fmla="*/ 3127534 w 6400800"/>
                <a:gd name="connsiteY5200" fmla="*/ 234791 h 514350"/>
                <a:gd name="connsiteX5201" fmla="*/ 3130391 w 6400800"/>
                <a:gd name="connsiteY5201" fmla="*/ 229076 h 514350"/>
                <a:gd name="connsiteX5202" fmla="*/ 3114199 w 6400800"/>
                <a:gd name="connsiteY5202" fmla="*/ 290036 h 514350"/>
                <a:gd name="connsiteX5203" fmla="*/ 3113246 w 6400800"/>
                <a:gd name="connsiteY5203" fmla="*/ 287179 h 514350"/>
                <a:gd name="connsiteX5204" fmla="*/ 3113246 w 6400800"/>
                <a:gd name="connsiteY5204" fmla="*/ 286226 h 514350"/>
                <a:gd name="connsiteX5205" fmla="*/ 3115151 w 6400800"/>
                <a:gd name="connsiteY5205" fmla="*/ 281464 h 514350"/>
                <a:gd name="connsiteX5206" fmla="*/ 3114199 w 6400800"/>
                <a:gd name="connsiteY5206" fmla="*/ 290036 h 514350"/>
                <a:gd name="connsiteX5207" fmla="*/ 3115151 w 6400800"/>
                <a:gd name="connsiteY5207" fmla="*/ 257651 h 514350"/>
                <a:gd name="connsiteX5208" fmla="*/ 3116104 w 6400800"/>
                <a:gd name="connsiteY5208" fmla="*/ 255746 h 514350"/>
                <a:gd name="connsiteX5209" fmla="*/ 3115151 w 6400800"/>
                <a:gd name="connsiteY5209" fmla="*/ 257651 h 514350"/>
                <a:gd name="connsiteX5210" fmla="*/ 3109436 w 6400800"/>
                <a:gd name="connsiteY5210" fmla="*/ 270034 h 514350"/>
                <a:gd name="connsiteX5211" fmla="*/ 3115151 w 6400800"/>
                <a:gd name="connsiteY5211" fmla="*/ 257651 h 514350"/>
                <a:gd name="connsiteX5212" fmla="*/ 3110389 w 6400800"/>
                <a:gd name="connsiteY5212" fmla="*/ 292894 h 514350"/>
                <a:gd name="connsiteX5213" fmla="*/ 3113246 w 6400800"/>
                <a:gd name="connsiteY5213" fmla="*/ 309086 h 514350"/>
                <a:gd name="connsiteX5214" fmla="*/ 3114199 w 6400800"/>
                <a:gd name="connsiteY5214" fmla="*/ 311944 h 514350"/>
                <a:gd name="connsiteX5215" fmla="*/ 3114199 w 6400800"/>
                <a:gd name="connsiteY5215" fmla="*/ 321469 h 514350"/>
                <a:gd name="connsiteX5216" fmla="*/ 3114199 w 6400800"/>
                <a:gd name="connsiteY5216" fmla="*/ 319564 h 514350"/>
                <a:gd name="connsiteX5217" fmla="*/ 3110389 w 6400800"/>
                <a:gd name="connsiteY5217" fmla="*/ 309086 h 514350"/>
                <a:gd name="connsiteX5218" fmla="*/ 3109436 w 6400800"/>
                <a:gd name="connsiteY5218" fmla="*/ 300514 h 514350"/>
                <a:gd name="connsiteX5219" fmla="*/ 3109436 w 6400800"/>
                <a:gd name="connsiteY5219" fmla="*/ 299561 h 514350"/>
                <a:gd name="connsiteX5220" fmla="*/ 3110389 w 6400800"/>
                <a:gd name="connsiteY5220" fmla="*/ 292894 h 514350"/>
                <a:gd name="connsiteX5221" fmla="*/ 3098006 w 6400800"/>
                <a:gd name="connsiteY5221" fmla="*/ 350996 h 514350"/>
                <a:gd name="connsiteX5222" fmla="*/ 3098006 w 6400800"/>
                <a:gd name="connsiteY5222" fmla="*/ 350996 h 514350"/>
                <a:gd name="connsiteX5223" fmla="*/ 3098006 w 6400800"/>
                <a:gd name="connsiteY5223" fmla="*/ 353854 h 514350"/>
                <a:gd name="connsiteX5224" fmla="*/ 3097054 w 6400800"/>
                <a:gd name="connsiteY5224" fmla="*/ 354806 h 514350"/>
                <a:gd name="connsiteX5225" fmla="*/ 3098006 w 6400800"/>
                <a:gd name="connsiteY5225" fmla="*/ 350996 h 514350"/>
                <a:gd name="connsiteX5226" fmla="*/ 3093244 w 6400800"/>
                <a:gd name="connsiteY5226" fmla="*/ 377666 h 514350"/>
                <a:gd name="connsiteX5227" fmla="*/ 3097054 w 6400800"/>
                <a:gd name="connsiteY5227" fmla="*/ 370046 h 514350"/>
                <a:gd name="connsiteX5228" fmla="*/ 3094196 w 6400800"/>
                <a:gd name="connsiteY5228" fmla="*/ 373856 h 514350"/>
                <a:gd name="connsiteX5229" fmla="*/ 3097054 w 6400800"/>
                <a:gd name="connsiteY5229" fmla="*/ 355759 h 514350"/>
                <a:gd name="connsiteX5230" fmla="*/ 3098006 w 6400800"/>
                <a:gd name="connsiteY5230" fmla="*/ 353854 h 514350"/>
                <a:gd name="connsiteX5231" fmla="*/ 3098006 w 6400800"/>
                <a:gd name="connsiteY5231" fmla="*/ 371951 h 514350"/>
                <a:gd name="connsiteX5232" fmla="*/ 3098006 w 6400800"/>
                <a:gd name="connsiteY5232" fmla="*/ 383381 h 514350"/>
                <a:gd name="connsiteX5233" fmla="*/ 3095149 w 6400800"/>
                <a:gd name="connsiteY5233" fmla="*/ 383381 h 514350"/>
                <a:gd name="connsiteX5234" fmla="*/ 3095149 w 6400800"/>
                <a:gd name="connsiteY5234" fmla="*/ 383381 h 514350"/>
                <a:gd name="connsiteX5235" fmla="*/ 3093244 w 6400800"/>
                <a:gd name="connsiteY5235" fmla="*/ 378619 h 514350"/>
                <a:gd name="connsiteX5236" fmla="*/ 3093244 w 6400800"/>
                <a:gd name="connsiteY5236" fmla="*/ 377666 h 514350"/>
                <a:gd name="connsiteX5237" fmla="*/ 3084671 w 6400800"/>
                <a:gd name="connsiteY5237" fmla="*/ 293846 h 514350"/>
                <a:gd name="connsiteX5238" fmla="*/ 3085624 w 6400800"/>
                <a:gd name="connsiteY5238" fmla="*/ 276701 h 514350"/>
                <a:gd name="connsiteX5239" fmla="*/ 3085624 w 6400800"/>
                <a:gd name="connsiteY5239" fmla="*/ 278606 h 514350"/>
                <a:gd name="connsiteX5240" fmla="*/ 3088481 w 6400800"/>
                <a:gd name="connsiteY5240" fmla="*/ 289084 h 514350"/>
                <a:gd name="connsiteX5241" fmla="*/ 3086576 w 6400800"/>
                <a:gd name="connsiteY5241" fmla="*/ 291941 h 514350"/>
                <a:gd name="connsiteX5242" fmla="*/ 3084671 w 6400800"/>
                <a:gd name="connsiteY5242" fmla="*/ 296704 h 514350"/>
                <a:gd name="connsiteX5243" fmla="*/ 3084671 w 6400800"/>
                <a:gd name="connsiteY5243" fmla="*/ 293846 h 514350"/>
                <a:gd name="connsiteX5244" fmla="*/ 3086576 w 6400800"/>
                <a:gd name="connsiteY5244" fmla="*/ 348139 h 514350"/>
                <a:gd name="connsiteX5245" fmla="*/ 3086576 w 6400800"/>
                <a:gd name="connsiteY5245" fmla="*/ 350044 h 514350"/>
                <a:gd name="connsiteX5246" fmla="*/ 3083719 w 6400800"/>
                <a:gd name="connsiteY5246" fmla="*/ 361474 h 514350"/>
                <a:gd name="connsiteX5247" fmla="*/ 3083719 w 6400800"/>
                <a:gd name="connsiteY5247" fmla="*/ 357664 h 514350"/>
                <a:gd name="connsiteX5248" fmla="*/ 3086576 w 6400800"/>
                <a:gd name="connsiteY5248" fmla="*/ 348139 h 514350"/>
                <a:gd name="connsiteX5249" fmla="*/ 3057049 w 6400800"/>
                <a:gd name="connsiteY5249" fmla="*/ 235744 h 514350"/>
                <a:gd name="connsiteX5250" fmla="*/ 3059906 w 6400800"/>
                <a:gd name="connsiteY5250" fmla="*/ 210979 h 514350"/>
                <a:gd name="connsiteX5251" fmla="*/ 3062764 w 6400800"/>
                <a:gd name="connsiteY5251" fmla="*/ 191929 h 514350"/>
                <a:gd name="connsiteX5252" fmla="*/ 3067526 w 6400800"/>
                <a:gd name="connsiteY5252" fmla="*/ 209074 h 514350"/>
                <a:gd name="connsiteX5253" fmla="*/ 3066574 w 6400800"/>
                <a:gd name="connsiteY5253" fmla="*/ 222409 h 514350"/>
                <a:gd name="connsiteX5254" fmla="*/ 3063716 w 6400800"/>
                <a:gd name="connsiteY5254" fmla="*/ 253841 h 514350"/>
                <a:gd name="connsiteX5255" fmla="*/ 3059906 w 6400800"/>
                <a:gd name="connsiteY5255" fmla="*/ 268129 h 514350"/>
                <a:gd name="connsiteX5256" fmla="*/ 3057049 w 6400800"/>
                <a:gd name="connsiteY5256" fmla="*/ 252889 h 514350"/>
                <a:gd name="connsiteX5257" fmla="*/ 3056096 w 6400800"/>
                <a:gd name="connsiteY5257" fmla="*/ 248126 h 514350"/>
                <a:gd name="connsiteX5258" fmla="*/ 3057049 w 6400800"/>
                <a:gd name="connsiteY5258" fmla="*/ 235744 h 514350"/>
                <a:gd name="connsiteX5259" fmla="*/ 3002756 w 6400800"/>
                <a:gd name="connsiteY5259" fmla="*/ 307181 h 514350"/>
                <a:gd name="connsiteX5260" fmla="*/ 3001804 w 6400800"/>
                <a:gd name="connsiteY5260" fmla="*/ 310039 h 514350"/>
                <a:gd name="connsiteX5261" fmla="*/ 3002756 w 6400800"/>
                <a:gd name="connsiteY5261" fmla="*/ 305276 h 514350"/>
                <a:gd name="connsiteX5262" fmla="*/ 3006566 w 6400800"/>
                <a:gd name="connsiteY5262" fmla="*/ 286226 h 514350"/>
                <a:gd name="connsiteX5263" fmla="*/ 3008471 w 6400800"/>
                <a:gd name="connsiteY5263" fmla="*/ 290036 h 514350"/>
                <a:gd name="connsiteX5264" fmla="*/ 3002756 w 6400800"/>
                <a:gd name="connsiteY5264" fmla="*/ 307181 h 514350"/>
                <a:gd name="connsiteX5265" fmla="*/ 3036094 w 6400800"/>
                <a:gd name="connsiteY5265" fmla="*/ 249079 h 514350"/>
                <a:gd name="connsiteX5266" fmla="*/ 3036094 w 6400800"/>
                <a:gd name="connsiteY5266" fmla="*/ 266224 h 514350"/>
                <a:gd name="connsiteX5267" fmla="*/ 3033236 w 6400800"/>
                <a:gd name="connsiteY5267" fmla="*/ 258604 h 514350"/>
                <a:gd name="connsiteX5268" fmla="*/ 3036094 w 6400800"/>
                <a:gd name="connsiteY5268" fmla="*/ 249079 h 514350"/>
                <a:gd name="connsiteX5269" fmla="*/ 3030379 w 6400800"/>
                <a:gd name="connsiteY5269" fmla="*/ 269081 h 514350"/>
                <a:gd name="connsiteX5270" fmla="*/ 3030379 w 6400800"/>
                <a:gd name="connsiteY5270" fmla="*/ 269081 h 514350"/>
                <a:gd name="connsiteX5271" fmla="*/ 3030379 w 6400800"/>
                <a:gd name="connsiteY5271" fmla="*/ 269081 h 514350"/>
                <a:gd name="connsiteX5272" fmla="*/ 3030379 w 6400800"/>
                <a:gd name="connsiteY5272" fmla="*/ 269081 h 514350"/>
                <a:gd name="connsiteX5273" fmla="*/ 3027521 w 6400800"/>
                <a:gd name="connsiteY5273" fmla="*/ 353854 h 514350"/>
                <a:gd name="connsiteX5274" fmla="*/ 3023711 w 6400800"/>
                <a:gd name="connsiteY5274" fmla="*/ 364331 h 514350"/>
                <a:gd name="connsiteX5275" fmla="*/ 3017996 w 6400800"/>
                <a:gd name="connsiteY5275" fmla="*/ 383381 h 514350"/>
                <a:gd name="connsiteX5276" fmla="*/ 3017044 w 6400800"/>
                <a:gd name="connsiteY5276" fmla="*/ 385286 h 514350"/>
                <a:gd name="connsiteX5277" fmla="*/ 3015139 w 6400800"/>
                <a:gd name="connsiteY5277" fmla="*/ 376714 h 514350"/>
                <a:gd name="connsiteX5278" fmla="*/ 3020854 w 6400800"/>
                <a:gd name="connsiteY5278" fmla="*/ 366236 h 514350"/>
                <a:gd name="connsiteX5279" fmla="*/ 3028474 w 6400800"/>
                <a:gd name="connsiteY5279" fmla="*/ 352901 h 514350"/>
                <a:gd name="connsiteX5280" fmla="*/ 3027521 w 6400800"/>
                <a:gd name="connsiteY5280" fmla="*/ 353854 h 514350"/>
                <a:gd name="connsiteX5281" fmla="*/ 3021806 w 6400800"/>
                <a:gd name="connsiteY5281" fmla="*/ 230029 h 514350"/>
                <a:gd name="connsiteX5282" fmla="*/ 3024664 w 6400800"/>
                <a:gd name="connsiteY5282" fmla="*/ 241459 h 514350"/>
                <a:gd name="connsiteX5283" fmla="*/ 3024664 w 6400800"/>
                <a:gd name="connsiteY5283" fmla="*/ 241459 h 514350"/>
                <a:gd name="connsiteX5284" fmla="*/ 3021806 w 6400800"/>
                <a:gd name="connsiteY5284" fmla="*/ 230029 h 514350"/>
                <a:gd name="connsiteX5285" fmla="*/ 3021806 w 6400800"/>
                <a:gd name="connsiteY5285" fmla="*/ 230029 h 514350"/>
                <a:gd name="connsiteX5286" fmla="*/ 3020854 w 6400800"/>
                <a:gd name="connsiteY5286" fmla="*/ 305276 h 514350"/>
                <a:gd name="connsiteX5287" fmla="*/ 3020854 w 6400800"/>
                <a:gd name="connsiteY5287" fmla="*/ 305276 h 514350"/>
                <a:gd name="connsiteX5288" fmla="*/ 3020854 w 6400800"/>
                <a:gd name="connsiteY5288" fmla="*/ 305276 h 514350"/>
                <a:gd name="connsiteX5289" fmla="*/ 3020854 w 6400800"/>
                <a:gd name="connsiteY5289" fmla="*/ 305276 h 514350"/>
                <a:gd name="connsiteX5290" fmla="*/ 3017996 w 6400800"/>
                <a:gd name="connsiteY5290" fmla="*/ 317659 h 514350"/>
                <a:gd name="connsiteX5291" fmla="*/ 3021806 w 6400800"/>
                <a:gd name="connsiteY5291" fmla="*/ 329089 h 514350"/>
                <a:gd name="connsiteX5292" fmla="*/ 3025616 w 6400800"/>
                <a:gd name="connsiteY5292" fmla="*/ 339566 h 514350"/>
                <a:gd name="connsiteX5293" fmla="*/ 3011329 w 6400800"/>
                <a:gd name="connsiteY5293" fmla="*/ 359569 h 514350"/>
                <a:gd name="connsiteX5294" fmla="*/ 3011329 w 6400800"/>
                <a:gd name="connsiteY5294" fmla="*/ 360521 h 514350"/>
                <a:gd name="connsiteX5295" fmla="*/ 3009424 w 6400800"/>
                <a:gd name="connsiteY5295" fmla="*/ 351949 h 514350"/>
                <a:gd name="connsiteX5296" fmla="*/ 3017996 w 6400800"/>
                <a:gd name="connsiteY5296" fmla="*/ 317659 h 514350"/>
                <a:gd name="connsiteX5297" fmla="*/ 3013234 w 6400800"/>
                <a:gd name="connsiteY5297" fmla="*/ 257651 h 514350"/>
                <a:gd name="connsiteX5298" fmla="*/ 3014186 w 6400800"/>
                <a:gd name="connsiteY5298" fmla="*/ 261461 h 514350"/>
                <a:gd name="connsiteX5299" fmla="*/ 3015139 w 6400800"/>
                <a:gd name="connsiteY5299" fmla="*/ 269081 h 514350"/>
                <a:gd name="connsiteX5300" fmla="*/ 3010376 w 6400800"/>
                <a:gd name="connsiteY5300" fmla="*/ 284321 h 514350"/>
                <a:gd name="connsiteX5301" fmla="*/ 3009424 w 6400800"/>
                <a:gd name="connsiteY5301" fmla="*/ 282416 h 514350"/>
                <a:gd name="connsiteX5302" fmla="*/ 3008471 w 6400800"/>
                <a:gd name="connsiteY5302" fmla="*/ 279559 h 514350"/>
                <a:gd name="connsiteX5303" fmla="*/ 3009424 w 6400800"/>
                <a:gd name="connsiteY5303" fmla="*/ 276701 h 514350"/>
                <a:gd name="connsiteX5304" fmla="*/ 3013234 w 6400800"/>
                <a:gd name="connsiteY5304" fmla="*/ 257651 h 514350"/>
                <a:gd name="connsiteX5305" fmla="*/ 3008471 w 6400800"/>
                <a:gd name="connsiteY5305" fmla="*/ 230029 h 514350"/>
                <a:gd name="connsiteX5306" fmla="*/ 3010376 w 6400800"/>
                <a:gd name="connsiteY5306" fmla="*/ 244316 h 514350"/>
                <a:gd name="connsiteX5307" fmla="*/ 3007519 w 6400800"/>
                <a:gd name="connsiteY5307" fmla="*/ 250984 h 514350"/>
                <a:gd name="connsiteX5308" fmla="*/ 3001804 w 6400800"/>
                <a:gd name="connsiteY5308" fmla="*/ 264319 h 514350"/>
                <a:gd name="connsiteX5309" fmla="*/ 3008471 w 6400800"/>
                <a:gd name="connsiteY5309" fmla="*/ 230029 h 514350"/>
                <a:gd name="connsiteX5310" fmla="*/ 3003709 w 6400800"/>
                <a:gd name="connsiteY5310" fmla="*/ 195739 h 514350"/>
                <a:gd name="connsiteX5311" fmla="*/ 3004661 w 6400800"/>
                <a:gd name="connsiteY5311" fmla="*/ 205264 h 514350"/>
                <a:gd name="connsiteX5312" fmla="*/ 2997994 w 6400800"/>
                <a:gd name="connsiteY5312" fmla="*/ 223361 h 514350"/>
                <a:gd name="connsiteX5313" fmla="*/ 2986564 w 6400800"/>
                <a:gd name="connsiteY5313" fmla="*/ 262414 h 514350"/>
                <a:gd name="connsiteX5314" fmla="*/ 2984659 w 6400800"/>
                <a:gd name="connsiteY5314" fmla="*/ 270986 h 514350"/>
                <a:gd name="connsiteX5315" fmla="*/ 2984659 w 6400800"/>
                <a:gd name="connsiteY5315" fmla="*/ 270986 h 514350"/>
                <a:gd name="connsiteX5316" fmla="*/ 3003709 w 6400800"/>
                <a:gd name="connsiteY5316" fmla="*/ 195739 h 514350"/>
                <a:gd name="connsiteX5317" fmla="*/ 2974181 w 6400800"/>
                <a:gd name="connsiteY5317" fmla="*/ 311944 h 514350"/>
                <a:gd name="connsiteX5318" fmla="*/ 2980849 w 6400800"/>
                <a:gd name="connsiteY5318" fmla="*/ 284321 h 514350"/>
                <a:gd name="connsiteX5319" fmla="*/ 2980849 w 6400800"/>
                <a:gd name="connsiteY5319" fmla="*/ 285274 h 514350"/>
                <a:gd name="connsiteX5320" fmla="*/ 2976086 w 6400800"/>
                <a:gd name="connsiteY5320" fmla="*/ 307181 h 514350"/>
                <a:gd name="connsiteX5321" fmla="*/ 2972276 w 6400800"/>
                <a:gd name="connsiteY5321" fmla="*/ 327184 h 514350"/>
                <a:gd name="connsiteX5322" fmla="*/ 2970371 w 6400800"/>
                <a:gd name="connsiteY5322" fmla="*/ 322421 h 514350"/>
                <a:gd name="connsiteX5323" fmla="*/ 2974181 w 6400800"/>
                <a:gd name="connsiteY5323" fmla="*/ 311944 h 514350"/>
                <a:gd name="connsiteX5324" fmla="*/ 2964656 w 6400800"/>
                <a:gd name="connsiteY5324" fmla="*/ 349091 h 514350"/>
                <a:gd name="connsiteX5325" fmla="*/ 2968466 w 6400800"/>
                <a:gd name="connsiteY5325" fmla="*/ 334804 h 514350"/>
                <a:gd name="connsiteX5326" fmla="*/ 2970371 w 6400800"/>
                <a:gd name="connsiteY5326" fmla="*/ 344329 h 514350"/>
                <a:gd name="connsiteX5327" fmla="*/ 2969419 w 6400800"/>
                <a:gd name="connsiteY5327" fmla="*/ 353854 h 514350"/>
                <a:gd name="connsiteX5328" fmla="*/ 2966561 w 6400800"/>
                <a:gd name="connsiteY5328" fmla="*/ 377666 h 514350"/>
                <a:gd name="connsiteX5329" fmla="*/ 2963704 w 6400800"/>
                <a:gd name="connsiteY5329" fmla="*/ 366236 h 514350"/>
                <a:gd name="connsiteX5330" fmla="*/ 2969419 w 6400800"/>
                <a:gd name="connsiteY5330" fmla="*/ 341471 h 514350"/>
                <a:gd name="connsiteX5331" fmla="*/ 2964656 w 6400800"/>
                <a:gd name="connsiteY5331" fmla="*/ 349091 h 514350"/>
                <a:gd name="connsiteX5332" fmla="*/ 2958941 w 6400800"/>
                <a:gd name="connsiteY5332" fmla="*/ 383381 h 514350"/>
                <a:gd name="connsiteX5333" fmla="*/ 2958941 w 6400800"/>
                <a:gd name="connsiteY5333" fmla="*/ 383381 h 514350"/>
                <a:gd name="connsiteX5334" fmla="*/ 2958941 w 6400800"/>
                <a:gd name="connsiteY5334" fmla="*/ 383381 h 514350"/>
                <a:gd name="connsiteX5335" fmla="*/ 2958941 w 6400800"/>
                <a:gd name="connsiteY5335" fmla="*/ 383381 h 514350"/>
                <a:gd name="connsiteX5336" fmla="*/ 2958941 w 6400800"/>
                <a:gd name="connsiteY5336" fmla="*/ 383381 h 514350"/>
                <a:gd name="connsiteX5337" fmla="*/ 2936081 w 6400800"/>
                <a:gd name="connsiteY5337" fmla="*/ 284321 h 514350"/>
                <a:gd name="connsiteX5338" fmla="*/ 2934176 w 6400800"/>
                <a:gd name="connsiteY5338" fmla="*/ 273844 h 514350"/>
                <a:gd name="connsiteX5339" fmla="*/ 2936081 w 6400800"/>
                <a:gd name="connsiteY5339" fmla="*/ 271939 h 514350"/>
                <a:gd name="connsiteX5340" fmla="*/ 2936081 w 6400800"/>
                <a:gd name="connsiteY5340" fmla="*/ 284321 h 514350"/>
                <a:gd name="connsiteX5341" fmla="*/ 2936081 w 6400800"/>
                <a:gd name="connsiteY5341" fmla="*/ 267176 h 514350"/>
                <a:gd name="connsiteX5342" fmla="*/ 2936081 w 6400800"/>
                <a:gd name="connsiteY5342" fmla="*/ 267176 h 514350"/>
                <a:gd name="connsiteX5343" fmla="*/ 2934176 w 6400800"/>
                <a:gd name="connsiteY5343" fmla="*/ 269081 h 514350"/>
                <a:gd name="connsiteX5344" fmla="*/ 2936081 w 6400800"/>
                <a:gd name="connsiteY5344" fmla="*/ 265271 h 514350"/>
                <a:gd name="connsiteX5345" fmla="*/ 2936081 w 6400800"/>
                <a:gd name="connsiteY5345" fmla="*/ 267176 h 514350"/>
                <a:gd name="connsiteX5346" fmla="*/ 2929414 w 6400800"/>
                <a:gd name="connsiteY5346" fmla="*/ 243364 h 514350"/>
                <a:gd name="connsiteX5347" fmla="*/ 2930366 w 6400800"/>
                <a:gd name="connsiteY5347" fmla="*/ 243364 h 514350"/>
                <a:gd name="connsiteX5348" fmla="*/ 2933224 w 6400800"/>
                <a:gd name="connsiteY5348" fmla="*/ 244316 h 514350"/>
                <a:gd name="connsiteX5349" fmla="*/ 2934176 w 6400800"/>
                <a:gd name="connsiteY5349" fmla="*/ 255746 h 514350"/>
                <a:gd name="connsiteX5350" fmla="*/ 2931319 w 6400800"/>
                <a:gd name="connsiteY5350" fmla="*/ 261461 h 514350"/>
                <a:gd name="connsiteX5351" fmla="*/ 2927509 w 6400800"/>
                <a:gd name="connsiteY5351" fmla="*/ 248126 h 514350"/>
                <a:gd name="connsiteX5352" fmla="*/ 2929414 w 6400800"/>
                <a:gd name="connsiteY5352" fmla="*/ 243364 h 514350"/>
                <a:gd name="connsiteX5353" fmla="*/ 2917984 w 6400800"/>
                <a:gd name="connsiteY5353" fmla="*/ 351949 h 514350"/>
                <a:gd name="connsiteX5354" fmla="*/ 2918936 w 6400800"/>
                <a:gd name="connsiteY5354" fmla="*/ 353854 h 514350"/>
                <a:gd name="connsiteX5355" fmla="*/ 2919889 w 6400800"/>
                <a:gd name="connsiteY5355" fmla="*/ 363379 h 514350"/>
                <a:gd name="connsiteX5356" fmla="*/ 2922746 w 6400800"/>
                <a:gd name="connsiteY5356" fmla="*/ 380524 h 514350"/>
                <a:gd name="connsiteX5357" fmla="*/ 2920841 w 6400800"/>
                <a:gd name="connsiteY5357" fmla="*/ 380524 h 514350"/>
                <a:gd name="connsiteX5358" fmla="*/ 2913221 w 6400800"/>
                <a:gd name="connsiteY5358" fmla="*/ 362426 h 514350"/>
                <a:gd name="connsiteX5359" fmla="*/ 2917984 w 6400800"/>
                <a:gd name="connsiteY5359" fmla="*/ 351949 h 514350"/>
                <a:gd name="connsiteX5360" fmla="*/ 2904649 w 6400800"/>
                <a:gd name="connsiteY5360" fmla="*/ 224314 h 514350"/>
                <a:gd name="connsiteX5361" fmla="*/ 2904649 w 6400800"/>
                <a:gd name="connsiteY5361" fmla="*/ 224314 h 514350"/>
                <a:gd name="connsiteX5362" fmla="*/ 2903696 w 6400800"/>
                <a:gd name="connsiteY5362" fmla="*/ 237649 h 514350"/>
                <a:gd name="connsiteX5363" fmla="*/ 2902744 w 6400800"/>
                <a:gd name="connsiteY5363" fmla="*/ 250031 h 514350"/>
                <a:gd name="connsiteX5364" fmla="*/ 2900839 w 6400800"/>
                <a:gd name="connsiteY5364" fmla="*/ 235744 h 514350"/>
                <a:gd name="connsiteX5365" fmla="*/ 2904649 w 6400800"/>
                <a:gd name="connsiteY5365" fmla="*/ 224314 h 514350"/>
                <a:gd name="connsiteX5366" fmla="*/ 2885599 w 6400800"/>
                <a:gd name="connsiteY5366" fmla="*/ 294799 h 514350"/>
                <a:gd name="connsiteX5367" fmla="*/ 2888456 w 6400800"/>
                <a:gd name="connsiteY5367" fmla="*/ 280511 h 514350"/>
                <a:gd name="connsiteX5368" fmla="*/ 2889409 w 6400800"/>
                <a:gd name="connsiteY5368" fmla="*/ 308134 h 514350"/>
                <a:gd name="connsiteX5369" fmla="*/ 2884646 w 6400800"/>
                <a:gd name="connsiteY5369" fmla="*/ 297656 h 514350"/>
                <a:gd name="connsiteX5370" fmla="*/ 2885599 w 6400800"/>
                <a:gd name="connsiteY5370" fmla="*/ 294799 h 514350"/>
                <a:gd name="connsiteX5371" fmla="*/ 2869406 w 6400800"/>
                <a:gd name="connsiteY5371" fmla="*/ 301466 h 514350"/>
                <a:gd name="connsiteX5372" fmla="*/ 2869406 w 6400800"/>
                <a:gd name="connsiteY5372" fmla="*/ 301466 h 514350"/>
                <a:gd name="connsiteX5373" fmla="*/ 2869406 w 6400800"/>
                <a:gd name="connsiteY5373" fmla="*/ 302419 h 514350"/>
                <a:gd name="connsiteX5374" fmla="*/ 2868454 w 6400800"/>
                <a:gd name="connsiteY5374" fmla="*/ 305276 h 514350"/>
                <a:gd name="connsiteX5375" fmla="*/ 2856071 w 6400800"/>
                <a:gd name="connsiteY5375" fmla="*/ 284321 h 514350"/>
                <a:gd name="connsiteX5376" fmla="*/ 2855119 w 6400800"/>
                <a:gd name="connsiteY5376" fmla="*/ 282416 h 514350"/>
                <a:gd name="connsiteX5377" fmla="*/ 2857976 w 6400800"/>
                <a:gd name="connsiteY5377" fmla="*/ 273844 h 514350"/>
                <a:gd name="connsiteX5378" fmla="*/ 2869406 w 6400800"/>
                <a:gd name="connsiteY5378" fmla="*/ 301466 h 514350"/>
                <a:gd name="connsiteX5379" fmla="*/ 2851309 w 6400800"/>
                <a:gd name="connsiteY5379" fmla="*/ 262414 h 514350"/>
                <a:gd name="connsiteX5380" fmla="*/ 2851309 w 6400800"/>
                <a:gd name="connsiteY5380" fmla="*/ 259556 h 514350"/>
                <a:gd name="connsiteX5381" fmla="*/ 2855119 w 6400800"/>
                <a:gd name="connsiteY5381" fmla="*/ 267176 h 514350"/>
                <a:gd name="connsiteX5382" fmla="*/ 2856071 w 6400800"/>
                <a:gd name="connsiteY5382" fmla="*/ 269081 h 514350"/>
                <a:gd name="connsiteX5383" fmla="*/ 2851309 w 6400800"/>
                <a:gd name="connsiteY5383" fmla="*/ 276701 h 514350"/>
                <a:gd name="connsiteX5384" fmla="*/ 2850356 w 6400800"/>
                <a:gd name="connsiteY5384" fmla="*/ 274796 h 514350"/>
                <a:gd name="connsiteX5385" fmla="*/ 2851309 w 6400800"/>
                <a:gd name="connsiteY5385" fmla="*/ 262414 h 514350"/>
                <a:gd name="connsiteX5386" fmla="*/ 2848451 w 6400800"/>
                <a:gd name="connsiteY5386" fmla="*/ 312896 h 514350"/>
                <a:gd name="connsiteX5387" fmla="*/ 2848451 w 6400800"/>
                <a:gd name="connsiteY5387" fmla="*/ 302419 h 514350"/>
                <a:gd name="connsiteX5388" fmla="*/ 2860834 w 6400800"/>
                <a:gd name="connsiteY5388" fmla="*/ 327184 h 514350"/>
                <a:gd name="connsiteX5389" fmla="*/ 2856071 w 6400800"/>
                <a:gd name="connsiteY5389" fmla="*/ 344329 h 514350"/>
                <a:gd name="connsiteX5390" fmla="*/ 2853214 w 6400800"/>
                <a:gd name="connsiteY5390" fmla="*/ 355759 h 514350"/>
                <a:gd name="connsiteX5391" fmla="*/ 2851309 w 6400800"/>
                <a:gd name="connsiteY5391" fmla="*/ 341471 h 514350"/>
                <a:gd name="connsiteX5392" fmla="*/ 2847499 w 6400800"/>
                <a:gd name="connsiteY5392" fmla="*/ 316706 h 514350"/>
                <a:gd name="connsiteX5393" fmla="*/ 2848451 w 6400800"/>
                <a:gd name="connsiteY5393" fmla="*/ 312896 h 514350"/>
                <a:gd name="connsiteX5394" fmla="*/ 2836069 w 6400800"/>
                <a:gd name="connsiteY5394" fmla="*/ 226219 h 514350"/>
                <a:gd name="connsiteX5395" fmla="*/ 2847499 w 6400800"/>
                <a:gd name="connsiteY5395" fmla="*/ 251936 h 514350"/>
                <a:gd name="connsiteX5396" fmla="*/ 2844641 w 6400800"/>
                <a:gd name="connsiteY5396" fmla="*/ 261461 h 514350"/>
                <a:gd name="connsiteX5397" fmla="*/ 2843689 w 6400800"/>
                <a:gd name="connsiteY5397" fmla="*/ 266224 h 514350"/>
                <a:gd name="connsiteX5398" fmla="*/ 2838926 w 6400800"/>
                <a:gd name="connsiteY5398" fmla="*/ 258604 h 514350"/>
                <a:gd name="connsiteX5399" fmla="*/ 2834164 w 6400800"/>
                <a:gd name="connsiteY5399" fmla="*/ 229076 h 514350"/>
                <a:gd name="connsiteX5400" fmla="*/ 2836069 w 6400800"/>
                <a:gd name="connsiteY5400" fmla="*/ 226219 h 514350"/>
                <a:gd name="connsiteX5401" fmla="*/ 2830354 w 6400800"/>
                <a:gd name="connsiteY5401" fmla="*/ 305276 h 514350"/>
                <a:gd name="connsiteX5402" fmla="*/ 2831306 w 6400800"/>
                <a:gd name="connsiteY5402" fmla="*/ 312896 h 514350"/>
                <a:gd name="connsiteX5403" fmla="*/ 2831306 w 6400800"/>
                <a:gd name="connsiteY5403" fmla="*/ 313849 h 514350"/>
                <a:gd name="connsiteX5404" fmla="*/ 2830354 w 6400800"/>
                <a:gd name="connsiteY5404" fmla="*/ 308134 h 514350"/>
                <a:gd name="connsiteX5405" fmla="*/ 2830354 w 6400800"/>
                <a:gd name="connsiteY5405" fmla="*/ 305276 h 514350"/>
                <a:gd name="connsiteX5406" fmla="*/ 2829401 w 6400800"/>
                <a:gd name="connsiteY5406" fmla="*/ 292894 h 514350"/>
                <a:gd name="connsiteX5407" fmla="*/ 2830354 w 6400800"/>
                <a:gd name="connsiteY5407" fmla="*/ 299561 h 514350"/>
                <a:gd name="connsiteX5408" fmla="*/ 2829401 w 6400800"/>
                <a:gd name="connsiteY5408" fmla="*/ 301466 h 514350"/>
                <a:gd name="connsiteX5409" fmla="*/ 2829401 w 6400800"/>
                <a:gd name="connsiteY5409" fmla="*/ 299561 h 514350"/>
                <a:gd name="connsiteX5410" fmla="*/ 2829401 w 6400800"/>
                <a:gd name="connsiteY5410" fmla="*/ 292894 h 514350"/>
                <a:gd name="connsiteX5411" fmla="*/ 2785586 w 6400800"/>
                <a:gd name="connsiteY5411" fmla="*/ 268129 h 514350"/>
                <a:gd name="connsiteX5412" fmla="*/ 2782729 w 6400800"/>
                <a:gd name="connsiteY5412" fmla="*/ 271939 h 514350"/>
                <a:gd name="connsiteX5413" fmla="*/ 2782729 w 6400800"/>
                <a:gd name="connsiteY5413" fmla="*/ 269081 h 514350"/>
                <a:gd name="connsiteX5414" fmla="*/ 2782729 w 6400800"/>
                <a:gd name="connsiteY5414" fmla="*/ 265271 h 514350"/>
                <a:gd name="connsiteX5415" fmla="*/ 2786539 w 6400800"/>
                <a:gd name="connsiteY5415" fmla="*/ 258604 h 514350"/>
                <a:gd name="connsiteX5416" fmla="*/ 2786539 w 6400800"/>
                <a:gd name="connsiteY5416" fmla="*/ 260509 h 514350"/>
                <a:gd name="connsiteX5417" fmla="*/ 2785586 w 6400800"/>
                <a:gd name="connsiteY5417" fmla="*/ 268129 h 514350"/>
                <a:gd name="connsiteX5418" fmla="*/ 2796064 w 6400800"/>
                <a:gd name="connsiteY5418" fmla="*/ 268129 h 514350"/>
                <a:gd name="connsiteX5419" fmla="*/ 2796064 w 6400800"/>
                <a:gd name="connsiteY5419" fmla="*/ 268129 h 514350"/>
                <a:gd name="connsiteX5420" fmla="*/ 2798921 w 6400800"/>
                <a:gd name="connsiteY5420" fmla="*/ 263366 h 514350"/>
                <a:gd name="connsiteX5421" fmla="*/ 2796064 w 6400800"/>
                <a:gd name="connsiteY5421" fmla="*/ 268129 h 514350"/>
                <a:gd name="connsiteX5422" fmla="*/ 2803684 w 6400800"/>
                <a:gd name="connsiteY5422" fmla="*/ 314801 h 514350"/>
                <a:gd name="connsiteX5423" fmla="*/ 2802731 w 6400800"/>
                <a:gd name="connsiteY5423" fmla="*/ 318611 h 514350"/>
                <a:gd name="connsiteX5424" fmla="*/ 2801779 w 6400800"/>
                <a:gd name="connsiteY5424" fmla="*/ 325279 h 514350"/>
                <a:gd name="connsiteX5425" fmla="*/ 2798921 w 6400800"/>
                <a:gd name="connsiteY5425" fmla="*/ 317659 h 514350"/>
                <a:gd name="connsiteX5426" fmla="*/ 2798921 w 6400800"/>
                <a:gd name="connsiteY5426" fmla="*/ 315754 h 514350"/>
                <a:gd name="connsiteX5427" fmla="*/ 2798921 w 6400800"/>
                <a:gd name="connsiteY5427" fmla="*/ 315754 h 514350"/>
                <a:gd name="connsiteX5428" fmla="*/ 2801779 w 6400800"/>
                <a:gd name="connsiteY5428" fmla="*/ 304324 h 514350"/>
                <a:gd name="connsiteX5429" fmla="*/ 2803684 w 6400800"/>
                <a:gd name="connsiteY5429" fmla="*/ 312896 h 514350"/>
                <a:gd name="connsiteX5430" fmla="*/ 2803684 w 6400800"/>
                <a:gd name="connsiteY5430" fmla="*/ 314801 h 514350"/>
                <a:gd name="connsiteX5431" fmla="*/ 2810351 w 6400800"/>
                <a:gd name="connsiteY5431" fmla="*/ 280511 h 514350"/>
                <a:gd name="connsiteX5432" fmla="*/ 2805589 w 6400800"/>
                <a:gd name="connsiteY5432" fmla="*/ 302419 h 514350"/>
                <a:gd name="connsiteX5433" fmla="*/ 2803684 w 6400800"/>
                <a:gd name="connsiteY5433" fmla="*/ 298609 h 514350"/>
                <a:gd name="connsiteX5434" fmla="*/ 2802731 w 6400800"/>
                <a:gd name="connsiteY5434" fmla="*/ 296704 h 514350"/>
                <a:gd name="connsiteX5435" fmla="*/ 2805589 w 6400800"/>
                <a:gd name="connsiteY5435" fmla="*/ 287179 h 514350"/>
                <a:gd name="connsiteX5436" fmla="*/ 2809399 w 6400800"/>
                <a:gd name="connsiteY5436" fmla="*/ 277654 h 514350"/>
                <a:gd name="connsiteX5437" fmla="*/ 2810351 w 6400800"/>
                <a:gd name="connsiteY5437" fmla="*/ 275749 h 514350"/>
                <a:gd name="connsiteX5438" fmla="*/ 2810351 w 6400800"/>
                <a:gd name="connsiteY5438" fmla="*/ 280511 h 514350"/>
                <a:gd name="connsiteX5439" fmla="*/ 2811304 w 6400800"/>
                <a:gd name="connsiteY5439" fmla="*/ 276701 h 514350"/>
                <a:gd name="connsiteX5440" fmla="*/ 2811304 w 6400800"/>
                <a:gd name="connsiteY5440" fmla="*/ 274796 h 514350"/>
                <a:gd name="connsiteX5441" fmla="*/ 2813209 w 6400800"/>
                <a:gd name="connsiteY5441" fmla="*/ 270986 h 514350"/>
                <a:gd name="connsiteX5442" fmla="*/ 2811304 w 6400800"/>
                <a:gd name="connsiteY5442" fmla="*/ 276701 h 514350"/>
                <a:gd name="connsiteX5443" fmla="*/ 2812256 w 6400800"/>
                <a:gd name="connsiteY5443" fmla="*/ 236696 h 514350"/>
                <a:gd name="connsiteX5444" fmla="*/ 2806541 w 6400800"/>
                <a:gd name="connsiteY5444" fmla="*/ 246221 h 514350"/>
                <a:gd name="connsiteX5445" fmla="*/ 2799874 w 6400800"/>
                <a:gd name="connsiteY5445" fmla="*/ 251936 h 514350"/>
                <a:gd name="connsiteX5446" fmla="*/ 2794159 w 6400800"/>
                <a:gd name="connsiteY5446" fmla="*/ 257651 h 514350"/>
                <a:gd name="connsiteX5447" fmla="*/ 2792254 w 6400800"/>
                <a:gd name="connsiteY5447" fmla="*/ 245269 h 514350"/>
                <a:gd name="connsiteX5448" fmla="*/ 2796064 w 6400800"/>
                <a:gd name="connsiteY5448" fmla="*/ 238601 h 514350"/>
                <a:gd name="connsiteX5449" fmla="*/ 2804636 w 6400800"/>
                <a:gd name="connsiteY5449" fmla="*/ 224314 h 514350"/>
                <a:gd name="connsiteX5450" fmla="*/ 2812256 w 6400800"/>
                <a:gd name="connsiteY5450" fmla="*/ 236696 h 514350"/>
                <a:gd name="connsiteX5451" fmla="*/ 2804636 w 6400800"/>
                <a:gd name="connsiteY5451" fmla="*/ 223361 h 514350"/>
                <a:gd name="connsiteX5452" fmla="*/ 2794159 w 6400800"/>
                <a:gd name="connsiteY5452" fmla="*/ 235744 h 514350"/>
                <a:gd name="connsiteX5453" fmla="*/ 2792254 w 6400800"/>
                <a:gd name="connsiteY5453" fmla="*/ 238601 h 514350"/>
                <a:gd name="connsiteX5454" fmla="*/ 2792254 w 6400800"/>
                <a:gd name="connsiteY5454" fmla="*/ 238601 h 514350"/>
                <a:gd name="connsiteX5455" fmla="*/ 2796064 w 6400800"/>
                <a:gd name="connsiteY5455" fmla="*/ 230981 h 514350"/>
                <a:gd name="connsiteX5456" fmla="*/ 2801779 w 6400800"/>
                <a:gd name="connsiteY5456" fmla="*/ 219551 h 514350"/>
                <a:gd name="connsiteX5457" fmla="*/ 2804636 w 6400800"/>
                <a:gd name="connsiteY5457" fmla="*/ 223361 h 514350"/>
                <a:gd name="connsiteX5458" fmla="*/ 2787491 w 6400800"/>
                <a:gd name="connsiteY5458" fmla="*/ 196691 h 514350"/>
                <a:gd name="connsiteX5459" fmla="*/ 2800826 w 6400800"/>
                <a:gd name="connsiteY5459" fmla="*/ 217646 h 514350"/>
                <a:gd name="connsiteX5460" fmla="*/ 2792254 w 6400800"/>
                <a:gd name="connsiteY5460" fmla="*/ 228124 h 514350"/>
                <a:gd name="connsiteX5461" fmla="*/ 2790349 w 6400800"/>
                <a:gd name="connsiteY5461" fmla="*/ 230981 h 514350"/>
                <a:gd name="connsiteX5462" fmla="*/ 2787491 w 6400800"/>
                <a:gd name="connsiteY5462" fmla="*/ 218599 h 514350"/>
                <a:gd name="connsiteX5463" fmla="*/ 2781776 w 6400800"/>
                <a:gd name="connsiteY5463" fmla="*/ 196691 h 514350"/>
                <a:gd name="connsiteX5464" fmla="*/ 2783681 w 6400800"/>
                <a:gd name="connsiteY5464" fmla="*/ 218599 h 514350"/>
                <a:gd name="connsiteX5465" fmla="*/ 2784634 w 6400800"/>
                <a:gd name="connsiteY5465" fmla="*/ 237649 h 514350"/>
                <a:gd name="connsiteX5466" fmla="*/ 2780824 w 6400800"/>
                <a:gd name="connsiteY5466" fmla="*/ 243364 h 514350"/>
                <a:gd name="connsiteX5467" fmla="*/ 2778919 w 6400800"/>
                <a:gd name="connsiteY5467" fmla="*/ 204311 h 514350"/>
                <a:gd name="connsiteX5468" fmla="*/ 2777966 w 6400800"/>
                <a:gd name="connsiteY5468" fmla="*/ 186214 h 514350"/>
                <a:gd name="connsiteX5469" fmla="*/ 2775109 w 6400800"/>
                <a:gd name="connsiteY5469" fmla="*/ 204311 h 514350"/>
                <a:gd name="connsiteX5470" fmla="*/ 2774156 w 6400800"/>
                <a:gd name="connsiteY5470" fmla="*/ 214789 h 514350"/>
                <a:gd name="connsiteX5471" fmla="*/ 2770346 w 6400800"/>
                <a:gd name="connsiteY5471" fmla="*/ 190976 h 514350"/>
                <a:gd name="connsiteX5472" fmla="*/ 2770346 w 6400800"/>
                <a:gd name="connsiteY5472" fmla="*/ 189071 h 514350"/>
                <a:gd name="connsiteX5473" fmla="*/ 2770346 w 6400800"/>
                <a:gd name="connsiteY5473" fmla="*/ 185261 h 514350"/>
                <a:gd name="connsiteX5474" fmla="*/ 2768441 w 6400800"/>
                <a:gd name="connsiteY5474" fmla="*/ 166211 h 514350"/>
                <a:gd name="connsiteX5475" fmla="*/ 2787491 w 6400800"/>
                <a:gd name="connsiteY5475" fmla="*/ 196691 h 514350"/>
                <a:gd name="connsiteX5476" fmla="*/ 2767489 w 6400800"/>
                <a:gd name="connsiteY5476" fmla="*/ 167164 h 514350"/>
                <a:gd name="connsiteX5477" fmla="*/ 2767489 w 6400800"/>
                <a:gd name="connsiteY5477" fmla="*/ 170974 h 514350"/>
                <a:gd name="connsiteX5478" fmla="*/ 2766536 w 6400800"/>
                <a:gd name="connsiteY5478" fmla="*/ 166211 h 514350"/>
                <a:gd name="connsiteX5479" fmla="*/ 2767489 w 6400800"/>
                <a:gd name="connsiteY5479" fmla="*/ 167164 h 514350"/>
                <a:gd name="connsiteX5480" fmla="*/ 2757964 w 6400800"/>
                <a:gd name="connsiteY5480" fmla="*/ 342424 h 514350"/>
                <a:gd name="connsiteX5481" fmla="*/ 2755106 w 6400800"/>
                <a:gd name="connsiteY5481" fmla="*/ 336709 h 514350"/>
                <a:gd name="connsiteX5482" fmla="*/ 2758916 w 6400800"/>
                <a:gd name="connsiteY5482" fmla="*/ 329089 h 514350"/>
                <a:gd name="connsiteX5483" fmla="*/ 2760821 w 6400800"/>
                <a:gd name="connsiteY5483" fmla="*/ 332899 h 514350"/>
                <a:gd name="connsiteX5484" fmla="*/ 2757964 w 6400800"/>
                <a:gd name="connsiteY5484" fmla="*/ 342424 h 514350"/>
                <a:gd name="connsiteX5485" fmla="*/ 2762726 w 6400800"/>
                <a:gd name="connsiteY5485" fmla="*/ 327184 h 514350"/>
                <a:gd name="connsiteX5486" fmla="*/ 2761774 w 6400800"/>
                <a:gd name="connsiteY5486" fmla="*/ 330994 h 514350"/>
                <a:gd name="connsiteX5487" fmla="*/ 2759869 w 6400800"/>
                <a:gd name="connsiteY5487" fmla="*/ 328136 h 514350"/>
                <a:gd name="connsiteX5488" fmla="*/ 2761774 w 6400800"/>
                <a:gd name="connsiteY5488" fmla="*/ 324326 h 514350"/>
                <a:gd name="connsiteX5489" fmla="*/ 2762726 w 6400800"/>
                <a:gd name="connsiteY5489" fmla="*/ 327184 h 514350"/>
                <a:gd name="connsiteX5490" fmla="*/ 2762726 w 6400800"/>
                <a:gd name="connsiteY5490" fmla="*/ 327184 h 514350"/>
                <a:gd name="connsiteX5491" fmla="*/ 2762726 w 6400800"/>
                <a:gd name="connsiteY5491" fmla="*/ 250031 h 514350"/>
                <a:gd name="connsiteX5492" fmla="*/ 2762726 w 6400800"/>
                <a:gd name="connsiteY5492" fmla="*/ 270034 h 514350"/>
                <a:gd name="connsiteX5493" fmla="*/ 2754154 w 6400800"/>
                <a:gd name="connsiteY5493" fmla="*/ 282416 h 514350"/>
                <a:gd name="connsiteX5494" fmla="*/ 2753201 w 6400800"/>
                <a:gd name="connsiteY5494" fmla="*/ 284321 h 514350"/>
                <a:gd name="connsiteX5495" fmla="*/ 2752249 w 6400800"/>
                <a:gd name="connsiteY5495" fmla="*/ 282416 h 514350"/>
                <a:gd name="connsiteX5496" fmla="*/ 2753201 w 6400800"/>
                <a:gd name="connsiteY5496" fmla="*/ 278606 h 514350"/>
                <a:gd name="connsiteX5497" fmla="*/ 2756059 w 6400800"/>
                <a:gd name="connsiteY5497" fmla="*/ 267176 h 514350"/>
                <a:gd name="connsiteX5498" fmla="*/ 2761774 w 6400800"/>
                <a:gd name="connsiteY5498" fmla="*/ 251936 h 514350"/>
                <a:gd name="connsiteX5499" fmla="*/ 2762726 w 6400800"/>
                <a:gd name="connsiteY5499" fmla="*/ 250031 h 514350"/>
                <a:gd name="connsiteX5500" fmla="*/ 2762726 w 6400800"/>
                <a:gd name="connsiteY5500" fmla="*/ 250031 h 514350"/>
                <a:gd name="connsiteX5501" fmla="*/ 2753201 w 6400800"/>
                <a:gd name="connsiteY5501" fmla="*/ 250031 h 514350"/>
                <a:gd name="connsiteX5502" fmla="*/ 2757011 w 6400800"/>
                <a:gd name="connsiteY5502" fmla="*/ 230981 h 514350"/>
                <a:gd name="connsiteX5503" fmla="*/ 2762726 w 6400800"/>
                <a:gd name="connsiteY5503" fmla="*/ 249079 h 514350"/>
                <a:gd name="connsiteX5504" fmla="*/ 2760821 w 6400800"/>
                <a:gd name="connsiteY5504" fmla="*/ 252889 h 514350"/>
                <a:gd name="connsiteX5505" fmla="*/ 2752249 w 6400800"/>
                <a:gd name="connsiteY5505" fmla="*/ 267176 h 514350"/>
                <a:gd name="connsiteX5506" fmla="*/ 2748439 w 6400800"/>
                <a:gd name="connsiteY5506" fmla="*/ 275749 h 514350"/>
                <a:gd name="connsiteX5507" fmla="*/ 2747486 w 6400800"/>
                <a:gd name="connsiteY5507" fmla="*/ 274796 h 514350"/>
                <a:gd name="connsiteX5508" fmla="*/ 2753201 w 6400800"/>
                <a:gd name="connsiteY5508" fmla="*/ 250031 h 514350"/>
                <a:gd name="connsiteX5509" fmla="*/ 2749391 w 6400800"/>
                <a:gd name="connsiteY5509" fmla="*/ 362426 h 514350"/>
                <a:gd name="connsiteX5510" fmla="*/ 2746534 w 6400800"/>
                <a:gd name="connsiteY5510" fmla="*/ 357664 h 514350"/>
                <a:gd name="connsiteX5511" fmla="*/ 2746534 w 6400800"/>
                <a:gd name="connsiteY5511" fmla="*/ 354806 h 514350"/>
                <a:gd name="connsiteX5512" fmla="*/ 2749391 w 6400800"/>
                <a:gd name="connsiteY5512" fmla="*/ 362426 h 514350"/>
                <a:gd name="connsiteX5513" fmla="*/ 2734151 w 6400800"/>
                <a:gd name="connsiteY5513" fmla="*/ 258604 h 514350"/>
                <a:gd name="connsiteX5514" fmla="*/ 2740819 w 6400800"/>
                <a:gd name="connsiteY5514" fmla="*/ 273844 h 514350"/>
                <a:gd name="connsiteX5515" fmla="*/ 2735104 w 6400800"/>
                <a:gd name="connsiteY5515" fmla="*/ 290036 h 514350"/>
                <a:gd name="connsiteX5516" fmla="*/ 2734151 w 6400800"/>
                <a:gd name="connsiteY5516" fmla="*/ 287179 h 514350"/>
                <a:gd name="connsiteX5517" fmla="*/ 2734151 w 6400800"/>
                <a:gd name="connsiteY5517" fmla="*/ 291941 h 514350"/>
                <a:gd name="connsiteX5518" fmla="*/ 2734151 w 6400800"/>
                <a:gd name="connsiteY5518" fmla="*/ 291941 h 514350"/>
                <a:gd name="connsiteX5519" fmla="*/ 2732246 w 6400800"/>
                <a:gd name="connsiteY5519" fmla="*/ 289084 h 514350"/>
                <a:gd name="connsiteX5520" fmla="*/ 2731294 w 6400800"/>
                <a:gd name="connsiteY5520" fmla="*/ 286226 h 514350"/>
                <a:gd name="connsiteX5521" fmla="*/ 2734151 w 6400800"/>
                <a:gd name="connsiteY5521" fmla="*/ 258604 h 514350"/>
                <a:gd name="connsiteX5522" fmla="*/ 2715101 w 6400800"/>
                <a:gd name="connsiteY5522" fmla="*/ 290989 h 514350"/>
                <a:gd name="connsiteX5523" fmla="*/ 2716054 w 6400800"/>
                <a:gd name="connsiteY5523" fmla="*/ 273844 h 514350"/>
                <a:gd name="connsiteX5524" fmla="*/ 2717959 w 6400800"/>
                <a:gd name="connsiteY5524" fmla="*/ 278606 h 514350"/>
                <a:gd name="connsiteX5525" fmla="*/ 2716054 w 6400800"/>
                <a:gd name="connsiteY5525" fmla="*/ 304324 h 514350"/>
                <a:gd name="connsiteX5526" fmla="*/ 2715101 w 6400800"/>
                <a:gd name="connsiteY5526" fmla="*/ 303371 h 514350"/>
                <a:gd name="connsiteX5527" fmla="*/ 2715101 w 6400800"/>
                <a:gd name="connsiteY5527" fmla="*/ 290989 h 514350"/>
                <a:gd name="connsiteX5528" fmla="*/ 2705576 w 6400800"/>
                <a:gd name="connsiteY5528" fmla="*/ 243364 h 514350"/>
                <a:gd name="connsiteX5529" fmla="*/ 2704624 w 6400800"/>
                <a:gd name="connsiteY5529" fmla="*/ 247174 h 514350"/>
                <a:gd name="connsiteX5530" fmla="*/ 2703671 w 6400800"/>
                <a:gd name="connsiteY5530" fmla="*/ 238601 h 514350"/>
                <a:gd name="connsiteX5531" fmla="*/ 2705576 w 6400800"/>
                <a:gd name="connsiteY5531" fmla="*/ 243364 h 514350"/>
                <a:gd name="connsiteX5532" fmla="*/ 2697956 w 6400800"/>
                <a:gd name="connsiteY5532" fmla="*/ 312896 h 514350"/>
                <a:gd name="connsiteX5533" fmla="*/ 2697956 w 6400800"/>
                <a:gd name="connsiteY5533" fmla="*/ 313849 h 514350"/>
                <a:gd name="connsiteX5534" fmla="*/ 2697956 w 6400800"/>
                <a:gd name="connsiteY5534" fmla="*/ 310991 h 514350"/>
                <a:gd name="connsiteX5535" fmla="*/ 2697956 w 6400800"/>
                <a:gd name="connsiteY5535" fmla="*/ 312896 h 514350"/>
                <a:gd name="connsiteX5536" fmla="*/ 2664619 w 6400800"/>
                <a:gd name="connsiteY5536" fmla="*/ 234791 h 514350"/>
                <a:gd name="connsiteX5537" fmla="*/ 2666524 w 6400800"/>
                <a:gd name="connsiteY5537" fmla="*/ 238601 h 514350"/>
                <a:gd name="connsiteX5538" fmla="*/ 2673191 w 6400800"/>
                <a:gd name="connsiteY5538" fmla="*/ 287179 h 514350"/>
                <a:gd name="connsiteX5539" fmla="*/ 2670334 w 6400800"/>
                <a:gd name="connsiteY5539" fmla="*/ 279559 h 514350"/>
                <a:gd name="connsiteX5540" fmla="*/ 2670334 w 6400800"/>
                <a:gd name="connsiteY5540" fmla="*/ 278606 h 514350"/>
                <a:gd name="connsiteX5541" fmla="*/ 2671286 w 6400800"/>
                <a:gd name="connsiteY5541" fmla="*/ 276701 h 514350"/>
                <a:gd name="connsiteX5542" fmla="*/ 2670334 w 6400800"/>
                <a:gd name="connsiteY5542" fmla="*/ 278606 h 514350"/>
                <a:gd name="connsiteX5543" fmla="*/ 2664619 w 6400800"/>
                <a:gd name="connsiteY5543" fmla="*/ 246221 h 514350"/>
                <a:gd name="connsiteX5544" fmla="*/ 2663666 w 6400800"/>
                <a:gd name="connsiteY5544" fmla="*/ 240506 h 514350"/>
                <a:gd name="connsiteX5545" fmla="*/ 2664619 w 6400800"/>
                <a:gd name="connsiteY5545" fmla="*/ 234791 h 514350"/>
                <a:gd name="connsiteX5546" fmla="*/ 2657951 w 6400800"/>
                <a:gd name="connsiteY5546" fmla="*/ 339566 h 514350"/>
                <a:gd name="connsiteX5547" fmla="*/ 2656046 w 6400800"/>
                <a:gd name="connsiteY5547" fmla="*/ 336709 h 514350"/>
                <a:gd name="connsiteX5548" fmla="*/ 2657951 w 6400800"/>
                <a:gd name="connsiteY5548" fmla="*/ 325279 h 514350"/>
                <a:gd name="connsiteX5549" fmla="*/ 2657951 w 6400800"/>
                <a:gd name="connsiteY5549" fmla="*/ 339566 h 514350"/>
                <a:gd name="connsiteX5550" fmla="*/ 2654141 w 6400800"/>
                <a:gd name="connsiteY5550" fmla="*/ 277654 h 514350"/>
                <a:gd name="connsiteX5551" fmla="*/ 2659856 w 6400800"/>
                <a:gd name="connsiteY5551" fmla="*/ 298609 h 514350"/>
                <a:gd name="connsiteX5552" fmla="*/ 2659856 w 6400800"/>
                <a:gd name="connsiteY5552" fmla="*/ 299561 h 514350"/>
                <a:gd name="connsiteX5553" fmla="*/ 2653189 w 6400800"/>
                <a:gd name="connsiteY5553" fmla="*/ 316706 h 514350"/>
                <a:gd name="connsiteX5554" fmla="*/ 2652236 w 6400800"/>
                <a:gd name="connsiteY5554" fmla="*/ 319564 h 514350"/>
                <a:gd name="connsiteX5555" fmla="*/ 2650331 w 6400800"/>
                <a:gd name="connsiteY5555" fmla="*/ 311944 h 514350"/>
                <a:gd name="connsiteX5556" fmla="*/ 2647474 w 6400800"/>
                <a:gd name="connsiteY5556" fmla="*/ 301466 h 514350"/>
                <a:gd name="connsiteX5557" fmla="*/ 2654141 w 6400800"/>
                <a:gd name="connsiteY5557" fmla="*/ 277654 h 514350"/>
                <a:gd name="connsiteX5558" fmla="*/ 2633186 w 6400800"/>
                <a:gd name="connsiteY5558" fmla="*/ 283369 h 514350"/>
                <a:gd name="connsiteX5559" fmla="*/ 2633186 w 6400800"/>
                <a:gd name="connsiteY5559" fmla="*/ 285274 h 514350"/>
                <a:gd name="connsiteX5560" fmla="*/ 2633186 w 6400800"/>
                <a:gd name="connsiteY5560" fmla="*/ 286226 h 514350"/>
                <a:gd name="connsiteX5561" fmla="*/ 2632234 w 6400800"/>
                <a:gd name="connsiteY5561" fmla="*/ 290036 h 514350"/>
                <a:gd name="connsiteX5562" fmla="*/ 2633186 w 6400800"/>
                <a:gd name="connsiteY5562" fmla="*/ 283369 h 514350"/>
                <a:gd name="connsiteX5563" fmla="*/ 2578894 w 6400800"/>
                <a:gd name="connsiteY5563" fmla="*/ 242411 h 514350"/>
                <a:gd name="connsiteX5564" fmla="*/ 2577941 w 6400800"/>
                <a:gd name="connsiteY5564" fmla="*/ 241459 h 514350"/>
                <a:gd name="connsiteX5565" fmla="*/ 2580799 w 6400800"/>
                <a:gd name="connsiteY5565" fmla="*/ 235744 h 514350"/>
                <a:gd name="connsiteX5566" fmla="*/ 2580799 w 6400800"/>
                <a:gd name="connsiteY5566" fmla="*/ 235744 h 514350"/>
                <a:gd name="connsiteX5567" fmla="*/ 2578894 w 6400800"/>
                <a:gd name="connsiteY5567" fmla="*/ 242411 h 514350"/>
                <a:gd name="connsiteX5568" fmla="*/ 2597944 w 6400800"/>
                <a:gd name="connsiteY5568" fmla="*/ 275749 h 514350"/>
                <a:gd name="connsiteX5569" fmla="*/ 2597944 w 6400800"/>
                <a:gd name="connsiteY5569" fmla="*/ 274796 h 514350"/>
                <a:gd name="connsiteX5570" fmla="*/ 2597944 w 6400800"/>
                <a:gd name="connsiteY5570" fmla="*/ 275749 h 514350"/>
                <a:gd name="connsiteX5571" fmla="*/ 2597944 w 6400800"/>
                <a:gd name="connsiteY5571" fmla="*/ 275749 h 514350"/>
                <a:gd name="connsiteX5572" fmla="*/ 2616041 w 6400800"/>
                <a:gd name="connsiteY5572" fmla="*/ 309086 h 514350"/>
                <a:gd name="connsiteX5573" fmla="*/ 2613184 w 6400800"/>
                <a:gd name="connsiteY5573" fmla="*/ 319564 h 514350"/>
                <a:gd name="connsiteX5574" fmla="*/ 2613184 w 6400800"/>
                <a:gd name="connsiteY5574" fmla="*/ 318611 h 514350"/>
                <a:gd name="connsiteX5575" fmla="*/ 2613184 w 6400800"/>
                <a:gd name="connsiteY5575" fmla="*/ 319564 h 514350"/>
                <a:gd name="connsiteX5576" fmla="*/ 2613184 w 6400800"/>
                <a:gd name="connsiteY5576" fmla="*/ 319564 h 514350"/>
                <a:gd name="connsiteX5577" fmla="*/ 2600801 w 6400800"/>
                <a:gd name="connsiteY5577" fmla="*/ 289084 h 514350"/>
                <a:gd name="connsiteX5578" fmla="*/ 2602706 w 6400800"/>
                <a:gd name="connsiteY5578" fmla="*/ 282416 h 514350"/>
                <a:gd name="connsiteX5579" fmla="*/ 2612231 w 6400800"/>
                <a:gd name="connsiteY5579" fmla="*/ 299561 h 514350"/>
                <a:gd name="connsiteX5580" fmla="*/ 2616041 w 6400800"/>
                <a:gd name="connsiteY5580" fmla="*/ 308134 h 514350"/>
                <a:gd name="connsiteX5581" fmla="*/ 2616041 w 6400800"/>
                <a:gd name="connsiteY5581" fmla="*/ 309086 h 514350"/>
                <a:gd name="connsiteX5582" fmla="*/ 2616041 w 6400800"/>
                <a:gd name="connsiteY5582" fmla="*/ 309086 h 514350"/>
                <a:gd name="connsiteX5583" fmla="*/ 2604611 w 6400800"/>
                <a:gd name="connsiteY5583" fmla="*/ 276701 h 514350"/>
                <a:gd name="connsiteX5584" fmla="*/ 2608421 w 6400800"/>
                <a:gd name="connsiteY5584" fmla="*/ 267176 h 514350"/>
                <a:gd name="connsiteX5585" fmla="*/ 2615089 w 6400800"/>
                <a:gd name="connsiteY5585" fmla="*/ 290036 h 514350"/>
                <a:gd name="connsiteX5586" fmla="*/ 2604611 w 6400800"/>
                <a:gd name="connsiteY5586" fmla="*/ 276701 h 514350"/>
                <a:gd name="connsiteX5587" fmla="*/ 2614136 w 6400800"/>
                <a:gd name="connsiteY5587" fmla="*/ 276701 h 514350"/>
                <a:gd name="connsiteX5588" fmla="*/ 2609374 w 6400800"/>
                <a:gd name="connsiteY5588" fmla="*/ 266224 h 514350"/>
                <a:gd name="connsiteX5589" fmla="*/ 2612231 w 6400800"/>
                <a:gd name="connsiteY5589" fmla="*/ 257651 h 514350"/>
                <a:gd name="connsiteX5590" fmla="*/ 2614136 w 6400800"/>
                <a:gd name="connsiteY5590" fmla="*/ 276701 h 514350"/>
                <a:gd name="connsiteX5591" fmla="*/ 2606516 w 6400800"/>
                <a:gd name="connsiteY5591" fmla="*/ 208121 h 514350"/>
                <a:gd name="connsiteX5592" fmla="*/ 2611279 w 6400800"/>
                <a:gd name="connsiteY5592" fmla="*/ 250984 h 514350"/>
                <a:gd name="connsiteX5593" fmla="*/ 2611279 w 6400800"/>
                <a:gd name="connsiteY5593" fmla="*/ 251936 h 514350"/>
                <a:gd name="connsiteX5594" fmla="*/ 2600801 w 6400800"/>
                <a:gd name="connsiteY5594" fmla="*/ 271939 h 514350"/>
                <a:gd name="connsiteX5595" fmla="*/ 2597944 w 6400800"/>
                <a:gd name="connsiteY5595" fmla="*/ 268129 h 514350"/>
                <a:gd name="connsiteX5596" fmla="*/ 2595086 w 6400800"/>
                <a:gd name="connsiteY5596" fmla="*/ 237649 h 514350"/>
                <a:gd name="connsiteX5597" fmla="*/ 2594134 w 6400800"/>
                <a:gd name="connsiteY5597" fmla="*/ 228124 h 514350"/>
                <a:gd name="connsiteX5598" fmla="*/ 2605564 w 6400800"/>
                <a:gd name="connsiteY5598" fmla="*/ 179546 h 514350"/>
                <a:gd name="connsiteX5599" fmla="*/ 2606516 w 6400800"/>
                <a:gd name="connsiteY5599" fmla="*/ 208121 h 514350"/>
                <a:gd name="connsiteX5600" fmla="*/ 2586514 w 6400800"/>
                <a:gd name="connsiteY5600" fmla="*/ 186214 h 514350"/>
                <a:gd name="connsiteX5601" fmla="*/ 2598896 w 6400800"/>
                <a:gd name="connsiteY5601" fmla="*/ 159544 h 514350"/>
                <a:gd name="connsiteX5602" fmla="*/ 2601754 w 6400800"/>
                <a:gd name="connsiteY5602" fmla="*/ 153829 h 514350"/>
                <a:gd name="connsiteX5603" fmla="*/ 2603659 w 6400800"/>
                <a:gd name="connsiteY5603" fmla="*/ 173831 h 514350"/>
                <a:gd name="connsiteX5604" fmla="*/ 2590324 w 6400800"/>
                <a:gd name="connsiteY5604" fmla="*/ 210979 h 514350"/>
                <a:gd name="connsiteX5605" fmla="*/ 2586514 w 6400800"/>
                <a:gd name="connsiteY5605" fmla="*/ 187166 h 514350"/>
                <a:gd name="connsiteX5606" fmla="*/ 2586514 w 6400800"/>
                <a:gd name="connsiteY5606" fmla="*/ 186214 h 514350"/>
                <a:gd name="connsiteX5607" fmla="*/ 2584609 w 6400800"/>
                <a:gd name="connsiteY5607" fmla="*/ 408146 h 514350"/>
                <a:gd name="connsiteX5608" fmla="*/ 2584609 w 6400800"/>
                <a:gd name="connsiteY5608" fmla="*/ 408146 h 514350"/>
                <a:gd name="connsiteX5609" fmla="*/ 2581751 w 6400800"/>
                <a:gd name="connsiteY5609" fmla="*/ 393859 h 514350"/>
                <a:gd name="connsiteX5610" fmla="*/ 2584609 w 6400800"/>
                <a:gd name="connsiteY5610" fmla="*/ 408146 h 514350"/>
                <a:gd name="connsiteX5611" fmla="*/ 2580799 w 6400800"/>
                <a:gd name="connsiteY5611" fmla="*/ 199549 h 514350"/>
                <a:gd name="connsiteX5612" fmla="*/ 2581751 w 6400800"/>
                <a:gd name="connsiteY5612" fmla="*/ 228124 h 514350"/>
                <a:gd name="connsiteX5613" fmla="*/ 2578894 w 6400800"/>
                <a:gd name="connsiteY5613" fmla="*/ 231934 h 514350"/>
                <a:gd name="connsiteX5614" fmla="*/ 2575084 w 6400800"/>
                <a:gd name="connsiteY5614" fmla="*/ 236696 h 514350"/>
                <a:gd name="connsiteX5615" fmla="*/ 2573179 w 6400800"/>
                <a:gd name="connsiteY5615" fmla="*/ 233839 h 514350"/>
                <a:gd name="connsiteX5616" fmla="*/ 2572226 w 6400800"/>
                <a:gd name="connsiteY5616" fmla="*/ 229076 h 514350"/>
                <a:gd name="connsiteX5617" fmla="*/ 2571274 w 6400800"/>
                <a:gd name="connsiteY5617" fmla="*/ 219551 h 514350"/>
                <a:gd name="connsiteX5618" fmla="*/ 2580799 w 6400800"/>
                <a:gd name="connsiteY5618" fmla="*/ 199549 h 514350"/>
                <a:gd name="connsiteX5619" fmla="*/ 2569369 w 6400800"/>
                <a:gd name="connsiteY5619" fmla="*/ 320516 h 514350"/>
                <a:gd name="connsiteX5620" fmla="*/ 2570321 w 6400800"/>
                <a:gd name="connsiteY5620" fmla="*/ 327184 h 514350"/>
                <a:gd name="connsiteX5621" fmla="*/ 2571274 w 6400800"/>
                <a:gd name="connsiteY5621" fmla="*/ 330041 h 514350"/>
                <a:gd name="connsiteX5622" fmla="*/ 2563654 w 6400800"/>
                <a:gd name="connsiteY5622" fmla="*/ 345281 h 514350"/>
                <a:gd name="connsiteX5623" fmla="*/ 2562701 w 6400800"/>
                <a:gd name="connsiteY5623" fmla="*/ 342424 h 514350"/>
                <a:gd name="connsiteX5624" fmla="*/ 2569369 w 6400800"/>
                <a:gd name="connsiteY5624" fmla="*/ 320516 h 514350"/>
                <a:gd name="connsiteX5625" fmla="*/ 2556034 w 6400800"/>
                <a:gd name="connsiteY5625" fmla="*/ 262414 h 514350"/>
                <a:gd name="connsiteX5626" fmla="*/ 2559844 w 6400800"/>
                <a:gd name="connsiteY5626" fmla="*/ 251936 h 514350"/>
                <a:gd name="connsiteX5627" fmla="*/ 2560796 w 6400800"/>
                <a:gd name="connsiteY5627" fmla="*/ 257651 h 514350"/>
                <a:gd name="connsiteX5628" fmla="*/ 2559844 w 6400800"/>
                <a:gd name="connsiteY5628" fmla="*/ 259556 h 514350"/>
                <a:gd name="connsiteX5629" fmla="*/ 2554129 w 6400800"/>
                <a:gd name="connsiteY5629" fmla="*/ 269081 h 514350"/>
                <a:gd name="connsiteX5630" fmla="*/ 2556034 w 6400800"/>
                <a:gd name="connsiteY5630" fmla="*/ 262414 h 514350"/>
                <a:gd name="connsiteX5631" fmla="*/ 2561749 w 6400800"/>
                <a:gd name="connsiteY5631" fmla="*/ 276701 h 514350"/>
                <a:gd name="connsiteX5632" fmla="*/ 2562701 w 6400800"/>
                <a:gd name="connsiteY5632" fmla="*/ 274796 h 514350"/>
                <a:gd name="connsiteX5633" fmla="*/ 2564606 w 6400800"/>
                <a:gd name="connsiteY5633" fmla="*/ 287179 h 514350"/>
                <a:gd name="connsiteX5634" fmla="*/ 2557939 w 6400800"/>
                <a:gd name="connsiteY5634" fmla="*/ 309086 h 514350"/>
                <a:gd name="connsiteX5635" fmla="*/ 2556034 w 6400800"/>
                <a:gd name="connsiteY5635" fmla="*/ 313849 h 514350"/>
                <a:gd name="connsiteX5636" fmla="*/ 2553176 w 6400800"/>
                <a:gd name="connsiteY5636" fmla="*/ 296704 h 514350"/>
                <a:gd name="connsiteX5637" fmla="*/ 2561749 w 6400800"/>
                <a:gd name="connsiteY5637" fmla="*/ 276701 h 514350"/>
                <a:gd name="connsiteX5638" fmla="*/ 2538889 w 6400800"/>
                <a:gd name="connsiteY5638" fmla="*/ 252889 h 514350"/>
                <a:gd name="connsiteX5639" fmla="*/ 2540794 w 6400800"/>
                <a:gd name="connsiteY5639" fmla="*/ 242411 h 514350"/>
                <a:gd name="connsiteX5640" fmla="*/ 2542699 w 6400800"/>
                <a:gd name="connsiteY5640" fmla="*/ 238601 h 514350"/>
                <a:gd name="connsiteX5641" fmla="*/ 2544604 w 6400800"/>
                <a:gd name="connsiteY5641" fmla="*/ 233839 h 514350"/>
                <a:gd name="connsiteX5642" fmla="*/ 2543651 w 6400800"/>
                <a:gd name="connsiteY5642" fmla="*/ 248126 h 514350"/>
                <a:gd name="connsiteX5643" fmla="*/ 2542699 w 6400800"/>
                <a:gd name="connsiteY5643" fmla="*/ 257651 h 514350"/>
                <a:gd name="connsiteX5644" fmla="*/ 2537936 w 6400800"/>
                <a:gd name="connsiteY5644" fmla="*/ 268129 h 514350"/>
                <a:gd name="connsiteX5645" fmla="*/ 2538889 w 6400800"/>
                <a:gd name="connsiteY5645" fmla="*/ 252889 h 514350"/>
                <a:gd name="connsiteX5646" fmla="*/ 2521744 w 6400800"/>
                <a:gd name="connsiteY5646" fmla="*/ 475774 h 514350"/>
                <a:gd name="connsiteX5647" fmla="*/ 2522696 w 6400800"/>
                <a:gd name="connsiteY5647" fmla="*/ 484346 h 514350"/>
                <a:gd name="connsiteX5648" fmla="*/ 2520791 w 6400800"/>
                <a:gd name="connsiteY5648" fmla="*/ 479584 h 514350"/>
                <a:gd name="connsiteX5649" fmla="*/ 2521744 w 6400800"/>
                <a:gd name="connsiteY5649" fmla="*/ 475774 h 514350"/>
                <a:gd name="connsiteX5650" fmla="*/ 2514124 w 6400800"/>
                <a:gd name="connsiteY5650" fmla="*/ 323374 h 514350"/>
                <a:gd name="connsiteX5651" fmla="*/ 2514124 w 6400800"/>
                <a:gd name="connsiteY5651" fmla="*/ 323374 h 514350"/>
                <a:gd name="connsiteX5652" fmla="*/ 2513171 w 6400800"/>
                <a:gd name="connsiteY5652" fmla="*/ 328136 h 514350"/>
                <a:gd name="connsiteX5653" fmla="*/ 2513171 w 6400800"/>
                <a:gd name="connsiteY5653" fmla="*/ 329089 h 514350"/>
                <a:gd name="connsiteX5654" fmla="*/ 2514124 w 6400800"/>
                <a:gd name="connsiteY5654" fmla="*/ 323374 h 514350"/>
                <a:gd name="connsiteX5655" fmla="*/ 2509361 w 6400800"/>
                <a:gd name="connsiteY5655" fmla="*/ 300514 h 514350"/>
                <a:gd name="connsiteX5656" fmla="*/ 2508409 w 6400800"/>
                <a:gd name="connsiteY5656" fmla="*/ 302419 h 514350"/>
                <a:gd name="connsiteX5657" fmla="*/ 2508409 w 6400800"/>
                <a:gd name="connsiteY5657" fmla="*/ 302419 h 514350"/>
                <a:gd name="connsiteX5658" fmla="*/ 2507456 w 6400800"/>
                <a:gd name="connsiteY5658" fmla="*/ 294799 h 514350"/>
                <a:gd name="connsiteX5659" fmla="*/ 2509361 w 6400800"/>
                <a:gd name="connsiteY5659" fmla="*/ 300514 h 514350"/>
                <a:gd name="connsiteX5660" fmla="*/ 2496979 w 6400800"/>
                <a:gd name="connsiteY5660" fmla="*/ 292894 h 514350"/>
                <a:gd name="connsiteX5661" fmla="*/ 2497931 w 6400800"/>
                <a:gd name="connsiteY5661" fmla="*/ 290036 h 514350"/>
                <a:gd name="connsiteX5662" fmla="*/ 2496979 w 6400800"/>
                <a:gd name="connsiteY5662" fmla="*/ 290989 h 514350"/>
                <a:gd name="connsiteX5663" fmla="*/ 2497931 w 6400800"/>
                <a:gd name="connsiteY5663" fmla="*/ 284321 h 514350"/>
                <a:gd name="connsiteX5664" fmla="*/ 2498884 w 6400800"/>
                <a:gd name="connsiteY5664" fmla="*/ 269081 h 514350"/>
                <a:gd name="connsiteX5665" fmla="*/ 2498884 w 6400800"/>
                <a:gd name="connsiteY5665" fmla="*/ 266224 h 514350"/>
                <a:gd name="connsiteX5666" fmla="*/ 2502694 w 6400800"/>
                <a:gd name="connsiteY5666" fmla="*/ 277654 h 514350"/>
                <a:gd name="connsiteX5667" fmla="*/ 2502694 w 6400800"/>
                <a:gd name="connsiteY5667" fmla="*/ 283369 h 514350"/>
                <a:gd name="connsiteX5668" fmla="*/ 2501741 w 6400800"/>
                <a:gd name="connsiteY5668" fmla="*/ 302419 h 514350"/>
                <a:gd name="connsiteX5669" fmla="*/ 2501741 w 6400800"/>
                <a:gd name="connsiteY5669" fmla="*/ 313849 h 514350"/>
                <a:gd name="connsiteX5670" fmla="*/ 2500789 w 6400800"/>
                <a:gd name="connsiteY5670" fmla="*/ 325279 h 514350"/>
                <a:gd name="connsiteX5671" fmla="*/ 2500789 w 6400800"/>
                <a:gd name="connsiteY5671" fmla="*/ 326231 h 514350"/>
                <a:gd name="connsiteX5672" fmla="*/ 2499836 w 6400800"/>
                <a:gd name="connsiteY5672" fmla="*/ 315754 h 514350"/>
                <a:gd name="connsiteX5673" fmla="*/ 2499836 w 6400800"/>
                <a:gd name="connsiteY5673" fmla="*/ 310039 h 514350"/>
                <a:gd name="connsiteX5674" fmla="*/ 2500789 w 6400800"/>
                <a:gd name="connsiteY5674" fmla="*/ 297656 h 514350"/>
                <a:gd name="connsiteX5675" fmla="*/ 2500789 w 6400800"/>
                <a:gd name="connsiteY5675" fmla="*/ 286226 h 514350"/>
                <a:gd name="connsiteX5676" fmla="*/ 2496979 w 6400800"/>
                <a:gd name="connsiteY5676" fmla="*/ 292894 h 514350"/>
                <a:gd name="connsiteX5677" fmla="*/ 2496979 w 6400800"/>
                <a:gd name="connsiteY5677" fmla="*/ 292894 h 514350"/>
                <a:gd name="connsiteX5678" fmla="*/ 2449354 w 6400800"/>
                <a:gd name="connsiteY5678" fmla="*/ 334804 h 514350"/>
                <a:gd name="connsiteX5679" fmla="*/ 2447449 w 6400800"/>
                <a:gd name="connsiteY5679" fmla="*/ 328136 h 514350"/>
                <a:gd name="connsiteX5680" fmla="*/ 2450306 w 6400800"/>
                <a:gd name="connsiteY5680" fmla="*/ 321469 h 514350"/>
                <a:gd name="connsiteX5681" fmla="*/ 2450306 w 6400800"/>
                <a:gd name="connsiteY5681" fmla="*/ 322421 h 514350"/>
                <a:gd name="connsiteX5682" fmla="*/ 2451259 w 6400800"/>
                <a:gd name="connsiteY5682" fmla="*/ 324326 h 514350"/>
                <a:gd name="connsiteX5683" fmla="*/ 2449354 w 6400800"/>
                <a:gd name="connsiteY5683" fmla="*/ 334804 h 514350"/>
                <a:gd name="connsiteX5684" fmla="*/ 2450306 w 6400800"/>
                <a:gd name="connsiteY5684" fmla="*/ 254794 h 514350"/>
                <a:gd name="connsiteX5685" fmla="*/ 2451259 w 6400800"/>
                <a:gd name="connsiteY5685" fmla="*/ 251936 h 514350"/>
                <a:gd name="connsiteX5686" fmla="*/ 2451259 w 6400800"/>
                <a:gd name="connsiteY5686" fmla="*/ 250984 h 514350"/>
                <a:gd name="connsiteX5687" fmla="*/ 2451259 w 6400800"/>
                <a:gd name="connsiteY5687" fmla="*/ 251936 h 514350"/>
                <a:gd name="connsiteX5688" fmla="*/ 2450306 w 6400800"/>
                <a:gd name="connsiteY5688" fmla="*/ 254794 h 514350"/>
                <a:gd name="connsiteX5689" fmla="*/ 2452211 w 6400800"/>
                <a:gd name="connsiteY5689" fmla="*/ 251936 h 514350"/>
                <a:gd name="connsiteX5690" fmla="*/ 2451259 w 6400800"/>
                <a:gd name="connsiteY5690" fmla="*/ 250984 h 514350"/>
                <a:gd name="connsiteX5691" fmla="*/ 2456021 w 6400800"/>
                <a:gd name="connsiteY5691" fmla="*/ 238601 h 514350"/>
                <a:gd name="connsiteX5692" fmla="*/ 2460784 w 6400800"/>
                <a:gd name="connsiteY5692" fmla="*/ 231934 h 514350"/>
                <a:gd name="connsiteX5693" fmla="*/ 2459831 w 6400800"/>
                <a:gd name="connsiteY5693" fmla="*/ 235744 h 514350"/>
                <a:gd name="connsiteX5694" fmla="*/ 2456021 w 6400800"/>
                <a:gd name="connsiteY5694" fmla="*/ 248126 h 514350"/>
                <a:gd name="connsiteX5695" fmla="*/ 2452211 w 6400800"/>
                <a:gd name="connsiteY5695" fmla="*/ 251936 h 514350"/>
                <a:gd name="connsiteX5696" fmla="*/ 2457926 w 6400800"/>
                <a:gd name="connsiteY5696" fmla="*/ 266224 h 514350"/>
                <a:gd name="connsiteX5697" fmla="*/ 2456974 w 6400800"/>
                <a:gd name="connsiteY5697" fmla="*/ 268129 h 514350"/>
                <a:gd name="connsiteX5698" fmla="*/ 2457926 w 6400800"/>
                <a:gd name="connsiteY5698" fmla="*/ 266224 h 514350"/>
                <a:gd name="connsiteX5699" fmla="*/ 2457926 w 6400800"/>
                <a:gd name="connsiteY5699" fmla="*/ 266224 h 514350"/>
                <a:gd name="connsiteX5700" fmla="*/ 2457926 w 6400800"/>
                <a:gd name="connsiteY5700" fmla="*/ 374809 h 514350"/>
                <a:gd name="connsiteX5701" fmla="*/ 2456021 w 6400800"/>
                <a:gd name="connsiteY5701" fmla="*/ 367189 h 514350"/>
                <a:gd name="connsiteX5702" fmla="*/ 2456021 w 6400800"/>
                <a:gd name="connsiteY5702" fmla="*/ 362426 h 514350"/>
                <a:gd name="connsiteX5703" fmla="*/ 2456021 w 6400800"/>
                <a:gd name="connsiteY5703" fmla="*/ 344329 h 514350"/>
                <a:gd name="connsiteX5704" fmla="*/ 2458879 w 6400800"/>
                <a:gd name="connsiteY5704" fmla="*/ 354806 h 514350"/>
                <a:gd name="connsiteX5705" fmla="*/ 2457926 w 6400800"/>
                <a:gd name="connsiteY5705" fmla="*/ 374809 h 514350"/>
                <a:gd name="connsiteX5706" fmla="*/ 2456974 w 6400800"/>
                <a:gd name="connsiteY5706" fmla="*/ 308134 h 514350"/>
                <a:gd name="connsiteX5707" fmla="*/ 2456974 w 6400800"/>
                <a:gd name="connsiteY5707" fmla="*/ 305276 h 514350"/>
                <a:gd name="connsiteX5708" fmla="*/ 2457926 w 6400800"/>
                <a:gd name="connsiteY5708" fmla="*/ 302419 h 514350"/>
                <a:gd name="connsiteX5709" fmla="*/ 2459831 w 6400800"/>
                <a:gd name="connsiteY5709" fmla="*/ 313849 h 514350"/>
                <a:gd name="connsiteX5710" fmla="*/ 2460784 w 6400800"/>
                <a:gd name="connsiteY5710" fmla="*/ 317659 h 514350"/>
                <a:gd name="connsiteX5711" fmla="*/ 2456974 w 6400800"/>
                <a:gd name="connsiteY5711" fmla="*/ 308134 h 514350"/>
                <a:gd name="connsiteX5712" fmla="*/ 2458879 w 6400800"/>
                <a:gd name="connsiteY5712" fmla="*/ 290036 h 514350"/>
                <a:gd name="connsiteX5713" fmla="*/ 2459831 w 6400800"/>
                <a:gd name="connsiteY5713" fmla="*/ 287179 h 514350"/>
                <a:gd name="connsiteX5714" fmla="*/ 2463641 w 6400800"/>
                <a:gd name="connsiteY5714" fmla="*/ 277654 h 514350"/>
                <a:gd name="connsiteX5715" fmla="*/ 2465546 w 6400800"/>
                <a:gd name="connsiteY5715" fmla="*/ 281464 h 514350"/>
                <a:gd name="connsiteX5716" fmla="*/ 2458879 w 6400800"/>
                <a:gd name="connsiteY5716" fmla="*/ 290036 h 514350"/>
                <a:gd name="connsiteX5717" fmla="*/ 2464594 w 6400800"/>
                <a:gd name="connsiteY5717" fmla="*/ 305276 h 514350"/>
                <a:gd name="connsiteX5718" fmla="*/ 2460784 w 6400800"/>
                <a:gd name="connsiteY5718" fmla="*/ 295751 h 514350"/>
                <a:gd name="connsiteX5719" fmla="*/ 2462689 w 6400800"/>
                <a:gd name="connsiteY5719" fmla="*/ 292894 h 514350"/>
                <a:gd name="connsiteX5720" fmla="*/ 2466499 w 6400800"/>
                <a:gd name="connsiteY5720" fmla="*/ 285274 h 514350"/>
                <a:gd name="connsiteX5721" fmla="*/ 2464594 w 6400800"/>
                <a:gd name="connsiteY5721" fmla="*/ 305276 h 514350"/>
                <a:gd name="connsiteX5722" fmla="*/ 2467451 w 6400800"/>
                <a:gd name="connsiteY5722" fmla="*/ 274796 h 514350"/>
                <a:gd name="connsiteX5723" fmla="*/ 2466499 w 6400800"/>
                <a:gd name="connsiteY5723" fmla="*/ 272891 h 514350"/>
                <a:gd name="connsiteX5724" fmla="*/ 2468404 w 6400800"/>
                <a:gd name="connsiteY5724" fmla="*/ 268129 h 514350"/>
                <a:gd name="connsiteX5725" fmla="*/ 2467451 w 6400800"/>
                <a:gd name="connsiteY5725" fmla="*/ 274796 h 514350"/>
                <a:gd name="connsiteX5726" fmla="*/ 2471261 w 6400800"/>
                <a:gd name="connsiteY5726" fmla="*/ 233839 h 514350"/>
                <a:gd name="connsiteX5727" fmla="*/ 2470309 w 6400800"/>
                <a:gd name="connsiteY5727" fmla="*/ 245269 h 514350"/>
                <a:gd name="connsiteX5728" fmla="*/ 2469356 w 6400800"/>
                <a:gd name="connsiteY5728" fmla="*/ 246221 h 514350"/>
                <a:gd name="connsiteX5729" fmla="*/ 2459831 w 6400800"/>
                <a:gd name="connsiteY5729" fmla="*/ 263366 h 514350"/>
                <a:gd name="connsiteX5730" fmla="*/ 2458879 w 6400800"/>
                <a:gd name="connsiteY5730" fmla="*/ 261461 h 514350"/>
                <a:gd name="connsiteX5731" fmla="*/ 2461736 w 6400800"/>
                <a:gd name="connsiteY5731" fmla="*/ 247174 h 514350"/>
                <a:gd name="connsiteX5732" fmla="*/ 2462689 w 6400800"/>
                <a:gd name="connsiteY5732" fmla="*/ 245269 h 514350"/>
                <a:gd name="connsiteX5733" fmla="*/ 2472214 w 6400800"/>
                <a:gd name="connsiteY5733" fmla="*/ 231934 h 514350"/>
                <a:gd name="connsiteX5734" fmla="*/ 2472214 w 6400800"/>
                <a:gd name="connsiteY5734" fmla="*/ 231934 h 514350"/>
                <a:gd name="connsiteX5735" fmla="*/ 2473166 w 6400800"/>
                <a:gd name="connsiteY5735" fmla="*/ 240506 h 514350"/>
                <a:gd name="connsiteX5736" fmla="*/ 2472214 w 6400800"/>
                <a:gd name="connsiteY5736" fmla="*/ 242411 h 514350"/>
                <a:gd name="connsiteX5737" fmla="*/ 2471261 w 6400800"/>
                <a:gd name="connsiteY5737" fmla="*/ 233839 h 514350"/>
                <a:gd name="connsiteX5738" fmla="*/ 2467451 w 6400800"/>
                <a:gd name="connsiteY5738" fmla="*/ 211931 h 514350"/>
                <a:gd name="connsiteX5739" fmla="*/ 2465546 w 6400800"/>
                <a:gd name="connsiteY5739" fmla="*/ 213836 h 514350"/>
                <a:gd name="connsiteX5740" fmla="*/ 2466499 w 6400800"/>
                <a:gd name="connsiteY5740" fmla="*/ 211931 h 514350"/>
                <a:gd name="connsiteX5741" fmla="*/ 2468404 w 6400800"/>
                <a:gd name="connsiteY5741" fmla="*/ 208121 h 514350"/>
                <a:gd name="connsiteX5742" fmla="*/ 2468404 w 6400800"/>
                <a:gd name="connsiteY5742" fmla="*/ 210979 h 514350"/>
                <a:gd name="connsiteX5743" fmla="*/ 2467451 w 6400800"/>
                <a:gd name="connsiteY5743" fmla="*/ 211931 h 514350"/>
                <a:gd name="connsiteX5744" fmla="*/ 2467451 w 6400800"/>
                <a:gd name="connsiteY5744" fmla="*/ 211931 h 514350"/>
                <a:gd name="connsiteX5745" fmla="*/ 2467451 w 6400800"/>
                <a:gd name="connsiteY5745" fmla="*/ 211931 h 514350"/>
                <a:gd name="connsiteX5746" fmla="*/ 2470309 w 6400800"/>
                <a:gd name="connsiteY5746" fmla="*/ 218599 h 514350"/>
                <a:gd name="connsiteX5747" fmla="*/ 2472214 w 6400800"/>
                <a:gd name="connsiteY5747" fmla="*/ 230029 h 514350"/>
                <a:gd name="connsiteX5748" fmla="*/ 2472214 w 6400800"/>
                <a:gd name="connsiteY5748" fmla="*/ 230029 h 514350"/>
                <a:gd name="connsiteX5749" fmla="*/ 2463641 w 6400800"/>
                <a:gd name="connsiteY5749" fmla="*/ 237649 h 514350"/>
                <a:gd name="connsiteX5750" fmla="*/ 2464594 w 6400800"/>
                <a:gd name="connsiteY5750" fmla="*/ 234791 h 514350"/>
                <a:gd name="connsiteX5751" fmla="*/ 2466499 w 6400800"/>
                <a:gd name="connsiteY5751" fmla="*/ 224314 h 514350"/>
                <a:gd name="connsiteX5752" fmla="*/ 2466499 w 6400800"/>
                <a:gd name="connsiteY5752" fmla="*/ 224314 h 514350"/>
                <a:gd name="connsiteX5753" fmla="*/ 2470309 w 6400800"/>
                <a:gd name="connsiteY5753" fmla="*/ 218599 h 514350"/>
                <a:gd name="connsiteX5754" fmla="*/ 2477929 w 6400800"/>
                <a:gd name="connsiteY5754" fmla="*/ 223361 h 514350"/>
                <a:gd name="connsiteX5755" fmla="*/ 2475071 w 6400800"/>
                <a:gd name="connsiteY5755" fmla="*/ 212884 h 514350"/>
                <a:gd name="connsiteX5756" fmla="*/ 2477929 w 6400800"/>
                <a:gd name="connsiteY5756" fmla="*/ 209074 h 514350"/>
                <a:gd name="connsiteX5757" fmla="*/ 2477929 w 6400800"/>
                <a:gd name="connsiteY5757" fmla="*/ 217646 h 514350"/>
                <a:gd name="connsiteX5758" fmla="*/ 2477929 w 6400800"/>
                <a:gd name="connsiteY5758" fmla="*/ 223361 h 514350"/>
                <a:gd name="connsiteX5759" fmla="*/ 2473166 w 6400800"/>
                <a:gd name="connsiteY5759" fmla="*/ 206216 h 514350"/>
                <a:gd name="connsiteX5760" fmla="*/ 2472214 w 6400800"/>
                <a:gd name="connsiteY5760" fmla="*/ 203359 h 514350"/>
                <a:gd name="connsiteX5761" fmla="*/ 2471261 w 6400800"/>
                <a:gd name="connsiteY5761" fmla="*/ 201454 h 514350"/>
                <a:gd name="connsiteX5762" fmla="*/ 2474119 w 6400800"/>
                <a:gd name="connsiteY5762" fmla="*/ 195739 h 514350"/>
                <a:gd name="connsiteX5763" fmla="*/ 2477929 w 6400800"/>
                <a:gd name="connsiteY5763" fmla="*/ 189071 h 514350"/>
                <a:gd name="connsiteX5764" fmla="*/ 2477929 w 6400800"/>
                <a:gd name="connsiteY5764" fmla="*/ 201454 h 514350"/>
                <a:gd name="connsiteX5765" fmla="*/ 2473166 w 6400800"/>
                <a:gd name="connsiteY5765" fmla="*/ 206216 h 514350"/>
                <a:gd name="connsiteX5766" fmla="*/ 2473166 w 6400800"/>
                <a:gd name="connsiteY5766" fmla="*/ 255746 h 514350"/>
                <a:gd name="connsiteX5767" fmla="*/ 2475071 w 6400800"/>
                <a:gd name="connsiteY5767" fmla="*/ 251936 h 514350"/>
                <a:gd name="connsiteX5768" fmla="*/ 2476976 w 6400800"/>
                <a:gd name="connsiteY5768" fmla="*/ 266224 h 514350"/>
                <a:gd name="connsiteX5769" fmla="*/ 2479834 w 6400800"/>
                <a:gd name="connsiteY5769" fmla="*/ 292894 h 514350"/>
                <a:gd name="connsiteX5770" fmla="*/ 2479834 w 6400800"/>
                <a:gd name="connsiteY5770" fmla="*/ 296704 h 514350"/>
                <a:gd name="connsiteX5771" fmla="*/ 2479834 w 6400800"/>
                <a:gd name="connsiteY5771" fmla="*/ 295751 h 514350"/>
                <a:gd name="connsiteX5772" fmla="*/ 2475071 w 6400800"/>
                <a:gd name="connsiteY5772" fmla="*/ 288131 h 514350"/>
                <a:gd name="connsiteX5773" fmla="*/ 2473166 w 6400800"/>
                <a:gd name="connsiteY5773" fmla="*/ 255746 h 514350"/>
                <a:gd name="connsiteX5774" fmla="*/ 2481739 w 6400800"/>
                <a:gd name="connsiteY5774" fmla="*/ 324326 h 514350"/>
                <a:gd name="connsiteX5775" fmla="*/ 2480786 w 6400800"/>
                <a:gd name="connsiteY5775" fmla="*/ 326231 h 514350"/>
                <a:gd name="connsiteX5776" fmla="*/ 2476024 w 6400800"/>
                <a:gd name="connsiteY5776" fmla="*/ 340519 h 514350"/>
                <a:gd name="connsiteX5777" fmla="*/ 2476024 w 6400800"/>
                <a:gd name="connsiteY5777" fmla="*/ 308134 h 514350"/>
                <a:gd name="connsiteX5778" fmla="*/ 2476024 w 6400800"/>
                <a:gd name="connsiteY5778" fmla="*/ 308134 h 514350"/>
                <a:gd name="connsiteX5779" fmla="*/ 2479834 w 6400800"/>
                <a:gd name="connsiteY5779" fmla="*/ 318611 h 514350"/>
                <a:gd name="connsiteX5780" fmla="*/ 2480786 w 6400800"/>
                <a:gd name="connsiteY5780" fmla="*/ 322421 h 514350"/>
                <a:gd name="connsiteX5781" fmla="*/ 2481739 w 6400800"/>
                <a:gd name="connsiteY5781" fmla="*/ 324326 h 514350"/>
                <a:gd name="connsiteX5782" fmla="*/ 2481739 w 6400800"/>
                <a:gd name="connsiteY5782" fmla="*/ 324326 h 514350"/>
                <a:gd name="connsiteX5783" fmla="*/ 2436971 w 6400800"/>
                <a:gd name="connsiteY5783" fmla="*/ 215741 h 514350"/>
                <a:gd name="connsiteX5784" fmla="*/ 2447449 w 6400800"/>
                <a:gd name="connsiteY5784" fmla="*/ 195739 h 514350"/>
                <a:gd name="connsiteX5785" fmla="*/ 2457926 w 6400800"/>
                <a:gd name="connsiteY5785" fmla="*/ 178594 h 514350"/>
                <a:gd name="connsiteX5786" fmla="*/ 2475071 w 6400800"/>
                <a:gd name="connsiteY5786" fmla="*/ 150971 h 514350"/>
                <a:gd name="connsiteX5787" fmla="*/ 2482691 w 6400800"/>
                <a:gd name="connsiteY5787" fmla="*/ 138589 h 514350"/>
                <a:gd name="connsiteX5788" fmla="*/ 2480786 w 6400800"/>
                <a:gd name="connsiteY5788" fmla="*/ 154781 h 514350"/>
                <a:gd name="connsiteX5789" fmla="*/ 2478881 w 6400800"/>
                <a:gd name="connsiteY5789" fmla="*/ 181451 h 514350"/>
                <a:gd name="connsiteX5790" fmla="*/ 2470309 w 6400800"/>
                <a:gd name="connsiteY5790" fmla="*/ 193834 h 514350"/>
                <a:gd name="connsiteX5791" fmla="*/ 2469356 w 6400800"/>
                <a:gd name="connsiteY5791" fmla="*/ 194786 h 514350"/>
                <a:gd name="connsiteX5792" fmla="*/ 2465546 w 6400800"/>
                <a:gd name="connsiteY5792" fmla="*/ 181451 h 514350"/>
                <a:gd name="connsiteX5793" fmla="*/ 2467451 w 6400800"/>
                <a:gd name="connsiteY5793" fmla="*/ 197644 h 514350"/>
                <a:gd name="connsiteX5794" fmla="*/ 2460784 w 6400800"/>
                <a:gd name="connsiteY5794" fmla="*/ 209074 h 514350"/>
                <a:gd name="connsiteX5795" fmla="*/ 2447449 w 6400800"/>
                <a:gd name="connsiteY5795" fmla="*/ 234791 h 514350"/>
                <a:gd name="connsiteX5796" fmla="*/ 2436971 w 6400800"/>
                <a:gd name="connsiteY5796" fmla="*/ 247174 h 514350"/>
                <a:gd name="connsiteX5797" fmla="*/ 2436019 w 6400800"/>
                <a:gd name="connsiteY5797" fmla="*/ 249079 h 514350"/>
                <a:gd name="connsiteX5798" fmla="*/ 2436019 w 6400800"/>
                <a:gd name="connsiteY5798" fmla="*/ 249079 h 514350"/>
                <a:gd name="connsiteX5799" fmla="*/ 2433161 w 6400800"/>
                <a:gd name="connsiteY5799" fmla="*/ 225266 h 514350"/>
                <a:gd name="connsiteX5800" fmla="*/ 2436971 w 6400800"/>
                <a:gd name="connsiteY5800" fmla="*/ 215741 h 514350"/>
                <a:gd name="connsiteX5801" fmla="*/ 2416016 w 6400800"/>
                <a:gd name="connsiteY5801" fmla="*/ 313849 h 514350"/>
                <a:gd name="connsiteX5802" fmla="*/ 2416016 w 6400800"/>
                <a:gd name="connsiteY5802" fmla="*/ 313849 h 514350"/>
                <a:gd name="connsiteX5803" fmla="*/ 2413159 w 6400800"/>
                <a:gd name="connsiteY5803" fmla="*/ 304324 h 514350"/>
                <a:gd name="connsiteX5804" fmla="*/ 2415064 w 6400800"/>
                <a:gd name="connsiteY5804" fmla="*/ 301466 h 514350"/>
                <a:gd name="connsiteX5805" fmla="*/ 2415064 w 6400800"/>
                <a:gd name="connsiteY5805" fmla="*/ 303371 h 514350"/>
                <a:gd name="connsiteX5806" fmla="*/ 2416016 w 6400800"/>
                <a:gd name="connsiteY5806" fmla="*/ 313849 h 514350"/>
                <a:gd name="connsiteX5807" fmla="*/ 2416016 w 6400800"/>
                <a:gd name="connsiteY5807" fmla="*/ 313849 h 514350"/>
                <a:gd name="connsiteX5808" fmla="*/ 2422684 w 6400800"/>
                <a:gd name="connsiteY5808" fmla="*/ 288131 h 514350"/>
                <a:gd name="connsiteX5809" fmla="*/ 2422684 w 6400800"/>
                <a:gd name="connsiteY5809" fmla="*/ 293846 h 514350"/>
                <a:gd name="connsiteX5810" fmla="*/ 2420779 w 6400800"/>
                <a:gd name="connsiteY5810" fmla="*/ 299561 h 514350"/>
                <a:gd name="connsiteX5811" fmla="*/ 2418874 w 6400800"/>
                <a:gd name="connsiteY5811" fmla="*/ 293846 h 514350"/>
                <a:gd name="connsiteX5812" fmla="*/ 2420779 w 6400800"/>
                <a:gd name="connsiteY5812" fmla="*/ 290989 h 514350"/>
                <a:gd name="connsiteX5813" fmla="*/ 2422684 w 6400800"/>
                <a:gd name="connsiteY5813" fmla="*/ 288131 h 514350"/>
                <a:gd name="connsiteX5814" fmla="*/ 2414111 w 6400800"/>
                <a:gd name="connsiteY5814" fmla="*/ 259556 h 514350"/>
                <a:gd name="connsiteX5815" fmla="*/ 2419826 w 6400800"/>
                <a:gd name="connsiteY5815" fmla="*/ 248126 h 514350"/>
                <a:gd name="connsiteX5816" fmla="*/ 2420779 w 6400800"/>
                <a:gd name="connsiteY5816" fmla="*/ 266224 h 514350"/>
                <a:gd name="connsiteX5817" fmla="*/ 2412206 w 6400800"/>
                <a:gd name="connsiteY5817" fmla="*/ 277654 h 514350"/>
                <a:gd name="connsiteX5818" fmla="*/ 2410301 w 6400800"/>
                <a:gd name="connsiteY5818" fmla="*/ 273844 h 514350"/>
                <a:gd name="connsiteX5819" fmla="*/ 2408396 w 6400800"/>
                <a:gd name="connsiteY5819" fmla="*/ 270986 h 514350"/>
                <a:gd name="connsiteX5820" fmla="*/ 2414111 w 6400800"/>
                <a:gd name="connsiteY5820" fmla="*/ 259556 h 514350"/>
                <a:gd name="connsiteX5821" fmla="*/ 2406491 w 6400800"/>
                <a:gd name="connsiteY5821" fmla="*/ 275749 h 514350"/>
                <a:gd name="connsiteX5822" fmla="*/ 2406491 w 6400800"/>
                <a:gd name="connsiteY5822" fmla="*/ 275749 h 514350"/>
                <a:gd name="connsiteX5823" fmla="*/ 2409349 w 6400800"/>
                <a:gd name="connsiteY5823" fmla="*/ 282416 h 514350"/>
                <a:gd name="connsiteX5824" fmla="*/ 2406491 w 6400800"/>
                <a:gd name="connsiteY5824" fmla="*/ 286226 h 514350"/>
                <a:gd name="connsiteX5825" fmla="*/ 2404586 w 6400800"/>
                <a:gd name="connsiteY5825" fmla="*/ 280511 h 514350"/>
                <a:gd name="connsiteX5826" fmla="*/ 2406491 w 6400800"/>
                <a:gd name="connsiteY5826" fmla="*/ 275749 h 514350"/>
                <a:gd name="connsiteX5827" fmla="*/ 2405539 w 6400800"/>
                <a:gd name="connsiteY5827" fmla="*/ 317659 h 514350"/>
                <a:gd name="connsiteX5828" fmla="*/ 2408396 w 6400800"/>
                <a:gd name="connsiteY5828" fmla="*/ 328136 h 514350"/>
                <a:gd name="connsiteX5829" fmla="*/ 2408396 w 6400800"/>
                <a:gd name="connsiteY5829" fmla="*/ 334804 h 514350"/>
                <a:gd name="connsiteX5830" fmla="*/ 2407444 w 6400800"/>
                <a:gd name="connsiteY5830" fmla="*/ 332899 h 514350"/>
                <a:gd name="connsiteX5831" fmla="*/ 2407444 w 6400800"/>
                <a:gd name="connsiteY5831" fmla="*/ 340519 h 514350"/>
                <a:gd name="connsiteX5832" fmla="*/ 2404586 w 6400800"/>
                <a:gd name="connsiteY5832" fmla="*/ 350996 h 514350"/>
                <a:gd name="connsiteX5833" fmla="*/ 2400776 w 6400800"/>
                <a:gd name="connsiteY5833" fmla="*/ 364331 h 514350"/>
                <a:gd name="connsiteX5834" fmla="*/ 2398871 w 6400800"/>
                <a:gd name="connsiteY5834" fmla="*/ 343376 h 514350"/>
                <a:gd name="connsiteX5835" fmla="*/ 2397919 w 6400800"/>
                <a:gd name="connsiteY5835" fmla="*/ 333851 h 514350"/>
                <a:gd name="connsiteX5836" fmla="*/ 2398871 w 6400800"/>
                <a:gd name="connsiteY5836" fmla="*/ 330994 h 514350"/>
                <a:gd name="connsiteX5837" fmla="*/ 2405539 w 6400800"/>
                <a:gd name="connsiteY5837" fmla="*/ 317659 h 514350"/>
                <a:gd name="connsiteX5838" fmla="*/ 2398871 w 6400800"/>
                <a:gd name="connsiteY5838" fmla="*/ 291941 h 514350"/>
                <a:gd name="connsiteX5839" fmla="*/ 2399824 w 6400800"/>
                <a:gd name="connsiteY5839" fmla="*/ 295751 h 514350"/>
                <a:gd name="connsiteX5840" fmla="*/ 2394109 w 6400800"/>
                <a:gd name="connsiteY5840" fmla="*/ 303371 h 514350"/>
                <a:gd name="connsiteX5841" fmla="*/ 2394109 w 6400800"/>
                <a:gd name="connsiteY5841" fmla="*/ 302419 h 514350"/>
                <a:gd name="connsiteX5842" fmla="*/ 2398871 w 6400800"/>
                <a:gd name="connsiteY5842" fmla="*/ 291941 h 514350"/>
                <a:gd name="connsiteX5843" fmla="*/ 2393156 w 6400800"/>
                <a:gd name="connsiteY5843" fmla="*/ 267176 h 514350"/>
                <a:gd name="connsiteX5844" fmla="*/ 2391251 w 6400800"/>
                <a:gd name="connsiteY5844" fmla="*/ 270034 h 514350"/>
                <a:gd name="connsiteX5845" fmla="*/ 2389346 w 6400800"/>
                <a:gd name="connsiteY5845" fmla="*/ 254794 h 514350"/>
                <a:gd name="connsiteX5846" fmla="*/ 2393156 w 6400800"/>
                <a:gd name="connsiteY5846" fmla="*/ 267176 h 514350"/>
                <a:gd name="connsiteX5847" fmla="*/ 2351246 w 6400800"/>
                <a:gd name="connsiteY5847" fmla="*/ 278606 h 514350"/>
                <a:gd name="connsiteX5848" fmla="*/ 2351246 w 6400800"/>
                <a:gd name="connsiteY5848" fmla="*/ 278606 h 514350"/>
                <a:gd name="connsiteX5849" fmla="*/ 2351246 w 6400800"/>
                <a:gd name="connsiteY5849" fmla="*/ 275749 h 514350"/>
                <a:gd name="connsiteX5850" fmla="*/ 2351246 w 6400800"/>
                <a:gd name="connsiteY5850" fmla="*/ 278606 h 514350"/>
                <a:gd name="connsiteX5851" fmla="*/ 2378869 w 6400800"/>
                <a:gd name="connsiteY5851" fmla="*/ 295751 h 514350"/>
                <a:gd name="connsiteX5852" fmla="*/ 2375059 w 6400800"/>
                <a:gd name="connsiteY5852" fmla="*/ 303371 h 514350"/>
                <a:gd name="connsiteX5853" fmla="*/ 2374106 w 6400800"/>
                <a:gd name="connsiteY5853" fmla="*/ 305276 h 514350"/>
                <a:gd name="connsiteX5854" fmla="*/ 2374106 w 6400800"/>
                <a:gd name="connsiteY5854" fmla="*/ 304324 h 514350"/>
                <a:gd name="connsiteX5855" fmla="*/ 2376011 w 6400800"/>
                <a:gd name="connsiteY5855" fmla="*/ 231934 h 514350"/>
                <a:gd name="connsiteX5856" fmla="*/ 2366486 w 6400800"/>
                <a:gd name="connsiteY5856" fmla="*/ 277654 h 514350"/>
                <a:gd name="connsiteX5857" fmla="*/ 2364581 w 6400800"/>
                <a:gd name="connsiteY5857" fmla="*/ 272891 h 514350"/>
                <a:gd name="connsiteX5858" fmla="*/ 2361724 w 6400800"/>
                <a:gd name="connsiteY5858" fmla="*/ 264319 h 514350"/>
                <a:gd name="connsiteX5859" fmla="*/ 2361724 w 6400800"/>
                <a:gd name="connsiteY5859" fmla="*/ 245269 h 514350"/>
                <a:gd name="connsiteX5860" fmla="*/ 2365534 w 6400800"/>
                <a:gd name="connsiteY5860" fmla="*/ 234791 h 514350"/>
                <a:gd name="connsiteX5861" fmla="*/ 2376011 w 6400800"/>
                <a:gd name="connsiteY5861" fmla="*/ 211931 h 514350"/>
                <a:gd name="connsiteX5862" fmla="*/ 2376011 w 6400800"/>
                <a:gd name="connsiteY5862" fmla="*/ 244316 h 514350"/>
                <a:gd name="connsiteX5863" fmla="*/ 2376964 w 6400800"/>
                <a:gd name="connsiteY5863" fmla="*/ 290989 h 514350"/>
                <a:gd name="connsiteX5864" fmla="*/ 2378869 w 6400800"/>
                <a:gd name="connsiteY5864" fmla="*/ 295751 h 514350"/>
                <a:gd name="connsiteX5865" fmla="*/ 2362676 w 6400800"/>
                <a:gd name="connsiteY5865" fmla="*/ 180499 h 514350"/>
                <a:gd name="connsiteX5866" fmla="*/ 2368391 w 6400800"/>
                <a:gd name="connsiteY5866" fmla="*/ 166211 h 514350"/>
                <a:gd name="connsiteX5867" fmla="*/ 2377916 w 6400800"/>
                <a:gd name="connsiteY5867" fmla="*/ 140494 h 514350"/>
                <a:gd name="connsiteX5868" fmla="*/ 2378869 w 6400800"/>
                <a:gd name="connsiteY5868" fmla="*/ 143351 h 514350"/>
                <a:gd name="connsiteX5869" fmla="*/ 2378869 w 6400800"/>
                <a:gd name="connsiteY5869" fmla="*/ 152876 h 514350"/>
                <a:gd name="connsiteX5870" fmla="*/ 2377916 w 6400800"/>
                <a:gd name="connsiteY5870" fmla="*/ 147161 h 514350"/>
                <a:gd name="connsiteX5871" fmla="*/ 2377916 w 6400800"/>
                <a:gd name="connsiteY5871" fmla="*/ 173831 h 514350"/>
                <a:gd name="connsiteX5872" fmla="*/ 2377916 w 6400800"/>
                <a:gd name="connsiteY5872" fmla="*/ 203359 h 514350"/>
                <a:gd name="connsiteX5873" fmla="*/ 2362676 w 6400800"/>
                <a:gd name="connsiteY5873" fmla="*/ 227171 h 514350"/>
                <a:gd name="connsiteX5874" fmla="*/ 2360771 w 6400800"/>
                <a:gd name="connsiteY5874" fmla="*/ 185261 h 514350"/>
                <a:gd name="connsiteX5875" fmla="*/ 2362676 w 6400800"/>
                <a:gd name="connsiteY5875" fmla="*/ 180499 h 514350"/>
                <a:gd name="connsiteX5876" fmla="*/ 2340769 w 6400800"/>
                <a:gd name="connsiteY5876" fmla="*/ 241459 h 514350"/>
                <a:gd name="connsiteX5877" fmla="*/ 2342674 w 6400800"/>
                <a:gd name="connsiteY5877" fmla="*/ 235744 h 514350"/>
                <a:gd name="connsiteX5878" fmla="*/ 2347436 w 6400800"/>
                <a:gd name="connsiteY5878" fmla="*/ 221456 h 514350"/>
                <a:gd name="connsiteX5879" fmla="*/ 2359819 w 6400800"/>
                <a:gd name="connsiteY5879" fmla="*/ 187166 h 514350"/>
                <a:gd name="connsiteX5880" fmla="*/ 2355056 w 6400800"/>
                <a:gd name="connsiteY5880" fmla="*/ 236696 h 514350"/>
                <a:gd name="connsiteX5881" fmla="*/ 2353151 w 6400800"/>
                <a:gd name="connsiteY5881" fmla="*/ 230029 h 514350"/>
                <a:gd name="connsiteX5882" fmla="*/ 2354104 w 6400800"/>
                <a:gd name="connsiteY5882" fmla="*/ 241459 h 514350"/>
                <a:gd name="connsiteX5883" fmla="*/ 2344579 w 6400800"/>
                <a:gd name="connsiteY5883" fmla="*/ 259556 h 514350"/>
                <a:gd name="connsiteX5884" fmla="*/ 2344579 w 6400800"/>
                <a:gd name="connsiteY5884" fmla="*/ 259556 h 514350"/>
                <a:gd name="connsiteX5885" fmla="*/ 2339816 w 6400800"/>
                <a:gd name="connsiteY5885" fmla="*/ 245269 h 514350"/>
                <a:gd name="connsiteX5886" fmla="*/ 2340769 w 6400800"/>
                <a:gd name="connsiteY5886" fmla="*/ 241459 h 514350"/>
                <a:gd name="connsiteX5887" fmla="*/ 2344579 w 6400800"/>
                <a:gd name="connsiteY5887" fmla="*/ 320516 h 514350"/>
                <a:gd name="connsiteX5888" fmla="*/ 2339816 w 6400800"/>
                <a:gd name="connsiteY5888" fmla="*/ 310991 h 514350"/>
                <a:gd name="connsiteX5889" fmla="*/ 2339816 w 6400800"/>
                <a:gd name="connsiteY5889" fmla="*/ 310039 h 514350"/>
                <a:gd name="connsiteX5890" fmla="*/ 2344579 w 6400800"/>
                <a:gd name="connsiteY5890" fmla="*/ 320516 h 514350"/>
                <a:gd name="connsiteX5891" fmla="*/ 2337911 w 6400800"/>
                <a:gd name="connsiteY5891" fmla="*/ 317659 h 514350"/>
                <a:gd name="connsiteX5892" fmla="*/ 2341721 w 6400800"/>
                <a:gd name="connsiteY5892" fmla="*/ 327184 h 514350"/>
                <a:gd name="connsiteX5893" fmla="*/ 2336959 w 6400800"/>
                <a:gd name="connsiteY5893" fmla="*/ 321469 h 514350"/>
                <a:gd name="connsiteX5894" fmla="*/ 2337911 w 6400800"/>
                <a:gd name="connsiteY5894" fmla="*/ 317659 h 514350"/>
                <a:gd name="connsiteX5895" fmla="*/ 2332196 w 6400800"/>
                <a:gd name="connsiteY5895" fmla="*/ 280511 h 514350"/>
                <a:gd name="connsiteX5896" fmla="*/ 2333149 w 6400800"/>
                <a:gd name="connsiteY5896" fmla="*/ 283369 h 514350"/>
                <a:gd name="connsiteX5897" fmla="*/ 2332196 w 6400800"/>
                <a:gd name="connsiteY5897" fmla="*/ 281464 h 514350"/>
                <a:gd name="connsiteX5898" fmla="*/ 2332196 w 6400800"/>
                <a:gd name="connsiteY5898" fmla="*/ 280511 h 514350"/>
                <a:gd name="connsiteX5899" fmla="*/ 2330291 w 6400800"/>
                <a:gd name="connsiteY5899" fmla="*/ 289084 h 514350"/>
                <a:gd name="connsiteX5900" fmla="*/ 2331244 w 6400800"/>
                <a:gd name="connsiteY5900" fmla="*/ 290989 h 514350"/>
                <a:gd name="connsiteX5901" fmla="*/ 2330291 w 6400800"/>
                <a:gd name="connsiteY5901" fmla="*/ 292894 h 514350"/>
                <a:gd name="connsiteX5902" fmla="*/ 2329339 w 6400800"/>
                <a:gd name="connsiteY5902" fmla="*/ 290989 h 514350"/>
                <a:gd name="connsiteX5903" fmla="*/ 2330291 w 6400800"/>
                <a:gd name="connsiteY5903" fmla="*/ 289084 h 514350"/>
                <a:gd name="connsiteX5904" fmla="*/ 2329339 w 6400800"/>
                <a:gd name="connsiteY5904" fmla="*/ 293846 h 514350"/>
                <a:gd name="connsiteX5905" fmla="*/ 2329339 w 6400800"/>
                <a:gd name="connsiteY5905" fmla="*/ 292894 h 514350"/>
                <a:gd name="connsiteX5906" fmla="*/ 2330291 w 6400800"/>
                <a:gd name="connsiteY5906" fmla="*/ 294799 h 514350"/>
                <a:gd name="connsiteX5907" fmla="*/ 2328386 w 6400800"/>
                <a:gd name="connsiteY5907" fmla="*/ 299561 h 514350"/>
                <a:gd name="connsiteX5908" fmla="*/ 2328386 w 6400800"/>
                <a:gd name="connsiteY5908" fmla="*/ 298609 h 514350"/>
                <a:gd name="connsiteX5909" fmla="*/ 2329339 w 6400800"/>
                <a:gd name="connsiteY5909" fmla="*/ 293846 h 514350"/>
                <a:gd name="connsiteX5910" fmla="*/ 2313146 w 6400800"/>
                <a:gd name="connsiteY5910" fmla="*/ 194786 h 514350"/>
                <a:gd name="connsiteX5911" fmla="*/ 2315051 w 6400800"/>
                <a:gd name="connsiteY5911" fmla="*/ 201454 h 514350"/>
                <a:gd name="connsiteX5912" fmla="*/ 2316004 w 6400800"/>
                <a:gd name="connsiteY5912" fmla="*/ 205264 h 514350"/>
                <a:gd name="connsiteX5913" fmla="*/ 2314099 w 6400800"/>
                <a:gd name="connsiteY5913" fmla="*/ 214789 h 514350"/>
                <a:gd name="connsiteX5914" fmla="*/ 2314099 w 6400800"/>
                <a:gd name="connsiteY5914" fmla="*/ 214789 h 514350"/>
                <a:gd name="connsiteX5915" fmla="*/ 2310289 w 6400800"/>
                <a:gd name="connsiteY5915" fmla="*/ 207169 h 514350"/>
                <a:gd name="connsiteX5916" fmla="*/ 2313146 w 6400800"/>
                <a:gd name="connsiteY5916" fmla="*/ 194786 h 514350"/>
                <a:gd name="connsiteX5917" fmla="*/ 2304574 w 6400800"/>
                <a:gd name="connsiteY5917" fmla="*/ 197644 h 514350"/>
                <a:gd name="connsiteX5918" fmla="*/ 2305526 w 6400800"/>
                <a:gd name="connsiteY5918" fmla="*/ 200501 h 514350"/>
                <a:gd name="connsiteX5919" fmla="*/ 2303621 w 6400800"/>
                <a:gd name="connsiteY5919" fmla="*/ 205264 h 514350"/>
                <a:gd name="connsiteX5920" fmla="*/ 2304574 w 6400800"/>
                <a:gd name="connsiteY5920" fmla="*/ 197644 h 514350"/>
                <a:gd name="connsiteX5921" fmla="*/ 2297906 w 6400800"/>
                <a:gd name="connsiteY5921" fmla="*/ 272891 h 514350"/>
                <a:gd name="connsiteX5922" fmla="*/ 2298859 w 6400800"/>
                <a:gd name="connsiteY5922" fmla="*/ 256699 h 514350"/>
                <a:gd name="connsiteX5923" fmla="*/ 2299811 w 6400800"/>
                <a:gd name="connsiteY5923" fmla="*/ 250984 h 514350"/>
                <a:gd name="connsiteX5924" fmla="*/ 2308384 w 6400800"/>
                <a:gd name="connsiteY5924" fmla="*/ 211931 h 514350"/>
                <a:gd name="connsiteX5925" fmla="*/ 2309336 w 6400800"/>
                <a:gd name="connsiteY5925" fmla="*/ 215741 h 514350"/>
                <a:gd name="connsiteX5926" fmla="*/ 2311241 w 6400800"/>
                <a:gd name="connsiteY5926" fmla="*/ 221456 h 514350"/>
                <a:gd name="connsiteX5927" fmla="*/ 2311241 w 6400800"/>
                <a:gd name="connsiteY5927" fmla="*/ 221456 h 514350"/>
                <a:gd name="connsiteX5928" fmla="*/ 2304574 w 6400800"/>
                <a:gd name="connsiteY5928" fmla="*/ 253841 h 514350"/>
                <a:gd name="connsiteX5929" fmla="*/ 2302669 w 6400800"/>
                <a:gd name="connsiteY5929" fmla="*/ 251936 h 514350"/>
                <a:gd name="connsiteX5930" fmla="*/ 2304574 w 6400800"/>
                <a:gd name="connsiteY5930" fmla="*/ 253841 h 514350"/>
                <a:gd name="connsiteX5931" fmla="*/ 2299811 w 6400800"/>
                <a:gd name="connsiteY5931" fmla="*/ 274796 h 514350"/>
                <a:gd name="connsiteX5932" fmla="*/ 2294096 w 6400800"/>
                <a:gd name="connsiteY5932" fmla="*/ 300514 h 514350"/>
                <a:gd name="connsiteX5933" fmla="*/ 2297906 w 6400800"/>
                <a:gd name="connsiteY5933" fmla="*/ 272891 h 514350"/>
                <a:gd name="connsiteX5934" fmla="*/ 2271236 w 6400800"/>
                <a:gd name="connsiteY5934" fmla="*/ 369094 h 514350"/>
                <a:gd name="connsiteX5935" fmla="*/ 2270284 w 6400800"/>
                <a:gd name="connsiteY5935" fmla="*/ 376714 h 514350"/>
                <a:gd name="connsiteX5936" fmla="*/ 2270284 w 6400800"/>
                <a:gd name="connsiteY5936" fmla="*/ 376714 h 514350"/>
                <a:gd name="connsiteX5937" fmla="*/ 2270284 w 6400800"/>
                <a:gd name="connsiteY5937" fmla="*/ 372904 h 514350"/>
                <a:gd name="connsiteX5938" fmla="*/ 2271236 w 6400800"/>
                <a:gd name="connsiteY5938" fmla="*/ 369094 h 514350"/>
                <a:gd name="connsiteX5939" fmla="*/ 2252186 w 6400800"/>
                <a:gd name="connsiteY5939" fmla="*/ 297656 h 514350"/>
                <a:gd name="connsiteX5940" fmla="*/ 2251234 w 6400800"/>
                <a:gd name="connsiteY5940" fmla="*/ 311944 h 514350"/>
                <a:gd name="connsiteX5941" fmla="*/ 2250281 w 6400800"/>
                <a:gd name="connsiteY5941" fmla="*/ 308134 h 514350"/>
                <a:gd name="connsiteX5942" fmla="*/ 2252186 w 6400800"/>
                <a:gd name="connsiteY5942" fmla="*/ 297656 h 514350"/>
                <a:gd name="connsiteX5943" fmla="*/ 2215991 w 6400800"/>
                <a:gd name="connsiteY5943" fmla="*/ 252889 h 514350"/>
                <a:gd name="connsiteX5944" fmla="*/ 2215991 w 6400800"/>
                <a:gd name="connsiteY5944" fmla="*/ 256699 h 514350"/>
                <a:gd name="connsiteX5945" fmla="*/ 2215991 w 6400800"/>
                <a:gd name="connsiteY5945" fmla="*/ 256699 h 514350"/>
                <a:gd name="connsiteX5946" fmla="*/ 2215991 w 6400800"/>
                <a:gd name="connsiteY5946" fmla="*/ 252889 h 514350"/>
                <a:gd name="connsiteX5947" fmla="*/ 2211229 w 6400800"/>
                <a:gd name="connsiteY5947" fmla="*/ 281464 h 514350"/>
                <a:gd name="connsiteX5948" fmla="*/ 2214086 w 6400800"/>
                <a:gd name="connsiteY5948" fmla="*/ 260509 h 514350"/>
                <a:gd name="connsiteX5949" fmla="*/ 2215039 w 6400800"/>
                <a:gd name="connsiteY5949" fmla="*/ 261461 h 514350"/>
                <a:gd name="connsiteX5950" fmla="*/ 2215039 w 6400800"/>
                <a:gd name="connsiteY5950" fmla="*/ 267176 h 514350"/>
                <a:gd name="connsiteX5951" fmla="*/ 2212181 w 6400800"/>
                <a:gd name="connsiteY5951" fmla="*/ 299561 h 514350"/>
                <a:gd name="connsiteX5952" fmla="*/ 2206466 w 6400800"/>
                <a:gd name="connsiteY5952" fmla="*/ 309086 h 514350"/>
                <a:gd name="connsiteX5953" fmla="*/ 2211229 w 6400800"/>
                <a:gd name="connsiteY5953" fmla="*/ 281464 h 514350"/>
                <a:gd name="connsiteX5954" fmla="*/ 2205514 w 6400800"/>
                <a:gd name="connsiteY5954" fmla="*/ 337661 h 514350"/>
                <a:gd name="connsiteX5955" fmla="*/ 2204561 w 6400800"/>
                <a:gd name="connsiteY5955" fmla="*/ 339566 h 514350"/>
                <a:gd name="connsiteX5956" fmla="*/ 2204561 w 6400800"/>
                <a:gd name="connsiteY5956" fmla="*/ 340519 h 514350"/>
                <a:gd name="connsiteX5957" fmla="*/ 2205514 w 6400800"/>
                <a:gd name="connsiteY5957" fmla="*/ 337661 h 514350"/>
                <a:gd name="connsiteX5958" fmla="*/ 2183606 w 6400800"/>
                <a:gd name="connsiteY5958" fmla="*/ 336709 h 514350"/>
                <a:gd name="connsiteX5959" fmla="*/ 2185511 w 6400800"/>
                <a:gd name="connsiteY5959" fmla="*/ 345281 h 514350"/>
                <a:gd name="connsiteX5960" fmla="*/ 2184559 w 6400800"/>
                <a:gd name="connsiteY5960" fmla="*/ 350044 h 514350"/>
                <a:gd name="connsiteX5961" fmla="*/ 2183606 w 6400800"/>
                <a:gd name="connsiteY5961" fmla="*/ 340519 h 514350"/>
                <a:gd name="connsiteX5962" fmla="*/ 2183606 w 6400800"/>
                <a:gd name="connsiteY5962" fmla="*/ 337661 h 514350"/>
                <a:gd name="connsiteX5963" fmla="*/ 2183606 w 6400800"/>
                <a:gd name="connsiteY5963" fmla="*/ 336709 h 514350"/>
                <a:gd name="connsiteX5964" fmla="*/ 2178844 w 6400800"/>
                <a:gd name="connsiteY5964" fmla="*/ 345281 h 514350"/>
                <a:gd name="connsiteX5965" fmla="*/ 2178844 w 6400800"/>
                <a:gd name="connsiteY5965" fmla="*/ 357664 h 514350"/>
                <a:gd name="connsiteX5966" fmla="*/ 2175986 w 6400800"/>
                <a:gd name="connsiteY5966" fmla="*/ 350996 h 514350"/>
                <a:gd name="connsiteX5967" fmla="*/ 2178844 w 6400800"/>
                <a:gd name="connsiteY5967" fmla="*/ 345281 h 514350"/>
                <a:gd name="connsiteX5968" fmla="*/ 2150269 w 6400800"/>
                <a:gd name="connsiteY5968" fmla="*/ 278606 h 514350"/>
                <a:gd name="connsiteX5969" fmla="*/ 2162651 w 6400800"/>
                <a:gd name="connsiteY5969" fmla="*/ 232886 h 514350"/>
                <a:gd name="connsiteX5970" fmla="*/ 2161699 w 6400800"/>
                <a:gd name="connsiteY5970" fmla="*/ 235744 h 514350"/>
                <a:gd name="connsiteX5971" fmla="*/ 2157889 w 6400800"/>
                <a:gd name="connsiteY5971" fmla="*/ 253841 h 514350"/>
                <a:gd name="connsiteX5972" fmla="*/ 2154079 w 6400800"/>
                <a:gd name="connsiteY5972" fmla="*/ 274796 h 514350"/>
                <a:gd name="connsiteX5973" fmla="*/ 2151221 w 6400800"/>
                <a:gd name="connsiteY5973" fmla="*/ 293846 h 514350"/>
                <a:gd name="connsiteX5974" fmla="*/ 2148364 w 6400800"/>
                <a:gd name="connsiteY5974" fmla="*/ 288131 h 514350"/>
                <a:gd name="connsiteX5975" fmla="*/ 2150269 w 6400800"/>
                <a:gd name="connsiteY5975" fmla="*/ 296704 h 514350"/>
                <a:gd name="connsiteX5976" fmla="*/ 2147411 w 6400800"/>
                <a:gd name="connsiteY5976" fmla="*/ 314801 h 514350"/>
                <a:gd name="connsiteX5977" fmla="*/ 2140744 w 6400800"/>
                <a:gd name="connsiteY5977" fmla="*/ 305276 h 514350"/>
                <a:gd name="connsiteX5978" fmla="*/ 2150269 w 6400800"/>
                <a:gd name="connsiteY5978" fmla="*/ 278606 h 514350"/>
                <a:gd name="connsiteX5979" fmla="*/ 2142649 w 6400800"/>
                <a:gd name="connsiteY5979" fmla="*/ 305276 h 514350"/>
                <a:gd name="connsiteX5980" fmla="*/ 2148364 w 6400800"/>
                <a:gd name="connsiteY5980" fmla="*/ 319564 h 514350"/>
                <a:gd name="connsiteX5981" fmla="*/ 2148364 w 6400800"/>
                <a:gd name="connsiteY5981" fmla="*/ 320516 h 514350"/>
                <a:gd name="connsiteX5982" fmla="*/ 2148364 w 6400800"/>
                <a:gd name="connsiteY5982" fmla="*/ 321469 h 514350"/>
                <a:gd name="connsiteX5983" fmla="*/ 2145506 w 6400800"/>
                <a:gd name="connsiteY5983" fmla="*/ 343376 h 514350"/>
                <a:gd name="connsiteX5984" fmla="*/ 2139791 w 6400800"/>
                <a:gd name="connsiteY5984" fmla="*/ 324326 h 514350"/>
                <a:gd name="connsiteX5985" fmla="*/ 2138839 w 6400800"/>
                <a:gd name="connsiteY5985" fmla="*/ 320516 h 514350"/>
                <a:gd name="connsiteX5986" fmla="*/ 2142649 w 6400800"/>
                <a:gd name="connsiteY5986" fmla="*/ 305276 h 514350"/>
                <a:gd name="connsiteX5987" fmla="*/ 2058829 w 6400800"/>
                <a:gd name="connsiteY5987" fmla="*/ 353854 h 514350"/>
                <a:gd name="connsiteX5988" fmla="*/ 2056924 w 6400800"/>
                <a:gd name="connsiteY5988" fmla="*/ 366236 h 514350"/>
                <a:gd name="connsiteX5989" fmla="*/ 2055971 w 6400800"/>
                <a:gd name="connsiteY5989" fmla="*/ 361474 h 514350"/>
                <a:gd name="connsiteX5990" fmla="*/ 2054066 w 6400800"/>
                <a:gd name="connsiteY5990" fmla="*/ 352901 h 514350"/>
                <a:gd name="connsiteX5991" fmla="*/ 2054066 w 6400800"/>
                <a:gd name="connsiteY5991" fmla="*/ 351949 h 514350"/>
                <a:gd name="connsiteX5992" fmla="*/ 2059781 w 6400800"/>
                <a:gd name="connsiteY5992" fmla="*/ 338614 h 514350"/>
                <a:gd name="connsiteX5993" fmla="*/ 2060734 w 6400800"/>
                <a:gd name="connsiteY5993" fmla="*/ 343376 h 514350"/>
                <a:gd name="connsiteX5994" fmla="*/ 2058829 w 6400800"/>
                <a:gd name="connsiteY5994" fmla="*/ 353854 h 514350"/>
                <a:gd name="connsiteX5995" fmla="*/ 2081689 w 6400800"/>
                <a:gd name="connsiteY5995" fmla="*/ 350044 h 514350"/>
                <a:gd name="connsiteX5996" fmla="*/ 2079784 w 6400800"/>
                <a:gd name="connsiteY5996" fmla="*/ 354806 h 514350"/>
                <a:gd name="connsiteX5997" fmla="*/ 2077879 w 6400800"/>
                <a:gd name="connsiteY5997" fmla="*/ 347186 h 514350"/>
                <a:gd name="connsiteX5998" fmla="*/ 2077879 w 6400800"/>
                <a:gd name="connsiteY5998" fmla="*/ 344329 h 514350"/>
                <a:gd name="connsiteX5999" fmla="*/ 2080736 w 6400800"/>
                <a:gd name="connsiteY5999" fmla="*/ 348139 h 514350"/>
                <a:gd name="connsiteX6000" fmla="*/ 2081689 w 6400800"/>
                <a:gd name="connsiteY6000" fmla="*/ 350044 h 514350"/>
                <a:gd name="connsiteX6001" fmla="*/ 2081689 w 6400800"/>
                <a:gd name="connsiteY6001" fmla="*/ 350044 h 514350"/>
                <a:gd name="connsiteX6002" fmla="*/ 2081689 w 6400800"/>
                <a:gd name="connsiteY6002" fmla="*/ 339566 h 514350"/>
                <a:gd name="connsiteX6003" fmla="*/ 2081689 w 6400800"/>
                <a:gd name="connsiteY6003" fmla="*/ 341471 h 514350"/>
                <a:gd name="connsiteX6004" fmla="*/ 2078831 w 6400800"/>
                <a:gd name="connsiteY6004" fmla="*/ 337661 h 514350"/>
                <a:gd name="connsiteX6005" fmla="*/ 2079784 w 6400800"/>
                <a:gd name="connsiteY6005" fmla="*/ 330041 h 514350"/>
                <a:gd name="connsiteX6006" fmla="*/ 2081689 w 6400800"/>
                <a:gd name="connsiteY6006" fmla="*/ 339566 h 514350"/>
                <a:gd name="connsiteX6007" fmla="*/ 2081689 w 6400800"/>
                <a:gd name="connsiteY6007" fmla="*/ 339566 h 514350"/>
                <a:gd name="connsiteX6008" fmla="*/ 2085499 w 6400800"/>
                <a:gd name="connsiteY6008" fmla="*/ 290036 h 514350"/>
                <a:gd name="connsiteX6009" fmla="*/ 2084546 w 6400800"/>
                <a:gd name="connsiteY6009" fmla="*/ 307181 h 514350"/>
                <a:gd name="connsiteX6010" fmla="*/ 2083594 w 6400800"/>
                <a:gd name="connsiteY6010" fmla="*/ 303371 h 514350"/>
                <a:gd name="connsiteX6011" fmla="*/ 2086451 w 6400800"/>
                <a:gd name="connsiteY6011" fmla="*/ 273844 h 514350"/>
                <a:gd name="connsiteX6012" fmla="*/ 2087404 w 6400800"/>
                <a:gd name="connsiteY6012" fmla="*/ 267176 h 514350"/>
                <a:gd name="connsiteX6013" fmla="*/ 2085499 w 6400800"/>
                <a:gd name="connsiteY6013" fmla="*/ 290036 h 514350"/>
                <a:gd name="connsiteX6014" fmla="*/ 2089309 w 6400800"/>
                <a:gd name="connsiteY6014" fmla="*/ 180499 h 514350"/>
                <a:gd name="connsiteX6015" fmla="*/ 2089309 w 6400800"/>
                <a:gd name="connsiteY6015" fmla="*/ 200501 h 514350"/>
                <a:gd name="connsiteX6016" fmla="*/ 2086451 w 6400800"/>
                <a:gd name="connsiteY6016" fmla="*/ 192881 h 514350"/>
                <a:gd name="connsiteX6017" fmla="*/ 2089309 w 6400800"/>
                <a:gd name="connsiteY6017" fmla="*/ 180499 h 514350"/>
                <a:gd name="connsiteX6018" fmla="*/ 2072164 w 6400800"/>
                <a:gd name="connsiteY6018" fmla="*/ 241459 h 514350"/>
                <a:gd name="connsiteX6019" fmla="*/ 2086451 w 6400800"/>
                <a:gd name="connsiteY6019" fmla="*/ 193834 h 514350"/>
                <a:gd name="connsiteX6020" fmla="*/ 2090261 w 6400800"/>
                <a:gd name="connsiteY6020" fmla="*/ 207169 h 514350"/>
                <a:gd name="connsiteX6021" fmla="*/ 2090261 w 6400800"/>
                <a:gd name="connsiteY6021" fmla="*/ 208121 h 514350"/>
                <a:gd name="connsiteX6022" fmla="*/ 2075974 w 6400800"/>
                <a:gd name="connsiteY6022" fmla="*/ 271939 h 514350"/>
                <a:gd name="connsiteX6023" fmla="*/ 2074069 w 6400800"/>
                <a:gd name="connsiteY6023" fmla="*/ 282416 h 514350"/>
                <a:gd name="connsiteX6024" fmla="*/ 2068354 w 6400800"/>
                <a:gd name="connsiteY6024" fmla="*/ 271939 h 514350"/>
                <a:gd name="connsiteX6025" fmla="*/ 2065496 w 6400800"/>
                <a:gd name="connsiteY6025" fmla="*/ 266224 h 514350"/>
                <a:gd name="connsiteX6026" fmla="*/ 2072164 w 6400800"/>
                <a:gd name="connsiteY6026" fmla="*/ 241459 h 514350"/>
                <a:gd name="connsiteX6027" fmla="*/ 2062639 w 6400800"/>
                <a:gd name="connsiteY6027" fmla="*/ 270034 h 514350"/>
                <a:gd name="connsiteX6028" fmla="*/ 2063591 w 6400800"/>
                <a:gd name="connsiteY6028" fmla="*/ 272891 h 514350"/>
                <a:gd name="connsiteX6029" fmla="*/ 2069306 w 6400800"/>
                <a:gd name="connsiteY6029" fmla="*/ 292894 h 514350"/>
                <a:gd name="connsiteX6030" fmla="*/ 2070259 w 6400800"/>
                <a:gd name="connsiteY6030" fmla="*/ 294799 h 514350"/>
                <a:gd name="connsiteX6031" fmla="*/ 2067401 w 6400800"/>
                <a:gd name="connsiteY6031" fmla="*/ 310039 h 514350"/>
                <a:gd name="connsiteX6032" fmla="*/ 2065496 w 6400800"/>
                <a:gd name="connsiteY6032" fmla="*/ 303371 h 514350"/>
                <a:gd name="connsiteX6033" fmla="*/ 2058829 w 6400800"/>
                <a:gd name="connsiteY6033" fmla="*/ 284321 h 514350"/>
                <a:gd name="connsiteX6034" fmla="*/ 2062639 w 6400800"/>
                <a:gd name="connsiteY6034" fmla="*/ 270034 h 514350"/>
                <a:gd name="connsiteX6035" fmla="*/ 2053114 w 6400800"/>
                <a:gd name="connsiteY6035" fmla="*/ 301466 h 514350"/>
                <a:gd name="connsiteX6036" fmla="*/ 2054066 w 6400800"/>
                <a:gd name="connsiteY6036" fmla="*/ 306229 h 514350"/>
                <a:gd name="connsiteX6037" fmla="*/ 2056924 w 6400800"/>
                <a:gd name="connsiteY6037" fmla="*/ 320516 h 514350"/>
                <a:gd name="connsiteX6038" fmla="*/ 2055971 w 6400800"/>
                <a:gd name="connsiteY6038" fmla="*/ 320516 h 514350"/>
                <a:gd name="connsiteX6039" fmla="*/ 2049304 w 6400800"/>
                <a:gd name="connsiteY6039" fmla="*/ 317659 h 514350"/>
                <a:gd name="connsiteX6040" fmla="*/ 2055971 w 6400800"/>
                <a:gd name="connsiteY6040" fmla="*/ 321469 h 514350"/>
                <a:gd name="connsiteX6041" fmla="*/ 2057876 w 6400800"/>
                <a:gd name="connsiteY6041" fmla="*/ 322421 h 514350"/>
                <a:gd name="connsiteX6042" fmla="*/ 2059781 w 6400800"/>
                <a:gd name="connsiteY6042" fmla="*/ 332899 h 514350"/>
                <a:gd name="connsiteX6043" fmla="*/ 2053114 w 6400800"/>
                <a:gd name="connsiteY6043" fmla="*/ 342424 h 514350"/>
                <a:gd name="connsiteX6044" fmla="*/ 2049304 w 6400800"/>
                <a:gd name="connsiteY6044" fmla="*/ 321469 h 514350"/>
                <a:gd name="connsiteX6045" fmla="*/ 2049304 w 6400800"/>
                <a:gd name="connsiteY6045" fmla="*/ 315754 h 514350"/>
                <a:gd name="connsiteX6046" fmla="*/ 2053114 w 6400800"/>
                <a:gd name="connsiteY6046" fmla="*/ 301466 h 514350"/>
                <a:gd name="connsiteX6047" fmla="*/ 2044541 w 6400800"/>
                <a:gd name="connsiteY6047" fmla="*/ 260509 h 514350"/>
                <a:gd name="connsiteX6048" fmla="*/ 2044541 w 6400800"/>
                <a:gd name="connsiteY6048" fmla="*/ 260509 h 514350"/>
                <a:gd name="connsiteX6049" fmla="*/ 2044541 w 6400800"/>
                <a:gd name="connsiteY6049" fmla="*/ 259556 h 514350"/>
                <a:gd name="connsiteX6050" fmla="*/ 2044541 w 6400800"/>
                <a:gd name="connsiteY6050" fmla="*/ 260509 h 514350"/>
                <a:gd name="connsiteX6051" fmla="*/ 2019776 w 6400800"/>
                <a:gd name="connsiteY6051" fmla="*/ 188119 h 514350"/>
                <a:gd name="connsiteX6052" fmla="*/ 2019776 w 6400800"/>
                <a:gd name="connsiteY6052" fmla="*/ 185261 h 514350"/>
                <a:gd name="connsiteX6053" fmla="*/ 2020729 w 6400800"/>
                <a:gd name="connsiteY6053" fmla="*/ 177641 h 514350"/>
                <a:gd name="connsiteX6054" fmla="*/ 2020729 w 6400800"/>
                <a:gd name="connsiteY6054" fmla="*/ 189071 h 514350"/>
                <a:gd name="connsiteX6055" fmla="*/ 2021681 w 6400800"/>
                <a:gd name="connsiteY6055" fmla="*/ 220504 h 514350"/>
                <a:gd name="connsiteX6056" fmla="*/ 2023586 w 6400800"/>
                <a:gd name="connsiteY6056" fmla="*/ 244316 h 514350"/>
                <a:gd name="connsiteX6057" fmla="*/ 2022634 w 6400800"/>
                <a:gd name="connsiteY6057" fmla="*/ 247174 h 514350"/>
                <a:gd name="connsiteX6058" fmla="*/ 2016919 w 6400800"/>
                <a:gd name="connsiteY6058" fmla="*/ 222409 h 514350"/>
                <a:gd name="connsiteX6059" fmla="*/ 2019776 w 6400800"/>
                <a:gd name="connsiteY6059" fmla="*/ 188119 h 514350"/>
                <a:gd name="connsiteX6060" fmla="*/ 1999774 w 6400800"/>
                <a:gd name="connsiteY6060" fmla="*/ 298609 h 514350"/>
                <a:gd name="connsiteX6061" fmla="*/ 1999774 w 6400800"/>
                <a:gd name="connsiteY6061" fmla="*/ 304324 h 514350"/>
                <a:gd name="connsiteX6062" fmla="*/ 1997869 w 6400800"/>
                <a:gd name="connsiteY6062" fmla="*/ 310039 h 514350"/>
                <a:gd name="connsiteX6063" fmla="*/ 1999774 w 6400800"/>
                <a:gd name="connsiteY6063" fmla="*/ 298609 h 514350"/>
                <a:gd name="connsiteX6064" fmla="*/ 1992154 w 6400800"/>
                <a:gd name="connsiteY6064" fmla="*/ 349091 h 514350"/>
                <a:gd name="connsiteX6065" fmla="*/ 1992154 w 6400800"/>
                <a:gd name="connsiteY6065" fmla="*/ 359569 h 514350"/>
                <a:gd name="connsiteX6066" fmla="*/ 1992154 w 6400800"/>
                <a:gd name="connsiteY6066" fmla="*/ 369094 h 514350"/>
                <a:gd name="connsiteX6067" fmla="*/ 1988344 w 6400800"/>
                <a:gd name="connsiteY6067" fmla="*/ 373856 h 514350"/>
                <a:gd name="connsiteX6068" fmla="*/ 1992154 w 6400800"/>
                <a:gd name="connsiteY6068" fmla="*/ 349091 h 514350"/>
                <a:gd name="connsiteX6069" fmla="*/ 1987391 w 6400800"/>
                <a:gd name="connsiteY6069" fmla="*/ 381476 h 514350"/>
                <a:gd name="connsiteX6070" fmla="*/ 1987391 w 6400800"/>
                <a:gd name="connsiteY6070" fmla="*/ 381476 h 514350"/>
                <a:gd name="connsiteX6071" fmla="*/ 1992154 w 6400800"/>
                <a:gd name="connsiteY6071" fmla="*/ 372904 h 514350"/>
                <a:gd name="connsiteX6072" fmla="*/ 1992154 w 6400800"/>
                <a:gd name="connsiteY6072" fmla="*/ 379571 h 514350"/>
                <a:gd name="connsiteX6073" fmla="*/ 1991201 w 6400800"/>
                <a:gd name="connsiteY6073" fmla="*/ 386239 h 514350"/>
                <a:gd name="connsiteX6074" fmla="*/ 1988344 w 6400800"/>
                <a:gd name="connsiteY6074" fmla="*/ 400526 h 514350"/>
                <a:gd name="connsiteX6075" fmla="*/ 1988344 w 6400800"/>
                <a:gd name="connsiteY6075" fmla="*/ 399574 h 514350"/>
                <a:gd name="connsiteX6076" fmla="*/ 1985486 w 6400800"/>
                <a:gd name="connsiteY6076" fmla="*/ 392906 h 514350"/>
                <a:gd name="connsiteX6077" fmla="*/ 1987391 w 6400800"/>
                <a:gd name="connsiteY6077" fmla="*/ 381476 h 514350"/>
                <a:gd name="connsiteX6078" fmla="*/ 1968341 w 6400800"/>
                <a:gd name="connsiteY6078" fmla="*/ 290989 h 514350"/>
                <a:gd name="connsiteX6079" fmla="*/ 1967389 w 6400800"/>
                <a:gd name="connsiteY6079" fmla="*/ 297656 h 514350"/>
                <a:gd name="connsiteX6080" fmla="*/ 1966436 w 6400800"/>
                <a:gd name="connsiteY6080" fmla="*/ 305276 h 514350"/>
                <a:gd name="connsiteX6081" fmla="*/ 1965484 w 6400800"/>
                <a:gd name="connsiteY6081" fmla="*/ 318611 h 514350"/>
                <a:gd name="connsiteX6082" fmla="*/ 1964531 w 6400800"/>
                <a:gd name="connsiteY6082" fmla="*/ 304324 h 514350"/>
                <a:gd name="connsiteX6083" fmla="*/ 1964531 w 6400800"/>
                <a:gd name="connsiteY6083" fmla="*/ 300514 h 514350"/>
                <a:gd name="connsiteX6084" fmla="*/ 1968341 w 6400800"/>
                <a:gd name="connsiteY6084" fmla="*/ 290989 h 514350"/>
                <a:gd name="connsiteX6085" fmla="*/ 1937861 w 6400800"/>
                <a:gd name="connsiteY6085" fmla="*/ 310039 h 514350"/>
                <a:gd name="connsiteX6086" fmla="*/ 1937861 w 6400800"/>
                <a:gd name="connsiteY6086" fmla="*/ 302419 h 514350"/>
                <a:gd name="connsiteX6087" fmla="*/ 1937861 w 6400800"/>
                <a:gd name="connsiteY6087" fmla="*/ 295751 h 514350"/>
                <a:gd name="connsiteX6088" fmla="*/ 1938814 w 6400800"/>
                <a:gd name="connsiteY6088" fmla="*/ 306229 h 514350"/>
                <a:gd name="connsiteX6089" fmla="*/ 1937861 w 6400800"/>
                <a:gd name="connsiteY6089" fmla="*/ 310039 h 514350"/>
                <a:gd name="connsiteX6090" fmla="*/ 1938814 w 6400800"/>
                <a:gd name="connsiteY6090" fmla="*/ 272891 h 514350"/>
                <a:gd name="connsiteX6091" fmla="*/ 1936909 w 6400800"/>
                <a:gd name="connsiteY6091" fmla="*/ 266224 h 514350"/>
                <a:gd name="connsiteX6092" fmla="*/ 1936909 w 6400800"/>
                <a:gd name="connsiteY6092" fmla="*/ 261461 h 514350"/>
                <a:gd name="connsiteX6093" fmla="*/ 1936909 w 6400800"/>
                <a:gd name="connsiteY6093" fmla="*/ 246221 h 514350"/>
                <a:gd name="connsiteX6094" fmla="*/ 1938814 w 6400800"/>
                <a:gd name="connsiteY6094" fmla="*/ 272891 h 514350"/>
                <a:gd name="connsiteX6095" fmla="*/ 1900714 w 6400800"/>
                <a:gd name="connsiteY6095" fmla="*/ 338614 h 514350"/>
                <a:gd name="connsiteX6096" fmla="*/ 1900714 w 6400800"/>
                <a:gd name="connsiteY6096" fmla="*/ 333851 h 514350"/>
                <a:gd name="connsiteX6097" fmla="*/ 1902619 w 6400800"/>
                <a:gd name="connsiteY6097" fmla="*/ 329089 h 514350"/>
                <a:gd name="connsiteX6098" fmla="*/ 1904524 w 6400800"/>
                <a:gd name="connsiteY6098" fmla="*/ 325279 h 514350"/>
                <a:gd name="connsiteX6099" fmla="*/ 1900714 w 6400800"/>
                <a:gd name="connsiteY6099" fmla="*/ 338614 h 514350"/>
                <a:gd name="connsiteX6100" fmla="*/ 1915954 w 6400800"/>
                <a:gd name="connsiteY6100" fmla="*/ 436721 h 514350"/>
                <a:gd name="connsiteX6101" fmla="*/ 1915954 w 6400800"/>
                <a:gd name="connsiteY6101" fmla="*/ 433864 h 514350"/>
                <a:gd name="connsiteX6102" fmla="*/ 1916906 w 6400800"/>
                <a:gd name="connsiteY6102" fmla="*/ 434816 h 514350"/>
                <a:gd name="connsiteX6103" fmla="*/ 1915954 w 6400800"/>
                <a:gd name="connsiteY6103" fmla="*/ 436721 h 514350"/>
                <a:gd name="connsiteX6104" fmla="*/ 1920716 w 6400800"/>
                <a:gd name="connsiteY6104" fmla="*/ 401479 h 514350"/>
                <a:gd name="connsiteX6105" fmla="*/ 1919764 w 6400800"/>
                <a:gd name="connsiteY6105" fmla="*/ 407194 h 514350"/>
                <a:gd name="connsiteX6106" fmla="*/ 1917859 w 6400800"/>
                <a:gd name="connsiteY6106" fmla="*/ 404336 h 514350"/>
                <a:gd name="connsiteX6107" fmla="*/ 1919764 w 6400800"/>
                <a:gd name="connsiteY6107" fmla="*/ 398621 h 514350"/>
                <a:gd name="connsiteX6108" fmla="*/ 1920716 w 6400800"/>
                <a:gd name="connsiteY6108" fmla="*/ 401479 h 514350"/>
                <a:gd name="connsiteX6109" fmla="*/ 1917859 w 6400800"/>
                <a:gd name="connsiteY6109" fmla="*/ 331946 h 514350"/>
                <a:gd name="connsiteX6110" fmla="*/ 1919764 w 6400800"/>
                <a:gd name="connsiteY6110" fmla="*/ 337661 h 514350"/>
                <a:gd name="connsiteX6111" fmla="*/ 1919764 w 6400800"/>
                <a:gd name="connsiteY6111" fmla="*/ 337661 h 514350"/>
                <a:gd name="connsiteX6112" fmla="*/ 1918811 w 6400800"/>
                <a:gd name="connsiteY6112" fmla="*/ 338614 h 514350"/>
                <a:gd name="connsiteX6113" fmla="*/ 1916906 w 6400800"/>
                <a:gd name="connsiteY6113" fmla="*/ 342424 h 514350"/>
                <a:gd name="connsiteX6114" fmla="*/ 1916906 w 6400800"/>
                <a:gd name="connsiteY6114" fmla="*/ 341471 h 514350"/>
                <a:gd name="connsiteX6115" fmla="*/ 1915954 w 6400800"/>
                <a:gd name="connsiteY6115" fmla="*/ 344329 h 514350"/>
                <a:gd name="connsiteX6116" fmla="*/ 1915001 w 6400800"/>
                <a:gd name="connsiteY6116" fmla="*/ 345281 h 514350"/>
                <a:gd name="connsiteX6117" fmla="*/ 1917859 w 6400800"/>
                <a:gd name="connsiteY6117" fmla="*/ 331946 h 514350"/>
                <a:gd name="connsiteX6118" fmla="*/ 1919764 w 6400800"/>
                <a:gd name="connsiteY6118" fmla="*/ 360521 h 514350"/>
                <a:gd name="connsiteX6119" fmla="*/ 1919764 w 6400800"/>
                <a:gd name="connsiteY6119" fmla="*/ 364331 h 514350"/>
                <a:gd name="connsiteX6120" fmla="*/ 1915001 w 6400800"/>
                <a:gd name="connsiteY6120" fmla="*/ 373856 h 514350"/>
                <a:gd name="connsiteX6121" fmla="*/ 1908334 w 6400800"/>
                <a:gd name="connsiteY6121" fmla="*/ 388144 h 514350"/>
                <a:gd name="connsiteX6122" fmla="*/ 1907381 w 6400800"/>
                <a:gd name="connsiteY6122" fmla="*/ 387191 h 514350"/>
                <a:gd name="connsiteX6123" fmla="*/ 1907381 w 6400800"/>
                <a:gd name="connsiteY6123" fmla="*/ 385286 h 514350"/>
                <a:gd name="connsiteX6124" fmla="*/ 1910239 w 6400800"/>
                <a:gd name="connsiteY6124" fmla="*/ 380524 h 514350"/>
                <a:gd name="connsiteX6125" fmla="*/ 1919764 w 6400800"/>
                <a:gd name="connsiteY6125" fmla="*/ 360521 h 514350"/>
                <a:gd name="connsiteX6126" fmla="*/ 1910239 w 6400800"/>
                <a:gd name="connsiteY6126" fmla="*/ 299561 h 514350"/>
                <a:gd name="connsiteX6127" fmla="*/ 1908334 w 6400800"/>
                <a:gd name="connsiteY6127" fmla="*/ 305276 h 514350"/>
                <a:gd name="connsiteX6128" fmla="*/ 1908334 w 6400800"/>
                <a:gd name="connsiteY6128" fmla="*/ 305276 h 514350"/>
                <a:gd name="connsiteX6129" fmla="*/ 1910239 w 6400800"/>
                <a:gd name="connsiteY6129" fmla="*/ 299561 h 514350"/>
                <a:gd name="connsiteX6130" fmla="*/ 1906429 w 6400800"/>
                <a:gd name="connsiteY6130" fmla="*/ 313849 h 514350"/>
                <a:gd name="connsiteX6131" fmla="*/ 1908334 w 6400800"/>
                <a:gd name="connsiteY6131" fmla="*/ 309086 h 514350"/>
                <a:gd name="connsiteX6132" fmla="*/ 1908334 w 6400800"/>
                <a:gd name="connsiteY6132" fmla="*/ 310039 h 514350"/>
                <a:gd name="connsiteX6133" fmla="*/ 1906429 w 6400800"/>
                <a:gd name="connsiteY6133" fmla="*/ 315754 h 514350"/>
                <a:gd name="connsiteX6134" fmla="*/ 1905476 w 6400800"/>
                <a:gd name="connsiteY6134" fmla="*/ 316706 h 514350"/>
                <a:gd name="connsiteX6135" fmla="*/ 1906429 w 6400800"/>
                <a:gd name="connsiteY6135" fmla="*/ 313849 h 514350"/>
                <a:gd name="connsiteX6136" fmla="*/ 1893094 w 6400800"/>
                <a:gd name="connsiteY6136" fmla="*/ 259556 h 514350"/>
                <a:gd name="connsiteX6137" fmla="*/ 1894046 w 6400800"/>
                <a:gd name="connsiteY6137" fmla="*/ 256699 h 514350"/>
                <a:gd name="connsiteX6138" fmla="*/ 1894999 w 6400800"/>
                <a:gd name="connsiteY6138" fmla="*/ 256699 h 514350"/>
                <a:gd name="connsiteX6139" fmla="*/ 1899761 w 6400800"/>
                <a:gd name="connsiteY6139" fmla="*/ 260509 h 514350"/>
                <a:gd name="connsiteX6140" fmla="*/ 1904524 w 6400800"/>
                <a:gd name="connsiteY6140" fmla="*/ 275749 h 514350"/>
                <a:gd name="connsiteX6141" fmla="*/ 1895951 w 6400800"/>
                <a:gd name="connsiteY6141" fmla="*/ 297656 h 514350"/>
                <a:gd name="connsiteX6142" fmla="*/ 1894046 w 6400800"/>
                <a:gd name="connsiteY6142" fmla="*/ 281464 h 514350"/>
                <a:gd name="connsiteX6143" fmla="*/ 1892141 w 6400800"/>
                <a:gd name="connsiteY6143" fmla="*/ 270034 h 514350"/>
                <a:gd name="connsiteX6144" fmla="*/ 1893094 w 6400800"/>
                <a:gd name="connsiteY6144" fmla="*/ 272891 h 514350"/>
                <a:gd name="connsiteX6145" fmla="*/ 1893094 w 6400800"/>
                <a:gd name="connsiteY6145" fmla="*/ 259556 h 514350"/>
                <a:gd name="connsiteX6146" fmla="*/ 1841659 w 6400800"/>
                <a:gd name="connsiteY6146" fmla="*/ 297656 h 514350"/>
                <a:gd name="connsiteX6147" fmla="*/ 1840706 w 6400800"/>
                <a:gd name="connsiteY6147" fmla="*/ 313849 h 514350"/>
                <a:gd name="connsiteX6148" fmla="*/ 1838801 w 6400800"/>
                <a:gd name="connsiteY6148" fmla="*/ 294799 h 514350"/>
                <a:gd name="connsiteX6149" fmla="*/ 1838801 w 6400800"/>
                <a:gd name="connsiteY6149" fmla="*/ 290989 h 514350"/>
                <a:gd name="connsiteX6150" fmla="*/ 1841659 w 6400800"/>
                <a:gd name="connsiteY6150" fmla="*/ 297656 h 514350"/>
                <a:gd name="connsiteX6151" fmla="*/ 1822609 w 6400800"/>
                <a:gd name="connsiteY6151" fmla="*/ 363379 h 514350"/>
                <a:gd name="connsiteX6152" fmla="*/ 1826419 w 6400800"/>
                <a:gd name="connsiteY6152" fmla="*/ 353854 h 514350"/>
                <a:gd name="connsiteX6153" fmla="*/ 1827371 w 6400800"/>
                <a:gd name="connsiteY6153" fmla="*/ 364331 h 514350"/>
                <a:gd name="connsiteX6154" fmla="*/ 1823561 w 6400800"/>
                <a:gd name="connsiteY6154" fmla="*/ 368141 h 514350"/>
                <a:gd name="connsiteX6155" fmla="*/ 1822609 w 6400800"/>
                <a:gd name="connsiteY6155" fmla="*/ 363379 h 514350"/>
                <a:gd name="connsiteX6156" fmla="*/ 1828324 w 6400800"/>
                <a:gd name="connsiteY6156" fmla="*/ 403384 h 514350"/>
                <a:gd name="connsiteX6157" fmla="*/ 1827371 w 6400800"/>
                <a:gd name="connsiteY6157" fmla="*/ 400526 h 514350"/>
                <a:gd name="connsiteX6158" fmla="*/ 1825466 w 6400800"/>
                <a:gd name="connsiteY6158" fmla="*/ 381476 h 514350"/>
                <a:gd name="connsiteX6159" fmla="*/ 1828324 w 6400800"/>
                <a:gd name="connsiteY6159" fmla="*/ 377666 h 514350"/>
                <a:gd name="connsiteX6160" fmla="*/ 1829276 w 6400800"/>
                <a:gd name="connsiteY6160" fmla="*/ 399574 h 514350"/>
                <a:gd name="connsiteX6161" fmla="*/ 1828324 w 6400800"/>
                <a:gd name="connsiteY6161" fmla="*/ 403384 h 514350"/>
                <a:gd name="connsiteX6162" fmla="*/ 1833086 w 6400800"/>
                <a:gd name="connsiteY6162" fmla="*/ 339566 h 514350"/>
                <a:gd name="connsiteX6163" fmla="*/ 1833086 w 6400800"/>
                <a:gd name="connsiteY6163" fmla="*/ 339566 h 514350"/>
                <a:gd name="connsiteX6164" fmla="*/ 1833086 w 6400800"/>
                <a:gd name="connsiteY6164" fmla="*/ 340519 h 514350"/>
                <a:gd name="connsiteX6165" fmla="*/ 1833086 w 6400800"/>
                <a:gd name="connsiteY6165" fmla="*/ 339566 h 514350"/>
                <a:gd name="connsiteX6166" fmla="*/ 1824514 w 6400800"/>
                <a:gd name="connsiteY6166" fmla="*/ 272891 h 514350"/>
                <a:gd name="connsiteX6167" fmla="*/ 1824514 w 6400800"/>
                <a:gd name="connsiteY6167" fmla="*/ 263366 h 514350"/>
                <a:gd name="connsiteX6168" fmla="*/ 1835944 w 6400800"/>
                <a:gd name="connsiteY6168" fmla="*/ 285274 h 514350"/>
                <a:gd name="connsiteX6169" fmla="*/ 1834991 w 6400800"/>
                <a:gd name="connsiteY6169" fmla="*/ 294799 h 514350"/>
                <a:gd name="connsiteX6170" fmla="*/ 1834039 w 6400800"/>
                <a:gd name="connsiteY6170" fmla="*/ 320516 h 514350"/>
                <a:gd name="connsiteX6171" fmla="*/ 1834039 w 6400800"/>
                <a:gd name="connsiteY6171" fmla="*/ 330994 h 514350"/>
                <a:gd name="connsiteX6172" fmla="*/ 1833086 w 6400800"/>
                <a:gd name="connsiteY6172" fmla="*/ 331946 h 514350"/>
                <a:gd name="connsiteX6173" fmla="*/ 1832134 w 6400800"/>
                <a:gd name="connsiteY6173" fmla="*/ 332899 h 514350"/>
                <a:gd name="connsiteX6174" fmla="*/ 1827371 w 6400800"/>
                <a:gd name="connsiteY6174" fmla="*/ 316706 h 514350"/>
                <a:gd name="connsiteX6175" fmla="*/ 1822609 w 6400800"/>
                <a:gd name="connsiteY6175" fmla="*/ 303371 h 514350"/>
                <a:gd name="connsiteX6176" fmla="*/ 1824514 w 6400800"/>
                <a:gd name="connsiteY6176" fmla="*/ 272891 h 514350"/>
                <a:gd name="connsiteX6177" fmla="*/ 1822609 w 6400800"/>
                <a:gd name="connsiteY6177" fmla="*/ 309086 h 514350"/>
                <a:gd name="connsiteX6178" fmla="*/ 1823561 w 6400800"/>
                <a:gd name="connsiteY6178" fmla="*/ 317659 h 514350"/>
                <a:gd name="connsiteX6179" fmla="*/ 1825466 w 6400800"/>
                <a:gd name="connsiteY6179" fmla="*/ 338614 h 514350"/>
                <a:gd name="connsiteX6180" fmla="*/ 1825466 w 6400800"/>
                <a:gd name="connsiteY6180" fmla="*/ 340519 h 514350"/>
                <a:gd name="connsiteX6181" fmla="*/ 1820704 w 6400800"/>
                <a:gd name="connsiteY6181" fmla="*/ 348139 h 514350"/>
                <a:gd name="connsiteX6182" fmla="*/ 1820704 w 6400800"/>
                <a:gd name="connsiteY6182" fmla="*/ 332899 h 514350"/>
                <a:gd name="connsiteX6183" fmla="*/ 1820704 w 6400800"/>
                <a:gd name="connsiteY6183" fmla="*/ 331946 h 514350"/>
                <a:gd name="connsiteX6184" fmla="*/ 1822609 w 6400800"/>
                <a:gd name="connsiteY6184" fmla="*/ 309086 h 514350"/>
                <a:gd name="connsiteX6185" fmla="*/ 1763554 w 6400800"/>
                <a:gd name="connsiteY6185" fmla="*/ 411956 h 514350"/>
                <a:gd name="connsiteX6186" fmla="*/ 1762601 w 6400800"/>
                <a:gd name="connsiteY6186" fmla="*/ 406241 h 514350"/>
                <a:gd name="connsiteX6187" fmla="*/ 1761649 w 6400800"/>
                <a:gd name="connsiteY6187" fmla="*/ 397669 h 514350"/>
                <a:gd name="connsiteX6188" fmla="*/ 1761649 w 6400800"/>
                <a:gd name="connsiteY6188" fmla="*/ 397669 h 514350"/>
                <a:gd name="connsiteX6189" fmla="*/ 1764506 w 6400800"/>
                <a:gd name="connsiteY6189" fmla="*/ 400526 h 514350"/>
                <a:gd name="connsiteX6190" fmla="*/ 1763554 w 6400800"/>
                <a:gd name="connsiteY6190" fmla="*/ 411956 h 514350"/>
                <a:gd name="connsiteX6191" fmla="*/ 1766411 w 6400800"/>
                <a:gd name="connsiteY6191" fmla="*/ 379571 h 514350"/>
                <a:gd name="connsiteX6192" fmla="*/ 1766411 w 6400800"/>
                <a:gd name="connsiteY6192" fmla="*/ 379571 h 514350"/>
                <a:gd name="connsiteX6193" fmla="*/ 1766411 w 6400800"/>
                <a:gd name="connsiteY6193" fmla="*/ 377666 h 514350"/>
                <a:gd name="connsiteX6194" fmla="*/ 1766411 w 6400800"/>
                <a:gd name="connsiteY6194" fmla="*/ 379571 h 514350"/>
                <a:gd name="connsiteX6195" fmla="*/ 1792129 w 6400800"/>
                <a:gd name="connsiteY6195" fmla="*/ 251936 h 514350"/>
                <a:gd name="connsiteX6196" fmla="*/ 1802606 w 6400800"/>
                <a:gd name="connsiteY6196" fmla="*/ 219551 h 514350"/>
                <a:gd name="connsiteX6197" fmla="*/ 1802606 w 6400800"/>
                <a:gd name="connsiteY6197" fmla="*/ 219551 h 514350"/>
                <a:gd name="connsiteX6198" fmla="*/ 1801654 w 6400800"/>
                <a:gd name="connsiteY6198" fmla="*/ 274796 h 514350"/>
                <a:gd name="connsiteX6199" fmla="*/ 1800701 w 6400800"/>
                <a:gd name="connsiteY6199" fmla="*/ 327184 h 514350"/>
                <a:gd name="connsiteX6200" fmla="*/ 1794034 w 6400800"/>
                <a:gd name="connsiteY6200" fmla="*/ 310991 h 514350"/>
                <a:gd name="connsiteX6201" fmla="*/ 1788319 w 6400800"/>
                <a:gd name="connsiteY6201" fmla="*/ 294799 h 514350"/>
                <a:gd name="connsiteX6202" fmla="*/ 1787366 w 6400800"/>
                <a:gd name="connsiteY6202" fmla="*/ 292894 h 514350"/>
                <a:gd name="connsiteX6203" fmla="*/ 1786414 w 6400800"/>
                <a:gd name="connsiteY6203" fmla="*/ 287179 h 514350"/>
                <a:gd name="connsiteX6204" fmla="*/ 1788319 w 6400800"/>
                <a:gd name="connsiteY6204" fmla="*/ 279559 h 514350"/>
                <a:gd name="connsiteX6205" fmla="*/ 1787366 w 6400800"/>
                <a:gd name="connsiteY6205" fmla="*/ 275749 h 514350"/>
                <a:gd name="connsiteX6206" fmla="*/ 1785461 w 6400800"/>
                <a:gd name="connsiteY6206" fmla="*/ 274796 h 514350"/>
                <a:gd name="connsiteX6207" fmla="*/ 1785461 w 6400800"/>
                <a:gd name="connsiteY6207" fmla="*/ 274796 h 514350"/>
                <a:gd name="connsiteX6208" fmla="*/ 1792129 w 6400800"/>
                <a:gd name="connsiteY6208" fmla="*/ 251936 h 514350"/>
                <a:gd name="connsiteX6209" fmla="*/ 1785461 w 6400800"/>
                <a:gd name="connsiteY6209" fmla="*/ 276701 h 514350"/>
                <a:gd name="connsiteX6210" fmla="*/ 1786414 w 6400800"/>
                <a:gd name="connsiteY6210" fmla="*/ 278606 h 514350"/>
                <a:gd name="connsiteX6211" fmla="*/ 1786414 w 6400800"/>
                <a:gd name="connsiteY6211" fmla="*/ 282416 h 514350"/>
                <a:gd name="connsiteX6212" fmla="*/ 1785461 w 6400800"/>
                <a:gd name="connsiteY6212" fmla="*/ 276701 h 514350"/>
                <a:gd name="connsiteX6213" fmla="*/ 1785461 w 6400800"/>
                <a:gd name="connsiteY6213" fmla="*/ 276701 h 514350"/>
                <a:gd name="connsiteX6214" fmla="*/ 1776889 w 6400800"/>
                <a:gd name="connsiteY6214" fmla="*/ 330994 h 514350"/>
                <a:gd name="connsiteX6215" fmla="*/ 1785461 w 6400800"/>
                <a:gd name="connsiteY6215" fmla="*/ 376714 h 514350"/>
                <a:gd name="connsiteX6216" fmla="*/ 1786414 w 6400800"/>
                <a:gd name="connsiteY6216" fmla="*/ 385286 h 514350"/>
                <a:gd name="connsiteX6217" fmla="*/ 1784509 w 6400800"/>
                <a:gd name="connsiteY6217" fmla="*/ 382429 h 514350"/>
                <a:gd name="connsiteX6218" fmla="*/ 1785461 w 6400800"/>
                <a:gd name="connsiteY6218" fmla="*/ 374809 h 514350"/>
                <a:gd name="connsiteX6219" fmla="*/ 1783556 w 6400800"/>
                <a:gd name="connsiteY6219" fmla="*/ 380524 h 514350"/>
                <a:gd name="connsiteX6220" fmla="*/ 1776889 w 6400800"/>
                <a:gd name="connsiteY6220" fmla="*/ 370999 h 514350"/>
                <a:gd name="connsiteX6221" fmla="*/ 1776889 w 6400800"/>
                <a:gd name="connsiteY6221" fmla="*/ 337661 h 514350"/>
                <a:gd name="connsiteX6222" fmla="*/ 1776889 w 6400800"/>
                <a:gd name="connsiteY6222" fmla="*/ 330994 h 514350"/>
                <a:gd name="connsiteX6223" fmla="*/ 1755934 w 6400800"/>
                <a:gd name="connsiteY6223" fmla="*/ 211931 h 514350"/>
                <a:gd name="connsiteX6224" fmla="*/ 1761649 w 6400800"/>
                <a:gd name="connsiteY6224" fmla="*/ 233839 h 514350"/>
                <a:gd name="connsiteX6225" fmla="*/ 1762601 w 6400800"/>
                <a:gd name="connsiteY6225" fmla="*/ 238601 h 514350"/>
                <a:gd name="connsiteX6226" fmla="*/ 1760696 w 6400800"/>
                <a:gd name="connsiteY6226" fmla="*/ 234791 h 514350"/>
                <a:gd name="connsiteX6227" fmla="*/ 1759744 w 6400800"/>
                <a:gd name="connsiteY6227" fmla="*/ 230981 h 514350"/>
                <a:gd name="connsiteX6228" fmla="*/ 1759744 w 6400800"/>
                <a:gd name="connsiteY6228" fmla="*/ 232886 h 514350"/>
                <a:gd name="connsiteX6229" fmla="*/ 1756886 w 6400800"/>
                <a:gd name="connsiteY6229" fmla="*/ 227171 h 514350"/>
                <a:gd name="connsiteX6230" fmla="*/ 1754981 w 6400800"/>
                <a:gd name="connsiteY6230" fmla="*/ 223361 h 514350"/>
                <a:gd name="connsiteX6231" fmla="*/ 1755934 w 6400800"/>
                <a:gd name="connsiteY6231" fmla="*/ 211931 h 514350"/>
                <a:gd name="connsiteX6232" fmla="*/ 1754981 w 6400800"/>
                <a:gd name="connsiteY6232" fmla="*/ 232886 h 514350"/>
                <a:gd name="connsiteX6233" fmla="*/ 1755934 w 6400800"/>
                <a:gd name="connsiteY6233" fmla="*/ 235744 h 514350"/>
                <a:gd name="connsiteX6234" fmla="*/ 1754981 w 6400800"/>
                <a:gd name="connsiteY6234" fmla="*/ 240506 h 514350"/>
                <a:gd name="connsiteX6235" fmla="*/ 1754981 w 6400800"/>
                <a:gd name="connsiteY6235" fmla="*/ 232886 h 514350"/>
                <a:gd name="connsiteX6236" fmla="*/ 1754029 w 6400800"/>
                <a:gd name="connsiteY6236" fmla="*/ 281464 h 514350"/>
                <a:gd name="connsiteX6237" fmla="*/ 1754981 w 6400800"/>
                <a:gd name="connsiteY6237" fmla="*/ 252889 h 514350"/>
                <a:gd name="connsiteX6238" fmla="*/ 1756886 w 6400800"/>
                <a:gd name="connsiteY6238" fmla="*/ 236696 h 514350"/>
                <a:gd name="connsiteX6239" fmla="*/ 1763554 w 6400800"/>
                <a:gd name="connsiteY6239" fmla="*/ 256699 h 514350"/>
                <a:gd name="connsiteX6240" fmla="*/ 1768316 w 6400800"/>
                <a:gd name="connsiteY6240" fmla="*/ 286226 h 514350"/>
                <a:gd name="connsiteX6241" fmla="*/ 1754981 w 6400800"/>
                <a:gd name="connsiteY6241" fmla="*/ 322421 h 514350"/>
                <a:gd name="connsiteX6242" fmla="*/ 1754029 w 6400800"/>
                <a:gd name="connsiteY6242" fmla="*/ 317659 h 514350"/>
                <a:gd name="connsiteX6243" fmla="*/ 1754029 w 6400800"/>
                <a:gd name="connsiteY6243" fmla="*/ 316706 h 514350"/>
                <a:gd name="connsiteX6244" fmla="*/ 1754029 w 6400800"/>
                <a:gd name="connsiteY6244" fmla="*/ 281464 h 514350"/>
                <a:gd name="connsiteX6245" fmla="*/ 1687354 w 6400800"/>
                <a:gd name="connsiteY6245" fmla="*/ 295751 h 514350"/>
                <a:gd name="connsiteX6246" fmla="*/ 1685449 w 6400800"/>
                <a:gd name="connsiteY6246" fmla="*/ 314801 h 514350"/>
                <a:gd name="connsiteX6247" fmla="*/ 1684496 w 6400800"/>
                <a:gd name="connsiteY6247" fmla="*/ 325279 h 514350"/>
                <a:gd name="connsiteX6248" fmla="*/ 1681639 w 6400800"/>
                <a:gd name="connsiteY6248" fmla="*/ 311944 h 514350"/>
                <a:gd name="connsiteX6249" fmla="*/ 1681639 w 6400800"/>
                <a:gd name="connsiteY6249" fmla="*/ 309086 h 514350"/>
                <a:gd name="connsiteX6250" fmla="*/ 1681639 w 6400800"/>
                <a:gd name="connsiteY6250" fmla="*/ 310039 h 514350"/>
                <a:gd name="connsiteX6251" fmla="*/ 1680686 w 6400800"/>
                <a:gd name="connsiteY6251" fmla="*/ 306229 h 514350"/>
                <a:gd name="connsiteX6252" fmla="*/ 1681639 w 6400800"/>
                <a:gd name="connsiteY6252" fmla="*/ 303371 h 514350"/>
                <a:gd name="connsiteX6253" fmla="*/ 1684496 w 6400800"/>
                <a:gd name="connsiteY6253" fmla="*/ 295751 h 514350"/>
                <a:gd name="connsiteX6254" fmla="*/ 1689259 w 6400800"/>
                <a:gd name="connsiteY6254" fmla="*/ 282416 h 514350"/>
                <a:gd name="connsiteX6255" fmla="*/ 1687354 w 6400800"/>
                <a:gd name="connsiteY6255" fmla="*/ 295751 h 514350"/>
                <a:gd name="connsiteX6256" fmla="*/ 1678781 w 6400800"/>
                <a:gd name="connsiteY6256" fmla="*/ 276701 h 514350"/>
                <a:gd name="connsiteX6257" fmla="*/ 1684496 w 6400800"/>
                <a:gd name="connsiteY6257" fmla="*/ 245269 h 514350"/>
                <a:gd name="connsiteX6258" fmla="*/ 1686401 w 6400800"/>
                <a:gd name="connsiteY6258" fmla="*/ 259556 h 514350"/>
                <a:gd name="connsiteX6259" fmla="*/ 1686401 w 6400800"/>
                <a:gd name="connsiteY6259" fmla="*/ 268129 h 514350"/>
                <a:gd name="connsiteX6260" fmla="*/ 1686401 w 6400800"/>
                <a:gd name="connsiteY6260" fmla="*/ 270986 h 514350"/>
                <a:gd name="connsiteX6261" fmla="*/ 1675924 w 6400800"/>
                <a:gd name="connsiteY6261" fmla="*/ 292894 h 514350"/>
                <a:gd name="connsiteX6262" fmla="*/ 1675924 w 6400800"/>
                <a:gd name="connsiteY6262" fmla="*/ 291941 h 514350"/>
                <a:gd name="connsiteX6263" fmla="*/ 1678781 w 6400800"/>
                <a:gd name="connsiteY6263" fmla="*/ 278606 h 514350"/>
                <a:gd name="connsiteX6264" fmla="*/ 1679734 w 6400800"/>
                <a:gd name="connsiteY6264" fmla="*/ 275749 h 514350"/>
                <a:gd name="connsiteX6265" fmla="*/ 1678781 w 6400800"/>
                <a:gd name="connsiteY6265" fmla="*/ 276701 h 514350"/>
                <a:gd name="connsiteX6266" fmla="*/ 1677829 w 6400800"/>
                <a:gd name="connsiteY6266" fmla="*/ 199549 h 514350"/>
                <a:gd name="connsiteX6267" fmla="*/ 1678781 w 6400800"/>
                <a:gd name="connsiteY6267" fmla="*/ 204311 h 514350"/>
                <a:gd name="connsiteX6268" fmla="*/ 1676876 w 6400800"/>
                <a:gd name="connsiteY6268" fmla="*/ 213836 h 514350"/>
                <a:gd name="connsiteX6269" fmla="*/ 1677829 w 6400800"/>
                <a:gd name="connsiteY6269" fmla="*/ 199549 h 514350"/>
                <a:gd name="connsiteX6270" fmla="*/ 1640681 w 6400800"/>
                <a:gd name="connsiteY6270" fmla="*/ 226219 h 514350"/>
                <a:gd name="connsiteX6271" fmla="*/ 1649254 w 6400800"/>
                <a:gd name="connsiteY6271" fmla="*/ 254794 h 514350"/>
                <a:gd name="connsiteX6272" fmla="*/ 1654016 w 6400800"/>
                <a:gd name="connsiteY6272" fmla="*/ 274796 h 514350"/>
                <a:gd name="connsiteX6273" fmla="*/ 1653064 w 6400800"/>
                <a:gd name="connsiteY6273" fmla="*/ 281464 h 514350"/>
                <a:gd name="connsiteX6274" fmla="*/ 1652111 w 6400800"/>
                <a:gd name="connsiteY6274" fmla="*/ 279559 h 514350"/>
                <a:gd name="connsiteX6275" fmla="*/ 1652111 w 6400800"/>
                <a:gd name="connsiteY6275" fmla="*/ 282416 h 514350"/>
                <a:gd name="connsiteX6276" fmla="*/ 1649254 w 6400800"/>
                <a:gd name="connsiteY6276" fmla="*/ 300514 h 514350"/>
                <a:gd name="connsiteX6277" fmla="*/ 1641634 w 6400800"/>
                <a:gd name="connsiteY6277" fmla="*/ 281464 h 514350"/>
                <a:gd name="connsiteX6278" fmla="*/ 1643539 w 6400800"/>
                <a:gd name="connsiteY6278" fmla="*/ 279559 h 514350"/>
                <a:gd name="connsiteX6279" fmla="*/ 1647349 w 6400800"/>
                <a:gd name="connsiteY6279" fmla="*/ 277654 h 514350"/>
                <a:gd name="connsiteX6280" fmla="*/ 1654016 w 6400800"/>
                <a:gd name="connsiteY6280" fmla="*/ 273844 h 514350"/>
                <a:gd name="connsiteX6281" fmla="*/ 1647349 w 6400800"/>
                <a:gd name="connsiteY6281" fmla="*/ 276701 h 514350"/>
                <a:gd name="connsiteX6282" fmla="*/ 1643539 w 6400800"/>
                <a:gd name="connsiteY6282" fmla="*/ 278606 h 514350"/>
                <a:gd name="connsiteX6283" fmla="*/ 1642586 w 6400800"/>
                <a:gd name="connsiteY6283" fmla="*/ 279559 h 514350"/>
                <a:gd name="connsiteX6284" fmla="*/ 1642586 w 6400800"/>
                <a:gd name="connsiteY6284" fmla="*/ 255746 h 514350"/>
                <a:gd name="connsiteX6285" fmla="*/ 1640681 w 6400800"/>
                <a:gd name="connsiteY6285" fmla="*/ 226219 h 514350"/>
                <a:gd name="connsiteX6286" fmla="*/ 1640681 w 6400800"/>
                <a:gd name="connsiteY6286" fmla="*/ 226219 h 514350"/>
                <a:gd name="connsiteX6287" fmla="*/ 1620679 w 6400800"/>
                <a:gd name="connsiteY6287" fmla="*/ 348139 h 514350"/>
                <a:gd name="connsiteX6288" fmla="*/ 1620679 w 6400800"/>
                <a:gd name="connsiteY6288" fmla="*/ 351949 h 514350"/>
                <a:gd name="connsiteX6289" fmla="*/ 1620679 w 6400800"/>
                <a:gd name="connsiteY6289" fmla="*/ 353854 h 514350"/>
                <a:gd name="connsiteX6290" fmla="*/ 1618774 w 6400800"/>
                <a:gd name="connsiteY6290" fmla="*/ 356711 h 514350"/>
                <a:gd name="connsiteX6291" fmla="*/ 1620679 w 6400800"/>
                <a:gd name="connsiteY6291" fmla="*/ 348139 h 514350"/>
                <a:gd name="connsiteX6292" fmla="*/ 1618774 w 6400800"/>
                <a:gd name="connsiteY6292" fmla="*/ 311944 h 514350"/>
                <a:gd name="connsiteX6293" fmla="*/ 1616869 w 6400800"/>
                <a:gd name="connsiteY6293" fmla="*/ 315754 h 514350"/>
                <a:gd name="connsiteX6294" fmla="*/ 1605439 w 6400800"/>
                <a:gd name="connsiteY6294" fmla="*/ 343376 h 514350"/>
                <a:gd name="connsiteX6295" fmla="*/ 1602581 w 6400800"/>
                <a:gd name="connsiteY6295" fmla="*/ 350996 h 514350"/>
                <a:gd name="connsiteX6296" fmla="*/ 1602581 w 6400800"/>
                <a:gd name="connsiteY6296" fmla="*/ 342424 h 514350"/>
                <a:gd name="connsiteX6297" fmla="*/ 1613059 w 6400800"/>
                <a:gd name="connsiteY6297" fmla="*/ 321469 h 514350"/>
                <a:gd name="connsiteX6298" fmla="*/ 1619726 w 6400800"/>
                <a:gd name="connsiteY6298" fmla="*/ 310039 h 514350"/>
                <a:gd name="connsiteX6299" fmla="*/ 1618774 w 6400800"/>
                <a:gd name="connsiteY6299" fmla="*/ 311944 h 514350"/>
                <a:gd name="connsiteX6300" fmla="*/ 1610201 w 6400800"/>
                <a:gd name="connsiteY6300" fmla="*/ 269081 h 514350"/>
                <a:gd name="connsiteX6301" fmla="*/ 1614011 w 6400800"/>
                <a:gd name="connsiteY6301" fmla="*/ 258604 h 514350"/>
                <a:gd name="connsiteX6302" fmla="*/ 1616869 w 6400800"/>
                <a:gd name="connsiteY6302" fmla="*/ 252889 h 514350"/>
                <a:gd name="connsiteX6303" fmla="*/ 1617821 w 6400800"/>
                <a:gd name="connsiteY6303" fmla="*/ 292894 h 514350"/>
                <a:gd name="connsiteX6304" fmla="*/ 1617821 w 6400800"/>
                <a:gd name="connsiteY6304" fmla="*/ 293846 h 514350"/>
                <a:gd name="connsiteX6305" fmla="*/ 1614011 w 6400800"/>
                <a:gd name="connsiteY6305" fmla="*/ 289084 h 514350"/>
                <a:gd name="connsiteX6306" fmla="*/ 1606391 w 6400800"/>
                <a:gd name="connsiteY6306" fmla="*/ 277654 h 514350"/>
                <a:gd name="connsiteX6307" fmla="*/ 1610201 w 6400800"/>
                <a:gd name="connsiteY6307" fmla="*/ 269081 h 514350"/>
                <a:gd name="connsiteX6308" fmla="*/ 1600676 w 6400800"/>
                <a:gd name="connsiteY6308" fmla="*/ 297656 h 514350"/>
                <a:gd name="connsiteX6309" fmla="*/ 1606391 w 6400800"/>
                <a:gd name="connsiteY6309" fmla="*/ 279559 h 514350"/>
                <a:gd name="connsiteX6310" fmla="*/ 1611154 w 6400800"/>
                <a:gd name="connsiteY6310" fmla="*/ 290989 h 514350"/>
                <a:gd name="connsiteX6311" fmla="*/ 1616869 w 6400800"/>
                <a:gd name="connsiteY6311" fmla="*/ 303371 h 514350"/>
                <a:gd name="connsiteX6312" fmla="*/ 1606391 w 6400800"/>
                <a:gd name="connsiteY6312" fmla="*/ 317659 h 514350"/>
                <a:gd name="connsiteX6313" fmla="*/ 1601629 w 6400800"/>
                <a:gd name="connsiteY6313" fmla="*/ 325279 h 514350"/>
                <a:gd name="connsiteX6314" fmla="*/ 1600676 w 6400800"/>
                <a:gd name="connsiteY6314" fmla="*/ 319564 h 514350"/>
                <a:gd name="connsiteX6315" fmla="*/ 1599724 w 6400800"/>
                <a:gd name="connsiteY6315" fmla="*/ 305276 h 514350"/>
                <a:gd name="connsiteX6316" fmla="*/ 1600676 w 6400800"/>
                <a:gd name="connsiteY6316" fmla="*/ 297656 h 514350"/>
                <a:gd name="connsiteX6317" fmla="*/ 1567339 w 6400800"/>
                <a:gd name="connsiteY6317" fmla="*/ 315754 h 514350"/>
                <a:gd name="connsiteX6318" fmla="*/ 1568291 w 6400800"/>
                <a:gd name="connsiteY6318" fmla="*/ 330041 h 514350"/>
                <a:gd name="connsiteX6319" fmla="*/ 1566386 w 6400800"/>
                <a:gd name="connsiteY6319" fmla="*/ 320516 h 514350"/>
                <a:gd name="connsiteX6320" fmla="*/ 1567339 w 6400800"/>
                <a:gd name="connsiteY6320" fmla="*/ 315754 h 514350"/>
                <a:gd name="connsiteX6321" fmla="*/ 1547336 w 6400800"/>
                <a:gd name="connsiteY6321" fmla="*/ 265271 h 514350"/>
                <a:gd name="connsiteX6322" fmla="*/ 1546384 w 6400800"/>
                <a:gd name="connsiteY6322" fmla="*/ 275749 h 514350"/>
                <a:gd name="connsiteX6323" fmla="*/ 1545431 w 6400800"/>
                <a:gd name="connsiteY6323" fmla="*/ 272891 h 514350"/>
                <a:gd name="connsiteX6324" fmla="*/ 1547336 w 6400800"/>
                <a:gd name="connsiteY6324" fmla="*/ 265271 h 514350"/>
                <a:gd name="connsiteX6325" fmla="*/ 1541621 w 6400800"/>
                <a:gd name="connsiteY6325" fmla="*/ 286226 h 514350"/>
                <a:gd name="connsiteX6326" fmla="*/ 1543526 w 6400800"/>
                <a:gd name="connsiteY6326" fmla="*/ 293846 h 514350"/>
                <a:gd name="connsiteX6327" fmla="*/ 1542574 w 6400800"/>
                <a:gd name="connsiteY6327" fmla="*/ 301466 h 514350"/>
                <a:gd name="connsiteX6328" fmla="*/ 1539716 w 6400800"/>
                <a:gd name="connsiteY6328" fmla="*/ 291941 h 514350"/>
                <a:gd name="connsiteX6329" fmla="*/ 1541621 w 6400800"/>
                <a:gd name="connsiteY6329" fmla="*/ 286226 h 514350"/>
                <a:gd name="connsiteX6330" fmla="*/ 1537811 w 6400800"/>
                <a:gd name="connsiteY6330" fmla="*/ 271939 h 514350"/>
                <a:gd name="connsiteX6331" fmla="*/ 1538764 w 6400800"/>
                <a:gd name="connsiteY6331" fmla="*/ 276701 h 514350"/>
                <a:gd name="connsiteX6332" fmla="*/ 1536859 w 6400800"/>
                <a:gd name="connsiteY6332" fmla="*/ 280511 h 514350"/>
                <a:gd name="connsiteX6333" fmla="*/ 1537811 w 6400800"/>
                <a:gd name="connsiteY6333" fmla="*/ 271939 h 514350"/>
                <a:gd name="connsiteX6334" fmla="*/ 1533049 w 6400800"/>
                <a:gd name="connsiteY6334" fmla="*/ 338614 h 514350"/>
                <a:gd name="connsiteX6335" fmla="*/ 1533049 w 6400800"/>
                <a:gd name="connsiteY6335" fmla="*/ 335756 h 514350"/>
                <a:gd name="connsiteX6336" fmla="*/ 1535906 w 6400800"/>
                <a:gd name="connsiteY6336" fmla="*/ 350044 h 514350"/>
                <a:gd name="connsiteX6337" fmla="*/ 1536859 w 6400800"/>
                <a:gd name="connsiteY6337" fmla="*/ 357664 h 514350"/>
                <a:gd name="connsiteX6338" fmla="*/ 1536859 w 6400800"/>
                <a:gd name="connsiteY6338" fmla="*/ 362426 h 514350"/>
                <a:gd name="connsiteX6339" fmla="*/ 1536859 w 6400800"/>
                <a:gd name="connsiteY6339" fmla="*/ 362426 h 514350"/>
                <a:gd name="connsiteX6340" fmla="*/ 1532096 w 6400800"/>
                <a:gd name="connsiteY6340" fmla="*/ 346234 h 514350"/>
                <a:gd name="connsiteX6341" fmla="*/ 1533049 w 6400800"/>
                <a:gd name="connsiteY6341" fmla="*/ 338614 h 514350"/>
                <a:gd name="connsiteX6342" fmla="*/ 1519714 w 6400800"/>
                <a:gd name="connsiteY6342" fmla="*/ 270986 h 514350"/>
                <a:gd name="connsiteX6343" fmla="*/ 1525429 w 6400800"/>
                <a:gd name="connsiteY6343" fmla="*/ 297656 h 514350"/>
                <a:gd name="connsiteX6344" fmla="*/ 1524476 w 6400800"/>
                <a:gd name="connsiteY6344" fmla="*/ 301466 h 514350"/>
                <a:gd name="connsiteX6345" fmla="*/ 1521619 w 6400800"/>
                <a:gd name="connsiteY6345" fmla="*/ 315754 h 514350"/>
                <a:gd name="connsiteX6346" fmla="*/ 1519714 w 6400800"/>
                <a:gd name="connsiteY6346" fmla="*/ 310991 h 514350"/>
                <a:gd name="connsiteX6347" fmla="*/ 1517809 w 6400800"/>
                <a:gd name="connsiteY6347" fmla="*/ 268129 h 514350"/>
                <a:gd name="connsiteX6348" fmla="*/ 1519714 w 6400800"/>
                <a:gd name="connsiteY6348" fmla="*/ 270986 h 514350"/>
                <a:gd name="connsiteX6349" fmla="*/ 1503521 w 6400800"/>
                <a:gd name="connsiteY6349" fmla="*/ 302419 h 514350"/>
                <a:gd name="connsiteX6350" fmla="*/ 1502569 w 6400800"/>
                <a:gd name="connsiteY6350" fmla="*/ 313849 h 514350"/>
                <a:gd name="connsiteX6351" fmla="*/ 1502569 w 6400800"/>
                <a:gd name="connsiteY6351" fmla="*/ 330041 h 514350"/>
                <a:gd name="connsiteX6352" fmla="*/ 1501616 w 6400800"/>
                <a:gd name="connsiteY6352" fmla="*/ 329089 h 514350"/>
                <a:gd name="connsiteX6353" fmla="*/ 1497806 w 6400800"/>
                <a:gd name="connsiteY6353" fmla="*/ 311944 h 514350"/>
                <a:gd name="connsiteX6354" fmla="*/ 1503521 w 6400800"/>
                <a:gd name="connsiteY6354" fmla="*/ 302419 h 514350"/>
                <a:gd name="connsiteX6355" fmla="*/ 1477804 w 6400800"/>
                <a:gd name="connsiteY6355" fmla="*/ 272891 h 514350"/>
                <a:gd name="connsiteX6356" fmla="*/ 1477804 w 6400800"/>
                <a:gd name="connsiteY6356" fmla="*/ 272891 h 514350"/>
                <a:gd name="connsiteX6357" fmla="*/ 1477804 w 6400800"/>
                <a:gd name="connsiteY6357" fmla="*/ 282416 h 514350"/>
                <a:gd name="connsiteX6358" fmla="*/ 1476851 w 6400800"/>
                <a:gd name="connsiteY6358" fmla="*/ 294799 h 514350"/>
                <a:gd name="connsiteX6359" fmla="*/ 1475899 w 6400800"/>
                <a:gd name="connsiteY6359" fmla="*/ 295751 h 514350"/>
                <a:gd name="connsiteX6360" fmla="*/ 1474946 w 6400800"/>
                <a:gd name="connsiteY6360" fmla="*/ 282416 h 514350"/>
                <a:gd name="connsiteX6361" fmla="*/ 1477804 w 6400800"/>
                <a:gd name="connsiteY6361" fmla="*/ 272891 h 514350"/>
                <a:gd name="connsiteX6362" fmla="*/ 1461611 w 6400800"/>
                <a:gd name="connsiteY6362" fmla="*/ 326231 h 514350"/>
                <a:gd name="connsiteX6363" fmla="*/ 1461611 w 6400800"/>
                <a:gd name="connsiteY6363" fmla="*/ 328136 h 514350"/>
                <a:gd name="connsiteX6364" fmla="*/ 1460659 w 6400800"/>
                <a:gd name="connsiteY6364" fmla="*/ 330041 h 514350"/>
                <a:gd name="connsiteX6365" fmla="*/ 1460659 w 6400800"/>
                <a:gd name="connsiteY6365" fmla="*/ 329089 h 514350"/>
                <a:gd name="connsiteX6366" fmla="*/ 1461611 w 6400800"/>
                <a:gd name="connsiteY6366" fmla="*/ 326231 h 514350"/>
                <a:gd name="connsiteX6367" fmla="*/ 1457801 w 6400800"/>
                <a:gd name="connsiteY6367" fmla="*/ 309086 h 514350"/>
                <a:gd name="connsiteX6368" fmla="*/ 1457801 w 6400800"/>
                <a:gd name="connsiteY6368" fmla="*/ 309086 h 514350"/>
                <a:gd name="connsiteX6369" fmla="*/ 1455896 w 6400800"/>
                <a:gd name="connsiteY6369" fmla="*/ 302419 h 514350"/>
                <a:gd name="connsiteX6370" fmla="*/ 1457801 w 6400800"/>
                <a:gd name="connsiteY6370" fmla="*/ 309086 h 514350"/>
                <a:gd name="connsiteX6371" fmla="*/ 1442561 w 6400800"/>
                <a:gd name="connsiteY6371" fmla="*/ 328136 h 514350"/>
                <a:gd name="connsiteX6372" fmla="*/ 1442561 w 6400800"/>
                <a:gd name="connsiteY6372" fmla="*/ 318611 h 514350"/>
                <a:gd name="connsiteX6373" fmla="*/ 1444466 w 6400800"/>
                <a:gd name="connsiteY6373" fmla="*/ 333851 h 514350"/>
                <a:gd name="connsiteX6374" fmla="*/ 1442561 w 6400800"/>
                <a:gd name="connsiteY6374" fmla="*/ 330041 h 514350"/>
                <a:gd name="connsiteX6375" fmla="*/ 1442561 w 6400800"/>
                <a:gd name="connsiteY6375" fmla="*/ 328136 h 514350"/>
                <a:gd name="connsiteX6376" fmla="*/ 1415891 w 6400800"/>
                <a:gd name="connsiteY6376" fmla="*/ 281464 h 514350"/>
                <a:gd name="connsiteX6377" fmla="*/ 1415891 w 6400800"/>
                <a:gd name="connsiteY6377" fmla="*/ 289084 h 514350"/>
                <a:gd name="connsiteX6378" fmla="*/ 1415891 w 6400800"/>
                <a:gd name="connsiteY6378" fmla="*/ 289084 h 514350"/>
                <a:gd name="connsiteX6379" fmla="*/ 1413034 w 6400800"/>
                <a:gd name="connsiteY6379" fmla="*/ 286226 h 514350"/>
                <a:gd name="connsiteX6380" fmla="*/ 1415891 w 6400800"/>
                <a:gd name="connsiteY6380" fmla="*/ 281464 h 514350"/>
                <a:gd name="connsiteX6381" fmla="*/ 1412081 w 6400800"/>
                <a:gd name="connsiteY6381" fmla="*/ 290036 h 514350"/>
                <a:gd name="connsiteX6382" fmla="*/ 1413986 w 6400800"/>
                <a:gd name="connsiteY6382" fmla="*/ 292894 h 514350"/>
                <a:gd name="connsiteX6383" fmla="*/ 1415891 w 6400800"/>
                <a:gd name="connsiteY6383" fmla="*/ 295751 h 514350"/>
                <a:gd name="connsiteX6384" fmla="*/ 1415891 w 6400800"/>
                <a:gd name="connsiteY6384" fmla="*/ 300514 h 514350"/>
                <a:gd name="connsiteX6385" fmla="*/ 1412081 w 6400800"/>
                <a:gd name="connsiteY6385" fmla="*/ 290036 h 514350"/>
                <a:gd name="connsiteX6386" fmla="*/ 1412081 w 6400800"/>
                <a:gd name="connsiteY6386" fmla="*/ 290036 h 514350"/>
                <a:gd name="connsiteX6387" fmla="*/ 1383506 w 6400800"/>
                <a:gd name="connsiteY6387" fmla="*/ 364331 h 514350"/>
                <a:gd name="connsiteX6388" fmla="*/ 1382554 w 6400800"/>
                <a:gd name="connsiteY6388" fmla="*/ 358616 h 514350"/>
                <a:gd name="connsiteX6389" fmla="*/ 1382554 w 6400800"/>
                <a:gd name="connsiteY6389" fmla="*/ 357664 h 514350"/>
                <a:gd name="connsiteX6390" fmla="*/ 1383506 w 6400800"/>
                <a:gd name="connsiteY6390" fmla="*/ 362426 h 514350"/>
                <a:gd name="connsiteX6391" fmla="*/ 1383506 w 6400800"/>
                <a:gd name="connsiteY6391" fmla="*/ 364331 h 514350"/>
                <a:gd name="connsiteX6392" fmla="*/ 1386364 w 6400800"/>
                <a:gd name="connsiteY6392" fmla="*/ 298609 h 514350"/>
                <a:gd name="connsiteX6393" fmla="*/ 1386364 w 6400800"/>
                <a:gd name="connsiteY6393" fmla="*/ 298609 h 514350"/>
                <a:gd name="connsiteX6394" fmla="*/ 1384459 w 6400800"/>
                <a:gd name="connsiteY6394" fmla="*/ 293846 h 514350"/>
                <a:gd name="connsiteX6395" fmla="*/ 1386364 w 6400800"/>
                <a:gd name="connsiteY6395" fmla="*/ 290989 h 514350"/>
                <a:gd name="connsiteX6396" fmla="*/ 1391126 w 6400800"/>
                <a:gd name="connsiteY6396" fmla="*/ 286226 h 514350"/>
                <a:gd name="connsiteX6397" fmla="*/ 1386364 w 6400800"/>
                <a:gd name="connsiteY6397" fmla="*/ 298609 h 514350"/>
                <a:gd name="connsiteX6398" fmla="*/ 1383506 w 6400800"/>
                <a:gd name="connsiteY6398" fmla="*/ 287179 h 514350"/>
                <a:gd name="connsiteX6399" fmla="*/ 1382554 w 6400800"/>
                <a:gd name="connsiteY6399" fmla="*/ 288131 h 514350"/>
                <a:gd name="connsiteX6400" fmla="*/ 1376839 w 6400800"/>
                <a:gd name="connsiteY6400" fmla="*/ 274796 h 514350"/>
                <a:gd name="connsiteX6401" fmla="*/ 1384459 w 6400800"/>
                <a:gd name="connsiteY6401" fmla="*/ 242411 h 514350"/>
                <a:gd name="connsiteX6402" fmla="*/ 1390174 w 6400800"/>
                <a:gd name="connsiteY6402" fmla="*/ 281464 h 514350"/>
                <a:gd name="connsiteX6403" fmla="*/ 1383506 w 6400800"/>
                <a:gd name="connsiteY6403" fmla="*/ 287179 h 514350"/>
                <a:gd name="connsiteX6404" fmla="*/ 1391126 w 6400800"/>
                <a:gd name="connsiteY6404" fmla="*/ 310991 h 514350"/>
                <a:gd name="connsiteX6405" fmla="*/ 1393031 w 6400800"/>
                <a:gd name="connsiteY6405" fmla="*/ 299561 h 514350"/>
                <a:gd name="connsiteX6406" fmla="*/ 1393031 w 6400800"/>
                <a:gd name="connsiteY6406" fmla="*/ 298609 h 514350"/>
                <a:gd name="connsiteX6407" fmla="*/ 1393984 w 6400800"/>
                <a:gd name="connsiteY6407" fmla="*/ 305276 h 514350"/>
                <a:gd name="connsiteX6408" fmla="*/ 1391126 w 6400800"/>
                <a:gd name="connsiteY6408" fmla="*/ 310991 h 514350"/>
                <a:gd name="connsiteX6409" fmla="*/ 1397794 w 6400800"/>
                <a:gd name="connsiteY6409" fmla="*/ 278606 h 514350"/>
                <a:gd name="connsiteX6410" fmla="*/ 1397794 w 6400800"/>
                <a:gd name="connsiteY6410" fmla="*/ 278606 h 514350"/>
                <a:gd name="connsiteX6411" fmla="*/ 1397794 w 6400800"/>
                <a:gd name="connsiteY6411" fmla="*/ 279559 h 514350"/>
                <a:gd name="connsiteX6412" fmla="*/ 1397794 w 6400800"/>
                <a:gd name="connsiteY6412" fmla="*/ 278606 h 514350"/>
                <a:gd name="connsiteX6413" fmla="*/ 1397794 w 6400800"/>
                <a:gd name="connsiteY6413" fmla="*/ 278606 h 514350"/>
                <a:gd name="connsiteX6414" fmla="*/ 1397794 w 6400800"/>
                <a:gd name="connsiteY6414" fmla="*/ 322421 h 514350"/>
                <a:gd name="connsiteX6415" fmla="*/ 1399699 w 6400800"/>
                <a:gd name="connsiteY6415" fmla="*/ 331946 h 514350"/>
                <a:gd name="connsiteX6416" fmla="*/ 1399699 w 6400800"/>
                <a:gd name="connsiteY6416" fmla="*/ 333851 h 514350"/>
                <a:gd name="connsiteX6417" fmla="*/ 1396841 w 6400800"/>
                <a:gd name="connsiteY6417" fmla="*/ 326231 h 514350"/>
                <a:gd name="connsiteX6418" fmla="*/ 1397794 w 6400800"/>
                <a:gd name="connsiteY6418" fmla="*/ 322421 h 514350"/>
                <a:gd name="connsiteX6419" fmla="*/ 1387316 w 6400800"/>
                <a:gd name="connsiteY6419" fmla="*/ 231934 h 514350"/>
                <a:gd name="connsiteX6420" fmla="*/ 1395889 w 6400800"/>
                <a:gd name="connsiteY6420" fmla="*/ 270986 h 514350"/>
                <a:gd name="connsiteX6421" fmla="*/ 1394936 w 6400800"/>
                <a:gd name="connsiteY6421" fmla="*/ 272891 h 514350"/>
                <a:gd name="connsiteX6422" fmla="*/ 1384459 w 6400800"/>
                <a:gd name="connsiteY6422" fmla="*/ 240506 h 514350"/>
                <a:gd name="connsiteX6423" fmla="*/ 1387316 w 6400800"/>
                <a:gd name="connsiteY6423" fmla="*/ 231934 h 514350"/>
                <a:gd name="connsiteX6424" fmla="*/ 1380649 w 6400800"/>
                <a:gd name="connsiteY6424" fmla="*/ 232886 h 514350"/>
                <a:gd name="connsiteX6425" fmla="*/ 1386364 w 6400800"/>
                <a:gd name="connsiteY6425" fmla="*/ 225266 h 514350"/>
                <a:gd name="connsiteX6426" fmla="*/ 1386364 w 6400800"/>
                <a:gd name="connsiteY6426" fmla="*/ 225266 h 514350"/>
                <a:gd name="connsiteX6427" fmla="*/ 1372076 w 6400800"/>
                <a:gd name="connsiteY6427" fmla="*/ 262414 h 514350"/>
                <a:gd name="connsiteX6428" fmla="*/ 1370171 w 6400800"/>
                <a:gd name="connsiteY6428" fmla="*/ 257651 h 514350"/>
                <a:gd name="connsiteX6429" fmla="*/ 1369219 w 6400800"/>
                <a:gd name="connsiteY6429" fmla="*/ 253841 h 514350"/>
                <a:gd name="connsiteX6430" fmla="*/ 1380649 w 6400800"/>
                <a:gd name="connsiteY6430" fmla="*/ 232886 h 514350"/>
                <a:gd name="connsiteX6431" fmla="*/ 1356836 w 6400800"/>
                <a:gd name="connsiteY6431" fmla="*/ 300514 h 514350"/>
                <a:gd name="connsiteX6432" fmla="*/ 1356836 w 6400800"/>
                <a:gd name="connsiteY6432" fmla="*/ 302419 h 514350"/>
                <a:gd name="connsiteX6433" fmla="*/ 1355884 w 6400800"/>
                <a:gd name="connsiteY6433" fmla="*/ 304324 h 514350"/>
                <a:gd name="connsiteX6434" fmla="*/ 1355884 w 6400800"/>
                <a:gd name="connsiteY6434" fmla="*/ 299561 h 514350"/>
                <a:gd name="connsiteX6435" fmla="*/ 1356836 w 6400800"/>
                <a:gd name="connsiteY6435" fmla="*/ 300514 h 514350"/>
                <a:gd name="connsiteX6436" fmla="*/ 1339691 w 6400800"/>
                <a:gd name="connsiteY6436" fmla="*/ 325279 h 514350"/>
                <a:gd name="connsiteX6437" fmla="*/ 1339691 w 6400800"/>
                <a:gd name="connsiteY6437" fmla="*/ 324326 h 514350"/>
                <a:gd name="connsiteX6438" fmla="*/ 1341596 w 6400800"/>
                <a:gd name="connsiteY6438" fmla="*/ 317659 h 514350"/>
                <a:gd name="connsiteX6439" fmla="*/ 1341596 w 6400800"/>
                <a:gd name="connsiteY6439" fmla="*/ 317659 h 514350"/>
                <a:gd name="connsiteX6440" fmla="*/ 1341596 w 6400800"/>
                <a:gd name="connsiteY6440" fmla="*/ 330994 h 514350"/>
                <a:gd name="connsiteX6441" fmla="*/ 1339691 w 6400800"/>
                <a:gd name="connsiteY6441" fmla="*/ 325279 h 514350"/>
                <a:gd name="connsiteX6442" fmla="*/ 1340644 w 6400800"/>
                <a:gd name="connsiteY6442" fmla="*/ 226219 h 514350"/>
                <a:gd name="connsiteX6443" fmla="*/ 1340644 w 6400800"/>
                <a:gd name="connsiteY6443" fmla="*/ 226219 h 514350"/>
                <a:gd name="connsiteX6444" fmla="*/ 1344454 w 6400800"/>
                <a:gd name="connsiteY6444" fmla="*/ 237649 h 514350"/>
                <a:gd name="connsiteX6445" fmla="*/ 1344454 w 6400800"/>
                <a:gd name="connsiteY6445" fmla="*/ 242411 h 514350"/>
                <a:gd name="connsiteX6446" fmla="*/ 1343501 w 6400800"/>
                <a:gd name="connsiteY6446" fmla="*/ 264319 h 514350"/>
                <a:gd name="connsiteX6447" fmla="*/ 1343501 w 6400800"/>
                <a:gd name="connsiteY6447" fmla="*/ 272891 h 514350"/>
                <a:gd name="connsiteX6448" fmla="*/ 1339691 w 6400800"/>
                <a:gd name="connsiteY6448" fmla="*/ 269081 h 514350"/>
                <a:gd name="connsiteX6449" fmla="*/ 1340644 w 6400800"/>
                <a:gd name="connsiteY6449" fmla="*/ 226219 h 514350"/>
                <a:gd name="connsiteX6450" fmla="*/ 1337786 w 6400800"/>
                <a:gd name="connsiteY6450" fmla="*/ 295751 h 514350"/>
                <a:gd name="connsiteX6451" fmla="*/ 1338739 w 6400800"/>
                <a:gd name="connsiteY6451" fmla="*/ 271939 h 514350"/>
                <a:gd name="connsiteX6452" fmla="*/ 1342549 w 6400800"/>
                <a:gd name="connsiteY6452" fmla="*/ 276701 h 514350"/>
                <a:gd name="connsiteX6453" fmla="*/ 1342549 w 6400800"/>
                <a:gd name="connsiteY6453" fmla="*/ 276701 h 514350"/>
                <a:gd name="connsiteX6454" fmla="*/ 1342549 w 6400800"/>
                <a:gd name="connsiteY6454" fmla="*/ 286226 h 514350"/>
                <a:gd name="connsiteX6455" fmla="*/ 1337786 w 6400800"/>
                <a:gd name="connsiteY6455" fmla="*/ 295751 h 514350"/>
                <a:gd name="connsiteX6456" fmla="*/ 1337786 w 6400800"/>
                <a:gd name="connsiteY6456" fmla="*/ 296704 h 514350"/>
                <a:gd name="connsiteX6457" fmla="*/ 1337786 w 6400800"/>
                <a:gd name="connsiteY6457" fmla="*/ 295751 h 514350"/>
                <a:gd name="connsiteX6458" fmla="*/ 1314926 w 6400800"/>
                <a:gd name="connsiteY6458" fmla="*/ 320516 h 514350"/>
                <a:gd name="connsiteX6459" fmla="*/ 1314926 w 6400800"/>
                <a:gd name="connsiteY6459" fmla="*/ 320516 h 514350"/>
                <a:gd name="connsiteX6460" fmla="*/ 1314926 w 6400800"/>
                <a:gd name="connsiteY6460" fmla="*/ 320516 h 514350"/>
                <a:gd name="connsiteX6461" fmla="*/ 1314926 w 6400800"/>
                <a:gd name="connsiteY6461" fmla="*/ 320516 h 514350"/>
                <a:gd name="connsiteX6462" fmla="*/ 1311116 w 6400800"/>
                <a:gd name="connsiteY6462" fmla="*/ 312896 h 514350"/>
                <a:gd name="connsiteX6463" fmla="*/ 1311116 w 6400800"/>
                <a:gd name="connsiteY6463" fmla="*/ 312896 h 514350"/>
                <a:gd name="connsiteX6464" fmla="*/ 1311116 w 6400800"/>
                <a:gd name="connsiteY6464" fmla="*/ 314801 h 514350"/>
                <a:gd name="connsiteX6465" fmla="*/ 1311116 w 6400800"/>
                <a:gd name="connsiteY6465" fmla="*/ 314801 h 514350"/>
                <a:gd name="connsiteX6466" fmla="*/ 1311116 w 6400800"/>
                <a:gd name="connsiteY6466" fmla="*/ 312896 h 514350"/>
                <a:gd name="connsiteX6467" fmla="*/ 1242536 w 6400800"/>
                <a:gd name="connsiteY6467" fmla="*/ 344329 h 514350"/>
                <a:gd name="connsiteX6468" fmla="*/ 1238726 w 6400800"/>
                <a:gd name="connsiteY6468" fmla="*/ 336709 h 514350"/>
                <a:gd name="connsiteX6469" fmla="*/ 1238726 w 6400800"/>
                <a:gd name="connsiteY6469" fmla="*/ 310991 h 514350"/>
                <a:gd name="connsiteX6470" fmla="*/ 1238726 w 6400800"/>
                <a:gd name="connsiteY6470" fmla="*/ 307181 h 514350"/>
                <a:gd name="connsiteX6471" fmla="*/ 1244441 w 6400800"/>
                <a:gd name="connsiteY6471" fmla="*/ 339566 h 514350"/>
                <a:gd name="connsiteX6472" fmla="*/ 1244441 w 6400800"/>
                <a:gd name="connsiteY6472" fmla="*/ 340519 h 514350"/>
                <a:gd name="connsiteX6473" fmla="*/ 1242536 w 6400800"/>
                <a:gd name="connsiteY6473" fmla="*/ 344329 h 514350"/>
                <a:gd name="connsiteX6474" fmla="*/ 1279684 w 6400800"/>
                <a:gd name="connsiteY6474" fmla="*/ 290989 h 514350"/>
                <a:gd name="connsiteX6475" fmla="*/ 1279684 w 6400800"/>
                <a:gd name="connsiteY6475" fmla="*/ 284321 h 514350"/>
                <a:gd name="connsiteX6476" fmla="*/ 1281589 w 6400800"/>
                <a:gd name="connsiteY6476" fmla="*/ 287179 h 514350"/>
                <a:gd name="connsiteX6477" fmla="*/ 1279684 w 6400800"/>
                <a:gd name="connsiteY6477" fmla="*/ 290989 h 514350"/>
                <a:gd name="connsiteX6478" fmla="*/ 1298734 w 6400800"/>
                <a:gd name="connsiteY6478" fmla="*/ 332899 h 514350"/>
                <a:gd name="connsiteX6479" fmla="*/ 1298734 w 6400800"/>
                <a:gd name="connsiteY6479" fmla="*/ 332899 h 514350"/>
                <a:gd name="connsiteX6480" fmla="*/ 1298734 w 6400800"/>
                <a:gd name="connsiteY6480" fmla="*/ 330994 h 514350"/>
                <a:gd name="connsiteX6481" fmla="*/ 1298734 w 6400800"/>
                <a:gd name="connsiteY6481" fmla="*/ 332899 h 514350"/>
                <a:gd name="connsiteX6482" fmla="*/ 1295876 w 6400800"/>
                <a:gd name="connsiteY6482" fmla="*/ 278606 h 514350"/>
                <a:gd name="connsiteX6483" fmla="*/ 1305401 w 6400800"/>
                <a:gd name="connsiteY6483" fmla="*/ 299561 h 514350"/>
                <a:gd name="connsiteX6484" fmla="*/ 1305401 w 6400800"/>
                <a:gd name="connsiteY6484" fmla="*/ 300514 h 514350"/>
                <a:gd name="connsiteX6485" fmla="*/ 1304449 w 6400800"/>
                <a:gd name="connsiteY6485" fmla="*/ 303371 h 514350"/>
                <a:gd name="connsiteX6486" fmla="*/ 1300639 w 6400800"/>
                <a:gd name="connsiteY6486" fmla="*/ 295751 h 514350"/>
                <a:gd name="connsiteX6487" fmla="*/ 1293971 w 6400800"/>
                <a:gd name="connsiteY6487" fmla="*/ 284321 h 514350"/>
                <a:gd name="connsiteX6488" fmla="*/ 1295876 w 6400800"/>
                <a:gd name="connsiteY6488" fmla="*/ 278606 h 514350"/>
                <a:gd name="connsiteX6489" fmla="*/ 1299686 w 6400800"/>
                <a:gd name="connsiteY6489" fmla="*/ 328136 h 514350"/>
                <a:gd name="connsiteX6490" fmla="*/ 1299686 w 6400800"/>
                <a:gd name="connsiteY6490" fmla="*/ 330041 h 514350"/>
                <a:gd name="connsiteX6491" fmla="*/ 1298734 w 6400800"/>
                <a:gd name="connsiteY6491" fmla="*/ 331946 h 514350"/>
                <a:gd name="connsiteX6492" fmla="*/ 1293019 w 6400800"/>
                <a:gd name="connsiteY6492" fmla="*/ 324326 h 514350"/>
                <a:gd name="connsiteX6493" fmla="*/ 1289209 w 6400800"/>
                <a:gd name="connsiteY6493" fmla="*/ 318611 h 514350"/>
                <a:gd name="connsiteX6494" fmla="*/ 1289209 w 6400800"/>
                <a:gd name="connsiteY6494" fmla="*/ 318611 h 514350"/>
                <a:gd name="connsiteX6495" fmla="*/ 1289209 w 6400800"/>
                <a:gd name="connsiteY6495" fmla="*/ 309086 h 514350"/>
                <a:gd name="connsiteX6496" fmla="*/ 1290161 w 6400800"/>
                <a:gd name="connsiteY6496" fmla="*/ 305276 h 514350"/>
                <a:gd name="connsiteX6497" fmla="*/ 1299686 w 6400800"/>
                <a:gd name="connsiteY6497" fmla="*/ 328136 h 514350"/>
                <a:gd name="connsiteX6498" fmla="*/ 1289209 w 6400800"/>
                <a:gd name="connsiteY6498" fmla="*/ 263366 h 514350"/>
                <a:gd name="connsiteX6499" fmla="*/ 1287304 w 6400800"/>
                <a:gd name="connsiteY6499" fmla="*/ 268129 h 514350"/>
                <a:gd name="connsiteX6500" fmla="*/ 1287304 w 6400800"/>
                <a:gd name="connsiteY6500" fmla="*/ 259556 h 514350"/>
                <a:gd name="connsiteX6501" fmla="*/ 1289209 w 6400800"/>
                <a:gd name="connsiteY6501" fmla="*/ 263366 h 514350"/>
                <a:gd name="connsiteX6502" fmla="*/ 1276826 w 6400800"/>
                <a:gd name="connsiteY6502" fmla="*/ 238601 h 514350"/>
                <a:gd name="connsiteX6503" fmla="*/ 1278731 w 6400800"/>
                <a:gd name="connsiteY6503" fmla="*/ 242411 h 514350"/>
                <a:gd name="connsiteX6504" fmla="*/ 1286351 w 6400800"/>
                <a:gd name="connsiteY6504" fmla="*/ 257651 h 514350"/>
                <a:gd name="connsiteX6505" fmla="*/ 1285399 w 6400800"/>
                <a:gd name="connsiteY6505" fmla="*/ 267176 h 514350"/>
                <a:gd name="connsiteX6506" fmla="*/ 1277779 w 6400800"/>
                <a:gd name="connsiteY6506" fmla="*/ 255746 h 514350"/>
                <a:gd name="connsiteX6507" fmla="*/ 1276826 w 6400800"/>
                <a:gd name="connsiteY6507" fmla="*/ 242411 h 514350"/>
                <a:gd name="connsiteX6508" fmla="*/ 1276826 w 6400800"/>
                <a:gd name="connsiteY6508" fmla="*/ 238601 h 514350"/>
                <a:gd name="connsiteX6509" fmla="*/ 1273016 w 6400800"/>
                <a:gd name="connsiteY6509" fmla="*/ 271939 h 514350"/>
                <a:gd name="connsiteX6510" fmla="*/ 1273969 w 6400800"/>
                <a:gd name="connsiteY6510" fmla="*/ 272891 h 514350"/>
                <a:gd name="connsiteX6511" fmla="*/ 1273016 w 6400800"/>
                <a:gd name="connsiteY6511" fmla="*/ 291941 h 514350"/>
                <a:gd name="connsiteX6512" fmla="*/ 1271111 w 6400800"/>
                <a:gd name="connsiteY6512" fmla="*/ 288131 h 514350"/>
                <a:gd name="connsiteX6513" fmla="*/ 1273016 w 6400800"/>
                <a:gd name="connsiteY6513" fmla="*/ 271939 h 514350"/>
                <a:gd name="connsiteX6514" fmla="*/ 1240631 w 6400800"/>
                <a:gd name="connsiteY6514" fmla="*/ 229076 h 514350"/>
                <a:gd name="connsiteX6515" fmla="*/ 1244441 w 6400800"/>
                <a:gd name="connsiteY6515" fmla="*/ 220504 h 514350"/>
                <a:gd name="connsiteX6516" fmla="*/ 1253966 w 6400800"/>
                <a:gd name="connsiteY6516" fmla="*/ 237649 h 514350"/>
                <a:gd name="connsiteX6517" fmla="*/ 1264444 w 6400800"/>
                <a:gd name="connsiteY6517" fmla="*/ 257651 h 514350"/>
                <a:gd name="connsiteX6518" fmla="*/ 1268254 w 6400800"/>
                <a:gd name="connsiteY6518" fmla="*/ 264319 h 514350"/>
                <a:gd name="connsiteX6519" fmla="*/ 1262539 w 6400800"/>
                <a:gd name="connsiteY6519" fmla="*/ 286226 h 514350"/>
                <a:gd name="connsiteX6520" fmla="*/ 1254919 w 6400800"/>
                <a:gd name="connsiteY6520" fmla="*/ 277654 h 514350"/>
                <a:gd name="connsiteX6521" fmla="*/ 1241584 w 6400800"/>
                <a:gd name="connsiteY6521" fmla="*/ 251936 h 514350"/>
                <a:gd name="connsiteX6522" fmla="*/ 1235869 w 6400800"/>
                <a:gd name="connsiteY6522" fmla="*/ 243364 h 514350"/>
                <a:gd name="connsiteX6523" fmla="*/ 1235869 w 6400800"/>
                <a:gd name="connsiteY6523" fmla="*/ 242411 h 514350"/>
                <a:gd name="connsiteX6524" fmla="*/ 1240631 w 6400800"/>
                <a:gd name="connsiteY6524" fmla="*/ 229076 h 514350"/>
                <a:gd name="connsiteX6525" fmla="*/ 1228249 w 6400800"/>
                <a:gd name="connsiteY6525" fmla="*/ 304324 h 514350"/>
                <a:gd name="connsiteX6526" fmla="*/ 1227296 w 6400800"/>
                <a:gd name="connsiteY6526" fmla="*/ 288131 h 514350"/>
                <a:gd name="connsiteX6527" fmla="*/ 1227296 w 6400800"/>
                <a:gd name="connsiteY6527" fmla="*/ 281464 h 514350"/>
                <a:gd name="connsiteX6528" fmla="*/ 1228249 w 6400800"/>
                <a:gd name="connsiteY6528" fmla="*/ 279559 h 514350"/>
                <a:gd name="connsiteX6529" fmla="*/ 1228249 w 6400800"/>
                <a:gd name="connsiteY6529" fmla="*/ 278606 h 514350"/>
                <a:gd name="connsiteX6530" fmla="*/ 1229201 w 6400800"/>
                <a:gd name="connsiteY6530" fmla="*/ 279559 h 514350"/>
                <a:gd name="connsiteX6531" fmla="*/ 1231106 w 6400800"/>
                <a:gd name="connsiteY6531" fmla="*/ 284321 h 514350"/>
                <a:gd name="connsiteX6532" fmla="*/ 1228249 w 6400800"/>
                <a:gd name="connsiteY6532" fmla="*/ 304324 h 514350"/>
                <a:gd name="connsiteX6533" fmla="*/ 1232059 w 6400800"/>
                <a:gd name="connsiteY6533" fmla="*/ 280511 h 514350"/>
                <a:gd name="connsiteX6534" fmla="*/ 1232059 w 6400800"/>
                <a:gd name="connsiteY6534" fmla="*/ 278606 h 514350"/>
                <a:gd name="connsiteX6535" fmla="*/ 1230154 w 6400800"/>
                <a:gd name="connsiteY6535" fmla="*/ 275749 h 514350"/>
                <a:gd name="connsiteX6536" fmla="*/ 1227296 w 6400800"/>
                <a:gd name="connsiteY6536" fmla="*/ 275749 h 514350"/>
                <a:gd name="connsiteX6537" fmla="*/ 1226344 w 6400800"/>
                <a:gd name="connsiteY6537" fmla="*/ 275749 h 514350"/>
                <a:gd name="connsiteX6538" fmla="*/ 1226344 w 6400800"/>
                <a:gd name="connsiteY6538" fmla="*/ 269081 h 514350"/>
                <a:gd name="connsiteX6539" fmla="*/ 1230154 w 6400800"/>
                <a:gd name="connsiteY6539" fmla="*/ 272891 h 514350"/>
                <a:gd name="connsiteX6540" fmla="*/ 1233011 w 6400800"/>
                <a:gd name="connsiteY6540" fmla="*/ 276701 h 514350"/>
                <a:gd name="connsiteX6541" fmla="*/ 1232059 w 6400800"/>
                <a:gd name="connsiteY6541" fmla="*/ 280511 h 514350"/>
                <a:gd name="connsiteX6542" fmla="*/ 1230154 w 6400800"/>
                <a:gd name="connsiteY6542" fmla="*/ 221456 h 514350"/>
                <a:gd name="connsiteX6543" fmla="*/ 1233964 w 6400800"/>
                <a:gd name="connsiteY6543" fmla="*/ 233839 h 514350"/>
                <a:gd name="connsiteX6544" fmla="*/ 1233964 w 6400800"/>
                <a:gd name="connsiteY6544" fmla="*/ 233839 h 514350"/>
                <a:gd name="connsiteX6545" fmla="*/ 1233011 w 6400800"/>
                <a:gd name="connsiteY6545" fmla="*/ 230029 h 514350"/>
                <a:gd name="connsiteX6546" fmla="*/ 1230154 w 6400800"/>
                <a:gd name="connsiteY6546" fmla="*/ 221456 h 514350"/>
                <a:gd name="connsiteX6547" fmla="*/ 1230154 w 6400800"/>
                <a:gd name="connsiteY6547" fmla="*/ 221456 h 514350"/>
                <a:gd name="connsiteX6548" fmla="*/ 1229201 w 6400800"/>
                <a:gd name="connsiteY6548" fmla="*/ 257651 h 514350"/>
                <a:gd name="connsiteX6549" fmla="*/ 1229201 w 6400800"/>
                <a:gd name="connsiteY6549" fmla="*/ 257651 h 514350"/>
                <a:gd name="connsiteX6550" fmla="*/ 1230154 w 6400800"/>
                <a:gd name="connsiteY6550" fmla="*/ 259556 h 514350"/>
                <a:gd name="connsiteX6551" fmla="*/ 1230154 w 6400800"/>
                <a:gd name="connsiteY6551" fmla="*/ 262414 h 514350"/>
                <a:gd name="connsiteX6552" fmla="*/ 1232059 w 6400800"/>
                <a:gd name="connsiteY6552" fmla="*/ 274796 h 514350"/>
                <a:gd name="connsiteX6553" fmla="*/ 1232059 w 6400800"/>
                <a:gd name="connsiteY6553" fmla="*/ 274796 h 514350"/>
                <a:gd name="connsiteX6554" fmla="*/ 1229201 w 6400800"/>
                <a:gd name="connsiteY6554" fmla="*/ 272891 h 514350"/>
                <a:gd name="connsiteX6555" fmla="*/ 1225391 w 6400800"/>
                <a:gd name="connsiteY6555" fmla="*/ 269081 h 514350"/>
                <a:gd name="connsiteX6556" fmla="*/ 1225391 w 6400800"/>
                <a:gd name="connsiteY6556" fmla="*/ 265271 h 514350"/>
                <a:gd name="connsiteX6557" fmla="*/ 1229201 w 6400800"/>
                <a:gd name="connsiteY6557" fmla="*/ 257651 h 514350"/>
                <a:gd name="connsiteX6558" fmla="*/ 1226344 w 6400800"/>
                <a:gd name="connsiteY6558" fmla="*/ 235744 h 514350"/>
                <a:gd name="connsiteX6559" fmla="*/ 1228249 w 6400800"/>
                <a:gd name="connsiteY6559" fmla="*/ 244316 h 514350"/>
                <a:gd name="connsiteX6560" fmla="*/ 1227296 w 6400800"/>
                <a:gd name="connsiteY6560" fmla="*/ 246221 h 514350"/>
                <a:gd name="connsiteX6561" fmla="*/ 1225391 w 6400800"/>
                <a:gd name="connsiteY6561" fmla="*/ 244316 h 514350"/>
                <a:gd name="connsiteX6562" fmla="*/ 1225391 w 6400800"/>
                <a:gd name="connsiteY6562" fmla="*/ 231934 h 514350"/>
                <a:gd name="connsiteX6563" fmla="*/ 1226344 w 6400800"/>
                <a:gd name="connsiteY6563" fmla="*/ 235744 h 514350"/>
                <a:gd name="connsiteX6564" fmla="*/ 1197769 w 6400800"/>
                <a:gd name="connsiteY6564" fmla="*/ 293846 h 514350"/>
                <a:gd name="connsiteX6565" fmla="*/ 1198721 w 6400800"/>
                <a:gd name="connsiteY6565" fmla="*/ 290036 h 514350"/>
                <a:gd name="connsiteX6566" fmla="*/ 1198721 w 6400800"/>
                <a:gd name="connsiteY6566" fmla="*/ 291941 h 514350"/>
                <a:gd name="connsiteX6567" fmla="*/ 1199674 w 6400800"/>
                <a:gd name="connsiteY6567" fmla="*/ 299561 h 514350"/>
                <a:gd name="connsiteX6568" fmla="*/ 1196816 w 6400800"/>
                <a:gd name="connsiteY6568" fmla="*/ 307181 h 514350"/>
                <a:gd name="connsiteX6569" fmla="*/ 1194911 w 6400800"/>
                <a:gd name="connsiteY6569" fmla="*/ 299561 h 514350"/>
                <a:gd name="connsiteX6570" fmla="*/ 1197769 w 6400800"/>
                <a:gd name="connsiteY6570" fmla="*/ 293846 h 514350"/>
                <a:gd name="connsiteX6571" fmla="*/ 1196816 w 6400800"/>
                <a:gd name="connsiteY6571" fmla="*/ 459581 h 514350"/>
                <a:gd name="connsiteX6572" fmla="*/ 1196816 w 6400800"/>
                <a:gd name="connsiteY6572" fmla="*/ 459581 h 514350"/>
                <a:gd name="connsiteX6573" fmla="*/ 1195864 w 6400800"/>
                <a:gd name="connsiteY6573" fmla="*/ 455771 h 514350"/>
                <a:gd name="connsiteX6574" fmla="*/ 1196816 w 6400800"/>
                <a:gd name="connsiteY6574" fmla="*/ 459581 h 514350"/>
                <a:gd name="connsiteX6575" fmla="*/ 1190149 w 6400800"/>
                <a:gd name="connsiteY6575" fmla="*/ 324326 h 514350"/>
                <a:gd name="connsiteX6576" fmla="*/ 1190149 w 6400800"/>
                <a:gd name="connsiteY6576" fmla="*/ 324326 h 514350"/>
                <a:gd name="connsiteX6577" fmla="*/ 1189196 w 6400800"/>
                <a:gd name="connsiteY6577" fmla="*/ 320516 h 514350"/>
                <a:gd name="connsiteX6578" fmla="*/ 1190149 w 6400800"/>
                <a:gd name="connsiteY6578" fmla="*/ 324326 h 514350"/>
                <a:gd name="connsiteX6579" fmla="*/ 1170146 w 6400800"/>
                <a:gd name="connsiteY6579" fmla="*/ 270986 h 514350"/>
                <a:gd name="connsiteX6580" fmla="*/ 1170146 w 6400800"/>
                <a:gd name="connsiteY6580" fmla="*/ 268129 h 514350"/>
                <a:gd name="connsiteX6581" fmla="*/ 1170146 w 6400800"/>
                <a:gd name="connsiteY6581" fmla="*/ 264319 h 514350"/>
                <a:gd name="connsiteX6582" fmla="*/ 1172051 w 6400800"/>
                <a:gd name="connsiteY6582" fmla="*/ 235744 h 514350"/>
                <a:gd name="connsiteX6583" fmla="*/ 1174909 w 6400800"/>
                <a:gd name="connsiteY6583" fmla="*/ 245269 h 514350"/>
                <a:gd name="connsiteX6584" fmla="*/ 1176814 w 6400800"/>
                <a:gd name="connsiteY6584" fmla="*/ 260509 h 514350"/>
                <a:gd name="connsiteX6585" fmla="*/ 1177766 w 6400800"/>
                <a:gd name="connsiteY6585" fmla="*/ 285274 h 514350"/>
                <a:gd name="connsiteX6586" fmla="*/ 1177766 w 6400800"/>
                <a:gd name="connsiteY6586" fmla="*/ 308134 h 514350"/>
                <a:gd name="connsiteX6587" fmla="*/ 1176814 w 6400800"/>
                <a:gd name="connsiteY6587" fmla="*/ 305276 h 514350"/>
                <a:gd name="connsiteX6588" fmla="*/ 1168241 w 6400800"/>
                <a:gd name="connsiteY6588" fmla="*/ 287179 h 514350"/>
                <a:gd name="connsiteX6589" fmla="*/ 1170146 w 6400800"/>
                <a:gd name="connsiteY6589" fmla="*/ 270986 h 514350"/>
                <a:gd name="connsiteX6590" fmla="*/ 1170146 w 6400800"/>
                <a:gd name="connsiteY6590" fmla="*/ 309086 h 514350"/>
                <a:gd name="connsiteX6591" fmla="*/ 1173956 w 6400800"/>
                <a:gd name="connsiteY6591" fmla="*/ 321469 h 514350"/>
                <a:gd name="connsiteX6592" fmla="*/ 1172051 w 6400800"/>
                <a:gd name="connsiteY6592" fmla="*/ 327184 h 514350"/>
                <a:gd name="connsiteX6593" fmla="*/ 1170146 w 6400800"/>
                <a:gd name="connsiteY6593" fmla="*/ 322421 h 514350"/>
                <a:gd name="connsiteX6594" fmla="*/ 1170146 w 6400800"/>
                <a:gd name="connsiteY6594" fmla="*/ 318611 h 514350"/>
                <a:gd name="connsiteX6595" fmla="*/ 1168241 w 6400800"/>
                <a:gd name="connsiteY6595" fmla="*/ 303371 h 514350"/>
                <a:gd name="connsiteX6596" fmla="*/ 1170146 w 6400800"/>
                <a:gd name="connsiteY6596" fmla="*/ 309086 h 514350"/>
                <a:gd name="connsiteX6597" fmla="*/ 1164431 w 6400800"/>
                <a:gd name="connsiteY6597" fmla="*/ 236696 h 514350"/>
                <a:gd name="connsiteX6598" fmla="*/ 1161574 w 6400800"/>
                <a:gd name="connsiteY6598" fmla="*/ 253841 h 514350"/>
                <a:gd name="connsiteX6599" fmla="*/ 1161574 w 6400800"/>
                <a:gd name="connsiteY6599" fmla="*/ 251936 h 514350"/>
                <a:gd name="connsiteX6600" fmla="*/ 1161574 w 6400800"/>
                <a:gd name="connsiteY6600" fmla="*/ 250984 h 514350"/>
                <a:gd name="connsiteX6601" fmla="*/ 1164431 w 6400800"/>
                <a:gd name="connsiteY6601" fmla="*/ 236696 h 514350"/>
                <a:gd name="connsiteX6602" fmla="*/ 1140619 w 6400800"/>
                <a:gd name="connsiteY6602" fmla="*/ 290036 h 514350"/>
                <a:gd name="connsiteX6603" fmla="*/ 1139666 w 6400800"/>
                <a:gd name="connsiteY6603" fmla="*/ 291941 h 514350"/>
                <a:gd name="connsiteX6604" fmla="*/ 1137761 w 6400800"/>
                <a:gd name="connsiteY6604" fmla="*/ 283369 h 514350"/>
                <a:gd name="connsiteX6605" fmla="*/ 1140619 w 6400800"/>
                <a:gd name="connsiteY6605" fmla="*/ 290036 h 514350"/>
                <a:gd name="connsiteX6606" fmla="*/ 1114901 w 6400800"/>
                <a:gd name="connsiteY6606" fmla="*/ 339566 h 514350"/>
                <a:gd name="connsiteX6607" fmla="*/ 1117759 w 6400800"/>
                <a:gd name="connsiteY6607" fmla="*/ 315754 h 514350"/>
                <a:gd name="connsiteX6608" fmla="*/ 1119664 w 6400800"/>
                <a:gd name="connsiteY6608" fmla="*/ 325279 h 514350"/>
                <a:gd name="connsiteX6609" fmla="*/ 1121569 w 6400800"/>
                <a:gd name="connsiteY6609" fmla="*/ 334804 h 514350"/>
                <a:gd name="connsiteX6610" fmla="*/ 1120616 w 6400800"/>
                <a:gd name="connsiteY6610" fmla="*/ 341471 h 514350"/>
                <a:gd name="connsiteX6611" fmla="*/ 1120616 w 6400800"/>
                <a:gd name="connsiteY6611" fmla="*/ 342424 h 514350"/>
                <a:gd name="connsiteX6612" fmla="*/ 1118711 w 6400800"/>
                <a:gd name="connsiteY6612" fmla="*/ 348139 h 514350"/>
                <a:gd name="connsiteX6613" fmla="*/ 1114901 w 6400800"/>
                <a:gd name="connsiteY6613" fmla="*/ 341471 h 514350"/>
                <a:gd name="connsiteX6614" fmla="*/ 1114901 w 6400800"/>
                <a:gd name="connsiteY6614" fmla="*/ 339566 h 514350"/>
                <a:gd name="connsiteX6615" fmla="*/ 1111091 w 6400800"/>
                <a:gd name="connsiteY6615" fmla="*/ 219551 h 514350"/>
                <a:gd name="connsiteX6616" fmla="*/ 1112044 w 6400800"/>
                <a:gd name="connsiteY6616" fmla="*/ 222409 h 514350"/>
                <a:gd name="connsiteX6617" fmla="*/ 1112996 w 6400800"/>
                <a:gd name="connsiteY6617" fmla="*/ 230029 h 514350"/>
                <a:gd name="connsiteX6618" fmla="*/ 1112996 w 6400800"/>
                <a:gd name="connsiteY6618" fmla="*/ 230029 h 514350"/>
                <a:gd name="connsiteX6619" fmla="*/ 1111091 w 6400800"/>
                <a:gd name="connsiteY6619" fmla="*/ 219551 h 514350"/>
                <a:gd name="connsiteX6620" fmla="*/ 1111091 w 6400800"/>
                <a:gd name="connsiteY6620" fmla="*/ 219551 h 514350"/>
                <a:gd name="connsiteX6621" fmla="*/ 1110139 w 6400800"/>
                <a:gd name="connsiteY6621" fmla="*/ 217646 h 514350"/>
                <a:gd name="connsiteX6622" fmla="*/ 1110139 w 6400800"/>
                <a:gd name="connsiteY6622" fmla="*/ 217646 h 514350"/>
                <a:gd name="connsiteX6623" fmla="*/ 1109186 w 6400800"/>
                <a:gd name="connsiteY6623" fmla="*/ 215741 h 514350"/>
                <a:gd name="connsiteX6624" fmla="*/ 1110139 w 6400800"/>
                <a:gd name="connsiteY6624" fmla="*/ 217646 h 514350"/>
                <a:gd name="connsiteX6625" fmla="*/ 1101566 w 6400800"/>
                <a:gd name="connsiteY6625" fmla="*/ 236696 h 514350"/>
                <a:gd name="connsiteX6626" fmla="*/ 1111091 w 6400800"/>
                <a:gd name="connsiteY6626" fmla="*/ 278606 h 514350"/>
                <a:gd name="connsiteX6627" fmla="*/ 1109186 w 6400800"/>
                <a:gd name="connsiteY6627" fmla="*/ 293846 h 514350"/>
                <a:gd name="connsiteX6628" fmla="*/ 1106329 w 6400800"/>
                <a:gd name="connsiteY6628" fmla="*/ 309086 h 514350"/>
                <a:gd name="connsiteX6629" fmla="*/ 1106329 w 6400800"/>
                <a:gd name="connsiteY6629" fmla="*/ 308134 h 514350"/>
                <a:gd name="connsiteX6630" fmla="*/ 1105376 w 6400800"/>
                <a:gd name="connsiteY6630" fmla="*/ 295751 h 514350"/>
                <a:gd name="connsiteX6631" fmla="*/ 1105376 w 6400800"/>
                <a:gd name="connsiteY6631" fmla="*/ 300514 h 514350"/>
                <a:gd name="connsiteX6632" fmla="*/ 1099661 w 6400800"/>
                <a:gd name="connsiteY6632" fmla="*/ 272891 h 514350"/>
                <a:gd name="connsiteX6633" fmla="*/ 1094899 w 6400800"/>
                <a:gd name="connsiteY6633" fmla="*/ 249079 h 514350"/>
                <a:gd name="connsiteX6634" fmla="*/ 1101566 w 6400800"/>
                <a:gd name="connsiteY6634" fmla="*/ 236696 h 514350"/>
                <a:gd name="connsiteX6635" fmla="*/ 1027271 w 6400800"/>
                <a:gd name="connsiteY6635" fmla="*/ 325279 h 514350"/>
                <a:gd name="connsiteX6636" fmla="*/ 1030129 w 6400800"/>
                <a:gd name="connsiteY6636" fmla="*/ 310991 h 514350"/>
                <a:gd name="connsiteX6637" fmla="*/ 1034891 w 6400800"/>
                <a:gd name="connsiteY6637" fmla="*/ 297656 h 514350"/>
                <a:gd name="connsiteX6638" fmla="*/ 1039654 w 6400800"/>
                <a:gd name="connsiteY6638" fmla="*/ 288131 h 514350"/>
                <a:gd name="connsiteX6639" fmla="*/ 1042511 w 6400800"/>
                <a:gd name="connsiteY6639" fmla="*/ 299561 h 514350"/>
                <a:gd name="connsiteX6640" fmla="*/ 1039654 w 6400800"/>
                <a:gd name="connsiteY6640" fmla="*/ 305276 h 514350"/>
                <a:gd name="connsiteX6641" fmla="*/ 1028224 w 6400800"/>
                <a:gd name="connsiteY6641" fmla="*/ 330994 h 514350"/>
                <a:gd name="connsiteX6642" fmla="*/ 1027271 w 6400800"/>
                <a:gd name="connsiteY6642" fmla="*/ 325279 h 514350"/>
                <a:gd name="connsiteX6643" fmla="*/ 1040606 w 6400800"/>
                <a:gd name="connsiteY6643" fmla="*/ 374809 h 514350"/>
                <a:gd name="connsiteX6644" fmla="*/ 1039654 w 6400800"/>
                <a:gd name="connsiteY6644" fmla="*/ 370999 h 514350"/>
                <a:gd name="connsiteX6645" fmla="*/ 1045369 w 6400800"/>
                <a:gd name="connsiteY6645" fmla="*/ 355759 h 514350"/>
                <a:gd name="connsiteX6646" fmla="*/ 1047274 w 6400800"/>
                <a:gd name="connsiteY6646" fmla="*/ 364331 h 514350"/>
                <a:gd name="connsiteX6647" fmla="*/ 1048226 w 6400800"/>
                <a:gd name="connsiteY6647" fmla="*/ 386239 h 514350"/>
                <a:gd name="connsiteX6648" fmla="*/ 1044416 w 6400800"/>
                <a:gd name="connsiteY6648" fmla="*/ 384334 h 514350"/>
                <a:gd name="connsiteX6649" fmla="*/ 1040606 w 6400800"/>
                <a:gd name="connsiteY6649" fmla="*/ 374809 h 514350"/>
                <a:gd name="connsiteX6650" fmla="*/ 1046321 w 6400800"/>
                <a:gd name="connsiteY6650" fmla="*/ 389096 h 514350"/>
                <a:gd name="connsiteX6651" fmla="*/ 1048226 w 6400800"/>
                <a:gd name="connsiteY6651" fmla="*/ 391001 h 514350"/>
                <a:gd name="connsiteX6652" fmla="*/ 1048226 w 6400800"/>
                <a:gd name="connsiteY6652" fmla="*/ 392906 h 514350"/>
                <a:gd name="connsiteX6653" fmla="*/ 1046321 w 6400800"/>
                <a:gd name="connsiteY6653" fmla="*/ 389096 h 514350"/>
                <a:gd name="connsiteX6654" fmla="*/ 1056799 w 6400800"/>
                <a:gd name="connsiteY6654" fmla="*/ 292894 h 514350"/>
                <a:gd name="connsiteX6655" fmla="*/ 1061561 w 6400800"/>
                <a:gd name="connsiteY6655" fmla="*/ 282416 h 514350"/>
                <a:gd name="connsiteX6656" fmla="*/ 1066324 w 6400800"/>
                <a:gd name="connsiteY6656" fmla="*/ 271939 h 514350"/>
                <a:gd name="connsiteX6657" fmla="*/ 1066324 w 6400800"/>
                <a:gd name="connsiteY6657" fmla="*/ 273844 h 514350"/>
                <a:gd name="connsiteX6658" fmla="*/ 1067276 w 6400800"/>
                <a:gd name="connsiteY6658" fmla="*/ 278606 h 514350"/>
                <a:gd name="connsiteX6659" fmla="*/ 1063466 w 6400800"/>
                <a:gd name="connsiteY6659" fmla="*/ 285274 h 514350"/>
                <a:gd name="connsiteX6660" fmla="*/ 1057751 w 6400800"/>
                <a:gd name="connsiteY6660" fmla="*/ 295751 h 514350"/>
                <a:gd name="connsiteX6661" fmla="*/ 1056799 w 6400800"/>
                <a:gd name="connsiteY6661" fmla="*/ 292894 h 514350"/>
                <a:gd name="connsiteX6662" fmla="*/ 1059656 w 6400800"/>
                <a:gd name="connsiteY6662" fmla="*/ 360521 h 514350"/>
                <a:gd name="connsiteX6663" fmla="*/ 1059656 w 6400800"/>
                <a:gd name="connsiteY6663" fmla="*/ 360521 h 514350"/>
                <a:gd name="connsiteX6664" fmla="*/ 1059656 w 6400800"/>
                <a:gd name="connsiteY6664" fmla="*/ 360521 h 514350"/>
                <a:gd name="connsiteX6665" fmla="*/ 1059656 w 6400800"/>
                <a:gd name="connsiteY6665" fmla="*/ 360521 h 514350"/>
                <a:gd name="connsiteX6666" fmla="*/ 1064419 w 6400800"/>
                <a:gd name="connsiteY6666" fmla="*/ 383381 h 514350"/>
                <a:gd name="connsiteX6667" fmla="*/ 1062514 w 6400800"/>
                <a:gd name="connsiteY6667" fmla="*/ 379571 h 514350"/>
                <a:gd name="connsiteX6668" fmla="*/ 1063466 w 6400800"/>
                <a:gd name="connsiteY6668" fmla="*/ 374809 h 514350"/>
                <a:gd name="connsiteX6669" fmla="*/ 1064419 w 6400800"/>
                <a:gd name="connsiteY6669" fmla="*/ 378619 h 514350"/>
                <a:gd name="connsiteX6670" fmla="*/ 1064419 w 6400800"/>
                <a:gd name="connsiteY6670" fmla="*/ 380524 h 514350"/>
                <a:gd name="connsiteX6671" fmla="*/ 1065371 w 6400800"/>
                <a:gd name="connsiteY6671" fmla="*/ 386239 h 514350"/>
                <a:gd name="connsiteX6672" fmla="*/ 1064419 w 6400800"/>
                <a:gd name="connsiteY6672" fmla="*/ 383381 h 514350"/>
                <a:gd name="connsiteX6673" fmla="*/ 1069181 w 6400800"/>
                <a:gd name="connsiteY6673" fmla="*/ 330994 h 514350"/>
                <a:gd name="connsiteX6674" fmla="*/ 1063466 w 6400800"/>
                <a:gd name="connsiteY6674" fmla="*/ 312896 h 514350"/>
                <a:gd name="connsiteX6675" fmla="*/ 1069181 w 6400800"/>
                <a:gd name="connsiteY6675" fmla="*/ 300514 h 514350"/>
                <a:gd name="connsiteX6676" fmla="*/ 1070134 w 6400800"/>
                <a:gd name="connsiteY6676" fmla="*/ 326231 h 514350"/>
                <a:gd name="connsiteX6677" fmla="*/ 1069181 w 6400800"/>
                <a:gd name="connsiteY6677" fmla="*/ 330994 h 514350"/>
                <a:gd name="connsiteX6678" fmla="*/ 1077754 w 6400800"/>
                <a:gd name="connsiteY6678" fmla="*/ 262414 h 514350"/>
                <a:gd name="connsiteX6679" fmla="*/ 1075849 w 6400800"/>
                <a:gd name="connsiteY6679" fmla="*/ 264319 h 514350"/>
                <a:gd name="connsiteX6680" fmla="*/ 1073944 w 6400800"/>
                <a:gd name="connsiteY6680" fmla="*/ 256699 h 514350"/>
                <a:gd name="connsiteX6681" fmla="*/ 1074896 w 6400800"/>
                <a:gd name="connsiteY6681" fmla="*/ 256699 h 514350"/>
                <a:gd name="connsiteX6682" fmla="*/ 1075849 w 6400800"/>
                <a:gd name="connsiteY6682" fmla="*/ 256699 h 514350"/>
                <a:gd name="connsiteX6683" fmla="*/ 1077754 w 6400800"/>
                <a:gd name="connsiteY6683" fmla="*/ 262414 h 514350"/>
                <a:gd name="connsiteX6684" fmla="*/ 1045369 w 6400800"/>
                <a:gd name="connsiteY6684" fmla="*/ 175736 h 514350"/>
                <a:gd name="connsiteX6685" fmla="*/ 1054894 w 6400800"/>
                <a:gd name="connsiteY6685" fmla="*/ 153829 h 514350"/>
                <a:gd name="connsiteX6686" fmla="*/ 1055846 w 6400800"/>
                <a:gd name="connsiteY6686" fmla="*/ 155734 h 514350"/>
                <a:gd name="connsiteX6687" fmla="*/ 1059656 w 6400800"/>
                <a:gd name="connsiteY6687" fmla="*/ 171926 h 514350"/>
                <a:gd name="connsiteX6688" fmla="*/ 1064419 w 6400800"/>
                <a:gd name="connsiteY6688" fmla="*/ 193834 h 514350"/>
                <a:gd name="connsiteX6689" fmla="*/ 1069181 w 6400800"/>
                <a:gd name="connsiteY6689" fmla="*/ 215741 h 514350"/>
                <a:gd name="connsiteX6690" fmla="*/ 1076801 w 6400800"/>
                <a:gd name="connsiteY6690" fmla="*/ 253841 h 514350"/>
                <a:gd name="connsiteX6691" fmla="*/ 1074896 w 6400800"/>
                <a:gd name="connsiteY6691" fmla="*/ 252889 h 514350"/>
                <a:gd name="connsiteX6692" fmla="*/ 1067276 w 6400800"/>
                <a:gd name="connsiteY6692" fmla="*/ 216694 h 514350"/>
                <a:gd name="connsiteX6693" fmla="*/ 1068229 w 6400800"/>
                <a:gd name="connsiteY6693" fmla="*/ 257651 h 514350"/>
                <a:gd name="connsiteX6694" fmla="*/ 1067276 w 6400800"/>
                <a:gd name="connsiteY6694" fmla="*/ 259556 h 514350"/>
                <a:gd name="connsiteX6695" fmla="*/ 1065371 w 6400800"/>
                <a:gd name="connsiteY6695" fmla="*/ 252889 h 514350"/>
                <a:gd name="connsiteX6696" fmla="*/ 1066324 w 6400800"/>
                <a:gd name="connsiteY6696" fmla="*/ 261461 h 514350"/>
                <a:gd name="connsiteX6697" fmla="*/ 1055846 w 6400800"/>
                <a:gd name="connsiteY6697" fmla="*/ 278606 h 514350"/>
                <a:gd name="connsiteX6698" fmla="*/ 1054894 w 6400800"/>
                <a:gd name="connsiteY6698" fmla="*/ 280511 h 514350"/>
                <a:gd name="connsiteX6699" fmla="*/ 1053941 w 6400800"/>
                <a:gd name="connsiteY6699" fmla="*/ 277654 h 514350"/>
                <a:gd name="connsiteX6700" fmla="*/ 1043464 w 6400800"/>
                <a:gd name="connsiteY6700" fmla="*/ 245269 h 514350"/>
                <a:gd name="connsiteX6701" fmla="*/ 1035844 w 6400800"/>
                <a:gd name="connsiteY6701" fmla="*/ 220504 h 514350"/>
                <a:gd name="connsiteX6702" fmla="*/ 1032034 w 6400800"/>
                <a:gd name="connsiteY6702" fmla="*/ 209074 h 514350"/>
                <a:gd name="connsiteX6703" fmla="*/ 1045369 w 6400800"/>
                <a:gd name="connsiteY6703" fmla="*/ 175736 h 514350"/>
                <a:gd name="connsiteX6704" fmla="*/ 1019651 w 6400800"/>
                <a:gd name="connsiteY6704" fmla="*/ 267176 h 514350"/>
                <a:gd name="connsiteX6705" fmla="*/ 1023461 w 6400800"/>
                <a:gd name="connsiteY6705" fmla="*/ 221456 h 514350"/>
                <a:gd name="connsiteX6706" fmla="*/ 1024414 w 6400800"/>
                <a:gd name="connsiteY6706" fmla="*/ 218599 h 514350"/>
                <a:gd name="connsiteX6707" fmla="*/ 1032034 w 6400800"/>
                <a:gd name="connsiteY6707" fmla="*/ 253841 h 514350"/>
                <a:gd name="connsiteX6708" fmla="*/ 1038701 w 6400800"/>
                <a:gd name="connsiteY6708" fmla="*/ 283369 h 514350"/>
                <a:gd name="connsiteX6709" fmla="*/ 1037749 w 6400800"/>
                <a:gd name="connsiteY6709" fmla="*/ 284321 h 514350"/>
                <a:gd name="connsiteX6710" fmla="*/ 1031081 w 6400800"/>
                <a:gd name="connsiteY6710" fmla="*/ 294799 h 514350"/>
                <a:gd name="connsiteX6711" fmla="*/ 1025366 w 6400800"/>
                <a:gd name="connsiteY6711" fmla="*/ 306229 h 514350"/>
                <a:gd name="connsiteX6712" fmla="*/ 1023461 w 6400800"/>
                <a:gd name="connsiteY6712" fmla="*/ 284321 h 514350"/>
                <a:gd name="connsiteX6713" fmla="*/ 1022509 w 6400800"/>
                <a:gd name="connsiteY6713" fmla="*/ 269081 h 514350"/>
                <a:gd name="connsiteX6714" fmla="*/ 1019651 w 6400800"/>
                <a:gd name="connsiteY6714" fmla="*/ 284321 h 514350"/>
                <a:gd name="connsiteX6715" fmla="*/ 1015841 w 6400800"/>
                <a:gd name="connsiteY6715" fmla="*/ 314801 h 514350"/>
                <a:gd name="connsiteX6716" fmla="*/ 1015841 w 6400800"/>
                <a:gd name="connsiteY6716" fmla="*/ 315754 h 514350"/>
                <a:gd name="connsiteX6717" fmla="*/ 1015841 w 6400800"/>
                <a:gd name="connsiteY6717" fmla="*/ 315754 h 514350"/>
                <a:gd name="connsiteX6718" fmla="*/ 1022509 w 6400800"/>
                <a:gd name="connsiteY6718" fmla="*/ 251936 h 514350"/>
                <a:gd name="connsiteX6719" fmla="*/ 1019651 w 6400800"/>
                <a:gd name="connsiteY6719" fmla="*/ 267176 h 514350"/>
                <a:gd name="connsiteX6720" fmla="*/ 1011079 w 6400800"/>
                <a:gd name="connsiteY6720" fmla="*/ 364331 h 514350"/>
                <a:gd name="connsiteX6721" fmla="*/ 1012031 w 6400800"/>
                <a:gd name="connsiteY6721" fmla="*/ 355759 h 514350"/>
                <a:gd name="connsiteX6722" fmla="*/ 1013936 w 6400800"/>
                <a:gd name="connsiteY6722" fmla="*/ 342424 h 514350"/>
                <a:gd name="connsiteX6723" fmla="*/ 1013936 w 6400800"/>
                <a:gd name="connsiteY6723" fmla="*/ 342424 h 514350"/>
                <a:gd name="connsiteX6724" fmla="*/ 1012031 w 6400800"/>
                <a:gd name="connsiteY6724" fmla="*/ 364331 h 514350"/>
                <a:gd name="connsiteX6725" fmla="*/ 1011079 w 6400800"/>
                <a:gd name="connsiteY6725" fmla="*/ 366236 h 514350"/>
                <a:gd name="connsiteX6726" fmla="*/ 1011079 w 6400800"/>
                <a:gd name="connsiteY6726" fmla="*/ 366236 h 514350"/>
                <a:gd name="connsiteX6727" fmla="*/ 1011079 w 6400800"/>
                <a:gd name="connsiteY6727" fmla="*/ 364331 h 514350"/>
                <a:gd name="connsiteX6728" fmla="*/ 1004411 w 6400800"/>
                <a:gd name="connsiteY6728" fmla="*/ 257651 h 514350"/>
                <a:gd name="connsiteX6729" fmla="*/ 1001554 w 6400800"/>
                <a:gd name="connsiteY6729" fmla="*/ 281464 h 514350"/>
                <a:gd name="connsiteX6730" fmla="*/ 996791 w 6400800"/>
                <a:gd name="connsiteY6730" fmla="*/ 271939 h 514350"/>
                <a:gd name="connsiteX6731" fmla="*/ 1004411 w 6400800"/>
                <a:gd name="connsiteY6731" fmla="*/ 257651 h 514350"/>
                <a:gd name="connsiteX6732" fmla="*/ 991076 w 6400800"/>
                <a:gd name="connsiteY6732" fmla="*/ 283369 h 514350"/>
                <a:gd name="connsiteX6733" fmla="*/ 995839 w 6400800"/>
                <a:gd name="connsiteY6733" fmla="*/ 273844 h 514350"/>
                <a:gd name="connsiteX6734" fmla="*/ 999649 w 6400800"/>
                <a:gd name="connsiteY6734" fmla="*/ 291941 h 514350"/>
                <a:gd name="connsiteX6735" fmla="*/ 995839 w 6400800"/>
                <a:gd name="connsiteY6735" fmla="*/ 326231 h 514350"/>
                <a:gd name="connsiteX6736" fmla="*/ 993934 w 6400800"/>
                <a:gd name="connsiteY6736" fmla="*/ 330994 h 514350"/>
                <a:gd name="connsiteX6737" fmla="*/ 992981 w 6400800"/>
                <a:gd name="connsiteY6737" fmla="*/ 320516 h 514350"/>
                <a:gd name="connsiteX6738" fmla="*/ 991076 w 6400800"/>
                <a:gd name="connsiteY6738" fmla="*/ 338614 h 514350"/>
                <a:gd name="connsiteX6739" fmla="*/ 990124 w 6400800"/>
                <a:gd name="connsiteY6739" fmla="*/ 341471 h 514350"/>
                <a:gd name="connsiteX6740" fmla="*/ 981551 w 6400800"/>
                <a:gd name="connsiteY6740" fmla="*/ 365284 h 514350"/>
                <a:gd name="connsiteX6741" fmla="*/ 980599 w 6400800"/>
                <a:gd name="connsiteY6741" fmla="*/ 363379 h 514350"/>
                <a:gd name="connsiteX6742" fmla="*/ 977741 w 6400800"/>
                <a:gd name="connsiteY6742" fmla="*/ 331946 h 514350"/>
                <a:gd name="connsiteX6743" fmla="*/ 975836 w 6400800"/>
                <a:gd name="connsiteY6743" fmla="*/ 311944 h 514350"/>
                <a:gd name="connsiteX6744" fmla="*/ 991076 w 6400800"/>
                <a:gd name="connsiteY6744" fmla="*/ 283369 h 514350"/>
                <a:gd name="connsiteX6745" fmla="*/ 960596 w 6400800"/>
                <a:gd name="connsiteY6745" fmla="*/ 298609 h 514350"/>
                <a:gd name="connsiteX6746" fmla="*/ 968216 w 6400800"/>
                <a:gd name="connsiteY6746" fmla="*/ 280511 h 514350"/>
                <a:gd name="connsiteX6747" fmla="*/ 967264 w 6400800"/>
                <a:gd name="connsiteY6747" fmla="*/ 294799 h 514350"/>
                <a:gd name="connsiteX6748" fmla="*/ 961549 w 6400800"/>
                <a:gd name="connsiteY6748" fmla="*/ 304324 h 514350"/>
                <a:gd name="connsiteX6749" fmla="*/ 961549 w 6400800"/>
                <a:gd name="connsiteY6749" fmla="*/ 303371 h 514350"/>
                <a:gd name="connsiteX6750" fmla="*/ 960596 w 6400800"/>
                <a:gd name="connsiteY6750" fmla="*/ 301466 h 514350"/>
                <a:gd name="connsiteX6751" fmla="*/ 960596 w 6400800"/>
                <a:gd name="connsiteY6751" fmla="*/ 298609 h 514350"/>
                <a:gd name="connsiteX6752" fmla="*/ 939641 w 6400800"/>
                <a:gd name="connsiteY6752" fmla="*/ 258604 h 514350"/>
                <a:gd name="connsiteX6753" fmla="*/ 939641 w 6400800"/>
                <a:gd name="connsiteY6753" fmla="*/ 258604 h 514350"/>
                <a:gd name="connsiteX6754" fmla="*/ 943451 w 6400800"/>
                <a:gd name="connsiteY6754" fmla="*/ 246221 h 514350"/>
                <a:gd name="connsiteX6755" fmla="*/ 943451 w 6400800"/>
                <a:gd name="connsiteY6755" fmla="*/ 251936 h 514350"/>
                <a:gd name="connsiteX6756" fmla="*/ 939641 w 6400800"/>
                <a:gd name="connsiteY6756" fmla="*/ 258604 h 514350"/>
                <a:gd name="connsiteX6757" fmla="*/ 939641 w 6400800"/>
                <a:gd name="connsiteY6757" fmla="*/ 258604 h 514350"/>
                <a:gd name="connsiteX6758" fmla="*/ 944404 w 6400800"/>
                <a:gd name="connsiteY6758" fmla="*/ 280511 h 514350"/>
                <a:gd name="connsiteX6759" fmla="*/ 943451 w 6400800"/>
                <a:gd name="connsiteY6759" fmla="*/ 273844 h 514350"/>
                <a:gd name="connsiteX6760" fmla="*/ 944404 w 6400800"/>
                <a:gd name="connsiteY6760" fmla="*/ 270986 h 514350"/>
                <a:gd name="connsiteX6761" fmla="*/ 944404 w 6400800"/>
                <a:gd name="connsiteY6761" fmla="*/ 271939 h 514350"/>
                <a:gd name="connsiteX6762" fmla="*/ 944404 w 6400800"/>
                <a:gd name="connsiteY6762" fmla="*/ 275749 h 514350"/>
                <a:gd name="connsiteX6763" fmla="*/ 944404 w 6400800"/>
                <a:gd name="connsiteY6763" fmla="*/ 280511 h 514350"/>
                <a:gd name="connsiteX6764" fmla="*/ 944404 w 6400800"/>
                <a:gd name="connsiteY6764" fmla="*/ 270986 h 514350"/>
                <a:gd name="connsiteX6765" fmla="*/ 944404 w 6400800"/>
                <a:gd name="connsiteY6765" fmla="*/ 270986 h 514350"/>
                <a:gd name="connsiteX6766" fmla="*/ 944404 w 6400800"/>
                <a:gd name="connsiteY6766" fmla="*/ 270986 h 514350"/>
                <a:gd name="connsiteX6767" fmla="*/ 944404 w 6400800"/>
                <a:gd name="connsiteY6767" fmla="*/ 270986 h 514350"/>
                <a:gd name="connsiteX6768" fmla="*/ 933926 w 6400800"/>
                <a:gd name="connsiteY6768" fmla="*/ 227171 h 514350"/>
                <a:gd name="connsiteX6769" fmla="*/ 958691 w 6400800"/>
                <a:gd name="connsiteY6769" fmla="*/ 138589 h 514350"/>
                <a:gd name="connsiteX6770" fmla="*/ 958691 w 6400800"/>
                <a:gd name="connsiteY6770" fmla="*/ 146209 h 514350"/>
                <a:gd name="connsiteX6771" fmla="*/ 953929 w 6400800"/>
                <a:gd name="connsiteY6771" fmla="*/ 203359 h 514350"/>
                <a:gd name="connsiteX6772" fmla="*/ 950119 w 6400800"/>
                <a:gd name="connsiteY6772" fmla="*/ 242411 h 514350"/>
                <a:gd name="connsiteX6773" fmla="*/ 948214 w 6400800"/>
                <a:gd name="connsiteY6773" fmla="*/ 246221 h 514350"/>
                <a:gd name="connsiteX6774" fmla="*/ 947261 w 6400800"/>
                <a:gd name="connsiteY6774" fmla="*/ 240506 h 514350"/>
                <a:gd name="connsiteX6775" fmla="*/ 949166 w 6400800"/>
                <a:gd name="connsiteY6775" fmla="*/ 233839 h 514350"/>
                <a:gd name="connsiteX6776" fmla="*/ 946309 w 6400800"/>
                <a:gd name="connsiteY6776" fmla="*/ 238601 h 514350"/>
                <a:gd name="connsiteX6777" fmla="*/ 944404 w 6400800"/>
                <a:gd name="connsiteY6777" fmla="*/ 230029 h 514350"/>
                <a:gd name="connsiteX6778" fmla="*/ 944404 w 6400800"/>
                <a:gd name="connsiteY6778" fmla="*/ 241459 h 514350"/>
                <a:gd name="connsiteX6779" fmla="*/ 939641 w 6400800"/>
                <a:gd name="connsiteY6779" fmla="*/ 251936 h 514350"/>
                <a:gd name="connsiteX6780" fmla="*/ 938689 w 6400800"/>
                <a:gd name="connsiteY6780" fmla="*/ 248126 h 514350"/>
                <a:gd name="connsiteX6781" fmla="*/ 936784 w 6400800"/>
                <a:gd name="connsiteY6781" fmla="*/ 241459 h 514350"/>
                <a:gd name="connsiteX6782" fmla="*/ 943451 w 6400800"/>
                <a:gd name="connsiteY6782" fmla="*/ 217646 h 514350"/>
                <a:gd name="connsiteX6783" fmla="*/ 934879 w 6400800"/>
                <a:gd name="connsiteY6783" fmla="*/ 235744 h 514350"/>
                <a:gd name="connsiteX6784" fmla="*/ 932974 w 6400800"/>
                <a:gd name="connsiteY6784" fmla="*/ 230029 h 514350"/>
                <a:gd name="connsiteX6785" fmla="*/ 933926 w 6400800"/>
                <a:gd name="connsiteY6785" fmla="*/ 227171 h 514350"/>
                <a:gd name="connsiteX6786" fmla="*/ 921544 w 6400800"/>
                <a:gd name="connsiteY6786" fmla="*/ 452914 h 514350"/>
                <a:gd name="connsiteX6787" fmla="*/ 920591 w 6400800"/>
                <a:gd name="connsiteY6787" fmla="*/ 451961 h 514350"/>
                <a:gd name="connsiteX6788" fmla="*/ 919639 w 6400800"/>
                <a:gd name="connsiteY6788" fmla="*/ 438626 h 514350"/>
                <a:gd name="connsiteX6789" fmla="*/ 921544 w 6400800"/>
                <a:gd name="connsiteY6789" fmla="*/ 452914 h 514350"/>
                <a:gd name="connsiteX6790" fmla="*/ 912019 w 6400800"/>
                <a:gd name="connsiteY6790" fmla="*/ 210979 h 514350"/>
                <a:gd name="connsiteX6791" fmla="*/ 915829 w 6400800"/>
                <a:gd name="connsiteY6791" fmla="*/ 227171 h 514350"/>
                <a:gd name="connsiteX6792" fmla="*/ 914876 w 6400800"/>
                <a:gd name="connsiteY6792" fmla="*/ 230029 h 514350"/>
                <a:gd name="connsiteX6793" fmla="*/ 912971 w 6400800"/>
                <a:gd name="connsiteY6793" fmla="*/ 236696 h 514350"/>
                <a:gd name="connsiteX6794" fmla="*/ 912019 w 6400800"/>
                <a:gd name="connsiteY6794" fmla="*/ 232886 h 514350"/>
                <a:gd name="connsiteX6795" fmla="*/ 912019 w 6400800"/>
                <a:gd name="connsiteY6795" fmla="*/ 228124 h 514350"/>
                <a:gd name="connsiteX6796" fmla="*/ 911066 w 6400800"/>
                <a:gd name="connsiteY6796" fmla="*/ 210979 h 514350"/>
                <a:gd name="connsiteX6797" fmla="*/ 911066 w 6400800"/>
                <a:gd name="connsiteY6797" fmla="*/ 204311 h 514350"/>
                <a:gd name="connsiteX6798" fmla="*/ 912019 w 6400800"/>
                <a:gd name="connsiteY6798" fmla="*/ 210979 h 514350"/>
                <a:gd name="connsiteX6799" fmla="*/ 833914 w 6400800"/>
                <a:gd name="connsiteY6799" fmla="*/ 333851 h 514350"/>
                <a:gd name="connsiteX6800" fmla="*/ 834866 w 6400800"/>
                <a:gd name="connsiteY6800" fmla="*/ 331946 h 514350"/>
                <a:gd name="connsiteX6801" fmla="*/ 834866 w 6400800"/>
                <a:gd name="connsiteY6801" fmla="*/ 337661 h 514350"/>
                <a:gd name="connsiteX6802" fmla="*/ 833914 w 6400800"/>
                <a:gd name="connsiteY6802" fmla="*/ 333851 h 514350"/>
                <a:gd name="connsiteX6803" fmla="*/ 847249 w 6400800"/>
                <a:gd name="connsiteY6803" fmla="*/ 304324 h 514350"/>
                <a:gd name="connsiteX6804" fmla="*/ 846296 w 6400800"/>
                <a:gd name="connsiteY6804" fmla="*/ 301466 h 514350"/>
                <a:gd name="connsiteX6805" fmla="*/ 846296 w 6400800"/>
                <a:gd name="connsiteY6805" fmla="*/ 299561 h 514350"/>
                <a:gd name="connsiteX6806" fmla="*/ 851059 w 6400800"/>
                <a:gd name="connsiteY6806" fmla="*/ 286226 h 514350"/>
                <a:gd name="connsiteX6807" fmla="*/ 847249 w 6400800"/>
                <a:gd name="connsiteY6807" fmla="*/ 304324 h 514350"/>
                <a:gd name="connsiteX6808" fmla="*/ 880586 w 6400800"/>
                <a:gd name="connsiteY6808" fmla="*/ 300514 h 514350"/>
                <a:gd name="connsiteX6809" fmla="*/ 876776 w 6400800"/>
                <a:gd name="connsiteY6809" fmla="*/ 319564 h 514350"/>
                <a:gd name="connsiteX6810" fmla="*/ 872966 w 6400800"/>
                <a:gd name="connsiteY6810" fmla="*/ 343376 h 514350"/>
                <a:gd name="connsiteX6811" fmla="*/ 869156 w 6400800"/>
                <a:gd name="connsiteY6811" fmla="*/ 350996 h 514350"/>
                <a:gd name="connsiteX6812" fmla="*/ 868204 w 6400800"/>
                <a:gd name="connsiteY6812" fmla="*/ 349091 h 514350"/>
                <a:gd name="connsiteX6813" fmla="*/ 867251 w 6400800"/>
                <a:gd name="connsiteY6813" fmla="*/ 348139 h 514350"/>
                <a:gd name="connsiteX6814" fmla="*/ 867251 w 6400800"/>
                <a:gd name="connsiteY6814" fmla="*/ 335756 h 514350"/>
                <a:gd name="connsiteX6815" fmla="*/ 866299 w 6400800"/>
                <a:gd name="connsiteY6815" fmla="*/ 301466 h 514350"/>
                <a:gd name="connsiteX6816" fmla="*/ 863441 w 6400800"/>
                <a:gd name="connsiteY6816" fmla="*/ 272891 h 514350"/>
                <a:gd name="connsiteX6817" fmla="*/ 861536 w 6400800"/>
                <a:gd name="connsiteY6817" fmla="*/ 257651 h 514350"/>
                <a:gd name="connsiteX6818" fmla="*/ 862489 w 6400800"/>
                <a:gd name="connsiteY6818" fmla="*/ 255746 h 514350"/>
                <a:gd name="connsiteX6819" fmla="*/ 862489 w 6400800"/>
                <a:gd name="connsiteY6819" fmla="*/ 255746 h 514350"/>
                <a:gd name="connsiteX6820" fmla="*/ 876776 w 6400800"/>
                <a:gd name="connsiteY6820" fmla="*/ 286226 h 514350"/>
                <a:gd name="connsiteX6821" fmla="*/ 881539 w 6400800"/>
                <a:gd name="connsiteY6821" fmla="*/ 296704 h 514350"/>
                <a:gd name="connsiteX6822" fmla="*/ 880586 w 6400800"/>
                <a:gd name="connsiteY6822" fmla="*/ 300514 h 514350"/>
                <a:gd name="connsiteX6823" fmla="*/ 885349 w 6400800"/>
                <a:gd name="connsiteY6823" fmla="*/ 318611 h 514350"/>
                <a:gd name="connsiteX6824" fmla="*/ 884396 w 6400800"/>
                <a:gd name="connsiteY6824" fmla="*/ 319564 h 514350"/>
                <a:gd name="connsiteX6825" fmla="*/ 883444 w 6400800"/>
                <a:gd name="connsiteY6825" fmla="*/ 320516 h 514350"/>
                <a:gd name="connsiteX6826" fmla="*/ 884396 w 6400800"/>
                <a:gd name="connsiteY6826" fmla="*/ 303371 h 514350"/>
                <a:gd name="connsiteX6827" fmla="*/ 887254 w 6400800"/>
                <a:gd name="connsiteY6827" fmla="*/ 310039 h 514350"/>
                <a:gd name="connsiteX6828" fmla="*/ 885349 w 6400800"/>
                <a:gd name="connsiteY6828" fmla="*/ 318611 h 514350"/>
                <a:gd name="connsiteX6829" fmla="*/ 900589 w 6400800"/>
                <a:gd name="connsiteY6829" fmla="*/ 246221 h 514350"/>
                <a:gd name="connsiteX6830" fmla="*/ 900589 w 6400800"/>
                <a:gd name="connsiteY6830" fmla="*/ 246221 h 514350"/>
                <a:gd name="connsiteX6831" fmla="*/ 898684 w 6400800"/>
                <a:gd name="connsiteY6831" fmla="*/ 234791 h 514350"/>
                <a:gd name="connsiteX6832" fmla="*/ 897731 w 6400800"/>
                <a:gd name="connsiteY6832" fmla="*/ 252889 h 514350"/>
                <a:gd name="connsiteX6833" fmla="*/ 897731 w 6400800"/>
                <a:gd name="connsiteY6833" fmla="*/ 253841 h 514350"/>
                <a:gd name="connsiteX6834" fmla="*/ 894874 w 6400800"/>
                <a:gd name="connsiteY6834" fmla="*/ 250031 h 514350"/>
                <a:gd name="connsiteX6835" fmla="*/ 897731 w 6400800"/>
                <a:gd name="connsiteY6835" fmla="*/ 254794 h 514350"/>
                <a:gd name="connsiteX6836" fmla="*/ 897731 w 6400800"/>
                <a:gd name="connsiteY6836" fmla="*/ 257651 h 514350"/>
                <a:gd name="connsiteX6837" fmla="*/ 896779 w 6400800"/>
                <a:gd name="connsiteY6837" fmla="*/ 264319 h 514350"/>
                <a:gd name="connsiteX6838" fmla="*/ 896779 w 6400800"/>
                <a:gd name="connsiteY6838" fmla="*/ 264319 h 514350"/>
                <a:gd name="connsiteX6839" fmla="*/ 896779 w 6400800"/>
                <a:gd name="connsiteY6839" fmla="*/ 264319 h 514350"/>
                <a:gd name="connsiteX6840" fmla="*/ 896779 w 6400800"/>
                <a:gd name="connsiteY6840" fmla="*/ 265271 h 514350"/>
                <a:gd name="connsiteX6841" fmla="*/ 896779 w 6400800"/>
                <a:gd name="connsiteY6841" fmla="*/ 270986 h 514350"/>
                <a:gd name="connsiteX6842" fmla="*/ 896779 w 6400800"/>
                <a:gd name="connsiteY6842" fmla="*/ 272891 h 514350"/>
                <a:gd name="connsiteX6843" fmla="*/ 895826 w 6400800"/>
                <a:gd name="connsiteY6843" fmla="*/ 285274 h 514350"/>
                <a:gd name="connsiteX6844" fmla="*/ 895826 w 6400800"/>
                <a:gd name="connsiteY6844" fmla="*/ 287179 h 514350"/>
                <a:gd name="connsiteX6845" fmla="*/ 891064 w 6400800"/>
                <a:gd name="connsiteY6845" fmla="*/ 279559 h 514350"/>
                <a:gd name="connsiteX6846" fmla="*/ 873919 w 6400800"/>
                <a:gd name="connsiteY6846" fmla="*/ 250984 h 514350"/>
                <a:gd name="connsiteX6847" fmla="*/ 869156 w 6400800"/>
                <a:gd name="connsiteY6847" fmla="*/ 243364 h 514350"/>
                <a:gd name="connsiteX6848" fmla="*/ 869156 w 6400800"/>
                <a:gd name="connsiteY6848" fmla="*/ 242411 h 514350"/>
                <a:gd name="connsiteX6849" fmla="*/ 878681 w 6400800"/>
                <a:gd name="connsiteY6849" fmla="*/ 215741 h 514350"/>
                <a:gd name="connsiteX6850" fmla="*/ 887254 w 6400800"/>
                <a:gd name="connsiteY6850" fmla="*/ 200501 h 514350"/>
                <a:gd name="connsiteX6851" fmla="*/ 895826 w 6400800"/>
                <a:gd name="connsiteY6851" fmla="*/ 223361 h 514350"/>
                <a:gd name="connsiteX6852" fmla="*/ 901541 w 6400800"/>
                <a:gd name="connsiteY6852" fmla="*/ 240506 h 514350"/>
                <a:gd name="connsiteX6853" fmla="*/ 900589 w 6400800"/>
                <a:gd name="connsiteY6853" fmla="*/ 246221 h 514350"/>
                <a:gd name="connsiteX6854" fmla="*/ 891064 w 6400800"/>
                <a:gd name="connsiteY6854" fmla="*/ 190976 h 514350"/>
                <a:gd name="connsiteX6855" fmla="*/ 892969 w 6400800"/>
                <a:gd name="connsiteY6855" fmla="*/ 187166 h 514350"/>
                <a:gd name="connsiteX6856" fmla="*/ 896779 w 6400800"/>
                <a:gd name="connsiteY6856" fmla="*/ 202406 h 514350"/>
                <a:gd name="connsiteX6857" fmla="*/ 891064 w 6400800"/>
                <a:gd name="connsiteY6857" fmla="*/ 190976 h 514350"/>
                <a:gd name="connsiteX6858" fmla="*/ 904399 w 6400800"/>
                <a:gd name="connsiteY6858" fmla="*/ 181451 h 514350"/>
                <a:gd name="connsiteX6859" fmla="*/ 904399 w 6400800"/>
                <a:gd name="connsiteY6859" fmla="*/ 183356 h 514350"/>
                <a:gd name="connsiteX6860" fmla="*/ 903446 w 6400800"/>
                <a:gd name="connsiteY6860" fmla="*/ 210979 h 514350"/>
                <a:gd name="connsiteX6861" fmla="*/ 903446 w 6400800"/>
                <a:gd name="connsiteY6861" fmla="*/ 210026 h 514350"/>
                <a:gd name="connsiteX6862" fmla="*/ 894874 w 6400800"/>
                <a:gd name="connsiteY6862" fmla="*/ 188119 h 514350"/>
                <a:gd name="connsiteX6863" fmla="*/ 903446 w 6400800"/>
                <a:gd name="connsiteY6863" fmla="*/ 173831 h 514350"/>
                <a:gd name="connsiteX6864" fmla="*/ 904399 w 6400800"/>
                <a:gd name="connsiteY6864" fmla="*/ 181451 h 514350"/>
                <a:gd name="connsiteX6865" fmla="*/ 888206 w 6400800"/>
                <a:gd name="connsiteY6865" fmla="*/ 137636 h 514350"/>
                <a:gd name="connsiteX6866" fmla="*/ 890111 w 6400800"/>
                <a:gd name="connsiteY6866" fmla="*/ 132874 h 514350"/>
                <a:gd name="connsiteX6867" fmla="*/ 898684 w 6400800"/>
                <a:gd name="connsiteY6867" fmla="*/ 161449 h 514350"/>
                <a:gd name="connsiteX6868" fmla="*/ 893921 w 6400800"/>
                <a:gd name="connsiteY6868" fmla="*/ 168116 h 514350"/>
                <a:gd name="connsiteX6869" fmla="*/ 885349 w 6400800"/>
                <a:gd name="connsiteY6869" fmla="*/ 180499 h 514350"/>
                <a:gd name="connsiteX6870" fmla="*/ 874871 w 6400800"/>
                <a:gd name="connsiteY6870" fmla="*/ 163354 h 514350"/>
                <a:gd name="connsiteX6871" fmla="*/ 888206 w 6400800"/>
                <a:gd name="connsiteY6871" fmla="*/ 137636 h 514350"/>
                <a:gd name="connsiteX6872" fmla="*/ 872966 w 6400800"/>
                <a:gd name="connsiteY6872" fmla="*/ 169069 h 514350"/>
                <a:gd name="connsiteX6873" fmla="*/ 881539 w 6400800"/>
                <a:gd name="connsiteY6873" fmla="*/ 188119 h 514350"/>
                <a:gd name="connsiteX6874" fmla="*/ 878681 w 6400800"/>
                <a:gd name="connsiteY6874" fmla="*/ 191929 h 514350"/>
                <a:gd name="connsiteX6875" fmla="*/ 856774 w 6400800"/>
                <a:gd name="connsiteY6875" fmla="*/ 226219 h 514350"/>
                <a:gd name="connsiteX6876" fmla="*/ 851059 w 6400800"/>
                <a:gd name="connsiteY6876" fmla="*/ 217646 h 514350"/>
                <a:gd name="connsiteX6877" fmla="*/ 872966 w 6400800"/>
                <a:gd name="connsiteY6877" fmla="*/ 169069 h 514350"/>
                <a:gd name="connsiteX6878" fmla="*/ 847249 w 6400800"/>
                <a:gd name="connsiteY6878" fmla="*/ 225266 h 514350"/>
                <a:gd name="connsiteX6879" fmla="*/ 848201 w 6400800"/>
                <a:gd name="connsiteY6879" fmla="*/ 223361 h 514350"/>
                <a:gd name="connsiteX6880" fmla="*/ 852011 w 6400800"/>
                <a:gd name="connsiteY6880" fmla="*/ 232886 h 514350"/>
                <a:gd name="connsiteX6881" fmla="*/ 845344 w 6400800"/>
                <a:gd name="connsiteY6881" fmla="*/ 243364 h 514350"/>
                <a:gd name="connsiteX6882" fmla="*/ 837724 w 6400800"/>
                <a:gd name="connsiteY6882" fmla="*/ 256699 h 514350"/>
                <a:gd name="connsiteX6883" fmla="*/ 836771 w 6400800"/>
                <a:gd name="connsiteY6883" fmla="*/ 250984 h 514350"/>
                <a:gd name="connsiteX6884" fmla="*/ 847249 w 6400800"/>
                <a:gd name="connsiteY6884" fmla="*/ 225266 h 514350"/>
                <a:gd name="connsiteX6885" fmla="*/ 835819 w 6400800"/>
                <a:gd name="connsiteY6885" fmla="*/ 195739 h 514350"/>
                <a:gd name="connsiteX6886" fmla="*/ 835819 w 6400800"/>
                <a:gd name="connsiteY6886" fmla="*/ 195739 h 514350"/>
                <a:gd name="connsiteX6887" fmla="*/ 840581 w 6400800"/>
                <a:gd name="connsiteY6887" fmla="*/ 206216 h 514350"/>
                <a:gd name="connsiteX6888" fmla="*/ 833914 w 6400800"/>
                <a:gd name="connsiteY6888" fmla="*/ 219551 h 514350"/>
                <a:gd name="connsiteX6889" fmla="*/ 832961 w 6400800"/>
                <a:gd name="connsiteY6889" fmla="*/ 221456 h 514350"/>
                <a:gd name="connsiteX6890" fmla="*/ 835819 w 6400800"/>
                <a:gd name="connsiteY6890" fmla="*/ 195739 h 514350"/>
                <a:gd name="connsiteX6891" fmla="*/ 826294 w 6400800"/>
                <a:gd name="connsiteY6891" fmla="*/ 274796 h 514350"/>
                <a:gd name="connsiteX6892" fmla="*/ 828199 w 6400800"/>
                <a:gd name="connsiteY6892" fmla="*/ 270986 h 514350"/>
                <a:gd name="connsiteX6893" fmla="*/ 828199 w 6400800"/>
                <a:gd name="connsiteY6893" fmla="*/ 272891 h 514350"/>
                <a:gd name="connsiteX6894" fmla="*/ 826294 w 6400800"/>
                <a:gd name="connsiteY6894" fmla="*/ 276701 h 514350"/>
                <a:gd name="connsiteX6895" fmla="*/ 826294 w 6400800"/>
                <a:gd name="connsiteY6895" fmla="*/ 274796 h 514350"/>
                <a:gd name="connsiteX6896" fmla="*/ 812006 w 6400800"/>
                <a:gd name="connsiteY6896" fmla="*/ 448151 h 514350"/>
                <a:gd name="connsiteX6897" fmla="*/ 812006 w 6400800"/>
                <a:gd name="connsiteY6897" fmla="*/ 448151 h 514350"/>
                <a:gd name="connsiteX6898" fmla="*/ 812006 w 6400800"/>
                <a:gd name="connsiteY6898" fmla="*/ 448151 h 514350"/>
                <a:gd name="connsiteX6899" fmla="*/ 812006 w 6400800"/>
                <a:gd name="connsiteY6899" fmla="*/ 448151 h 514350"/>
                <a:gd name="connsiteX6900" fmla="*/ 785336 w 6400800"/>
                <a:gd name="connsiteY6900" fmla="*/ 330041 h 514350"/>
                <a:gd name="connsiteX6901" fmla="*/ 782479 w 6400800"/>
                <a:gd name="connsiteY6901" fmla="*/ 325279 h 514350"/>
                <a:gd name="connsiteX6902" fmla="*/ 782479 w 6400800"/>
                <a:gd name="connsiteY6902" fmla="*/ 315754 h 514350"/>
                <a:gd name="connsiteX6903" fmla="*/ 786289 w 6400800"/>
                <a:gd name="connsiteY6903" fmla="*/ 326231 h 514350"/>
                <a:gd name="connsiteX6904" fmla="*/ 785336 w 6400800"/>
                <a:gd name="connsiteY6904" fmla="*/ 330041 h 514350"/>
                <a:gd name="connsiteX6905" fmla="*/ 797719 w 6400800"/>
                <a:gd name="connsiteY6905" fmla="*/ 271939 h 514350"/>
                <a:gd name="connsiteX6906" fmla="*/ 803434 w 6400800"/>
                <a:gd name="connsiteY6906" fmla="*/ 286226 h 514350"/>
                <a:gd name="connsiteX6907" fmla="*/ 802481 w 6400800"/>
                <a:gd name="connsiteY6907" fmla="*/ 288131 h 514350"/>
                <a:gd name="connsiteX6908" fmla="*/ 792956 w 6400800"/>
                <a:gd name="connsiteY6908" fmla="*/ 310039 h 514350"/>
                <a:gd name="connsiteX6909" fmla="*/ 792956 w 6400800"/>
                <a:gd name="connsiteY6909" fmla="*/ 309086 h 514350"/>
                <a:gd name="connsiteX6910" fmla="*/ 787241 w 6400800"/>
                <a:gd name="connsiteY6910" fmla="*/ 296704 h 514350"/>
                <a:gd name="connsiteX6911" fmla="*/ 795814 w 6400800"/>
                <a:gd name="connsiteY6911" fmla="*/ 266224 h 514350"/>
                <a:gd name="connsiteX6912" fmla="*/ 797719 w 6400800"/>
                <a:gd name="connsiteY6912" fmla="*/ 271939 h 514350"/>
                <a:gd name="connsiteX6913" fmla="*/ 790099 w 6400800"/>
                <a:gd name="connsiteY6913" fmla="*/ 253841 h 514350"/>
                <a:gd name="connsiteX6914" fmla="*/ 793909 w 6400800"/>
                <a:gd name="connsiteY6914" fmla="*/ 261461 h 514350"/>
                <a:gd name="connsiteX6915" fmla="*/ 793909 w 6400800"/>
                <a:gd name="connsiteY6915" fmla="*/ 262414 h 514350"/>
                <a:gd name="connsiteX6916" fmla="*/ 784384 w 6400800"/>
                <a:gd name="connsiteY6916" fmla="*/ 286226 h 514350"/>
                <a:gd name="connsiteX6917" fmla="*/ 785336 w 6400800"/>
                <a:gd name="connsiteY6917" fmla="*/ 273844 h 514350"/>
                <a:gd name="connsiteX6918" fmla="*/ 790099 w 6400800"/>
                <a:gd name="connsiteY6918" fmla="*/ 253841 h 514350"/>
                <a:gd name="connsiteX6919" fmla="*/ 773906 w 6400800"/>
                <a:gd name="connsiteY6919" fmla="*/ 236696 h 514350"/>
                <a:gd name="connsiteX6920" fmla="*/ 776764 w 6400800"/>
                <a:gd name="connsiteY6920" fmla="*/ 213836 h 514350"/>
                <a:gd name="connsiteX6921" fmla="*/ 783431 w 6400800"/>
                <a:gd name="connsiteY6921" fmla="*/ 229076 h 514350"/>
                <a:gd name="connsiteX6922" fmla="*/ 780574 w 6400800"/>
                <a:gd name="connsiteY6922" fmla="*/ 235744 h 514350"/>
                <a:gd name="connsiteX6923" fmla="*/ 777716 w 6400800"/>
                <a:gd name="connsiteY6923" fmla="*/ 231934 h 514350"/>
                <a:gd name="connsiteX6924" fmla="*/ 780574 w 6400800"/>
                <a:gd name="connsiteY6924" fmla="*/ 236696 h 514350"/>
                <a:gd name="connsiteX6925" fmla="*/ 773906 w 6400800"/>
                <a:gd name="connsiteY6925" fmla="*/ 255746 h 514350"/>
                <a:gd name="connsiteX6926" fmla="*/ 773906 w 6400800"/>
                <a:gd name="connsiteY6926" fmla="*/ 236696 h 514350"/>
                <a:gd name="connsiteX6927" fmla="*/ 724376 w 6400800"/>
                <a:gd name="connsiteY6927" fmla="*/ 219551 h 514350"/>
                <a:gd name="connsiteX6928" fmla="*/ 726281 w 6400800"/>
                <a:gd name="connsiteY6928" fmla="*/ 203359 h 514350"/>
                <a:gd name="connsiteX6929" fmla="*/ 726281 w 6400800"/>
                <a:gd name="connsiteY6929" fmla="*/ 229076 h 514350"/>
                <a:gd name="connsiteX6930" fmla="*/ 723424 w 6400800"/>
                <a:gd name="connsiteY6930" fmla="*/ 223361 h 514350"/>
                <a:gd name="connsiteX6931" fmla="*/ 724376 w 6400800"/>
                <a:gd name="connsiteY6931" fmla="*/ 219551 h 514350"/>
                <a:gd name="connsiteX6932" fmla="*/ 723424 w 6400800"/>
                <a:gd name="connsiteY6932" fmla="*/ 224314 h 514350"/>
                <a:gd name="connsiteX6933" fmla="*/ 724376 w 6400800"/>
                <a:gd name="connsiteY6933" fmla="*/ 235744 h 514350"/>
                <a:gd name="connsiteX6934" fmla="*/ 726281 w 6400800"/>
                <a:gd name="connsiteY6934" fmla="*/ 250984 h 514350"/>
                <a:gd name="connsiteX6935" fmla="*/ 726281 w 6400800"/>
                <a:gd name="connsiteY6935" fmla="*/ 251936 h 514350"/>
                <a:gd name="connsiteX6936" fmla="*/ 727234 w 6400800"/>
                <a:gd name="connsiteY6936" fmla="*/ 276701 h 514350"/>
                <a:gd name="connsiteX6937" fmla="*/ 727234 w 6400800"/>
                <a:gd name="connsiteY6937" fmla="*/ 288131 h 514350"/>
                <a:gd name="connsiteX6938" fmla="*/ 725329 w 6400800"/>
                <a:gd name="connsiteY6938" fmla="*/ 284321 h 514350"/>
                <a:gd name="connsiteX6939" fmla="*/ 717709 w 6400800"/>
                <a:gd name="connsiteY6939" fmla="*/ 260509 h 514350"/>
                <a:gd name="connsiteX6940" fmla="*/ 723424 w 6400800"/>
                <a:gd name="connsiteY6940" fmla="*/ 224314 h 514350"/>
                <a:gd name="connsiteX6941" fmla="*/ 710089 w 6400800"/>
                <a:gd name="connsiteY6941" fmla="*/ 308134 h 514350"/>
                <a:gd name="connsiteX6942" fmla="*/ 711041 w 6400800"/>
                <a:gd name="connsiteY6942" fmla="*/ 320516 h 514350"/>
                <a:gd name="connsiteX6943" fmla="*/ 717709 w 6400800"/>
                <a:gd name="connsiteY6943" fmla="*/ 373856 h 514350"/>
                <a:gd name="connsiteX6944" fmla="*/ 711041 w 6400800"/>
                <a:gd name="connsiteY6944" fmla="*/ 389096 h 514350"/>
                <a:gd name="connsiteX6945" fmla="*/ 709136 w 6400800"/>
                <a:gd name="connsiteY6945" fmla="*/ 383381 h 514350"/>
                <a:gd name="connsiteX6946" fmla="*/ 711041 w 6400800"/>
                <a:gd name="connsiteY6946" fmla="*/ 372904 h 514350"/>
                <a:gd name="connsiteX6947" fmla="*/ 713899 w 6400800"/>
                <a:gd name="connsiteY6947" fmla="*/ 352901 h 514350"/>
                <a:gd name="connsiteX6948" fmla="*/ 707231 w 6400800"/>
                <a:gd name="connsiteY6948" fmla="*/ 372904 h 514350"/>
                <a:gd name="connsiteX6949" fmla="*/ 706279 w 6400800"/>
                <a:gd name="connsiteY6949" fmla="*/ 374809 h 514350"/>
                <a:gd name="connsiteX6950" fmla="*/ 701516 w 6400800"/>
                <a:gd name="connsiteY6950" fmla="*/ 357664 h 514350"/>
                <a:gd name="connsiteX6951" fmla="*/ 701516 w 6400800"/>
                <a:gd name="connsiteY6951" fmla="*/ 357664 h 514350"/>
                <a:gd name="connsiteX6952" fmla="*/ 710089 w 6400800"/>
                <a:gd name="connsiteY6952" fmla="*/ 308134 h 514350"/>
                <a:gd name="connsiteX6953" fmla="*/ 676751 w 6400800"/>
                <a:gd name="connsiteY6953" fmla="*/ 253841 h 514350"/>
                <a:gd name="connsiteX6954" fmla="*/ 676751 w 6400800"/>
                <a:gd name="connsiteY6954" fmla="*/ 246221 h 514350"/>
                <a:gd name="connsiteX6955" fmla="*/ 679609 w 6400800"/>
                <a:gd name="connsiteY6955" fmla="*/ 220504 h 514350"/>
                <a:gd name="connsiteX6956" fmla="*/ 682466 w 6400800"/>
                <a:gd name="connsiteY6956" fmla="*/ 181451 h 514350"/>
                <a:gd name="connsiteX6957" fmla="*/ 682466 w 6400800"/>
                <a:gd name="connsiteY6957" fmla="*/ 178594 h 514350"/>
                <a:gd name="connsiteX6958" fmla="*/ 696754 w 6400800"/>
                <a:gd name="connsiteY6958" fmla="*/ 231934 h 514350"/>
                <a:gd name="connsiteX6959" fmla="*/ 705326 w 6400800"/>
                <a:gd name="connsiteY6959" fmla="*/ 267176 h 514350"/>
                <a:gd name="connsiteX6960" fmla="*/ 703421 w 6400800"/>
                <a:gd name="connsiteY6960" fmla="*/ 273844 h 514350"/>
                <a:gd name="connsiteX6961" fmla="*/ 694849 w 6400800"/>
                <a:gd name="connsiteY6961" fmla="*/ 307181 h 514350"/>
                <a:gd name="connsiteX6962" fmla="*/ 692944 w 6400800"/>
                <a:gd name="connsiteY6962" fmla="*/ 313849 h 514350"/>
                <a:gd name="connsiteX6963" fmla="*/ 690086 w 6400800"/>
                <a:gd name="connsiteY6963" fmla="*/ 322421 h 514350"/>
                <a:gd name="connsiteX6964" fmla="*/ 673894 w 6400800"/>
                <a:gd name="connsiteY6964" fmla="*/ 274796 h 514350"/>
                <a:gd name="connsiteX6965" fmla="*/ 676751 w 6400800"/>
                <a:gd name="connsiteY6965" fmla="*/ 253841 h 514350"/>
                <a:gd name="connsiteX6966" fmla="*/ 668179 w 6400800"/>
                <a:gd name="connsiteY6966" fmla="*/ 331946 h 514350"/>
                <a:gd name="connsiteX6967" fmla="*/ 668179 w 6400800"/>
                <a:gd name="connsiteY6967" fmla="*/ 330041 h 514350"/>
                <a:gd name="connsiteX6968" fmla="*/ 669131 w 6400800"/>
                <a:gd name="connsiteY6968" fmla="*/ 334804 h 514350"/>
                <a:gd name="connsiteX6969" fmla="*/ 671989 w 6400800"/>
                <a:gd name="connsiteY6969" fmla="*/ 346234 h 514350"/>
                <a:gd name="connsiteX6970" fmla="*/ 674846 w 6400800"/>
                <a:gd name="connsiteY6970" fmla="*/ 359569 h 514350"/>
                <a:gd name="connsiteX6971" fmla="*/ 676751 w 6400800"/>
                <a:gd name="connsiteY6971" fmla="*/ 370999 h 514350"/>
                <a:gd name="connsiteX6972" fmla="*/ 675799 w 6400800"/>
                <a:gd name="connsiteY6972" fmla="*/ 373856 h 514350"/>
                <a:gd name="connsiteX6973" fmla="*/ 674846 w 6400800"/>
                <a:gd name="connsiteY6973" fmla="*/ 377666 h 514350"/>
                <a:gd name="connsiteX6974" fmla="*/ 670084 w 6400800"/>
                <a:gd name="connsiteY6974" fmla="*/ 368141 h 514350"/>
                <a:gd name="connsiteX6975" fmla="*/ 664369 w 6400800"/>
                <a:gd name="connsiteY6975" fmla="*/ 358616 h 514350"/>
                <a:gd name="connsiteX6976" fmla="*/ 668179 w 6400800"/>
                <a:gd name="connsiteY6976" fmla="*/ 331946 h 514350"/>
                <a:gd name="connsiteX6977" fmla="*/ 656749 w 6400800"/>
                <a:gd name="connsiteY6977" fmla="*/ 266224 h 514350"/>
                <a:gd name="connsiteX6978" fmla="*/ 656749 w 6400800"/>
                <a:gd name="connsiteY6978" fmla="*/ 267176 h 514350"/>
                <a:gd name="connsiteX6979" fmla="*/ 656749 w 6400800"/>
                <a:gd name="connsiteY6979" fmla="*/ 269081 h 514350"/>
                <a:gd name="connsiteX6980" fmla="*/ 656749 w 6400800"/>
                <a:gd name="connsiteY6980" fmla="*/ 266224 h 514350"/>
                <a:gd name="connsiteX6981" fmla="*/ 608171 w 6400800"/>
                <a:gd name="connsiteY6981" fmla="*/ 318611 h 514350"/>
                <a:gd name="connsiteX6982" fmla="*/ 611981 w 6400800"/>
                <a:gd name="connsiteY6982" fmla="*/ 279559 h 514350"/>
                <a:gd name="connsiteX6983" fmla="*/ 613886 w 6400800"/>
                <a:gd name="connsiteY6983" fmla="*/ 288131 h 514350"/>
                <a:gd name="connsiteX6984" fmla="*/ 615791 w 6400800"/>
                <a:gd name="connsiteY6984" fmla="*/ 327184 h 514350"/>
                <a:gd name="connsiteX6985" fmla="*/ 615791 w 6400800"/>
                <a:gd name="connsiteY6985" fmla="*/ 331946 h 514350"/>
                <a:gd name="connsiteX6986" fmla="*/ 615791 w 6400800"/>
                <a:gd name="connsiteY6986" fmla="*/ 337661 h 514350"/>
                <a:gd name="connsiteX6987" fmla="*/ 613886 w 6400800"/>
                <a:gd name="connsiteY6987" fmla="*/ 333851 h 514350"/>
                <a:gd name="connsiteX6988" fmla="*/ 607219 w 6400800"/>
                <a:gd name="connsiteY6988" fmla="*/ 321469 h 514350"/>
                <a:gd name="connsiteX6989" fmla="*/ 608171 w 6400800"/>
                <a:gd name="connsiteY6989" fmla="*/ 318611 h 514350"/>
                <a:gd name="connsiteX6990" fmla="*/ 606266 w 6400800"/>
                <a:gd name="connsiteY6990" fmla="*/ 341471 h 514350"/>
                <a:gd name="connsiteX6991" fmla="*/ 615791 w 6400800"/>
                <a:gd name="connsiteY6991" fmla="*/ 364331 h 514350"/>
                <a:gd name="connsiteX6992" fmla="*/ 615791 w 6400800"/>
                <a:gd name="connsiteY6992" fmla="*/ 365284 h 514350"/>
                <a:gd name="connsiteX6993" fmla="*/ 611029 w 6400800"/>
                <a:gd name="connsiteY6993" fmla="*/ 375761 h 514350"/>
                <a:gd name="connsiteX6994" fmla="*/ 608171 w 6400800"/>
                <a:gd name="connsiteY6994" fmla="*/ 363379 h 514350"/>
                <a:gd name="connsiteX6995" fmla="*/ 605314 w 6400800"/>
                <a:gd name="connsiteY6995" fmla="*/ 350996 h 514350"/>
                <a:gd name="connsiteX6996" fmla="*/ 606266 w 6400800"/>
                <a:gd name="connsiteY6996" fmla="*/ 341471 h 514350"/>
                <a:gd name="connsiteX6997" fmla="*/ 606266 w 6400800"/>
                <a:gd name="connsiteY6997" fmla="*/ 424339 h 514350"/>
                <a:gd name="connsiteX6998" fmla="*/ 609124 w 6400800"/>
                <a:gd name="connsiteY6998" fmla="*/ 433864 h 514350"/>
                <a:gd name="connsiteX6999" fmla="*/ 607219 w 6400800"/>
                <a:gd name="connsiteY6999" fmla="*/ 436721 h 514350"/>
                <a:gd name="connsiteX7000" fmla="*/ 601504 w 6400800"/>
                <a:gd name="connsiteY7000" fmla="*/ 435769 h 514350"/>
                <a:gd name="connsiteX7001" fmla="*/ 606266 w 6400800"/>
                <a:gd name="connsiteY7001" fmla="*/ 424339 h 514350"/>
                <a:gd name="connsiteX7002" fmla="*/ 599599 w 6400800"/>
                <a:gd name="connsiteY7002" fmla="*/ 401479 h 514350"/>
                <a:gd name="connsiteX7003" fmla="*/ 599599 w 6400800"/>
                <a:gd name="connsiteY7003" fmla="*/ 401479 h 514350"/>
                <a:gd name="connsiteX7004" fmla="*/ 599599 w 6400800"/>
                <a:gd name="connsiteY7004" fmla="*/ 403384 h 514350"/>
                <a:gd name="connsiteX7005" fmla="*/ 599599 w 6400800"/>
                <a:gd name="connsiteY7005" fmla="*/ 401479 h 514350"/>
                <a:gd name="connsiteX7006" fmla="*/ 587216 w 6400800"/>
                <a:gd name="connsiteY7006" fmla="*/ 300514 h 514350"/>
                <a:gd name="connsiteX7007" fmla="*/ 591979 w 6400800"/>
                <a:gd name="connsiteY7007" fmla="*/ 310039 h 514350"/>
                <a:gd name="connsiteX7008" fmla="*/ 591026 w 6400800"/>
                <a:gd name="connsiteY7008" fmla="*/ 316706 h 514350"/>
                <a:gd name="connsiteX7009" fmla="*/ 591026 w 6400800"/>
                <a:gd name="connsiteY7009" fmla="*/ 316706 h 514350"/>
                <a:gd name="connsiteX7010" fmla="*/ 590074 w 6400800"/>
                <a:gd name="connsiteY7010" fmla="*/ 319564 h 514350"/>
                <a:gd name="connsiteX7011" fmla="*/ 587216 w 6400800"/>
                <a:gd name="connsiteY7011" fmla="*/ 311944 h 514350"/>
                <a:gd name="connsiteX7012" fmla="*/ 586264 w 6400800"/>
                <a:gd name="connsiteY7012" fmla="*/ 299561 h 514350"/>
                <a:gd name="connsiteX7013" fmla="*/ 587216 w 6400800"/>
                <a:gd name="connsiteY7013" fmla="*/ 300514 h 514350"/>
                <a:gd name="connsiteX7014" fmla="*/ 553879 w 6400800"/>
                <a:gd name="connsiteY7014" fmla="*/ 257651 h 514350"/>
                <a:gd name="connsiteX7015" fmla="*/ 555784 w 6400800"/>
                <a:gd name="connsiteY7015" fmla="*/ 233839 h 514350"/>
                <a:gd name="connsiteX7016" fmla="*/ 558641 w 6400800"/>
                <a:gd name="connsiteY7016" fmla="*/ 249079 h 514350"/>
                <a:gd name="connsiteX7017" fmla="*/ 556736 w 6400800"/>
                <a:gd name="connsiteY7017" fmla="*/ 247174 h 514350"/>
                <a:gd name="connsiteX7018" fmla="*/ 558641 w 6400800"/>
                <a:gd name="connsiteY7018" fmla="*/ 250984 h 514350"/>
                <a:gd name="connsiteX7019" fmla="*/ 570071 w 6400800"/>
                <a:gd name="connsiteY7019" fmla="*/ 297656 h 514350"/>
                <a:gd name="connsiteX7020" fmla="*/ 571976 w 6400800"/>
                <a:gd name="connsiteY7020" fmla="*/ 303371 h 514350"/>
                <a:gd name="connsiteX7021" fmla="*/ 569119 w 6400800"/>
                <a:gd name="connsiteY7021" fmla="*/ 312896 h 514350"/>
                <a:gd name="connsiteX7022" fmla="*/ 564356 w 6400800"/>
                <a:gd name="connsiteY7022" fmla="*/ 295751 h 514350"/>
                <a:gd name="connsiteX7023" fmla="*/ 553879 w 6400800"/>
                <a:gd name="connsiteY7023" fmla="*/ 266224 h 514350"/>
                <a:gd name="connsiteX7024" fmla="*/ 553879 w 6400800"/>
                <a:gd name="connsiteY7024" fmla="*/ 257651 h 514350"/>
                <a:gd name="connsiteX7025" fmla="*/ 551974 w 6400800"/>
                <a:gd name="connsiteY7025" fmla="*/ 295751 h 514350"/>
                <a:gd name="connsiteX7026" fmla="*/ 551974 w 6400800"/>
                <a:gd name="connsiteY7026" fmla="*/ 295751 h 514350"/>
                <a:gd name="connsiteX7027" fmla="*/ 552926 w 6400800"/>
                <a:gd name="connsiteY7027" fmla="*/ 298609 h 514350"/>
                <a:gd name="connsiteX7028" fmla="*/ 556736 w 6400800"/>
                <a:gd name="connsiteY7028" fmla="*/ 317659 h 514350"/>
                <a:gd name="connsiteX7029" fmla="*/ 557689 w 6400800"/>
                <a:gd name="connsiteY7029" fmla="*/ 321469 h 514350"/>
                <a:gd name="connsiteX7030" fmla="*/ 557689 w 6400800"/>
                <a:gd name="connsiteY7030" fmla="*/ 322421 h 514350"/>
                <a:gd name="connsiteX7031" fmla="*/ 557689 w 6400800"/>
                <a:gd name="connsiteY7031" fmla="*/ 326231 h 514350"/>
                <a:gd name="connsiteX7032" fmla="*/ 552926 w 6400800"/>
                <a:gd name="connsiteY7032" fmla="*/ 306229 h 514350"/>
                <a:gd name="connsiteX7033" fmla="*/ 551974 w 6400800"/>
                <a:gd name="connsiteY7033" fmla="*/ 295751 h 514350"/>
                <a:gd name="connsiteX7034" fmla="*/ 529114 w 6400800"/>
                <a:gd name="connsiteY7034" fmla="*/ 290036 h 514350"/>
                <a:gd name="connsiteX7035" fmla="*/ 529114 w 6400800"/>
                <a:gd name="connsiteY7035" fmla="*/ 290036 h 514350"/>
                <a:gd name="connsiteX7036" fmla="*/ 529114 w 6400800"/>
                <a:gd name="connsiteY7036" fmla="*/ 290036 h 514350"/>
                <a:gd name="connsiteX7037" fmla="*/ 529114 w 6400800"/>
                <a:gd name="connsiteY7037" fmla="*/ 290036 h 514350"/>
                <a:gd name="connsiteX7038" fmla="*/ 522446 w 6400800"/>
                <a:gd name="connsiteY7038" fmla="*/ 336709 h 514350"/>
                <a:gd name="connsiteX7039" fmla="*/ 523399 w 6400800"/>
                <a:gd name="connsiteY7039" fmla="*/ 329089 h 514350"/>
                <a:gd name="connsiteX7040" fmla="*/ 526256 w 6400800"/>
                <a:gd name="connsiteY7040" fmla="*/ 336709 h 514350"/>
                <a:gd name="connsiteX7041" fmla="*/ 531019 w 6400800"/>
                <a:gd name="connsiteY7041" fmla="*/ 350996 h 514350"/>
                <a:gd name="connsiteX7042" fmla="*/ 531971 w 6400800"/>
                <a:gd name="connsiteY7042" fmla="*/ 374809 h 514350"/>
                <a:gd name="connsiteX7043" fmla="*/ 533876 w 6400800"/>
                <a:gd name="connsiteY7043" fmla="*/ 403384 h 514350"/>
                <a:gd name="connsiteX7044" fmla="*/ 528161 w 6400800"/>
                <a:gd name="connsiteY7044" fmla="*/ 394811 h 514350"/>
                <a:gd name="connsiteX7045" fmla="*/ 532924 w 6400800"/>
                <a:gd name="connsiteY7045" fmla="*/ 410051 h 514350"/>
                <a:gd name="connsiteX7046" fmla="*/ 534829 w 6400800"/>
                <a:gd name="connsiteY7046" fmla="*/ 417671 h 514350"/>
                <a:gd name="connsiteX7047" fmla="*/ 535781 w 6400800"/>
                <a:gd name="connsiteY7047" fmla="*/ 430054 h 514350"/>
                <a:gd name="connsiteX7048" fmla="*/ 523399 w 6400800"/>
                <a:gd name="connsiteY7048" fmla="*/ 428149 h 514350"/>
                <a:gd name="connsiteX7049" fmla="*/ 522446 w 6400800"/>
                <a:gd name="connsiteY7049" fmla="*/ 427196 h 514350"/>
                <a:gd name="connsiteX7050" fmla="*/ 522446 w 6400800"/>
                <a:gd name="connsiteY7050" fmla="*/ 423386 h 514350"/>
                <a:gd name="connsiteX7051" fmla="*/ 527209 w 6400800"/>
                <a:gd name="connsiteY7051" fmla="*/ 410051 h 514350"/>
                <a:gd name="connsiteX7052" fmla="*/ 522446 w 6400800"/>
                <a:gd name="connsiteY7052" fmla="*/ 418624 h 514350"/>
                <a:gd name="connsiteX7053" fmla="*/ 521494 w 6400800"/>
                <a:gd name="connsiteY7053" fmla="*/ 405289 h 514350"/>
                <a:gd name="connsiteX7054" fmla="*/ 517684 w 6400800"/>
                <a:gd name="connsiteY7054" fmla="*/ 369094 h 514350"/>
                <a:gd name="connsiteX7055" fmla="*/ 522446 w 6400800"/>
                <a:gd name="connsiteY7055" fmla="*/ 336709 h 514350"/>
                <a:gd name="connsiteX7056" fmla="*/ 512921 w 6400800"/>
                <a:gd name="connsiteY7056" fmla="*/ 271939 h 514350"/>
                <a:gd name="connsiteX7057" fmla="*/ 509111 w 6400800"/>
                <a:gd name="connsiteY7057" fmla="*/ 287179 h 514350"/>
                <a:gd name="connsiteX7058" fmla="*/ 509111 w 6400800"/>
                <a:gd name="connsiteY7058" fmla="*/ 288131 h 514350"/>
                <a:gd name="connsiteX7059" fmla="*/ 507206 w 6400800"/>
                <a:gd name="connsiteY7059" fmla="*/ 275749 h 514350"/>
                <a:gd name="connsiteX7060" fmla="*/ 508159 w 6400800"/>
                <a:gd name="connsiteY7060" fmla="*/ 262414 h 514350"/>
                <a:gd name="connsiteX7061" fmla="*/ 509111 w 6400800"/>
                <a:gd name="connsiteY7061" fmla="*/ 262414 h 514350"/>
                <a:gd name="connsiteX7062" fmla="*/ 512921 w 6400800"/>
                <a:gd name="connsiteY7062" fmla="*/ 271939 h 514350"/>
                <a:gd name="connsiteX7063" fmla="*/ 497681 w 6400800"/>
                <a:gd name="connsiteY7063" fmla="*/ 207169 h 514350"/>
                <a:gd name="connsiteX7064" fmla="*/ 506254 w 6400800"/>
                <a:gd name="connsiteY7064" fmla="*/ 245269 h 514350"/>
                <a:gd name="connsiteX7065" fmla="*/ 509111 w 6400800"/>
                <a:gd name="connsiteY7065" fmla="*/ 256699 h 514350"/>
                <a:gd name="connsiteX7066" fmla="*/ 506254 w 6400800"/>
                <a:gd name="connsiteY7066" fmla="*/ 256699 h 514350"/>
                <a:gd name="connsiteX7067" fmla="*/ 505301 w 6400800"/>
                <a:gd name="connsiteY7067" fmla="*/ 256699 h 514350"/>
                <a:gd name="connsiteX7068" fmla="*/ 505301 w 6400800"/>
                <a:gd name="connsiteY7068" fmla="*/ 256699 h 514350"/>
                <a:gd name="connsiteX7069" fmla="*/ 497681 w 6400800"/>
                <a:gd name="connsiteY7069" fmla="*/ 207169 h 514350"/>
                <a:gd name="connsiteX7070" fmla="*/ 497681 w 6400800"/>
                <a:gd name="connsiteY7070" fmla="*/ 207169 h 514350"/>
                <a:gd name="connsiteX7071" fmla="*/ 487204 w 6400800"/>
                <a:gd name="connsiteY7071" fmla="*/ 419576 h 514350"/>
                <a:gd name="connsiteX7072" fmla="*/ 486251 w 6400800"/>
                <a:gd name="connsiteY7072" fmla="*/ 422434 h 514350"/>
                <a:gd name="connsiteX7073" fmla="*/ 483394 w 6400800"/>
                <a:gd name="connsiteY7073" fmla="*/ 422434 h 514350"/>
                <a:gd name="connsiteX7074" fmla="*/ 483394 w 6400800"/>
                <a:gd name="connsiteY7074" fmla="*/ 418624 h 514350"/>
                <a:gd name="connsiteX7075" fmla="*/ 481489 w 6400800"/>
                <a:gd name="connsiteY7075" fmla="*/ 401479 h 514350"/>
                <a:gd name="connsiteX7076" fmla="*/ 487204 w 6400800"/>
                <a:gd name="connsiteY7076" fmla="*/ 419576 h 514350"/>
                <a:gd name="connsiteX7077" fmla="*/ 437674 w 6400800"/>
                <a:gd name="connsiteY7077" fmla="*/ 390049 h 514350"/>
                <a:gd name="connsiteX7078" fmla="*/ 437674 w 6400800"/>
                <a:gd name="connsiteY7078" fmla="*/ 390049 h 514350"/>
                <a:gd name="connsiteX7079" fmla="*/ 437674 w 6400800"/>
                <a:gd name="connsiteY7079" fmla="*/ 388144 h 514350"/>
                <a:gd name="connsiteX7080" fmla="*/ 437674 w 6400800"/>
                <a:gd name="connsiteY7080" fmla="*/ 388144 h 514350"/>
                <a:gd name="connsiteX7081" fmla="*/ 437674 w 6400800"/>
                <a:gd name="connsiteY7081" fmla="*/ 390049 h 514350"/>
                <a:gd name="connsiteX7082" fmla="*/ 437674 w 6400800"/>
                <a:gd name="connsiteY7082" fmla="*/ 390049 h 514350"/>
                <a:gd name="connsiteX7083" fmla="*/ 448151 w 6400800"/>
                <a:gd name="connsiteY7083" fmla="*/ 362426 h 514350"/>
                <a:gd name="connsiteX7084" fmla="*/ 446246 w 6400800"/>
                <a:gd name="connsiteY7084" fmla="*/ 356711 h 514350"/>
                <a:gd name="connsiteX7085" fmla="*/ 449104 w 6400800"/>
                <a:gd name="connsiteY7085" fmla="*/ 347186 h 514350"/>
                <a:gd name="connsiteX7086" fmla="*/ 448151 w 6400800"/>
                <a:gd name="connsiteY7086" fmla="*/ 362426 h 514350"/>
                <a:gd name="connsiteX7087" fmla="*/ 436721 w 6400800"/>
                <a:gd name="connsiteY7087" fmla="*/ 227171 h 514350"/>
                <a:gd name="connsiteX7088" fmla="*/ 440531 w 6400800"/>
                <a:gd name="connsiteY7088" fmla="*/ 246221 h 514350"/>
                <a:gd name="connsiteX7089" fmla="*/ 434816 w 6400800"/>
                <a:gd name="connsiteY7089" fmla="*/ 234791 h 514350"/>
                <a:gd name="connsiteX7090" fmla="*/ 436721 w 6400800"/>
                <a:gd name="connsiteY7090" fmla="*/ 227171 h 514350"/>
                <a:gd name="connsiteX7091" fmla="*/ 428149 w 6400800"/>
                <a:gd name="connsiteY7091" fmla="*/ 280511 h 514350"/>
                <a:gd name="connsiteX7092" fmla="*/ 431959 w 6400800"/>
                <a:gd name="connsiteY7092" fmla="*/ 253841 h 514350"/>
                <a:gd name="connsiteX7093" fmla="*/ 432911 w 6400800"/>
                <a:gd name="connsiteY7093" fmla="*/ 258604 h 514350"/>
                <a:gd name="connsiteX7094" fmla="*/ 438626 w 6400800"/>
                <a:gd name="connsiteY7094" fmla="*/ 284321 h 514350"/>
                <a:gd name="connsiteX7095" fmla="*/ 439579 w 6400800"/>
                <a:gd name="connsiteY7095" fmla="*/ 290036 h 514350"/>
                <a:gd name="connsiteX7096" fmla="*/ 432911 w 6400800"/>
                <a:gd name="connsiteY7096" fmla="*/ 281464 h 514350"/>
                <a:gd name="connsiteX7097" fmla="*/ 439579 w 6400800"/>
                <a:gd name="connsiteY7097" fmla="*/ 295751 h 514350"/>
                <a:gd name="connsiteX7098" fmla="*/ 441484 w 6400800"/>
                <a:gd name="connsiteY7098" fmla="*/ 299561 h 514350"/>
                <a:gd name="connsiteX7099" fmla="*/ 443389 w 6400800"/>
                <a:gd name="connsiteY7099" fmla="*/ 312896 h 514350"/>
                <a:gd name="connsiteX7100" fmla="*/ 446246 w 6400800"/>
                <a:gd name="connsiteY7100" fmla="*/ 328136 h 514350"/>
                <a:gd name="connsiteX7101" fmla="*/ 447199 w 6400800"/>
                <a:gd name="connsiteY7101" fmla="*/ 335756 h 514350"/>
                <a:gd name="connsiteX7102" fmla="*/ 445294 w 6400800"/>
                <a:gd name="connsiteY7102" fmla="*/ 341471 h 514350"/>
                <a:gd name="connsiteX7103" fmla="*/ 442436 w 6400800"/>
                <a:gd name="connsiteY7103" fmla="*/ 349091 h 514350"/>
                <a:gd name="connsiteX7104" fmla="*/ 434816 w 6400800"/>
                <a:gd name="connsiteY7104" fmla="*/ 331946 h 514350"/>
                <a:gd name="connsiteX7105" fmla="*/ 434816 w 6400800"/>
                <a:gd name="connsiteY7105" fmla="*/ 317659 h 514350"/>
                <a:gd name="connsiteX7106" fmla="*/ 432911 w 6400800"/>
                <a:gd name="connsiteY7106" fmla="*/ 328136 h 514350"/>
                <a:gd name="connsiteX7107" fmla="*/ 423386 w 6400800"/>
                <a:gd name="connsiteY7107" fmla="*/ 303371 h 514350"/>
                <a:gd name="connsiteX7108" fmla="*/ 428149 w 6400800"/>
                <a:gd name="connsiteY7108" fmla="*/ 280511 h 514350"/>
                <a:gd name="connsiteX7109" fmla="*/ 418624 w 6400800"/>
                <a:gd name="connsiteY7109" fmla="*/ 345281 h 514350"/>
                <a:gd name="connsiteX7110" fmla="*/ 422434 w 6400800"/>
                <a:gd name="connsiteY7110" fmla="*/ 322421 h 514350"/>
                <a:gd name="connsiteX7111" fmla="*/ 427196 w 6400800"/>
                <a:gd name="connsiteY7111" fmla="*/ 339566 h 514350"/>
                <a:gd name="connsiteX7112" fmla="*/ 430054 w 6400800"/>
                <a:gd name="connsiteY7112" fmla="*/ 350996 h 514350"/>
                <a:gd name="connsiteX7113" fmla="*/ 428149 w 6400800"/>
                <a:gd name="connsiteY7113" fmla="*/ 362426 h 514350"/>
                <a:gd name="connsiteX7114" fmla="*/ 426244 w 6400800"/>
                <a:gd name="connsiteY7114" fmla="*/ 356711 h 514350"/>
                <a:gd name="connsiteX7115" fmla="*/ 420529 w 6400800"/>
                <a:gd name="connsiteY7115" fmla="*/ 344329 h 514350"/>
                <a:gd name="connsiteX7116" fmla="*/ 422434 w 6400800"/>
                <a:gd name="connsiteY7116" fmla="*/ 357664 h 514350"/>
                <a:gd name="connsiteX7117" fmla="*/ 424339 w 6400800"/>
                <a:gd name="connsiteY7117" fmla="*/ 372904 h 514350"/>
                <a:gd name="connsiteX7118" fmla="*/ 425291 w 6400800"/>
                <a:gd name="connsiteY7118" fmla="*/ 377666 h 514350"/>
                <a:gd name="connsiteX7119" fmla="*/ 424339 w 6400800"/>
                <a:gd name="connsiteY7119" fmla="*/ 375761 h 514350"/>
                <a:gd name="connsiteX7120" fmla="*/ 424339 w 6400800"/>
                <a:gd name="connsiteY7120" fmla="*/ 374809 h 514350"/>
                <a:gd name="connsiteX7121" fmla="*/ 418624 w 6400800"/>
                <a:gd name="connsiteY7121" fmla="*/ 351949 h 514350"/>
                <a:gd name="connsiteX7122" fmla="*/ 418624 w 6400800"/>
                <a:gd name="connsiteY7122" fmla="*/ 345281 h 514350"/>
                <a:gd name="connsiteX7123" fmla="*/ 406241 w 6400800"/>
                <a:gd name="connsiteY7123" fmla="*/ 261461 h 514350"/>
                <a:gd name="connsiteX7124" fmla="*/ 411956 w 6400800"/>
                <a:gd name="connsiteY7124" fmla="*/ 285274 h 514350"/>
                <a:gd name="connsiteX7125" fmla="*/ 407194 w 6400800"/>
                <a:gd name="connsiteY7125" fmla="*/ 310039 h 514350"/>
                <a:gd name="connsiteX7126" fmla="*/ 405289 w 6400800"/>
                <a:gd name="connsiteY7126" fmla="*/ 302419 h 514350"/>
                <a:gd name="connsiteX7127" fmla="*/ 406241 w 6400800"/>
                <a:gd name="connsiteY7127" fmla="*/ 261461 h 514350"/>
                <a:gd name="connsiteX7128" fmla="*/ 382429 w 6400800"/>
                <a:gd name="connsiteY7128" fmla="*/ 290036 h 514350"/>
                <a:gd name="connsiteX7129" fmla="*/ 381476 w 6400800"/>
                <a:gd name="connsiteY7129" fmla="*/ 293846 h 514350"/>
                <a:gd name="connsiteX7130" fmla="*/ 381476 w 6400800"/>
                <a:gd name="connsiteY7130" fmla="*/ 285274 h 514350"/>
                <a:gd name="connsiteX7131" fmla="*/ 382429 w 6400800"/>
                <a:gd name="connsiteY7131" fmla="*/ 290036 h 514350"/>
                <a:gd name="connsiteX7132" fmla="*/ 361474 w 6400800"/>
                <a:gd name="connsiteY7132" fmla="*/ 394811 h 514350"/>
                <a:gd name="connsiteX7133" fmla="*/ 361474 w 6400800"/>
                <a:gd name="connsiteY7133" fmla="*/ 404336 h 514350"/>
                <a:gd name="connsiteX7134" fmla="*/ 361474 w 6400800"/>
                <a:gd name="connsiteY7134" fmla="*/ 407194 h 514350"/>
                <a:gd name="connsiteX7135" fmla="*/ 354806 w 6400800"/>
                <a:gd name="connsiteY7135" fmla="*/ 383381 h 514350"/>
                <a:gd name="connsiteX7136" fmla="*/ 354806 w 6400800"/>
                <a:gd name="connsiteY7136" fmla="*/ 382429 h 514350"/>
                <a:gd name="connsiteX7137" fmla="*/ 352901 w 6400800"/>
                <a:gd name="connsiteY7137" fmla="*/ 373856 h 514350"/>
                <a:gd name="connsiteX7138" fmla="*/ 361474 w 6400800"/>
                <a:gd name="connsiteY7138" fmla="*/ 394811 h 514350"/>
                <a:gd name="connsiteX7139" fmla="*/ 347186 w 6400800"/>
                <a:gd name="connsiteY7139" fmla="*/ 307181 h 514350"/>
                <a:gd name="connsiteX7140" fmla="*/ 349091 w 6400800"/>
                <a:gd name="connsiteY7140" fmla="*/ 311944 h 514350"/>
                <a:gd name="connsiteX7141" fmla="*/ 347186 w 6400800"/>
                <a:gd name="connsiteY7141" fmla="*/ 309086 h 514350"/>
                <a:gd name="connsiteX7142" fmla="*/ 347186 w 6400800"/>
                <a:gd name="connsiteY7142" fmla="*/ 307181 h 514350"/>
                <a:gd name="connsiteX7143" fmla="*/ 347186 w 6400800"/>
                <a:gd name="connsiteY7143" fmla="*/ 429101 h 514350"/>
                <a:gd name="connsiteX7144" fmla="*/ 348139 w 6400800"/>
                <a:gd name="connsiteY7144" fmla="*/ 432911 h 514350"/>
                <a:gd name="connsiteX7145" fmla="*/ 346234 w 6400800"/>
                <a:gd name="connsiteY7145" fmla="*/ 432911 h 514350"/>
                <a:gd name="connsiteX7146" fmla="*/ 347186 w 6400800"/>
                <a:gd name="connsiteY7146" fmla="*/ 429101 h 514350"/>
                <a:gd name="connsiteX7147" fmla="*/ 310991 w 6400800"/>
                <a:gd name="connsiteY7147" fmla="*/ 439579 h 514350"/>
                <a:gd name="connsiteX7148" fmla="*/ 311944 w 6400800"/>
                <a:gd name="connsiteY7148" fmla="*/ 424339 h 514350"/>
                <a:gd name="connsiteX7149" fmla="*/ 317659 w 6400800"/>
                <a:gd name="connsiteY7149" fmla="*/ 438626 h 514350"/>
                <a:gd name="connsiteX7150" fmla="*/ 310991 w 6400800"/>
                <a:gd name="connsiteY7150" fmla="*/ 439579 h 514350"/>
                <a:gd name="connsiteX7151" fmla="*/ 302419 w 6400800"/>
                <a:gd name="connsiteY7151" fmla="*/ 230981 h 514350"/>
                <a:gd name="connsiteX7152" fmla="*/ 304324 w 6400800"/>
                <a:gd name="connsiteY7152" fmla="*/ 237649 h 514350"/>
                <a:gd name="connsiteX7153" fmla="*/ 307181 w 6400800"/>
                <a:gd name="connsiteY7153" fmla="*/ 252889 h 514350"/>
                <a:gd name="connsiteX7154" fmla="*/ 300514 w 6400800"/>
                <a:gd name="connsiteY7154" fmla="*/ 244316 h 514350"/>
                <a:gd name="connsiteX7155" fmla="*/ 302419 w 6400800"/>
                <a:gd name="connsiteY7155" fmla="*/ 230981 h 514350"/>
                <a:gd name="connsiteX7156" fmla="*/ 295751 w 6400800"/>
                <a:gd name="connsiteY7156" fmla="*/ 269081 h 514350"/>
                <a:gd name="connsiteX7157" fmla="*/ 297656 w 6400800"/>
                <a:gd name="connsiteY7157" fmla="*/ 262414 h 514350"/>
                <a:gd name="connsiteX7158" fmla="*/ 295751 w 6400800"/>
                <a:gd name="connsiteY7158" fmla="*/ 265271 h 514350"/>
                <a:gd name="connsiteX7159" fmla="*/ 297656 w 6400800"/>
                <a:gd name="connsiteY7159" fmla="*/ 251936 h 514350"/>
                <a:gd name="connsiteX7160" fmla="*/ 299561 w 6400800"/>
                <a:gd name="connsiteY7160" fmla="*/ 243364 h 514350"/>
                <a:gd name="connsiteX7161" fmla="*/ 301466 w 6400800"/>
                <a:gd name="connsiteY7161" fmla="*/ 247174 h 514350"/>
                <a:gd name="connsiteX7162" fmla="*/ 310039 w 6400800"/>
                <a:gd name="connsiteY7162" fmla="*/ 270986 h 514350"/>
                <a:gd name="connsiteX7163" fmla="*/ 319564 w 6400800"/>
                <a:gd name="connsiteY7163" fmla="*/ 312896 h 514350"/>
                <a:gd name="connsiteX7164" fmla="*/ 330041 w 6400800"/>
                <a:gd name="connsiteY7164" fmla="*/ 358616 h 514350"/>
                <a:gd name="connsiteX7165" fmla="*/ 330041 w 6400800"/>
                <a:gd name="connsiteY7165" fmla="*/ 362426 h 514350"/>
                <a:gd name="connsiteX7166" fmla="*/ 327184 w 6400800"/>
                <a:gd name="connsiteY7166" fmla="*/ 404336 h 514350"/>
                <a:gd name="connsiteX7167" fmla="*/ 327184 w 6400800"/>
                <a:gd name="connsiteY7167" fmla="*/ 404336 h 514350"/>
                <a:gd name="connsiteX7168" fmla="*/ 321469 w 6400800"/>
                <a:gd name="connsiteY7168" fmla="*/ 392906 h 514350"/>
                <a:gd name="connsiteX7169" fmla="*/ 310991 w 6400800"/>
                <a:gd name="connsiteY7169" fmla="*/ 362426 h 514350"/>
                <a:gd name="connsiteX7170" fmla="*/ 296704 w 6400800"/>
                <a:gd name="connsiteY7170" fmla="*/ 318611 h 514350"/>
                <a:gd name="connsiteX7171" fmla="*/ 291941 w 6400800"/>
                <a:gd name="connsiteY7171" fmla="*/ 302419 h 514350"/>
                <a:gd name="connsiteX7172" fmla="*/ 295751 w 6400800"/>
                <a:gd name="connsiteY7172" fmla="*/ 269081 h 514350"/>
                <a:gd name="connsiteX7173" fmla="*/ 283369 w 6400800"/>
                <a:gd name="connsiteY7173" fmla="*/ 378619 h 514350"/>
                <a:gd name="connsiteX7174" fmla="*/ 284321 w 6400800"/>
                <a:gd name="connsiteY7174" fmla="*/ 365284 h 514350"/>
                <a:gd name="connsiteX7175" fmla="*/ 285274 w 6400800"/>
                <a:gd name="connsiteY7175" fmla="*/ 363379 h 514350"/>
                <a:gd name="connsiteX7176" fmla="*/ 295751 w 6400800"/>
                <a:gd name="connsiteY7176" fmla="*/ 387191 h 514350"/>
                <a:gd name="connsiteX7177" fmla="*/ 302419 w 6400800"/>
                <a:gd name="connsiteY7177" fmla="*/ 400526 h 514350"/>
                <a:gd name="connsiteX7178" fmla="*/ 303371 w 6400800"/>
                <a:gd name="connsiteY7178" fmla="*/ 404336 h 514350"/>
                <a:gd name="connsiteX7179" fmla="*/ 301466 w 6400800"/>
                <a:gd name="connsiteY7179" fmla="*/ 412909 h 514350"/>
                <a:gd name="connsiteX7180" fmla="*/ 295751 w 6400800"/>
                <a:gd name="connsiteY7180" fmla="*/ 442436 h 514350"/>
                <a:gd name="connsiteX7181" fmla="*/ 283369 w 6400800"/>
                <a:gd name="connsiteY7181" fmla="*/ 444341 h 514350"/>
                <a:gd name="connsiteX7182" fmla="*/ 281464 w 6400800"/>
                <a:gd name="connsiteY7182" fmla="*/ 435769 h 514350"/>
                <a:gd name="connsiteX7183" fmla="*/ 281464 w 6400800"/>
                <a:gd name="connsiteY7183" fmla="*/ 407194 h 514350"/>
                <a:gd name="connsiteX7184" fmla="*/ 283369 w 6400800"/>
                <a:gd name="connsiteY7184" fmla="*/ 378619 h 514350"/>
                <a:gd name="connsiteX7185" fmla="*/ 237649 w 6400800"/>
                <a:gd name="connsiteY7185" fmla="*/ 415766 h 514350"/>
                <a:gd name="connsiteX7186" fmla="*/ 228124 w 6400800"/>
                <a:gd name="connsiteY7186" fmla="*/ 395764 h 514350"/>
                <a:gd name="connsiteX7187" fmla="*/ 229076 w 6400800"/>
                <a:gd name="connsiteY7187" fmla="*/ 383381 h 514350"/>
                <a:gd name="connsiteX7188" fmla="*/ 239554 w 6400800"/>
                <a:gd name="connsiteY7188" fmla="*/ 406241 h 514350"/>
                <a:gd name="connsiteX7189" fmla="*/ 237649 w 6400800"/>
                <a:gd name="connsiteY7189" fmla="*/ 415766 h 514350"/>
                <a:gd name="connsiteX7190" fmla="*/ 247174 w 6400800"/>
                <a:gd name="connsiteY7190" fmla="*/ 431006 h 514350"/>
                <a:gd name="connsiteX7191" fmla="*/ 248126 w 6400800"/>
                <a:gd name="connsiteY7191" fmla="*/ 425291 h 514350"/>
                <a:gd name="connsiteX7192" fmla="*/ 248126 w 6400800"/>
                <a:gd name="connsiteY7192" fmla="*/ 425291 h 514350"/>
                <a:gd name="connsiteX7193" fmla="*/ 247174 w 6400800"/>
                <a:gd name="connsiteY7193" fmla="*/ 431006 h 514350"/>
                <a:gd name="connsiteX7194" fmla="*/ 264319 w 6400800"/>
                <a:gd name="connsiteY7194" fmla="*/ 204311 h 514350"/>
                <a:gd name="connsiteX7195" fmla="*/ 270986 w 6400800"/>
                <a:gd name="connsiteY7195" fmla="*/ 185261 h 514350"/>
                <a:gd name="connsiteX7196" fmla="*/ 267176 w 6400800"/>
                <a:gd name="connsiteY7196" fmla="*/ 214789 h 514350"/>
                <a:gd name="connsiteX7197" fmla="*/ 266224 w 6400800"/>
                <a:gd name="connsiteY7197" fmla="*/ 210026 h 514350"/>
                <a:gd name="connsiteX7198" fmla="*/ 264319 w 6400800"/>
                <a:gd name="connsiteY7198" fmla="*/ 204311 h 514350"/>
                <a:gd name="connsiteX7199" fmla="*/ 264319 w 6400800"/>
                <a:gd name="connsiteY7199" fmla="*/ 204311 h 514350"/>
                <a:gd name="connsiteX7200" fmla="*/ 254794 w 6400800"/>
                <a:gd name="connsiteY7200" fmla="*/ 235744 h 514350"/>
                <a:gd name="connsiteX7201" fmla="*/ 258604 w 6400800"/>
                <a:gd name="connsiteY7201" fmla="*/ 220504 h 514350"/>
                <a:gd name="connsiteX7202" fmla="*/ 261461 w 6400800"/>
                <a:gd name="connsiteY7202" fmla="*/ 242411 h 514350"/>
                <a:gd name="connsiteX7203" fmla="*/ 262414 w 6400800"/>
                <a:gd name="connsiteY7203" fmla="*/ 245269 h 514350"/>
                <a:gd name="connsiteX7204" fmla="*/ 260509 w 6400800"/>
                <a:gd name="connsiteY7204" fmla="*/ 270034 h 514350"/>
                <a:gd name="connsiteX7205" fmla="*/ 257651 w 6400800"/>
                <a:gd name="connsiteY7205" fmla="*/ 264319 h 514350"/>
                <a:gd name="connsiteX7206" fmla="*/ 250984 w 6400800"/>
                <a:gd name="connsiteY7206" fmla="*/ 249079 h 514350"/>
                <a:gd name="connsiteX7207" fmla="*/ 254794 w 6400800"/>
                <a:gd name="connsiteY7207" fmla="*/ 235744 h 514350"/>
                <a:gd name="connsiteX7208" fmla="*/ 245269 w 6400800"/>
                <a:gd name="connsiteY7208" fmla="*/ 276701 h 514350"/>
                <a:gd name="connsiteX7209" fmla="*/ 249079 w 6400800"/>
                <a:gd name="connsiteY7209" fmla="*/ 260509 h 514350"/>
                <a:gd name="connsiteX7210" fmla="*/ 250984 w 6400800"/>
                <a:gd name="connsiteY7210" fmla="*/ 268129 h 514350"/>
                <a:gd name="connsiteX7211" fmla="*/ 258604 w 6400800"/>
                <a:gd name="connsiteY7211" fmla="*/ 292894 h 514350"/>
                <a:gd name="connsiteX7212" fmla="*/ 259556 w 6400800"/>
                <a:gd name="connsiteY7212" fmla="*/ 294799 h 514350"/>
                <a:gd name="connsiteX7213" fmla="*/ 259556 w 6400800"/>
                <a:gd name="connsiteY7213" fmla="*/ 297656 h 514350"/>
                <a:gd name="connsiteX7214" fmla="*/ 257651 w 6400800"/>
                <a:gd name="connsiteY7214" fmla="*/ 333851 h 514350"/>
                <a:gd name="connsiteX7215" fmla="*/ 250984 w 6400800"/>
                <a:gd name="connsiteY7215" fmla="*/ 309086 h 514350"/>
                <a:gd name="connsiteX7216" fmla="*/ 253841 w 6400800"/>
                <a:gd name="connsiteY7216" fmla="*/ 301466 h 514350"/>
                <a:gd name="connsiteX7217" fmla="*/ 250984 w 6400800"/>
                <a:gd name="connsiteY7217" fmla="*/ 307181 h 514350"/>
                <a:gd name="connsiteX7218" fmla="*/ 244316 w 6400800"/>
                <a:gd name="connsiteY7218" fmla="*/ 284321 h 514350"/>
                <a:gd name="connsiteX7219" fmla="*/ 245269 w 6400800"/>
                <a:gd name="connsiteY7219" fmla="*/ 276701 h 514350"/>
                <a:gd name="connsiteX7220" fmla="*/ 236696 w 6400800"/>
                <a:gd name="connsiteY7220" fmla="*/ 325279 h 514350"/>
                <a:gd name="connsiteX7221" fmla="*/ 237649 w 6400800"/>
                <a:gd name="connsiteY7221" fmla="*/ 322421 h 514350"/>
                <a:gd name="connsiteX7222" fmla="*/ 238601 w 6400800"/>
                <a:gd name="connsiteY7222" fmla="*/ 329089 h 514350"/>
                <a:gd name="connsiteX7223" fmla="*/ 235744 w 6400800"/>
                <a:gd name="connsiteY7223" fmla="*/ 335756 h 514350"/>
                <a:gd name="connsiteX7224" fmla="*/ 236696 w 6400800"/>
                <a:gd name="connsiteY7224" fmla="*/ 325279 h 514350"/>
                <a:gd name="connsiteX7225" fmla="*/ 234791 w 6400800"/>
                <a:gd name="connsiteY7225" fmla="*/ 353854 h 514350"/>
                <a:gd name="connsiteX7226" fmla="*/ 240506 w 6400800"/>
                <a:gd name="connsiteY7226" fmla="*/ 337661 h 514350"/>
                <a:gd name="connsiteX7227" fmla="*/ 241459 w 6400800"/>
                <a:gd name="connsiteY7227" fmla="*/ 342424 h 514350"/>
                <a:gd name="connsiteX7228" fmla="*/ 248126 w 6400800"/>
                <a:gd name="connsiteY7228" fmla="*/ 372904 h 514350"/>
                <a:gd name="connsiteX7229" fmla="*/ 247174 w 6400800"/>
                <a:gd name="connsiteY7229" fmla="*/ 378619 h 514350"/>
                <a:gd name="connsiteX7230" fmla="*/ 242411 w 6400800"/>
                <a:gd name="connsiteY7230" fmla="*/ 369094 h 514350"/>
                <a:gd name="connsiteX7231" fmla="*/ 234791 w 6400800"/>
                <a:gd name="connsiteY7231" fmla="*/ 353854 h 514350"/>
                <a:gd name="connsiteX7232" fmla="*/ 234791 w 6400800"/>
                <a:gd name="connsiteY7232" fmla="*/ 353854 h 514350"/>
                <a:gd name="connsiteX7233" fmla="*/ 222409 w 6400800"/>
                <a:gd name="connsiteY7233" fmla="*/ 297656 h 514350"/>
                <a:gd name="connsiteX7234" fmla="*/ 227171 w 6400800"/>
                <a:gd name="connsiteY7234" fmla="*/ 278606 h 514350"/>
                <a:gd name="connsiteX7235" fmla="*/ 228124 w 6400800"/>
                <a:gd name="connsiteY7235" fmla="*/ 284321 h 514350"/>
                <a:gd name="connsiteX7236" fmla="*/ 230029 w 6400800"/>
                <a:gd name="connsiteY7236" fmla="*/ 290989 h 514350"/>
                <a:gd name="connsiteX7237" fmla="*/ 222409 w 6400800"/>
                <a:gd name="connsiteY7237" fmla="*/ 324326 h 514350"/>
                <a:gd name="connsiteX7238" fmla="*/ 221456 w 6400800"/>
                <a:gd name="connsiteY7238" fmla="*/ 330041 h 514350"/>
                <a:gd name="connsiteX7239" fmla="*/ 220504 w 6400800"/>
                <a:gd name="connsiteY7239" fmla="*/ 329089 h 514350"/>
                <a:gd name="connsiteX7240" fmla="*/ 218599 w 6400800"/>
                <a:gd name="connsiteY7240" fmla="*/ 312896 h 514350"/>
                <a:gd name="connsiteX7241" fmla="*/ 222409 w 6400800"/>
                <a:gd name="connsiteY7241" fmla="*/ 297656 h 514350"/>
                <a:gd name="connsiteX7242" fmla="*/ 169069 w 6400800"/>
                <a:gd name="connsiteY7242" fmla="*/ 411956 h 514350"/>
                <a:gd name="connsiteX7243" fmla="*/ 169069 w 6400800"/>
                <a:gd name="connsiteY7243" fmla="*/ 412909 h 514350"/>
                <a:gd name="connsiteX7244" fmla="*/ 165259 w 6400800"/>
                <a:gd name="connsiteY7244" fmla="*/ 396716 h 514350"/>
                <a:gd name="connsiteX7245" fmla="*/ 164306 w 6400800"/>
                <a:gd name="connsiteY7245" fmla="*/ 375761 h 514350"/>
                <a:gd name="connsiteX7246" fmla="*/ 161449 w 6400800"/>
                <a:gd name="connsiteY7246" fmla="*/ 345281 h 514350"/>
                <a:gd name="connsiteX7247" fmla="*/ 158591 w 6400800"/>
                <a:gd name="connsiteY7247" fmla="*/ 321469 h 514350"/>
                <a:gd name="connsiteX7248" fmla="*/ 159544 w 6400800"/>
                <a:gd name="connsiteY7248" fmla="*/ 323374 h 514350"/>
                <a:gd name="connsiteX7249" fmla="*/ 162401 w 6400800"/>
                <a:gd name="connsiteY7249" fmla="*/ 328136 h 514350"/>
                <a:gd name="connsiteX7250" fmla="*/ 167164 w 6400800"/>
                <a:gd name="connsiteY7250" fmla="*/ 376714 h 514350"/>
                <a:gd name="connsiteX7251" fmla="*/ 170021 w 6400800"/>
                <a:gd name="connsiteY7251" fmla="*/ 402431 h 514350"/>
                <a:gd name="connsiteX7252" fmla="*/ 169069 w 6400800"/>
                <a:gd name="connsiteY7252" fmla="*/ 411956 h 514350"/>
                <a:gd name="connsiteX7253" fmla="*/ 209074 w 6400800"/>
                <a:gd name="connsiteY7253" fmla="*/ 350044 h 514350"/>
                <a:gd name="connsiteX7254" fmla="*/ 209074 w 6400800"/>
                <a:gd name="connsiteY7254" fmla="*/ 359569 h 514350"/>
                <a:gd name="connsiteX7255" fmla="*/ 207169 w 6400800"/>
                <a:gd name="connsiteY7255" fmla="*/ 356711 h 514350"/>
                <a:gd name="connsiteX7256" fmla="*/ 209074 w 6400800"/>
                <a:gd name="connsiteY7256" fmla="*/ 350044 h 514350"/>
                <a:gd name="connsiteX7257" fmla="*/ 170974 w 6400800"/>
                <a:gd name="connsiteY7257" fmla="*/ 259556 h 514350"/>
                <a:gd name="connsiteX7258" fmla="*/ 178594 w 6400800"/>
                <a:gd name="connsiteY7258" fmla="*/ 274796 h 514350"/>
                <a:gd name="connsiteX7259" fmla="*/ 187166 w 6400800"/>
                <a:gd name="connsiteY7259" fmla="*/ 291941 h 514350"/>
                <a:gd name="connsiteX7260" fmla="*/ 205264 w 6400800"/>
                <a:gd name="connsiteY7260" fmla="*/ 330041 h 514350"/>
                <a:gd name="connsiteX7261" fmla="*/ 200501 w 6400800"/>
                <a:gd name="connsiteY7261" fmla="*/ 343376 h 514350"/>
                <a:gd name="connsiteX7262" fmla="*/ 199549 w 6400800"/>
                <a:gd name="connsiteY7262" fmla="*/ 342424 h 514350"/>
                <a:gd name="connsiteX7263" fmla="*/ 180499 w 6400800"/>
                <a:gd name="connsiteY7263" fmla="*/ 310039 h 514350"/>
                <a:gd name="connsiteX7264" fmla="*/ 176689 w 6400800"/>
                <a:gd name="connsiteY7264" fmla="*/ 296704 h 514350"/>
                <a:gd name="connsiteX7265" fmla="*/ 176689 w 6400800"/>
                <a:gd name="connsiteY7265" fmla="*/ 305276 h 514350"/>
                <a:gd name="connsiteX7266" fmla="*/ 172879 w 6400800"/>
                <a:gd name="connsiteY7266" fmla="*/ 299561 h 514350"/>
                <a:gd name="connsiteX7267" fmla="*/ 171926 w 6400800"/>
                <a:gd name="connsiteY7267" fmla="*/ 298609 h 514350"/>
                <a:gd name="connsiteX7268" fmla="*/ 168116 w 6400800"/>
                <a:gd name="connsiteY7268" fmla="*/ 279559 h 514350"/>
                <a:gd name="connsiteX7269" fmla="*/ 158591 w 6400800"/>
                <a:gd name="connsiteY7269" fmla="*/ 235744 h 514350"/>
                <a:gd name="connsiteX7270" fmla="*/ 170974 w 6400800"/>
                <a:gd name="connsiteY7270" fmla="*/ 259556 h 514350"/>
                <a:gd name="connsiteX7271" fmla="*/ 161449 w 6400800"/>
                <a:gd name="connsiteY7271" fmla="*/ 307181 h 514350"/>
                <a:gd name="connsiteX7272" fmla="*/ 156686 w 6400800"/>
                <a:gd name="connsiteY7272" fmla="*/ 301466 h 514350"/>
                <a:gd name="connsiteX7273" fmla="*/ 155734 w 6400800"/>
                <a:gd name="connsiteY7273" fmla="*/ 297656 h 514350"/>
                <a:gd name="connsiteX7274" fmla="*/ 161449 w 6400800"/>
                <a:gd name="connsiteY7274" fmla="*/ 307181 h 514350"/>
                <a:gd name="connsiteX7275" fmla="*/ 130969 w 6400800"/>
                <a:gd name="connsiteY7275" fmla="*/ 280511 h 514350"/>
                <a:gd name="connsiteX7276" fmla="*/ 133826 w 6400800"/>
                <a:gd name="connsiteY7276" fmla="*/ 284321 h 514350"/>
                <a:gd name="connsiteX7277" fmla="*/ 145256 w 6400800"/>
                <a:gd name="connsiteY7277" fmla="*/ 301466 h 514350"/>
                <a:gd name="connsiteX7278" fmla="*/ 150971 w 6400800"/>
                <a:gd name="connsiteY7278" fmla="*/ 310039 h 514350"/>
                <a:gd name="connsiteX7279" fmla="*/ 150019 w 6400800"/>
                <a:gd name="connsiteY7279" fmla="*/ 341471 h 514350"/>
                <a:gd name="connsiteX7280" fmla="*/ 149066 w 6400800"/>
                <a:gd name="connsiteY7280" fmla="*/ 339566 h 514350"/>
                <a:gd name="connsiteX7281" fmla="*/ 145256 w 6400800"/>
                <a:gd name="connsiteY7281" fmla="*/ 328136 h 514350"/>
                <a:gd name="connsiteX7282" fmla="*/ 140494 w 6400800"/>
                <a:gd name="connsiteY7282" fmla="*/ 317659 h 514350"/>
                <a:gd name="connsiteX7283" fmla="*/ 132874 w 6400800"/>
                <a:gd name="connsiteY7283" fmla="*/ 301466 h 514350"/>
                <a:gd name="connsiteX7284" fmla="*/ 127159 w 6400800"/>
                <a:gd name="connsiteY7284" fmla="*/ 290989 h 514350"/>
                <a:gd name="connsiteX7285" fmla="*/ 130969 w 6400800"/>
                <a:gd name="connsiteY7285" fmla="*/ 280511 h 514350"/>
                <a:gd name="connsiteX7286" fmla="*/ 121444 w 6400800"/>
                <a:gd name="connsiteY7286" fmla="*/ 318611 h 514350"/>
                <a:gd name="connsiteX7287" fmla="*/ 127159 w 6400800"/>
                <a:gd name="connsiteY7287" fmla="*/ 294799 h 514350"/>
                <a:gd name="connsiteX7288" fmla="*/ 127159 w 6400800"/>
                <a:gd name="connsiteY7288" fmla="*/ 293846 h 514350"/>
                <a:gd name="connsiteX7289" fmla="*/ 129064 w 6400800"/>
                <a:gd name="connsiteY7289" fmla="*/ 303371 h 514350"/>
                <a:gd name="connsiteX7290" fmla="*/ 133826 w 6400800"/>
                <a:gd name="connsiteY7290" fmla="*/ 320516 h 514350"/>
                <a:gd name="connsiteX7291" fmla="*/ 138589 w 6400800"/>
                <a:gd name="connsiteY7291" fmla="*/ 342424 h 514350"/>
                <a:gd name="connsiteX7292" fmla="*/ 143351 w 6400800"/>
                <a:gd name="connsiteY7292" fmla="*/ 369094 h 514350"/>
                <a:gd name="connsiteX7293" fmla="*/ 148114 w 6400800"/>
                <a:gd name="connsiteY7293" fmla="*/ 398621 h 514350"/>
                <a:gd name="connsiteX7294" fmla="*/ 149066 w 6400800"/>
                <a:gd name="connsiteY7294" fmla="*/ 403384 h 514350"/>
                <a:gd name="connsiteX7295" fmla="*/ 149066 w 6400800"/>
                <a:gd name="connsiteY7295" fmla="*/ 411004 h 514350"/>
                <a:gd name="connsiteX7296" fmla="*/ 149066 w 6400800"/>
                <a:gd name="connsiteY7296" fmla="*/ 416719 h 514350"/>
                <a:gd name="connsiteX7297" fmla="*/ 138589 w 6400800"/>
                <a:gd name="connsiteY7297" fmla="*/ 388144 h 514350"/>
                <a:gd name="connsiteX7298" fmla="*/ 129064 w 6400800"/>
                <a:gd name="connsiteY7298" fmla="*/ 363379 h 514350"/>
                <a:gd name="connsiteX7299" fmla="*/ 131921 w 6400800"/>
                <a:gd name="connsiteY7299" fmla="*/ 358616 h 514350"/>
                <a:gd name="connsiteX7300" fmla="*/ 129064 w 6400800"/>
                <a:gd name="connsiteY7300" fmla="*/ 361474 h 514350"/>
                <a:gd name="connsiteX7301" fmla="*/ 124301 w 6400800"/>
                <a:gd name="connsiteY7301" fmla="*/ 350044 h 514350"/>
                <a:gd name="connsiteX7302" fmla="*/ 125254 w 6400800"/>
                <a:gd name="connsiteY7302" fmla="*/ 344329 h 514350"/>
                <a:gd name="connsiteX7303" fmla="*/ 129064 w 6400800"/>
                <a:gd name="connsiteY7303" fmla="*/ 328136 h 514350"/>
                <a:gd name="connsiteX7304" fmla="*/ 121444 w 6400800"/>
                <a:gd name="connsiteY7304" fmla="*/ 343376 h 514350"/>
                <a:gd name="connsiteX7305" fmla="*/ 121444 w 6400800"/>
                <a:gd name="connsiteY7305" fmla="*/ 343376 h 514350"/>
                <a:gd name="connsiteX7306" fmla="*/ 120491 w 6400800"/>
                <a:gd name="connsiteY7306" fmla="*/ 341471 h 514350"/>
                <a:gd name="connsiteX7307" fmla="*/ 117634 w 6400800"/>
                <a:gd name="connsiteY7307" fmla="*/ 334804 h 514350"/>
                <a:gd name="connsiteX7308" fmla="*/ 121444 w 6400800"/>
                <a:gd name="connsiteY7308" fmla="*/ 318611 h 514350"/>
                <a:gd name="connsiteX7309" fmla="*/ 116681 w 6400800"/>
                <a:gd name="connsiteY7309" fmla="*/ 393859 h 514350"/>
                <a:gd name="connsiteX7310" fmla="*/ 127159 w 6400800"/>
                <a:gd name="connsiteY7310" fmla="*/ 419576 h 514350"/>
                <a:gd name="connsiteX7311" fmla="*/ 113824 w 6400800"/>
                <a:gd name="connsiteY7311" fmla="*/ 414814 h 514350"/>
                <a:gd name="connsiteX7312" fmla="*/ 116681 w 6400800"/>
                <a:gd name="connsiteY7312" fmla="*/ 393859 h 514350"/>
                <a:gd name="connsiteX7313" fmla="*/ 91916 w 6400800"/>
                <a:gd name="connsiteY7313" fmla="*/ 341471 h 514350"/>
                <a:gd name="connsiteX7314" fmla="*/ 92869 w 6400800"/>
                <a:gd name="connsiteY7314" fmla="*/ 335756 h 514350"/>
                <a:gd name="connsiteX7315" fmla="*/ 94774 w 6400800"/>
                <a:gd name="connsiteY7315" fmla="*/ 340519 h 514350"/>
                <a:gd name="connsiteX7316" fmla="*/ 102394 w 6400800"/>
                <a:gd name="connsiteY7316" fmla="*/ 358616 h 514350"/>
                <a:gd name="connsiteX7317" fmla="*/ 96679 w 6400800"/>
                <a:gd name="connsiteY7317" fmla="*/ 384334 h 514350"/>
                <a:gd name="connsiteX7318" fmla="*/ 94774 w 6400800"/>
                <a:gd name="connsiteY7318" fmla="*/ 399574 h 514350"/>
                <a:gd name="connsiteX7319" fmla="*/ 93821 w 6400800"/>
                <a:gd name="connsiteY7319" fmla="*/ 400526 h 514350"/>
                <a:gd name="connsiteX7320" fmla="*/ 90964 w 6400800"/>
                <a:gd name="connsiteY7320" fmla="*/ 404336 h 514350"/>
                <a:gd name="connsiteX7321" fmla="*/ 88106 w 6400800"/>
                <a:gd name="connsiteY7321" fmla="*/ 382429 h 514350"/>
                <a:gd name="connsiteX7322" fmla="*/ 85249 w 6400800"/>
                <a:gd name="connsiteY7322" fmla="*/ 365284 h 514350"/>
                <a:gd name="connsiteX7323" fmla="*/ 91916 w 6400800"/>
                <a:gd name="connsiteY7323" fmla="*/ 341471 h 514350"/>
                <a:gd name="connsiteX7324" fmla="*/ 72866 w 6400800"/>
                <a:gd name="connsiteY7324" fmla="*/ 407194 h 514350"/>
                <a:gd name="connsiteX7325" fmla="*/ 72866 w 6400800"/>
                <a:gd name="connsiteY7325" fmla="*/ 409099 h 514350"/>
                <a:gd name="connsiteX7326" fmla="*/ 71914 w 6400800"/>
                <a:gd name="connsiteY7326" fmla="*/ 409099 h 514350"/>
                <a:gd name="connsiteX7327" fmla="*/ 72866 w 6400800"/>
                <a:gd name="connsiteY7327" fmla="*/ 40719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</a:cxnLst>
              <a:rect l="l" t="t" r="r" b="b"/>
              <a:pathLst>
                <a:path w="6400800" h="514350">
                  <a:moveTo>
                    <a:pt x="7144" y="511016"/>
                  </a:moveTo>
                  <a:lnTo>
                    <a:pt x="6354604" y="511016"/>
                  </a:lnTo>
                  <a:lnTo>
                    <a:pt x="6354604" y="409099"/>
                  </a:lnTo>
                  <a:cubicBezTo>
                    <a:pt x="6346031" y="411004"/>
                    <a:pt x="6337459" y="413861"/>
                    <a:pt x="6327934" y="415766"/>
                  </a:cubicBezTo>
                  <a:cubicBezTo>
                    <a:pt x="6327934" y="411956"/>
                    <a:pt x="6327934" y="408146"/>
                    <a:pt x="6327934" y="404336"/>
                  </a:cubicBezTo>
                  <a:cubicBezTo>
                    <a:pt x="6328887" y="396716"/>
                    <a:pt x="6327934" y="389096"/>
                    <a:pt x="6328887" y="383381"/>
                  </a:cubicBezTo>
                  <a:cubicBezTo>
                    <a:pt x="6329839" y="371951"/>
                    <a:pt x="6329839" y="365284"/>
                    <a:pt x="6329839" y="365284"/>
                  </a:cubicBezTo>
                  <a:cubicBezTo>
                    <a:pt x="6329839" y="365284"/>
                    <a:pt x="6327934" y="371951"/>
                    <a:pt x="6324124" y="383381"/>
                  </a:cubicBezTo>
                  <a:cubicBezTo>
                    <a:pt x="6322219" y="389096"/>
                    <a:pt x="6321267" y="395764"/>
                    <a:pt x="6319362" y="404336"/>
                  </a:cubicBezTo>
                  <a:cubicBezTo>
                    <a:pt x="6318409" y="409099"/>
                    <a:pt x="6317456" y="413861"/>
                    <a:pt x="6316504" y="419576"/>
                  </a:cubicBezTo>
                  <a:cubicBezTo>
                    <a:pt x="6311742" y="420529"/>
                    <a:pt x="6306979" y="421481"/>
                    <a:pt x="6303169" y="423386"/>
                  </a:cubicBezTo>
                  <a:cubicBezTo>
                    <a:pt x="6303169" y="416719"/>
                    <a:pt x="6303169" y="411004"/>
                    <a:pt x="6304121" y="405289"/>
                  </a:cubicBezTo>
                  <a:cubicBezTo>
                    <a:pt x="6308884" y="390049"/>
                    <a:pt x="6314599" y="373856"/>
                    <a:pt x="6319362" y="358616"/>
                  </a:cubicBezTo>
                  <a:cubicBezTo>
                    <a:pt x="6320314" y="355759"/>
                    <a:pt x="6321267" y="352901"/>
                    <a:pt x="6322219" y="349091"/>
                  </a:cubicBezTo>
                  <a:cubicBezTo>
                    <a:pt x="6326029" y="336709"/>
                    <a:pt x="6330792" y="325279"/>
                    <a:pt x="6334601" y="312896"/>
                  </a:cubicBezTo>
                  <a:cubicBezTo>
                    <a:pt x="6340317" y="297656"/>
                    <a:pt x="6345079" y="283369"/>
                    <a:pt x="6349842" y="269081"/>
                  </a:cubicBezTo>
                  <a:cubicBezTo>
                    <a:pt x="6354604" y="254794"/>
                    <a:pt x="6359367" y="240506"/>
                    <a:pt x="6363176" y="228124"/>
                  </a:cubicBezTo>
                  <a:cubicBezTo>
                    <a:pt x="6367939" y="214789"/>
                    <a:pt x="6371749" y="202406"/>
                    <a:pt x="6375559" y="190976"/>
                  </a:cubicBezTo>
                  <a:cubicBezTo>
                    <a:pt x="6383179" y="168116"/>
                    <a:pt x="6388894" y="149066"/>
                    <a:pt x="6393656" y="134779"/>
                  </a:cubicBezTo>
                  <a:cubicBezTo>
                    <a:pt x="6397467" y="121444"/>
                    <a:pt x="6400324" y="113824"/>
                    <a:pt x="6400324" y="113824"/>
                  </a:cubicBezTo>
                  <a:cubicBezTo>
                    <a:pt x="6400324" y="113824"/>
                    <a:pt x="6396514" y="121444"/>
                    <a:pt x="6389846" y="133826"/>
                  </a:cubicBezTo>
                  <a:cubicBezTo>
                    <a:pt x="6386989" y="139541"/>
                    <a:pt x="6384131" y="146209"/>
                    <a:pt x="6380321" y="153829"/>
                  </a:cubicBezTo>
                  <a:cubicBezTo>
                    <a:pt x="6385084" y="136684"/>
                    <a:pt x="6389846" y="121444"/>
                    <a:pt x="6392704" y="110966"/>
                  </a:cubicBezTo>
                  <a:cubicBezTo>
                    <a:pt x="6396514" y="95726"/>
                    <a:pt x="6399371" y="87154"/>
                    <a:pt x="6399371" y="87154"/>
                  </a:cubicBezTo>
                  <a:cubicBezTo>
                    <a:pt x="6399371" y="87154"/>
                    <a:pt x="6395562" y="95726"/>
                    <a:pt x="6388894" y="109061"/>
                  </a:cubicBezTo>
                  <a:cubicBezTo>
                    <a:pt x="6386037" y="115729"/>
                    <a:pt x="6382226" y="125254"/>
                    <a:pt x="6377464" y="134779"/>
                  </a:cubicBezTo>
                  <a:cubicBezTo>
                    <a:pt x="6372701" y="144304"/>
                    <a:pt x="6367939" y="155734"/>
                    <a:pt x="6364129" y="168116"/>
                  </a:cubicBezTo>
                  <a:cubicBezTo>
                    <a:pt x="6354604" y="192881"/>
                    <a:pt x="6343174" y="222409"/>
                    <a:pt x="6332696" y="253841"/>
                  </a:cubicBezTo>
                  <a:cubicBezTo>
                    <a:pt x="6326981" y="270034"/>
                    <a:pt x="6321267" y="286226"/>
                    <a:pt x="6316504" y="302419"/>
                  </a:cubicBezTo>
                  <a:cubicBezTo>
                    <a:pt x="6315551" y="304324"/>
                    <a:pt x="6315551" y="306229"/>
                    <a:pt x="6314599" y="308134"/>
                  </a:cubicBezTo>
                  <a:cubicBezTo>
                    <a:pt x="6315551" y="300514"/>
                    <a:pt x="6316504" y="293846"/>
                    <a:pt x="6317456" y="287179"/>
                  </a:cubicBezTo>
                  <a:cubicBezTo>
                    <a:pt x="6318409" y="279559"/>
                    <a:pt x="6319362" y="272891"/>
                    <a:pt x="6319362" y="267176"/>
                  </a:cubicBezTo>
                  <a:cubicBezTo>
                    <a:pt x="6320314" y="256699"/>
                    <a:pt x="6320314" y="250031"/>
                    <a:pt x="6320314" y="250031"/>
                  </a:cubicBezTo>
                  <a:cubicBezTo>
                    <a:pt x="6320314" y="250031"/>
                    <a:pt x="6318409" y="255746"/>
                    <a:pt x="6314599" y="266224"/>
                  </a:cubicBezTo>
                  <a:cubicBezTo>
                    <a:pt x="6311742" y="276701"/>
                    <a:pt x="6306979" y="291941"/>
                    <a:pt x="6302217" y="310039"/>
                  </a:cubicBezTo>
                  <a:cubicBezTo>
                    <a:pt x="6299359" y="318611"/>
                    <a:pt x="6296501" y="329089"/>
                    <a:pt x="6293644" y="339566"/>
                  </a:cubicBezTo>
                  <a:cubicBezTo>
                    <a:pt x="6291739" y="347186"/>
                    <a:pt x="6288881" y="354806"/>
                    <a:pt x="6286976" y="362426"/>
                  </a:cubicBezTo>
                  <a:cubicBezTo>
                    <a:pt x="6286024" y="352901"/>
                    <a:pt x="6285071" y="343376"/>
                    <a:pt x="6284119" y="335756"/>
                  </a:cubicBezTo>
                  <a:cubicBezTo>
                    <a:pt x="6286024" y="330041"/>
                    <a:pt x="6286976" y="324326"/>
                    <a:pt x="6288881" y="318611"/>
                  </a:cubicBezTo>
                  <a:cubicBezTo>
                    <a:pt x="6293644" y="303371"/>
                    <a:pt x="6298406" y="289084"/>
                    <a:pt x="6302217" y="274796"/>
                  </a:cubicBezTo>
                  <a:cubicBezTo>
                    <a:pt x="6304121" y="268129"/>
                    <a:pt x="6306026" y="261461"/>
                    <a:pt x="6307931" y="255746"/>
                  </a:cubicBezTo>
                  <a:cubicBezTo>
                    <a:pt x="6309837" y="250031"/>
                    <a:pt x="6311742" y="244316"/>
                    <a:pt x="6313646" y="238601"/>
                  </a:cubicBezTo>
                  <a:cubicBezTo>
                    <a:pt x="6317456" y="228124"/>
                    <a:pt x="6320314" y="218599"/>
                    <a:pt x="6323171" y="210026"/>
                  </a:cubicBezTo>
                  <a:cubicBezTo>
                    <a:pt x="6327934" y="193834"/>
                    <a:pt x="6330792" y="185261"/>
                    <a:pt x="6330792" y="185261"/>
                  </a:cubicBezTo>
                  <a:cubicBezTo>
                    <a:pt x="6330792" y="185261"/>
                    <a:pt x="6326981" y="193834"/>
                    <a:pt x="6319362" y="208121"/>
                  </a:cubicBezTo>
                  <a:cubicBezTo>
                    <a:pt x="6315551" y="215741"/>
                    <a:pt x="6311742" y="224314"/>
                    <a:pt x="6306026" y="234791"/>
                  </a:cubicBezTo>
                  <a:cubicBezTo>
                    <a:pt x="6303169" y="239554"/>
                    <a:pt x="6301264" y="245269"/>
                    <a:pt x="6298406" y="250984"/>
                  </a:cubicBezTo>
                  <a:cubicBezTo>
                    <a:pt x="6295549" y="256699"/>
                    <a:pt x="6293644" y="263366"/>
                    <a:pt x="6290787" y="270034"/>
                  </a:cubicBezTo>
                  <a:cubicBezTo>
                    <a:pt x="6286976" y="279559"/>
                    <a:pt x="6282214" y="290036"/>
                    <a:pt x="6278404" y="301466"/>
                  </a:cubicBezTo>
                  <a:cubicBezTo>
                    <a:pt x="6277451" y="295751"/>
                    <a:pt x="6277451" y="292894"/>
                    <a:pt x="6277451" y="292894"/>
                  </a:cubicBezTo>
                  <a:cubicBezTo>
                    <a:pt x="6277451" y="292894"/>
                    <a:pt x="6277451" y="297656"/>
                    <a:pt x="6276499" y="306229"/>
                  </a:cubicBezTo>
                  <a:cubicBezTo>
                    <a:pt x="6275546" y="308134"/>
                    <a:pt x="6274594" y="310991"/>
                    <a:pt x="6273642" y="312896"/>
                  </a:cubicBezTo>
                  <a:cubicBezTo>
                    <a:pt x="6272689" y="315754"/>
                    <a:pt x="6271737" y="319564"/>
                    <a:pt x="6269831" y="322421"/>
                  </a:cubicBezTo>
                  <a:cubicBezTo>
                    <a:pt x="6270784" y="314801"/>
                    <a:pt x="6272689" y="308134"/>
                    <a:pt x="6273642" y="300514"/>
                  </a:cubicBezTo>
                  <a:cubicBezTo>
                    <a:pt x="6277451" y="283369"/>
                    <a:pt x="6280309" y="267176"/>
                    <a:pt x="6283167" y="252889"/>
                  </a:cubicBezTo>
                  <a:cubicBezTo>
                    <a:pt x="6285071" y="245269"/>
                    <a:pt x="6286024" y="238601"/>
                    <a:pt x="6287929" y="231934"/>
                  </a:cubicBezTo>
                  <a:cubicBezTo>
                    <a:pt x="6289834" y="225266"/>
                    <a:pt x="6290787" y="218599"/>
                    <a:pt x="6292692" y="212884"/>
                  </a:cubicBezTo>
                  <a:cubicBezTo>
                    <a:pt x="6295549" y="200501"/>
                    <a:pt x="6298406" y="190024"/>
                    <a:pt x="6300312" y="181451"/>
                  </a:cubicBezTo>
                  <a:cubicBezTo>
                    <a:pt x="6304121" y="164306"/>
                    <a:pt x="6306026" y="153829"/>
                    <a:pt x="6306026" y="153829"/>
                  </a:cubicBezTo>
                  <a:cubicBezTo>
                    <a:pt x="6306026" y="153829"/>
                    <a:pt x="6302217" y="163354"/>
                    <a:pt x="6296501" y="180499"/>
                  </a:cubicBezTo>
                  <a:cubicBezTo>
                    <a:pt x="6293644" y="189071"/>
                    <a:pt x="6289834" y="199549"/>
                    <a:pt x="6286024" y="210979"/>
                  </a:cubicBezTo>
                  <a:cubicBezTo>
                    <a:pt x="6284119" y="216694"/>
                    <a:pt x="6282214" y="223361"/>
                    <a:pt x="6279356" y="230029"/>
                  </a:cubicBezTo>
                  <a:cubicBezTo>
                    <a:pt x="6277451" y="236696"/>
                    <a:pt x="6275546" y="243364"/>
                    <a:pt x="6273642" y="250984"/>
                  </a:cubicBezTo>
                  <a:cubicBezTo>
                    <a:pt x="6269831" y="265271"/>
                    <a:pt x="6265069" y="281464"/>
                    <a:pt x="6260306" y="298609"/>
                  </a:cubicBezTo>
                  <a:cubicBezTo>
                    <a:pt x="6255544" y="315754"/>
                    <a:pt x="6251734" y="333851"/>
                    <a:pt x="6246971" y="351949"/>
                  </a:cubicBezTo>
                  <a:cubicBezTo>
                    <a:pt x="6244114" y="366236"/>
                    <a:pt x="6240304" y="381476"/>
                    <a:pt x="6236494" y="396716"/>
                  </a:cubicBezTo>
                  <a:cubicBezTo>
                    <a:pt x="6236494" y="395764"/>
                    <a:pt x="6235542" y="395764"/>
                    <a:pt x="6235542" y="394811"/>
                  </a:cubicBezTo>
                  <a:cubicBezTo>
                    <a:pt x="6235542" y="379571"/>
                    <a:pt x="6234589" y="370046"/>
                    <a:pt x="6234589" y="370046"/>
                  </a:cubicBezTo>
                  <a:cubicBezTo>
                    <a:pt x="6234589" y="370046"/>
                    <a:pt x="6233637" y="376714"/>
                    <a:pt x="6230779" y="389096"/>
                  </a:cubicBezTo>
                  <a:cubicBezTo>
                    <a:pt x="6229826" y="387191"/>
                    <a:pt x="6228874" y="386239"/>
                    <a:pt x="6227921" y="384334"/>
                  </a:cubicBezTo>
                  <a:cubicBezTo>
                    <a:pt x="6224112" y="378619"/>
                    <a:pt x="6220301" y="372904"/>
                    <a:pt x="6216492" y="367189"/>
                  </a:cubicBezTo>
                  <a:cubicBezTo>
                    <a:pt x="6218396" y="360521"/>
                    <a:pt x="6220301" y="354806"/>
                    <a:pt x="6223159" y="348139"/>
                  </a:cubicBezTo>
                  <a:cubicBezTo>
                    <a:pt x="6227921" y="334804"/>
                    <a:pt x="6232684" y="322421"/>
                    <a:pt x="6236494" y="310991"/>
                  </a:cubicBezTo>
                  <a:cubicBezTo>
                    <a:pt x="6240304" y="299561"/>
                    <a:pt x="6244114" y="289084"/>
                    <a:pt x="6247924" y="279559"/>
                  </a:cubicBezTo>
                  <a:cubicBezTo>
                    <a:pt x="6251734" y="270034"/>
                    <a:pt x="6254592" y="262414"/>
                    <a:pt x="6256496" y="254794"/>
                  </a:cubicBezTo>
                  <a:cubicBezTo>
                    <a:pt x="6261259" y="241459"/>
                    <a:pt x="6264117" y="233839"/>
                    <a:pt x="6264117" y="233839"/>
                  </a:cubicBezTo>
                  <a:cubicBezTo>
                    <a:pt x="6264117" y="233839"/>
                    <a:pt x="6260306" y="241459"/>
                    <a:pt x="6252687" y="253841"/>
                  </a:cubicBezTo>
                  <a:cubicBezTo>
                    <a:pt x="6248876" y="260509"/>
                    <a:pt x="6245067" y="268129"/>
                    <a:pt x="6240304" y="276701"/>
                  </a:cubicBezTo>
                  <a:cubicBezTo>
                    <a:pt x="6235542" y="285274"/>
                    <a:pt x="6230779" y="295751"/>
                    <a:pt x="6225064" y="307181"/>
                  </a:cubicBezTo>
                  <a:cubicBezTo>
                    <a:pt x="6220301" y="318611"/>
                    <a:pt x="6214587" y="330994"/>
                    <a:pt x="6208871" y="343376"/>
                  </a:cubicBezTo>
                  <a:cubicBezTo>
                    <a:pt x="6207919" y="346234"/>
                    <a:pt x="6206014" y="349091"/>
                    <a:pt x="6205062" y="351949"/>
                  </a:cubicBezTo>
                  <a:cubicBezTo>
                    <a:pt x="6205062" y="351949"/>
                    <a:pt x="6204109" y="350996"/>
                    <a:pt x="6204109" y="350996"/>
                  </a:cubicBezTo>
                  <a:cubicBezTo>
                    <a:pt x="6206967" y="340519"/>
                    <a:pt x="6208871" y="330041"/>
                    <a:pt x="6210776" y="320516"/>
                  </a:cubicBezTo>
                  <a:cubicBezTo>
                    <a:pt x="6214587" y="298609"/>
                    <a:pt x="6219349" y="280511"/>
                    <a:pt x="6222206" y="268129"/>
                  </a:cubicBezTo>
                  <a:cubicBezTo>
                    <a:pt x="6225064" y="255746"/>
                    <a:pt x="6226017" y="248126"/>
                    <a:pt x="6226017" y="248126"/>
                  </a:cubicBezTo>
                  <a:cubicBezTo>
                    <a:pt x="6226017" y="248126"/>
                    <a:pt x="6223159" y="254794"/>
                    <a:pt x="6218396" y="267176"/>
                  </a:cubicBezTo>
                  <a:cubicBezTo>
                    <a:pt x="6216492" y="272891"/>
                    <a:pt x="6213634" y="280511"/>
                    <a:pt x="6209824" y="289084"/>
                  </a:cubicBezTo>
                  <a:cubicBezTo>
                    <a:pt x="6206967" y="297656"/>
                    <a:pt x="6203156" y="307181"/>
                    <a:pt x="6199346" y="317659"/>
                  </a:cubicBezTo>
                  <a:cubicBezTo>
                    <a:pt x="6197442" y="323374"/>
                    <a:pt x="6195537" y="330041"/>
                    <a:pt x="6193631" y="335756"/>
                  </a:cubicBezTo>
                  <a:cubicBezTo>
                    <a:pt x="6190774" y="330994"/>
                    <a:pt x="6186964" y="326231"/>
                    <a:pt x="6184106" y="322421"/>
                  </a:cubicBezTo>
                  <a:cubicBezTo>
                    <a:pt x="6183154" y="321469"/>
                    <a:pt x="6182201" y="320516"/>
                    <a:pt x="6181249" y="318611"/>
                  </a:cubicBezTo>
                  <a:cubicBezTo>
                    <a:pt x="6182201" y="312896"/>
                    <a:pt x="6183154" y="307181"/>
                    <a:pt x="6184106" y="302419"/>
                  </a:cubicBezTo>
                  <a:cubicBezTo>
                    <a:pt x="6186012" y="291941"/>
                    <a:pt x="6186964" y="282416"/>
                    <a:pt x="6189821" y="274796"/>
                  </a:cubicBezTo>
                  <a:cubicBezTo>
                    <a:pt x="6193631" y="259556"/>
                    <a:pt x="6195537" y="250984"/>
                    <a:pt x="6195537" y="250984"/>
                  </a:cubicBezTo>
                  <a:cubicBezTo>
                    <a:pt x="6195537" y="250984"/>
                    <a:pt x="6191726" y="259556"/>
                    <a:pt x="6186012" y="273844"/>
                  </a:cubicBezTo>
                  <a:cubicBezTo>
                    <a:pt x="6183154" y="280511"/>
                    <a:pt x="6180296" y="290036"/>
                    <a:pt x="6176487" y="300514"/>
                  </a:cubicBezTo>
                  <a:cubicBezTo>
                    <a:pt x="6175534" y="303371"/>
                    <a:pt x="6174581" y="306229"/>
                    <a:pt x="6173629" y="309086"/>
                  </a:cubicBezTo>
                  <a:cubicBezTo>
                    <a:pt x="6173629" y="309086"/>
                    <a:pt x="6172676" y="308134"/>
                    <a:pt x="6172676" y="308134"/>
                  </a:cubicBezTo>
                  <a:cubicBezTo>
                    <a:pt x="6173629" y="303371"/>
                    <a:pt x="6174581" y="298609"/>
                    <a:pt x="6174581" y="294799"/>
                  </a:cubicBezTo>
                  <a:cubicBezTo>
                    <a:pt x="6176487" y="283369"/>
                    <a:pt x="6178392" y="272891"/>
                    <a:pt x="6180296" y="263366"/>
                  </a:cubicBezTo>
                  <a:cubicBezTo>
                    <a:pt x="6182201" y="253841"/>
                    <a:pt x="6184106" y="244316"/>
                    <a:pt x="6185059" y="236696"/>
                  </a:cubicBezTo>
                  <a:cubicBezTo>
                    <a:pt x="6186964" y="229076"/>
                    <a:pt x="6187917" y="221456"/>
                    <a:pt x="6188869" y="215741"/>
                  </a:cubicBezTo>
                  <a:cubicBezTo>
                    <a:pt x="6190774" y="204311"/>
                    <a:pt x="6192679" y="197644"/>
                    <a:pt x="6192679" y="197644"/>
                  </a:cubicBezTo>
                  <a:cubicBezTo>
                    <a:pt x="6192679" y="197644"/>
                    <a:pt x="6189821" y="203359"/>
                    <a:pt x="6185059" y="214789"/>
                  </a:cubicBezTo>
                  <a:cubicBezTo>
                    <a:pt x="6180296" y="225266"/>
                    <a:pt x="6174581" y="241459"/>
                    <a:pt x="6168867" y="260509"/>
                  </a:cubicBezTo>
                  <a:cubicBezTo>
                    <a:pt x="6166962" y="267176"/>
                    <a:pt x="6165056" y="273844"/>
                    <a:pt x="6163151" y="280511"/>
                  </a:cubicBezTo>
                  <a:cubicBezTo>
                    <a:pt x="6161246" y="270034"/>
                    <a:pt x="6160294" y="261461"/>
                    <a:pt x="6159342" y="253841"/>
                  </a:cubicBezTo>
                  <a:cubicBezTo>
                    <a:pt x="6156484" y="235744"/>
                    <a:pt x="6154579" y="225266"/>
                    <a:pt x="6154579" y="225266"/>
                  </a:cubicBezTo>
                  <a:cubicBezTo>
                    <a:pt x="6154579" y="225266"/>
                    <a:pt x="6155531" y="248126"/>
                    <a:pt x="6156484" y="285274"/>
                  </a:cubicBezTo>
                  <a:cubicBezTo>
                    <a:pt x="6151721" y="278606"/>
                    <a:pt x="6146959" y="272891"/>
                    <a:pt x="6143149" y="268129"/>
                  </a:cubicBezTo>
                  <a:cubicBezTo>
                    <a:pt x="6143149" y="268129"/>
                    <a:pt x="6143149" y="267176"/>
                    <a:pt x="6143149" y="267176"/>
                  </a:cubicBezTo>
                  <a:cubicBezTo>
                    <a:pt x="6144101" y="263366"/>
                    <a:pt x="6145054" y="259556"/>
                    <a:pt x="6146006" y="256699"/>
                  </a:cubicBezTo>
                  <a:cubicBezTo>
                    <a:pt x="6156484" y="210026"/>
                    <a:pt x="6161246" y="178594"/>
                    <a:pt x="6161246" y="178594"/>
                  </a:cubicBezTo>
                  <a:cubicBezTo>
                    <a:pt x="6161246" y="178594"/>
                    <a:pt x="6158389" y="186214"/>
                    <a:pt x="6152674" y="200501"/>
                  </a:cubicBezTo>
                  <a:cubicBezTo>
                    <a:pt x="6152674" y="199549"/>
                    <a:pt x="6152674" y="198596"/>
                    <a:pt x="6152674" y="197644"/>
                  </a:cubicBezTo>
                  <a:cubicBezTo>
                    <a:pt x="6154579" y="188119"/>
                    <a:pt x="6155531" y="179546"/>
                    <a:pt x="6156484" y="172879"/>
                  </a:cubicBezTo>
                  <a:cubicBezTo>
                    <a:pt x="6158389" y="158591"/>
                    <a:pt x="6160294" y="150971"/>
                    <a:pt x="6160294" y="150971"/>
                  </a:cubicBezTo>
                  <a:cubicBezTo>
                    <a:pt x="6160294" y="150971"/>
                    <a:pt x="6157437" y="158591"/>
                    <a:pt x="6152674" y="171926"/>
                  </a:cubicBezTo>
                  <a:cubicBezTo>
                    <a:pt x="6150769" y="178594"/>
                    <a:pt x="6147912" y="187166"/>
                    <a:pt x="6145054" y="196691"/>
                  </a:cubicBezTo>
                  <a:cubicBezTo>
                    <a:pt x="6143149" y="204311"/>
                    <a:pt x="6140292" y="211931"/>
                    <a:pt x="6138387" y="220504"/>
                  </a:cubicBezTo>
                  <a:cubicBezTo>
                    <a:pt x="6136481" y="209074"/>
                    <a:pt x="6135529" y="202406"/>
                    <a:pt x="6135529" y="202406"/>
                  </a:cubicBezTo>
                  <a:cubicBezTo>
                    <a:pt x="6135529" y="202406"/>
                    <a:pt x="6135529" y="209074"/>
                    <a:pt x="6134576" y="221456"/>
                  </a:cubicBezTo>
                  <a:cubicBezTo>
                    <a:pt x="6134576" y="227171"/>
                    <a:pt x="6132671" y="234791"/>
                    <a:pt x="6132671" y="242411"/>
                  </a:cubicBezTo>
                  <a:cubicBezTo>
                    <a:pt x="6132671" y="244316"/>
                    <a:pt x="6131719" y="246221"/>
                    <a:pt x="6131719" y="249079"/>
                  </a:cubicBezTo>
                  <a:cubicBezTo>
                    <a:pt x="6131719" y="250984"/>
                    <a:pt x="6130767" y="251936"/>
                    <a:pt x="6130767" y="253841"/>
                  </a:cubicBezTo>
                  <a:cubicBezTo>
                    <a:pt x="6129814" y="252889"/>
                    <a:pt x="6129814" y="251936"/>
                    <a:pt x="6129814" y="251936"/>
                  </a:cubicBezTo>
                  <a:cubicBezTo>
                    <a:pt x="6129814" y="251936"/>
                    <a:pt x="6129814" y="252889"/>
                    <a:pt x="6130767" y="254794"/>
                  </a:cubicBezTo>
                  <a:cubicBezTo>
                    <a:pt x="6130767" y="256699"/>
                    <a:pt x="6129814" y="258604"/>
                    <a:pt x="6129814" y="261461"/>
                  </a:cubicBezTo>
                  <a:cubicBezTo>
                    <a:pt x="6129814" y="250031"/>
                    <a:pt x="6129814" y="243364"/>
                    <a:pt x="6129814" y="243364"/>
                  </a:cubicBezTo>
                  <a:cubicBezTo>
                    <a:pt x="6129814" y="243364"/>
                    <a:pt x="6127909" y="254794"/>
                    <a:pt x="6126004" y="274796"/>
                  </a:cubicBezTo>
                  <a:cubicBezTo>
                    <a:pt x="6126004" y="276701"/>
                    <a:pt x="6126004" y="279559"/>
                    <a:pt x="6125051" y="281464"/>
                  </a:cubicBezTo>
                  <a:cubicBezTo>
                    <a:pt x="6124099" y="275749"/>
                    <a:pt x="6123146" y="270986"/>
                    <a:pt x="6122194" y="267176"/>
                  </a:cubicBezTo>
                  <a:cubicBezTo>
                    <a:pt x="6119337" y="251936"/>
                    <a:pt x="6117431" y="243364"/>
                    <a:pt x="6117431" y="243364"/>
                  </a:cubicBezTo>
                  <a:cubicBezTo>
                    <a:pt x="6117431" y="243364"/>
                    <a:pt x="6117431" y="251936"/>
                    <a:pt x="6118384" y="267176"/>
                  </a:cubicBezTo>
                  <a:cubicBezTo>
                    <a:pt x="6118384" y="275749"/>
                    <a:pt x="6119337" y="287179"/>
                    <a:pt x="6119337" y="300514"/>
                  </a:cubicBezTo>
                  <a:cubicBezTo>
                    <a:pt x="6117431" y="306229"/>
                    <a:pt x="6115526" y="311944"/>
                    <a:pt x="6114574" y="317659"/>
                  </a:cubicBezTo>
                  <a:cubicBezTo>
                    <a:pt x="6114574" y="313849"/>
                    <a:pt x="6114574" y="310991"/>
                    <a:pt x="6114574" y="307181"/>
                  </a:cubicBezTo>
                  <a:cubicBezTo>
                    <a:pt x="6113621" y="299561"/>
                    <a:pt x="6113621" y="292894"/>
                    <a:pt x="6112669" y="286226"/>
                  </a:cubicBezTo>
                  <a:cubicBezTo>
                    <a:pt x="6111717" y="279559"/>
                    <a:pt x="6110764" y="274796"/>
                    <a:pt x="6109812" y="270986"/>
                  </a:cubicBezTo>
                  <a:cubicBezTo>
                    <a:pt x="6106954" y="262414"/>
                    <a:pt x="6105049" y="258604"/>
                    <a:pt x="6105049" y="258604"/>
                  </a:cubicBezTo>
                  <a:cubicBezTo>
                    <a:pt x="6105049" y="258604"/>
                    <a:pt x="6105049" y="263366"/>
                    <a:pt x="6106001" y="272891"/>
                  </a:cubicBezTo>
                  <a:cubicBezTo>
                    <a:pt x="6106001" y="275749"/>
                    <a:pt x="6106001" y="278606"/>
                    <a:pt x="6106001" y="282416"/>
                  </a:cubicBezTo>
                  <a:cubicBezTo>
                    <a:pt x="6105049" y="279559"/>
                    <a:pt x="6105049" y="276701"/>
                    <a:pt x="6104096" y="273844"/>
                  </a:cubicBezTo>
                  <a:cubicBezTo>
                    <a:pt x="6103144" y="271939"/>
                    <a:pt x="6103144" y="270034"/>
                    <a:pt x="6102192" y="268129"/>
                  </a:cubicBezTo>
                  <a:cubicBezTo>
                    <a:pt x="6102192" y="263366"/>
                    <a:pt x="6101239" y="258604"/>
                    <a:pt x="6101239" y="253841"/>
                  </a:cubicBezTo>
                  <a:cubicBezTo>
                    <a:pt x="6102192" y="251936"/>
                    <a:pt x="6102192" y="249079"/>
                    <a:pt x="6103144" y="247174"/>
                  </a:cubicBezTo>
                  <a:cubicBezTo>
                    <a:pt x="6105049" y="238601"/>
                    <a:pt x="6106954" y="230981"/>
                    <a:pt x="6107906" y="225266"/>
                  </a:cubicBezTo>
                  <a:cubicBezTo>
                    <a:pt x="6110764" y="212884"/>
                    <a:pt x="6111717" y="205264"/>
                    <a:pt x="6111717" y="205264"/>
                  </a:cubicBezTo>
                  <a:cubicBezTo>
                    <a:pt x="6111717" y="205264"/>
                    <a:pt x="6108859" y="211931"/>
                    <a:pt x="6104096" y="223361"/>
                  </a:cubicBezTo>
                  <a:cubicBezTo>
                    <a:pt x="6103144" y="227171"/>
                    <a:pt x="6101239" y="230981"/>
                    <a:pt x="6099334" y="234791"/>
                  </a:cubicBezTo>
                  <a:cubicBezTo>
                    <a:pt x="6098381" y="220504"/>
                    <a:pt x="6097429" y="210026"/>
                    <a:pt x="6096476" y="206216"/>
                  </a:cubicBezTo>
                  <a:cubicBezTo>
                    <a:pt x="6096476" y="204311"/>
                    <a:pt x="6097429" y="201454"/>
                    <a:pt x="6097429" y="199549"/>
                  </a:cubicBezTo>
                  <a:cubicBezTo>
                    <a:pt x="6099334" y="191929"/>
                    <a:pt x="6100287" y="184309"/>
                    <a:pt x="6101239" y="177641"/>
                  </a:cubicBezTo>
                  <a:cubicBezTo>
                    <a:pt x="6102192" y="170974"/>
                    <a:pt x="6103144" y="163354"/>
                    <a:pt x="6104096" y="157639"/>
                  </a:cubicBezTo>
                  <a:cubicBezTo>
                    <a:pt x="6106001" y="145256"/>
                    <a:pt x="6106954" y="133826"/>
                    <a:pt x="6107906" y="124301"/>
                  </a:cubicBezTo>
                  <a:cubicBezTo>
                    <a:pt x="6109812" y="106204"/>
                    <a:pt x="6110764" y="95726"/>
                    <a:pt x="6110764" y="95726"/>
                  </a:cubicBezTo>
                  <a:cubicBezTo>
                    <a:pt x="6110764" y="95726"/>
                    <a:pt x="6107906" y="106204"/>
                    <a:pt x="6104096" y="124301"/>
                  </a:cubicBezTo>
                  <a:cubicBezTo>
                    <a:pt x="6102192" y="132874"/>
                    <a:pt x="6099334" y="144304"/>
                    <a:pt x="6096476" y="156686"/>
                  </a:cubicBezTo>
                  <a:cubicBezTo>
                    <a:pt x="6095524" y="163354"/>
                    <a:pt x="6093619" y="170021"/>
                    <a:pt x="6091714" y="176689"/>
                  </a:cubicBezTo>
                  <a:cubicBezTo>
                    <a:pt x="6089809" y="183356"/>
                    <a:pt x="6087904" y="190976"/>
                    <a:pt x="6085999" y="198596"/>
                  </a:cubicBezTo>
                  <a:cubicBezTo>
                    <a:pt x="6085046" y="203359"/>
                    <a:pt x="6083142" y="209074"/>
                    <a:pt x="6081237" y="214789"/>
                  </a:cubicBezTo>
                  <a:cubicBezTo>
                    <a:pt x="6077426" y="206216"/>
                    <a:pt x="6074569" y="201454"/>
                    <a:pt x="6074569" y="201454"/>
                  </a:cubicBezTo>
                  <a:cubicBezTo>
                    <a:pt x="6074569" y="201454"/>
                    <a:pt x="6076474" y="208121"/>
                    <a:pt x="6079331" y="219551"/>
                  </a:cubicBezTo>
                  <a:cubicBezTo>
                    <a:pt x="6078379" y="222409"/>
                    <a:pt x="6076474" y="225266"/>
                    <a:pt x="6073617" y="230029"/>
                  </a:cubicBezTo>
                  <a:cubicBezTo>
                    <a:pt x="6072664" y="231934"/>
                    <a:pt x="6071712" y="234791"/>
                    <a:pt x="6069806" y="237649"/>
                  </a:cubicBezTo>
                  <a:cubicBezTo>
                    <a:pt x="6069806" y="233839"/>
                    <a:pt x="6069806" y="230981"/>
                    <a:pt x="6069806" y="228124"/>
                  </a:cubicBezTo>
                  <a:cubicBezTo>
                    <a:pt x="6069806" y="213836"/>
                    <a:pt x="6069806" y="205264"/>
                    <a:pt x="6069806" y="205264"/>
                  </a:cubicBezTo>
                  <a:cubicBezTo>
                    <a:pt x="6069806" y="205264"/>
                    <a:pt x="6067901" y="213836"/>
                    <a:pt x="6065996" y="228124"/>
                  </a:cubicBezTo>
                  <a:cubicBezTo>
                    <a:pt x="6065044" y="235744"/>
                    <a:pt x="6063139" y="243364"/>
                    <a:pt x="6061234" y="253841"/>
                  </a:cubicBezTo>
                  <a:cubicBezTo>
                    <a:pt x="6060281" y="256699"/>
                    <a:pt x="6060281" y="259556"/>
                    <a:pt x="6059329" y="263366"/>
                  </a:cubicBezTo>
                  <a:cubicBezTo>
                    <a:pt x="6058376" y="265271"/>
                    <a:pt x="6058376" y="267176"/>
                    <a:pt x="6057424" y="268129"/>
                  </a:cubicBezTo>
                  <a:cubicBezTo>
                    <a:pt x="6054567" y="275749"/>
                    <a:pt x="6051709" y="285274"/>
                    <a:pt x="6048851" y="294799"/>
                  </a:cubicBezTo>
                  <a:cubicBezTo>
                    <a:pt x="6045994" y="304324"/>
                    <a:pt x="6044089" y="313849"/>
                    <a:pt x="6041231" y="324326"/>
                  </a:cubicBezTo>
                  <a:cubicBezTo>
                    <a:pt x="6041231" y="324326"/>
                    <a:pt x="6041231" y="325279"/>
                    <a:pt x="6041231" y="325279"/>
                  </a:cubicBezTo>
                  <a:cubicBezTo>
                    <a:pt x="6038374" y="318611"/>
                    <a:pt x="6036469" y="311944"/>
                    <a:pt x="6033612" y="306229"/>
                  </a:cubicBezTo>
                  <a:cubicBezTo>
                    <a:pt x="6032659" y="303371"/>
                    <a:pt x="6030754" y="299561"/>
                    <a:pt x="6029801" y="296704"/>
                  </a:cubicBezTo>
                  <a:cubicBezTo>
                    <a:pt x="6029801" y="296704"/>
                    <a:pt x="6029801" y="295751"/>
                    <a:pt x="6029801" y="295751"/>
                  </a:cubicBezTo>
                  <a:cubicBezTo>
                    <a:pt x="6030754" y="290036"/>
                    <a:pt x="6031706" y="285274"/>
                    <a:pt x="6031706" y="281464"/>
                  </a:cubicBezTo>
                  <a:cubicBezTo>
                    <a:pt x="6032659" y="272891"/>
                    <a:pt x="6033612" y="269081"/>
                    <a:pt x="6033612" y="269081"/>
                  </a:cubicBezTo>
                  <a:cubicBezTo>
                    <a:pt x="6033612" y="269081"/>
                    <a:pt x="6031706" y="272891"/>
                    <a:pt x="6027896" y="280511"/>
                  </a:cubicBezTo>
                  <a:cubicBezTo>
                    <a:pt x="6026944" y="282416"/>
                    <a:pt x="6025992" y="284321"/>
                    <a:pt x="6025039" y="286226"/>
                  </a:cubicBezTo>
                  <a:cubicBezTo>
                    <a:pt x="6023134" y="281464"/>
                    <a:pt x="6021229" y="276701"/>
                    <a:pt x="6020276" y="272891"/>
                  </a:cubicBezTo>
                  <a:cubicBezTo>
                    <a:pt x="6013609" y="254794"/>
                    <a:pt x="6008846" y="244316"/>
                    <a:pt x="6008846" y="244316"/>
                  </a:cubicBezTo>
                  <a:cubicBezTo>
                    <a:pt x="6008846" y="244316"/>
                    <a:pt x="6011704" y="254794"/>
                    <a:pt x="6016467" y="273844"/>
                  </a:cubicBezTo>
                  <a:cubicBezTo>
                    <a:pt x="6018371" y="279559"/>
                    <a:pt x="6020276" y="286226"/>
                    <a:pt x="6022181" y="293846"/>
                  </a:cubicBezTo>
                  <a:cubicBezTo>
                    <a:pt x="6021229" y="296704"/>
                    <a:pt x="6020276" y="299561"/>
                    <a:pt x="6019324" y="302419"/>
                  </a:cubicBezTo>
                  <a:cubicBezTo>
                    <a:pt x="6018371" y="305276"/>
                    <a:pt x="6017419" y="309086"/>
                    <a:pt x="6016467" y="311944"/>
                  </a:cubicBezTo>
                  <a:cubicBezTo>
                    <a:pt x="6014562" y="318611"/>
                    <a:pt x="6012656" y="326231"/>
                    <a:pt x="6010751" y="333851"/>
                  </a:cubicBezTo>
                  <a:cubicBezTo>
                    <a:pt x="6010751" y="333851"/>
                    <a:pt x="6010751" y="334804"/>
                    <a:pt x="6010751" y="334804"/>
                  </a:cubicBezTo>
                  <a:cubicBezTo>
                    <a:pt x="6007894" y="330041"/>
                    <a:pt x="6005989" y="325279"/>
                    <a:pt x="6003131" y="320516"/>
                  </a:cubicBezTo>
                  <a:cubicBezTo>
                    <a:pt x="6001226" y="316706"/>
                    <a:pt x="5999321" y="312896"/>
                    <a:pt x="5996464" y="308134"/>
                  </a:cubicBezTo>
                  <a:cubicBezTo>
                    <a:pt x="5997417" y="306229"/>
                    <a:pt x="5998369" y="304324"/>
                    <a:pt x="5999321" y="302419"/>
                  </a:cubicBezTo>
                  <a:cubicBezTo>
                    <a:pt x="6002179" y="294799"/>
                    <a:pt x="6005037" y="289084"/>
                    <a:pt x="6007894" y="283369"/>
                  </a:cubicBezTo>
                  <a:cubicBezTo>
                    <a:pt x="6012656" y="272891"/>
                    <a:pt x="6014562" y="267176"/>
                    <a:pt x="6014562" y="267176"/>
                  </a:cubicBezTo>
                  <a:cubicBezTo>
                    <a:pt x="6014562" y="267176"/>
                    <a:pt x="6010751" y="272891"/>
                    <a:pt x="6004084" y="281464"/>
                  </a:cubicBezTo>
                  <a:cubicBezTo>
                    <a:pt x="6001226" y="286226"/>
                    <a:pt x="5997417" y="291941"/>
                    <a:pt x="5993606" y="297656"/>
                  </a:cubicBezTo>
                  <a:cubicBezTo>
                    <a:pt x="5992654" y="289084"/>
                    <a:pt x="5990749" y="281464"/>
                    <a:pt x="5989796" y="273844"/>
                  </a:cubicBezTo>
                  <a:cubicBezTo>
                    <a:pt x="5990749" y="266224"/>
                    <a:pt x="5990749" y="258604"/>
                    <a:pt x="5991701" y="250984"/>
                  </a:cubicBezTo>
                  <a:cubicBezTo>
                    <a:pt x="5992654" y="235744"/>
                    <a:pt x="5995512" y="223361"/>
                    <a:pt x="5997417" y="212884"/>
                  </a:cubicBezTo>
                  <a:cubicBezTo>
                    <a:pt x="6001226" y="191929"/>
                    <a:pt x="6003131" y="179546"/>
                    <a:pt x="6003131" y="179546"/>
                  </a:cubicBezTo>
                  <a:cubicBezTo>
                    <a:pt x="6003131" y="179546"/>
                    <a:pt x="5999321" y="190976"/>
                    <a:pt x="5993606" y="211931"/>
                  </a:cubicBezTo>
                  <a:cubicBezTo>
                    <a:pt x="5990749" y="222409"/>
                    <a:pt x="5986939" y="233839"/>
                    <a:pt x="5985034" y="248126"/>
                  </a:cubicBezTo>
                  <a:cubicBezTo>
                    <a:pt x="5981224" y="233839"/>
                    <a:pt x="5978367" y="219551"/>
                    <a:pt x="5974556" y="206216"/>
                  </a:cubicBezTo>
                  <a:cubicBezTo>
                    <a:pt x="5974556" y="206216"/>
                    <a:pt x="5974556" y="206216"/>
                    <a:pt x="5974556" y="206216"/>
                  </a:cubicBezTo>
                  <a:cubicBezTo>
                    <a:pt x="5975509" y="195739"/>
                    <a:pt x="5976462" y="186214"/>
                    <a:pt x="5977414" y="178594"/>
                  </a:cubicBezTo>
                  <a:cubicBezTo>
                    <a:pt x="5978367" y="163354"/>
                    <a:pt x="5979319" y="153829"/>
                    <a:pt x="5979319" y="153829"/>
                  </a:cubicBezTo>
                  <a:cubicBezTo>
                    <a:pt x="5979319" y="153829"/>
                    <a:pt x="5977414" y="162401"/>
                    <a:pt x="5973604" y="177641"/>
                  </a:cubicBezTo>
                  <a:cubicBezTo>
                    <a:pt x="5972651" y="181451"/>
                    <a:pt x="5971699" y="186214"/>
                    <a:pt x="5969794" y="191929"/>
                  </a:cubicBezTo>
                  <a:cubicBezTo>
                    <a:pt x="5965984" y="180499"/>
                    <a:pt x="5963126" y="170021"/>
                    <a:pt x="5959317" y="160496"/>
                  </a:cubicBezTo>
                  <a:cubicBezTo>
                    <a:pt x="5954554" y="148114"/>
                    <a:pt x="5950744" y="137636"/>
                    <a:pt x="5946934" y="130016"/>
                  </a:cubicBezTo>
                  <a:cubicBezTo>
                    <a:pt x="5939314" y="112871"/>
                    <a:pt x="5934551" y="104299"/>
                    <a:pt x="5934551" y="104299"/>
                  </a:cubicBezTo>
                  <a:cubicBezTo>
                    <a:pt x="5934551" y="104299"/>
                    <a:pt x="5937409" y="113824"/>
                    <a:pt x="5943124" y="131921"/>
                  </a:cubicBezTo>
                  <a:cubicBezTo>
                    <a:pt x="5945981" y="140494"/>
                    <a:pt x="5948839" y="150971"/>
                    <a:pt x="5951696" y="163354"/>
                  </a:cubicBezTo>
                  <a:cubicBezTo>
                    <a:pt x="5955506" y="175736"/>
                    <a:pt x="5957412" y="189071"/>
                    <a:pt x="5961221" y="204311"/>
                  </a:cubicBezTo>
                  <a:cubicBezTo>
                    <a:pt x="5962174" y="208121"/>
                    <a:pt x="5963126" y="212884"/>
                    <a:pt x="5964079" y="216694"/>
                  </a:cubicBezTo>
                  <a:cubicBezTo>
                    <a:pt x="5964079" y="218599"/>
                    <a:pt x="5963126" y="220504"/>
                    <a:pt x="5962174" y="222409"/>
                  </a:cubicBezTo>
                  <a:cubicBezTo>
                    <a:pt x="5961221" y="226219"/>
                    <a:pt x="5959317" y="230981"/>
                    <a:pt x="5958364" y="235744"/>
                  </a:cubicBezTo>
                  <a:cubicBezTo>
                    <a:pt x="5957412" y="234791"/>
                    <a:pt x="5957412" y="233839"/>
                    <a:pt x="5956459" y="232886"/>
                  </a:cubicBezTo>
                  <a:cubicBezTo>
                    <a:pt x="5956459" y="231934"/>
                    <a:pt x="5956459" y="231934"/>
                    <a:pt x="5956459" y="231934"/>
                  </a:cubicBezTo>
                  <a:cubicBezTo>
                    <a:pt x="5956459" y="231934"/>
                    <a:pt x="5956459" y="231934"/>
                    <a:pt x="5956459" y="232886"/>
                  </a:cubicBezTo>
                  <a:cubicBezTo>
                    <a:pt x="5948839" y="219551"/>
                    <a:pt x="5943124" y="208121"/>
                    <a:pt x="5938362" y="199549"/>
                  </a:cubicBezTo>
                  <a:cubicBezTo>
                    <a:pt x="5931694" y="187166"/>
                    <a:pt x="5927884" y="180499"/>
                    <a:pt x="5927884" y="180499"/>
                  </a:cubicBezTo>
                  <a:cubicBezTo>
                    <a:pt x="5927884" y="180499"/>
                    <a:pt x="5937409" y="209074"/>
                    <a:pt x="5953601" y="250984"/>
                  </a:cubicBezTo>
                  <a:cubicBezTo>
                    <a:pt x="5953601" y="252889"/>
                    <a:pt x="5952649" y="253841"/>
                    <a:pt x="5952649" y="255746"/>
                  </a:cubicBezTo>
                  <a:cubicBezTo>
                    <a:pt x="5949792" y="264319"/>
                    <a:pt x="5947887" y="272891"/>
                    <a:pt x="5945029" y="282416"/>
                  </a:cubicBezTo>
                  <a:cubicBezTo>
                    <a:pt x="5945029" y="283369"/>
                    <a:pt x="5944076" y="284321"/>
                    <a:pt x="5944076" y="285274"/>
                  </a:cubicBezTo>
                  <a:cubicBezTo>
                    <a:pt x="5943124" y="280511"/>
                    <a:pt x="5941219" y="275749"/>
                    <a:pt x="5940267" y="271939"/>
                  </a:cubicBezTo>
                  <a:cubicBezTo>
                    <a:pt x="5936456" y="259556"/>
                    <a:pt x="5932646" y="247174"/>
                    <a:pt x="5928837" y="237649"/>
                  </a:cubicBezTo>
                  <a:cubicBezTo>
                    <a:pt x="5925979" y="230981"/>
                    <a:pt x="5924074" y="225266"/>
                    <a:pt x="5922169" y="220504"/>
                  </a:cubicBezTo>
                  <a:cubicBezTo>
                    <a:pt x="5923121" y="217646"/>
                    <a:pt x="5923121" y="216694"/>
                    <a:pt x="5923121" y="216694"/>
                  </a:cubicBezTo>
                  <a:cubicBezTo>
                    <a:pt x="5923121" y="216694"/>
                    <a:pt x="5922169" y="217646"/>
                    <a:pt x="5921217" y="219551"/>
                  </a:cubicBezTo>
                  <a:cubicBezTo>
                    <a:pt x="5920264" y="216694"/>
                    <a:pt x="5919312" y="213836"/>
                    <a:pt x="5917406" y="211931"/>
                  </a:cubicBezTo>
                  <a:cubicBezTo>
                    <a:pt x="5913596" y="204311"/>
                    <a:pt x="5910739" y="198596"/>
                    <a:pt x="5908834" y="194786"/>
                  </a:cubicBezTo>
                  <a:cubicBezTo>
                    <a:pt x="5908834" y="190976"/>
                    <a:pt x="5907881" y="187166"/>
                    <a:pt x="5907881" y="183356"/>
                  </a:cubicBezTo>
                  <a:cubicBezTo>
                    <a:pt x="5905976" y="168116"/>
                    <a:pt x="5905024" y="159544"/>
                    <a:pt x="5905024" y="159544"/>
                  </a:cubicBezTo>
                  <a:cubicBezTo>
                    <a:pt x="5905024" y="159544"/>
                    <a:pt x="5904071" y="168116"/>
                    <a:pt x="5904071" y="184309"/>
                  </a:cubicBezTo>
                  <a:cubicBezTo>
                    <a:pt x="5904071" y="191929"/>
                    <a:pt x="5903119" y="201454"/>
                    <a:pt x="5903119" y="211931"/>
                  </a:cubicBezTo>
                  <a:cubicBezTo>
                    <a:pt x="5903119" y="217646"/>
                    <a:pt x="5903119" y="223361"/>
                    <a:pt x="5902167" y="229076"/>
                  </a:cubicBezTo>
                  <a:cubicBezTo>
                    <a:pt x="5902167" y="234791"/>
                    <a:pt x="5902167" y="241459"/>
                    <a:pt x="5902167" y="248126"/>
                  </a:cubicBezTo>
                  <a:cubicBezTo>
                    <a:pt x="5902167" y="254794"/>
                    <a:pt x="5902167" y="262414"/>
                    <a:pt x="5903119" y="270034"/>
                  </a:cubicBezTo>
                  <a:cubicBezTo>
                    <a:pt x="5902167" y="274796"/>
                    <a:pt x="5901214" y="279559"/>
                    <a:pt x="5900262" y="285274"/>
                  </a:cubicBezTo>
                  <a:cubicBezTo>
                    <a:pt x="5900262" y="284321"/>
                    <a:pt x="5900262" y="283369"/>
                    <a:pt x="5899309" y="282416"/>
                  </a:cubicBezTo>
                  <a:cubicBezTo>
                    <a:pt x="5897404" y="274796"/>
                    <a:pt x="5896451" y="268129"/>
                    <a:pt x="5895499" y="263366"/>
                  </a:cubicBezTo>
                  <a:cubicBezTo>
                    <a:pt x="5893594" y="255746"/>
                    <a:pt x="5892642" y="250031"/>
                    <a:pt x="5891689" y="248126"/>
                  </a:cubicBezTo>
                  <a:cubicBezTo>
                    <a:pt x="5891689" y="246221"/>
                    <a:pt x="5891689" y="245269"/>
                    <a:pt x="5891689" y="245269"/>
                  </a:cubicBezTo>
                  <a:cubicBezTo>
                    <a:pt x="5891689" y="245269"/>
                    <a:pt x="5891689" y="246221"/>
                    <a:pt x="5890737" y="247174"/>
                  </a:cubicBezTo>
                  <a:cubicBezTo>
                    <a:pt x="5890737" y="247174"/>
                    <a:pt x="5890737" y="247174"/>
                    <a:pt x="5890737" y="247174"/>
                  </a:cubicBezTo>
                  <a:cubicBezTo>
                    <a:pt x="5890737" y="247174"/>
                    <a:pt x="5890737" y="247174"/>
                    <a:pt x="5890737" y="248126"/>
                  </a:cubicBezTo>
                  <a:cubicBezTo>
                    <a:pt x="5889784" y="251936"/>
                    <a:pt x="5885974" y="261461"/>
                    <a:pt x="5881212" y="275749"/>
                  </a:cubicBezTo>
                  <a:cubicBezTo>
                    <a:pt x="5880259" y="270986"/>
                    <a:pt x="5879306" y="266224"/>
                    <a:pt x="5878354" y="262414"/>
                  </a:cubicBezTo>
                  <a:cubicBezTo>
                    <a:pt x="5875496" y="248126"/>
                    <a:pt x="5874544" y="240506"/>
                    <a:pt x="5874544" y="240506"/>
                  </a:cubicBezTo>
                  <a:cubicBezTo>
                    <a:pt x="5874544" y="240506"/>
                    <a:pt x="5874544" y="248126"/>
                    <a:pt x="5874544" y="262414"/>
                  </a:cubicBezTo>
                  <a:cubicBezTo>
                    <a:pt x="5874544" y="270034"/>
                    <a:pt x="5875496" y="279559"/>
                    <a:pt x="5875496" y="290989"/>
                  </a:cubicBezTo>
                  <a:cubicBezTo>
                    <a:pt x="5874544" y="293846"/>
                    <a:pt x="5873592" y="295751"/>
                    <a:pt x="5873592" y="298609"/>
                  </a:cubicBezTo>
                  <a:cubicBezTo>
                    <a:pt x="5872639" y="290036"/>
                    <a:pt x="5872639" y="280511"/>
                    <a:pt x="5870734" y="271939"/>
                  </a:cubicBezTo>
                  <a:cubicBezTo>
                    <a:pt x="5869781" y="278606"/>
                    <a:pt x="5868829" y="286226"/>
                    <a:pt x="5867876" y="292894"/>
                  </a:cubicBezTo>
                  <a:cubicBezTo>
                    <a:pt x="5867876" y="285274"/>
                    <a:pt x="5867876" y="276701"/>
                    <a:pt x="5866924" y="269081"/>
                  </a:cubicBezTo>
                  <a:cubicBezTo>
                    <a:pt x="5866924" y="260509"/>
                    <a:pt x="5865971" y="251936"/>
                    <a:pt x="5865971" y="243364"/>
                  </a:cubicBezTo>
                  <a:cubicBezTo>
                    <a:pt x="5870734" y="231934"/>
                    <a:pt x="5873592" y="225266"/>
                    <a:pt x="5873592" y="225266"/>
                  </a:cubicBezTo>
                  <a:cubicBezTo>
                    <a:pt x="5873592" y="225266"/>
                    <a:pt x="5870734" y="230029"/>
                    <a:pt x="5865971" y="237649"/>
                  </a:cubicBezTo>
                  <a:cubicBezTo>
                    <a:pt x="5865971" y="234791"/>
                    <a:pt x="5865971" y="232886"/>
                    <a:pt x="5865971" y="230029"/>
                  </a:cubicBezTo>
                  <a:cubicBezTo>
                    <a:pt x="5865971" y="217646"/>
                    <a:pt x="5865019" y="205264"/>
                    <a:pt x="5865019" y="194786"/>
                  </a:cubicBezTo>
                  <a:cubicBezTo>
                    <a:pt x="5864067" y="172879"/>
                    <a:pt x="5863114" y="154781"/>
                    <a:pt x="5863114" y="141446"/>
                  </a:cubicBezTo>
                  <a:cubicBezTo>
                    <a:pt x="5862162" y="128111"/>
                    <a:pt x="5862162" y="121444"/>
                    <a:pt x="5862162" y="121444"/>
                  </a:cubicBezTo>
                  <a:cubicBezTo>
                    <a:pt x="5862162" y="121444"/>
                    <a:pt x="5861209" y="129064"/>
                    <a:pt x="5859304" y="141446"/>
                  </a:cubicBezTo>
                  <a:cubicBezTo>
                    <a:pt x="5858351" y="147161"/>
                    <a:pt x="5857399" y="153829"/>
                    <a:pt x="5856446" y="161449"/>
                  </a:cubicBezTo>
                  <a:cubicBezTo>
                    <a:pt x="5855494" y="145256"/>
                    <a:pt x="5854542" y="130969"/>
                    <a:pt x="5853589" y="120491"/>
                  </a:cubicBezTo>
                  <a:cubicBezTo>
                    <a:pt x="5852637" y="106204"/>
                    <a:pt x="5851684" y="98584"/>
                    <a:pt x="5851684" y="98584"/>
                  </a:cubicBezTo>
                  <a:cubicBezTo>
                    <a:pt x="5851684" y="98584"/>
                    <a:pt x="5850731" y="106204"/>
                    <a:pt x="5849779" y="120491"/>
                  </a:cubicBezTo>
                  <a:cubicBezTo>
                    <a:pt x="5848826" y="127159"/>
                    <a:pt x="5848826" y="135731"/>
                    <a:pt x="5847874" y="146209"/>
                  </a:cubicBezTo>
                  <a:cubicBezTo>
                    <a:pt x="5846921" y="155734"/>
                    <a:pt x="5846921" y="167164"/>
                    <a:pt x="5846921" y="179546"/>
                  </a:cubicBezTo>
                  <a:cubicBezTo>
                    <a:pt x="5845969" y="203359"/>
                    <a:pt x="5845969" y="231934"/>
                    <a:pt x="5846921" y="262414"/>
                  </a:cubicBezTo>
                  <a:cubicBezTo>
                    <a:pt x="5846921" y="264319"/>
                    <a:pt x="5846921" y="267176"/>
                    <a:pt x="5846921" y="269081"/>
                  </a:cubicBezTo>
                  <a:cubicBezTo>
                    <a:pt x="5845969" y="270986"/>
                    <a:pt x="5844064" y="272891"/>
                    <a:pt x="5843112" y="274796"/>
                  </a:cubicBezTo>
                  <a:cubicBezTo>
                    <a:pt x="5842159" y="270034"/>
                    <a:pt x="5841206" y="265271"/>
                    <a:pt x="5840254" y="261461"/>
                  </a:cubicBezTo>
                  <a:cubicBezTo>
                    <a:pt x="5840254" y="254794"/>
                    <a:pt x="5840254" y="248126"/>
                    <a:pt x="5841206" y="242411"/>
                  </a:cubicBezTo>
                  <a:cubicBezTo>
                    <a:pt x="5841206" y="230029"/>
                    <a:pt x="5841206" y="223361"/>
                    <a:pt x="5841206" y="223361"/>
                  </a:cubicBezTo>
                  <a:cubicBezTo>
                    <a:pt x="5841206" y="223361"/>
                    <a:pt x="5839301" y="230029"/>
                    <a:pt x="5837396" y="242411"/>
                  </a:cubicBezTo>
                  <a:cubicBezTo>
                    <a:pt x="5837396" y="243364"/>
                    <a:pt x="5837396" y="244316"/>
                    <a:pt x="5836444" y="245269"/>
                  </a:cubicBezTo>
                  <a:cubicBezTo>
                    <a:pt x="5833587" y="233839"/>
                    <a:pt x="5831681" y="224314"/>
                    <a:pt x="5829776" y="215741"/>
                  </a:cubicBezTo>
                  <a:cubicBezTo>
                    <a:pt x="5825967" y="198596"/>
                    <a:pt x="5824062" y="189071"/>
                    <a:pt x="5824062" y="189071"/>
                  </a:cubicBezTo>
                  <a:cubicBezTo>
                    <a:pt x="5824062" y="189071"/>
                    <a:pt x="5825014" y="198596"/>
                    <a:pt x="5825967" y="215741"/>
                  </a:cubicBezTo>
                  <a:cubicBezTo>
                    <a:pt x="5826919" y="224314"/>
                    <a:pt x="5827871" y="234791"/>
                    <a:pt x="5828824" y="246221"/>
                  </a:cubicBezTo>
                  <a:cubicBezTo>
                    <a:pt x="5829776" y="252889"/>
                    <a:pt x="5830729" y="260509"/>
                    <a:pt x="5831681" y="268129"/>
                  </a:cubicBezTo>
                  <a:cubicBezTo>
                    <a:pt x="5830729" y="270034"/>
                    <a:pt x="5828824" y="272891"/>
                    <a:pt x="5826919" y="276701"/>
                  </a:cubicBezTo>
                  <a:cubicBezTo>
                    <a:pt x="5826919" y="274796"/>
                    <a:pt x="5825967" y="272891"/>
                    <a:pt x="5825967" y="270986"/>
                  </a:cubicBezTo>
                  <a:cubicBezTo>
                    <a:pt x="5825014" y="263366"/>
                    <a:pt x="5823109" y="255746"/>
                    <a:pt x="5822156" y="250031"/>
                  </a:cubicBezTo>
                  <a:cubicBezTo>
                    <a:pt x="5820251" y="238601"/>
                    <a:pt x="5818346" y="231934"/>
                    <a:pt x="5818346" y="231934"/>
                  </a:cubicBezTo>
                  <a:cubicBezTo>
                    <a:pt x="5818346" y="231934"/>
                    <a:pt x="5818346" y="238601"/>
                    <a:pt x="5818346" y="250031"/>
                  </a:cubicBezTo>
                  <a:cubicBezTo>
                    <a:pt x="5818346" y="255746"/>
                    <a:pt x="5818346" y="262414"/>
                    <a:pt x="5818346" y="270986"/>
                  </a:cubicBezTo>
                  <a:cubicBezTo>
                    <a:pt x="5816442" y="267176"/>
                    <a:pt x="5814537" y="264319"/>
                    <a:pt x="5812631" y="262414"/>
                  </a:cubicBezTo>
                  <a:lnTo>
                    <a:pt x="5812631" y="246221"/>
                  </a:lnTo>
                  <a:lnTo>
                    <a:pt x="5814537" y="220504"/>
                  </a:lnTo>
                  <a:cubicBezTo>
                    <a:pt x="5815489" y="220504"/>
                    <a:pt x="5815489" y="220504"/>
                    <a:pt x="5816442" y="221456"/>
                  </a:cubicBezTo>
                  <a:cubicBezTo>
                    <a:pt x="5817394" y="222409"/>
                    <a:pt x="5818346" y="222409"/>
                    <a:pt x="5819299" y="224314"/>
                  </a:cubicBezTo>
                  <a:cubicBezTo>
                    <a:pt x="5821204" y="226219"/>
                    <a:pt x="5821204" y="229076"/>
                    <a:pt x="5822156" y="231934"/>
                  </a:cubicBezTo>
                  <a:cubicBezTo>
                    <a:pt x="5822156" y="229076"/>
                    <a:pt x="5822156" y="226219"/>
                    <a:pt x="5821204" y="223361"/>
                  </a:cubicBezTo>
                  <a:cubicBezTo>
                    <a:pt x="5820251" y="222409"/>
                    <a:pt x="5819299" y="220504"/>
                    <a:pt x="5818346" y="219551"/>
                  </a:cubicBezTo>
                  <a:cubicBezTo>
                    <a:pt x="5817394" y="218599"/>
                    <a:pt x="5815489" y="217646"/>
                    <a:pt x="5813584" y="217646"/>
                  </a:cubicBezTo>
                  <a:lnTo>
                    <a:pt x="5811679" y="217646"/>
                  </a:lnTo>
                  <a:lnTo>
                    <a:pt x="5811679" y="219551"/>
                  </a:lnTo>
                  <a:cubicBezTo>
                    <a:pt x="5809774" y="228124"/>
                    <a:pt x="5806917" y="237649"/>
                    <a:pt x="5805012" y="246221"/>
                  </a:cubicBezTo>
                  <a:cubicBezTo>
                    <a:pt x="5804059" y="250031"/>
                    <a:pt x="5804059" y="252889"/>
                    <a:pt x="5803106" y="256699"/>
                  </a:cubicBezTo>
                  <a:cubicBezTo>
                    <a:pt x="5801201" y="258604"/>
                    <a:pt x="5799296" y="261461"/>
                    <a:pt x="5796439" y="264319"/>
                  </a:cubicBezTo>
                  <a:cubicBezTo>
                    <a:pt x="5796439" y="259556"/>
                    <a:pt x="5795487" y="256699"/>
                    <a:pt x="5795487" y="253841"/>
                  </a:cubicBezTo>
                  <a:cubicBezTo>
                    <a:pt x="5794534" y="250031"/>
                    <a:pt x="5794534" y="248126"/>
                    <a:pt x="5794534" y="248126"/>
                  </a:cubicBezTo>
                  <a:cubicBezTo>
                    <a:pt x="5794534" y="248126"/>
                    <a:pt x="5794534" y="250031"/>
                    <a:pt x="5794534" y="253841"/>
                  </a:cubicBezTo>
                  <a:cubicBezTo>
                    <a:pt x="5794534" y="257651"/>
                    <a:pt x="5794534" y="262414"/>
                    <a:pt x="5793581" y="268129"/>
                  </a:cubicBezTo>
                  <a:cubicBezTo>
                    <a:pt x="5792629" y="269081"/>
                    <a:pt x="5792629" y="269081"/>
                    <a:pt x="5791676" y="270034"/>
                  </a:cubicBezTo>
                  <a:cubicBezTo>
                    <a:pt x="5791676" y="270034"/>
                    <a:pt x="5791676" y="270034"/>
                    <a:pt x="5791676" y="270034"/>
                  </a:cubicBezTo>
                  <a:lnTo>
                    <a:pt x="5787867" y="239554"/>
                  </a:lnTo>
                  <a:cubicBezTo>
                    <a:pt x="5791676" y="229076"/>
                    <a:pt x="5793581" y="224314"/>
                    <a:pt x="5793581" y="224314"/>
                  </a:cubicBezTo>
                  <a:cubicBezTo>
                    <a:pt x="5793581" y="224314"/>
                    <a:pt x="5791676" y="228124"/>
                    <a:pt x="5786914" y="234791"/>
                  </a:cubicBezTo>
                  <a:lnTo>
                    <a:pt x="5785009" y="205264"/>
                  </a:lnTo>
                  <a:cubicBezTo>
                    <a:pt x="5788819" y="197644"/>
                    <a:pt x="5791676" y="190024"/>
                    <a:pt x="5795487" y="183356"/>
                  </a:cubicBezTo>
                  <a:cubicBezTo>
                    <a:pt x="5795487" y="183356"/>
                    <a:pt x="5795487" y="184309"/>
                    <a:pt x="5795487" y="184309"/>
                  </a:cubicBezTo>
                  <a:cubicBezTo>
                    <a:pt x="5795487" y="184309"/>
                    <a:pt x="5795487" y="183356"/>
                    <a:pt x="5795487" y="183356"/>
                  </a:cubicBezTo>
                  <a:cubicBezTo>
                    <a:pt x="5796439" y="181451"/>
                    <a:pt x="5797392" y="179546"/>
                    <a:pt x="5797392" y="178594"/>
                  </a:cubicBezTo>
                  <a:cubicBezTo>
                    <a:pt x="5803106" y="165259"/>
                    <a:pt x="5808821" y="153829"/>
                    <a:pt x="5812631" y="145256"/>
                  </a:cubicBezTo>
                  <a:cubicBezTo>
                    <a:pt x="5821204" y="126206"/>
                    <a:pt x="5825967" y="115729"/>
                    <a:pt x="5825967" y="115729"/>
                  </a:cubicBezTo>
                  <a:cubicBezTo>
                    <a:pt x="5825967" y="115729"/>
                    <a:pt x="5820251" y="125254"/>
                    <a:pt x="5809774" y="143351"/>
                  </a:cubicBezTo>
                  <a:cubicBezTo>
                    <a:pt x="5805012" y="151924"/>
                    <a:pt x="5798344" y="162401"/>
                    <a:pt x="5791676" y="173831"/>
                  </a:cubicBezTo>
                  <a:cubicBezTo>
                    <a:pt x="5790724" y="172879"/>
                    <a:pt x="5789771" y="171926"/>
                    <a:pt x="5788819" y="170974"/>
                  </a:cubicBezTo>
                  <a:cubicBezTo>
                    <a:pt x="5786914" y="170021"/>
                    <a:pt x="5785009" y="169069"/>
                    <a:pt x="5783104" y="169069"/>
                  </a:cubicBezTo>
                  <a:lnTo>
                    <a:pt x="5781199" y="169069"/>
                  </a:lnTo>
                  <a:lnTo>
                    <a:pt x="5781199" y="170974"/>
                  </a:lnTo>
                  <a:lnTo>
                    <a:pt x="5777389" y="197644"/>
                  </a:lnTo>
                  <a:cubicBezTo>
                    <a:pt x="5774531" y="204311"/>
                    <a:pt x="5770721" y="210026"/>
                    <a:pt x="5766912" y="217646"/>
                  </a:cubicBezTo>
                  <a:cubicBezTo>
                    <a:pt x="5762149" y="226219"/>
                    <a:pt x="5757387" y="234791"/>
                    <a:pt x="5752624" y="244316"/>
                  </a:cubicBezTo>
                  <a:cubicBezTo>
                    <a:pt x="5752624" y="240506"/>
                    <a:pt x="5751671" y="236696"/>
                    <a:pt x="5751671" y="233839"/>
                  </a:cubicBezTo>
                  <a:cubicBezTo>
                    <a:pt x="5750719" y="228124"/>
                    <a:pt x="5749767" y="222409"/>
                    <a:pt x="5749767" y="216694"/>
                  </a:cubicBezTo>
                  <a:cubicBezTo>
                    <a:pt x="5754529" y="199549"/>
                    <a:pt x="5757387" y="190024"/>
                    <a:pt x="5757387" y="190024"/>
                  </a:cubicBezTo>
                  <a:cubicBezTo>
                    <a:pt x="5757387" y="190024"/>
                    <a:pt x="5754529" y="197644"/>
                    <a:pt x="5749767" y="210979"/>
                  </a:cubicBezTo>
                  <a:cubicBezTo>
                    <a:pt x="5749767" y="209074"/>
                    <a:pt x="5748814" y="206216"/>
                    <a:pt x="5748814" y="204311"/>
                  </a:cubicBezTo>
                  <a:cubicBezTo>
                    <a:pt x="5746909" y="188119"/>
                    <a:pt x="5745004" y="178594"/>
                    <a:pt x="5745004" y="178594"/>
                  </a:cubicBezTo>
                  <a:cubicBezTo>
                    <a:pt x="5745004" y="178594"/>
                    <a:pt x="5745004" y="188119"/>
                    <a:pt x="5745004" y="204311"/>
                  </a:cubicBezTo>
                  <a:cubicBezTo>
                    <a:pt x="5745004" y="210026"/>
                    <a:pt x="5745004" y="215741"/>
                    <a:pt x="5745004" y="222409"/>
                  </a:cubicBezTo>
                  <a:cubicBezTo>
                    <a:pt x="5745004" y="223361"/>
                    <a:pt x="5744051" y="224314"/>
                    <a:pt x="5744051" y="225266"/>
                  </a:cubicBezTo>
                  <a:cubicBezTo>
                    <a:pt x="5740242" y="234791"/>
                    <a:pt x="5736431" y="247174"/>
                    <a:pt x="5731669" y="259556"/>
                  </a:cubicBezTo>
                  <a:cubicBezTo>
                    <a:pt x="5731669" y="259556"/>
                    <a:pt x="5731669" y="258604"/>
                    <a:pt x="5731669" y="258604"/>
                  </a:cubicBezTo>
                  <a:cubicBezTo>
                    <a:pt x="5733574" y="245269"/>
                    <a:pt x="5734526" y="238601"/>
                    <a:pt x="5734526" y="238601"/>
                  </a:cubicBezTo>
                  <a:cubicBezTo>
                    <a:pt x="5734526" y="238601"/>
                    <a:pt x="5732621" y="246221"/>
                    <a:pt x="5727859" y="258604"/>
                  </a:cubicBezTo>
                  <a:cubicBezTo>
                    <a:pt x="5726906" y="260509"/>
                    <a:pt x="5726906" y="262414"/>
                    <a:pt x="5725954" y="264319"/>
                  </a:cubicBezTo>
                  <a:cubicBezTo>
                    <a:pt x="5725954" y="264319"/>
                    <a:pt x="5725954" y="263366"/>
                    <a:pt x="5725954" y="263366"/>
                  </a:cubicBezTo>
                  <a:cubicBezTo>
                    <a:pt x="5725954" y="263366"/>
                    <a:pt x="5725954" y="262414"/>
                    <a:pt x="5725954" y="262414"/>
                  </a:cubicBezTo>
                  <a:cubicBezTo>
                    <a:pt x="5725954" y="260509"/>
                    <a:pt x="5726906" y="258604"/>
                    <a:pt x="5726906" y="256699"/>
                  </a:cubicBezTo>
                  <a:cubicBezTo>
                    <a:pt x="5727859" y="251936"/>
                    <a:pt x="5728812" y="247174"/>
                    <a:pt x="5729764" y="242411"/>
                  </a:cubicBezTo>
                  <a:cubicBezTo>
                    <a:pt x="5730717" y="237649"/>
                    <a:pt x="5731669" y="233839"/>
                    <a:pt x="5732621" y="230029"/>
                  </a:cubicBezTo>
                  <a:cubicBezTo>
                    <a:pt x="5734526" y="222409"/>
                    <a:pt x="5736431" y="215741"/>
                    <a:pt x="5737384" y="210026"/>
                  </a:cubicBezTo>
                  <a:cubicBezTo>
                    <a:pt x="5740242" y="198596"/>
                    <a:pt x="5741194" y="191929"/>
                    <a:pt x="5741194" y="191929"/>
                  </a:cubicBezTo>
                  <a:cubicBezTo>
                    <a:pt x="5741194" y="191929"/>
                    <a:pt x="5740242" y="193834"/>
                    <a:pt x="5739289" y="196691"/>
                  </a:cubicBezTo>
                  <a:cubicBezTo>
                    <a:pt x="5740242" y="192881"/>
                    <a:pt x="5740242" y="190024"/>
                    <a:pt x="5740242" y="190024"/>
                  </a:cubicBezTo>
                  <a:cubicBezTo>
                    <a:pt x="5740242" y="190024"/>
                    <a:pt x="5737384" y="197644"/>
                    <a:pt x="5731669" y="211931"/>
                  </a:cubicBezTo>
                  <a:cubicBezTo>
                    <a:pt x="5730717" y="215741"/>
                    <a:pt x="5728812" y="219551"/>
                    <a:pt x="5726906" y="224314"/>
                  </a:cubicBezTo>
                  <a:cubicBezTo>
                    <a:pt x="5725954" y="225266"/>
                    <a:pt x="5725954" y="227171"/>
                    <a:pt x="5725001" y="228124"/>
                  </a:cubicBezTo>
                  <a:cubicBezTo>
                    <a:pt x="5723096" y="231934"/>
                    <a:pt x="5722144" y="235744"/>
                    <a:pt x="5720239" y="240506"/>
                  </a:cubicBezTo>
                  <a:cubicBezTo>
                    <a:pt x="5719287" y="243364"/>
                    <a:pt x="5718334" y="246221"/>
                    <a:pt x="5717381" y="250031"/>
                  </a:cubicBezTo>
                  <a:cubicBezTo>
                    <a:pt x="5716429" y="251936"/>
                    <a:pt x="5716429" y="252889"/>
                    <a:pt x="5715476" y="254794"/>
                  </a:cubicBezTo>
                  <a:cubicBezTo>
                    <a:pt x="5713571" y="260509"/>
                    <a:pt x="5711667" y="266224"/>
                    <a:pt x="5709762" y="272891"/>
                  </a:cubicBezTo>
                  <a:cubicBezTo>
                    <a:pt x="5707856" y="278606"/>
                    <a:pt x="5705951" y="284321"/>
                    <a:pt x="5704046" y="290989"/>
                  </a:cubicBezTo>
                  <a:cubicBezTo>
                    <a:pt x="5701189" y="285274"/>
                    <a:pt x="5699284" y="280511"/>
                    <a:pt x="5696426" y="275749"/>
                  </a:cubicBezTo>
                  <a:cubicBezTo>
                    <a:pt x="5695474" y="271939"/>
                    <a:pt x="5695474" y="269081"/>
                    <a:pt x="5695474" y="269081"/>
                  </a:cubicBezTo>
                  <a:cubicBezTo>
                    <a:pt x="5695474" y="269081"/>
                    <a:pt x="5695474" y="270034"/>
                    <a:pt x="5695474" y="272891"/>
                  </a:cubicBezTo>
                  <a:cubicBezTo>
                    <a:pt x="5692617" y="268129"/>
                    <a:pt x="5690712" y="263366"/>
                    <a:pt x="5688806" y="259556"/>
                  </a:cubicBezTo>
                  <a:cubicBezTo>
                    <a:pt x="5683092" y="249079"/>
                    <a:pt x="5680234" y="243364"/>
                    <a:pt x="5680234" y="243364"/>
                  </a:cubicBezTo>
                  <a:cubicBezTo>
                    <a:pt x="5680234" y="243364"/>
                    <a:pt x="5682139" y="250031"/>
                    <a:pt x="5684996" y="260509"/>
                  </a:cubicBezTo>
                  <a:cubicBezTo>
                    <a:pt x="5687854" y="269081"/>
                    <a:pt x="5690712" y="279559"/>
                    <a:pt x="5694521" y="292894"/>
                  </a:cubicBezTo>
                  <a:cubicBezTo>
                    <a:pt x="5694521" y="297656"/>
                    <a:pt x="5694521" y="302419"/>
                    <a:pt x="5694521" y="309086"/>
                  </a:cubicBezTo>
                  <a:cubicBezTo>
                    <a:pt x="5694521" y="313849"/>
                    <a:pt x="5694521" y="318611"/>
                    <a:pt x="5694521" y="323374"/>
                  </a:cubicBezTo>
                  <a:cubicBezTo>
                    <a:pt x="5693569" y="326231"/>
                    <a:pt x="5692617" y="329089"/>
                    <a:pt x="5691664" y="331946"/>
                  </a:cubicBezTo>
                  <a:cubicBezTo>
                    <a:pt x="5690712" y="330994"/>
                    <a:pt x="5690712" y="330041"/>
                    <a:pt x="5689759" y="329089"/>
                  </a:cubicBezTo>
                  <a:lnTo>
                    <a:pt x="5689759" y="320516"/>
                  </a:lnTo>
                  <a:cubicBezTo>
                    <a:pt x="5688806" y="309086"/>
                    <a:pt x="5688806" y="297656"/>
                    <a:pt x="5687854" y="286226"/>
                  </a:cubicBezTo>
                  <a:cubicBezTo>
                    <a:pt x="5686901" y="297656"/>
                    <a:pt x="5685949" y="308134"/>
                    <a:pt x="5684996" y="319564"/>
                  </a:cubicBezTo>
                  <a:cubicBezTo>
                    <a:pt x="5684044" y="317659"/>
                    <a:pt x="5683092" y="315754"/>
                    <a:pt x="5681187" y="312896"/>
                  </a:cubicBezTo>
                  <a:cubicBezTo>
                    <a:pt x="5679281" y="299561"/>
                    <a:pt x="5677376" y="286226"/>
                    <a:pt x="5675471" y="273844"/>
                  </a:cubicBezTo>
                  <a:cubicBezTo>
                    <a:pt x="5674519" y="267176"/>
                    <a:pt x="5673567" y="260509"/>
                    <a:pt x="5672614" y="253841"/>
                  </a:cubicBezTo>
                  <a:cubicBezTo>
                    <a:pt x="5671662" y="247174"/>
                    <a:pt x="5671662" y="241459"/>
                    <a:pt x="5670709" y="235744"/>
                  </a:cubicBezTo>
                  <a:cubicBezTo>
                    <a:pt x="5669756" y="224314"/>
                    <a:pt x="5668804" y="214789"/>
                    <a:pt x="5667851" y="207169"/>
                  </a:cubicBezTo>
                  <a:cubicBezTo>
                    <a:pt x="5666899" y="198596"/>
                    <a:pt x="5665946" y="192881"/>
                    <a:pt x="5665946" y="188119"/>
                  </a:cubicBezTo>
                  <a:cubicBezTo>
                    <a:pt x="5666899" y="185261"/>
                    <a:pt x="5666899" y="183356"/>
                    <a:pt x="5666899" y="183356"/>
                  </a:cubicBezTo>
                  <a:cubicBezTo>
                    <a:pt x="5666899" y="183356"/>
                    <a:pt x="5665946" y="184309"/>
                    <a:pt x="5665946" y="186214"/>
                  </a:cubicBezTo>
                  <a:cubicBezTo>
                    <a:pt x="5665946" y="183356"/>
                    <a:pt x="5664994" y="181451"/>
                    <a:pt x="5664994" y="181451"/>
                  </a:cubicBezTo>
                  <a:cubicBezTo>
                    <a:pt x="5664994" y="181451"/>
                    <a:pt x="5664994" y="184309"/>
                    <a:pt x="5664994" y="188119"/>
                  </a:cubicBezTo>
                  <a:cubicBezTo>
                    <a:pt x="5663089" y="192881"/>
                    <a:pt x="5659279" y="201454"/>
                    <a:pt x="5654517" y="211931"/>
                  </a:cubicBezTo>
                  <a:cubicBezTo>
                    <a:pt x="5654517" y="210026"/>
                    <a:pt x="5654517" y="207169"/>
                    <a:pt x="5653564" y="205264"/>
                  </a:cubicBezTo>
                  <a:cubicBezTo>
                    <a:pt x="5652612" y="199549"/>
                    <a:pt x="5652612" y="193834"/>
                    <a:pt x="5652612" y="189071"/>
                  </a:cubicBezTo>
                  <a:cubicBezTo>
                    <a:pt x="5655469" y="183356"/>
                    <a:pt x="5657374" y="179546"/>
                    <a:pt x="5657374" y="179546"/>
                  </a:cubicBezTo>
                  <a:cubicBezTo>
                    <a:pt x="5657374" y="179546"/>
                    <a:pt x="5655469" y="182404"/>
                    <a:pt x="5652612" y="187166"/>
                  </a:cubicBezTo>
                  <a:cubicBezTo>
                    <a:pt x="5652612" y="186214"/>
                    <a:pt x="5652612" y="186214"/>
                    <a:pt x="5652612" y="185261"/>
                  </a:cubicBezTo>
                  <a:cubicBezTo>
                    <a:pt x="5651659" y="173831"/>
                    <a:pt x="5651659" y="167164"/>
                    <a:pt x="5651659" y="167164"/>
                  </a:cubicBezTo>
                  <a:cubicBezTo>
                    <a:pt x="5651659" y="167164"/>
                    <a:pt x="5650706" y="171926"/>
                    <a:pt x="5649754" y="179546"/>
                  </a:cubicBezTo>
                  <a:cubicBezTo>
                    <a:pt x="5649754" y="179546"/>
                    <a:pt x="5649754" y="178594"/>
                    <a:pt x="5649754" y="178594"/>
                  </a:cubicBezTo>
                  <a:cubicBezTo>
                    <a:pt x="5648801" y="171926"/>
                    <a:pt x="5648801" y="166211"/>
                    <a:pt x="5647849" y="159544"/>
                  </a:cubicBezTo>
                  <a:cubicBezTo>
                    <a:pt x="5647849" y="153829"/>
                    <a:pt x="5646896" y="148114"/>
                    <a:pt x="5646896" y="142399"/>
                  </a:cubicBezTo>
                  <a:cubicBezTo>
                    <a:pt x="5645944" y="131921"/>
                    <a:pt x="5644992" y="122396"/>
                    <a:pt x="5645944" y="114776"/>
                  </a:cubicBezTo>
                  <a:cubicBezTo>
                    <a:pt x="5645944" y="99536"/>
                    <a:pt x="5644992" y="90011"/>
                    <a:pt x="5644992" y="90011"/>
                  </a:cubicBezTo>
                  <a:cubicBezTo>
                    <a:pt x="5644992" y="90011"/>
                    <a:pt x="5644039" y="98584"/>
                    <a:pt x="5641181" y="113824"/>
                  </a:cubicBezTo>
                  <a:cubicBezTo>
                    <a:pt x="5640229" y="121444"/>
                    <a:pt x="5639276" y="130969"/>
                    <a:pt x="5639276" y="141446"/>
                  </a:cubicBezTo>
                  <a:cubicBezTo>
                    <a:pt x="5639276" y="147161"/>
                    <a:pt x="5638324" y="152876"/>
                    <a:pt x="5638324" y="158591"/>
                  </a:cubicBezTo>
                  <a:cubicBezTo>
                    <a:pt x="5638324" y="164306"/>
                    <a:pt x="5638324" y="170974"/>
                    <a:pt x="5638324" y="177641"/>
                  </a:cubicBezTo>
                  <a:cubicBezTo>
                    <a:pt x="5638324" y="186214"/>
                    <a:pt x="5638324" y="195739"/>
                    <a:pt x="5639276" y="205264"/>
                  </a:cubicBezTo>
                  <a:cubicBezTo>
                    <a:pt x="5638324" y="206216"/>
                    <a:pt x="5638324" y="207169"/>
                    <a:pt x="5637371" y="208121"/>
                  </a:cubicBezTo>
                  <a:cubicBezTo>
                    <a:pt x="5637371" y="208121"/>
                    <a:pt x="5636419" y="209074"/>
                    <a:pt x="5636419" y="209074"/>
                  </a:cubicBezTo>
                  <a:cubicBezTo>
                    <a:pt x="5636419" y="208121"/>
                    <a:pt x="5636419" y="208121"/>
                    <a:pt x="5636419" y="208121"/>
                  </a:cubicBezTo>
                  <a:cubicBezTo>
                    <a:pt x="5636419" y="208121"/>
                    <a:pt x="5636419" y="208121"/>
                    <a:pt x="5636419" y="209074"/>
                  </a:cubicBezTo>
                  <a:cubicBezTo>
                    <a:pt x="5635467" y="210979"/>
                    <a:pt x="5633562" y="212884"/>
                    <a:pt x="5631656" y="215741"/>
                  </a:cubicBezTo>
                  <a:cubicBezTo>
                    <a:pt x="5628799" y="201454"/>
                    <a:pt x="5626894" y="192881"/>
                    <a:pt x="5626894" y="192881"/>
                  </a:cubicBezTo>
                  <a:cubicBezTo>
                    <a:pt x="5626894" y="192881"/>
                    <a:pt x="5626894" y="204311"/>
                    <a:pt x="5626894" y="222409"/>
                  </a:cubicBezTo>
                  <a:cubicBezTo>
                    <a:pt x="5626894" y="222409"/>
                    <a:pt x="5626894" y="222409"/>
                    <a:pt x="5626894" y="223361"/>
                  </a:cubicBezTo>
                  <a:cubicBezTo>
                    <a:pt x="5624037" y="219551"/>
                    <a:pt x="5621179" y="215741"/>
                    <a:pt x="5618321" y="211931"/>
                  </a:cubicBezTo>
                  <a:cubicBezTo>
                    <a:pt x="5608796" y="199549"/>
                    <a:pt x="5601176" y="189071"/>
                    <a:pt x="5593556" y="181451"/>
                  </a:cubicBezTo>
                  <a:cubicBezTo>
                    <a:pt x="5579269" y="165259"/>
                    <a:pt x="5570696" y="155734"/>
                    <a:pt x="5570696" y="155734"/>
                  </a:cubicBezTo>
                  <a:cubicBezTo>
                    <a:pt x="5570696" y="155734"/>
                    <a:pt x="5577364" y="166211"/>
                    <a:pt x="5590699" y="184309"/>
                  </a:cubicBezTo>
                  <a:cubicBezTo>
                    <a:pt x="5597367" y="192881"/>
                    <a:pt x="5604034" y="204311"/>
                    <a:pt x="5612606" y="217646"/>
                  </a:cubicBezTo>
                  <a:cubicBezTo>
                    <a:pt x="5613559" y="219551"/>
                    <a:pt x="5614512" y="221456"/>
                    <a:pt x="5616417" y="223361"/>
                  </a:cubicBezTo>
                  <a:cubicBezTo>
                    <a:pt x="5617369" y="226219"/>
                    <a:pt x="5618321" y="230029"/>
                    <a:pt x="5620226" y="233839"/>
                  </a:cubicBezTo>
                  <a:cubicBezTo>
                    <a:pt x="5620226" y="233839"/>
                    <a:pt x="5620226" y="233839"/>
                    <a:pt x="5620226" y="234791"/>
                  </a:cubicBezTo>
                  <a:cubicBezTo>
                    <a:pt x="5619274" y="236696"/>
                    <a:pt x="5618321" y="238601"/>
                    <a:pt x="5616417" y="241459"/>
                  </a:cubicBezTo>
                  <a:cubicBezTo>
                    <a:pt x="5616417" y="241459"/>
                    <a:pt x="5616417" y="240506"/>
                    <a:pt x="5616417" y="240506"/>
                  </a:cubicBezTo>
                  <a:cubicBezTo>
                    <a:pt x="5616417" y="240506"/>
                    <a:pt x="5616417" y="240506"/>
                    <a:pt x="5616417" y="241459"/>
                  </a:cubicBezTo>
                  <a:cubicBezTo>
                    <a:pt x="5615464" y="242411"/>
                    <a:pt x="5614512" y="244316"/>
                    <a:pt x="5614512" y="245269"/>
                  </a:cubicBezTo>
                  <a:cubicBezTo>
                    <a:pt x="5608796" y="255746"/>
                    <a:pt x="5602129" y="267176"/>
                    <a:pt x="5594509" y="280511"/>
                  </a:cubicBezTo>
                  <a:cubicBezTo>
                    <a:pt x="5594509" y="278606"/>
                    <a:pt x="5594509" y="277654"/>
                    <a:pt x="5594509" y="275749"/>
                  </a:cubicBezTo>
                  <a:cubicBezTo>
                    <a:pt x="5594509" y="272891"/>
                    <a:pt x="5594509" y="270986"/>
                    <a:pt x="5594509" y="268129"/>
                  </a:cubicBezTo>
                  <a:cubicBezTo>
                    <a:pt x="5595462" y="260509"/>
                    <a:pt x="5596414" y="256699"/>
                    <a:pt x="5596414" y="256699"/>
                  </a:cubicBezTo>
                  <a:cubicBezTo>
                    <a:pt x="5596414" y="256699"/>
                    <a:pt x="5595462" y="258604"/>
                    <a:pt x="5594509" y="263366"/>
                  </a:cubicBezTo>
                  <a:cubicBezTo>
                    <a:pt x="5594509" y="263366"/>
                    <a:pt x="5594509" y="262414"/>
                    <a:pt x="5594509" y="262414"/>
                  </a:cubicBezTo>
                  <a:cubicBezTo>
                    <a:pt x="5593556" y="257651"/>
                    <a:pt x="5593556" y="253841"/>
                    <a:pt x="5592604" y="250031"/>
                  </a:cubicBezTo>
                  <a:cubicBezTo>
                    <a:pt x="5591651" y="243364"/>
                    <a:pt x="5590699" y="238601"/>
                    <a:pt x="5590699" y="232886"/>
                  </a:cubicBezTo>
                  <a:cubicBezTo>
                    <a:pt x="5594509" y="223361"/>
                    <a:pt x="5596414" y="217646"/>
                    <a:pt x="5596414" y="217646"/>
                  </a:cubicBezTo>
                  <a:cubicBezTo>
                    <a:pt x="5596414" y="217646"/>
                    <a:pt x="5593556" y="221456"/>
                    <a:pt x="5589746" y="230029"/>
                  </a:cubicBezTo>
                  <a:cubicBezTo>
                    <a:pt x="5589746" y="230029"/>
                    <a:pt x="5589746" y="230029"/>
                    <a:pt x="5589746" y="230029"/>
                  </a:cubicBezTo>
                  <a:cubicBezTo>
                    <a:pt x="5587842" y="218599"/>
                    <a:pt x="5586889" y="211931"/>
                    <a:pt x="5586889" y="211931"/>
                  </a:cubicBezTo>
                  <a:cubicBezTo>
                    <a:pt x="5586889" y="211931"/>
                    <a:pt x="5585937" y="218599"/>
                    <a:pt x="5585937" y="230029"/>
                  </a:cubicBezTo>
                  <a:cubicBezTo>
                    <a:pt x="5585937" y="230029"/>
                    <a:pt x="5585937" y="230981"/>
                    <a:pt x="5585937" y="230981"/>
                  </a:cubicBezTo>
                  <a:cubicBezTo>
                    <a:pt x="5584984" y="225266"/>
                    <a:pt x="5584031" y="219551"/>
                    <a:pt x="5583079" y="213836"/>
                  </a:cubicBezTo>
                  <a:cubicBezTo>
                    <a:pt x="5583079" y="223361"/>
                    <a:pt x="5583079" y="232886"/>
                    <a:pt x="5583079" y="242411"/>
                  </a:cubicBezTo>
                  <a:cubicBezTo>
                    <a:pt x="5582126" y="243364"/>
                    <a:pt x="5582126" y="245269"/>
                    <a:pt x="5581174" y="246221"/>
                  </a:cubicBezTo>
                  <a:cubicBezTo>
                    <a:pt x="5580221" y="247174"/>
                    <a:pt x="5579269" y="249079"/>
                    <a:pt x="5579269" y="250031"/>
                  </a:cubicBezTo>
                  <a:cubicBezTo>
                    <a:pt x="5576412" y="235744"/>
                    <a:pt x="5574506" y="221456"/>
                    <a:pt x="5571649" y="209074"/>
                  </a:cubicBezTo>
                  <a:cubicBezTo>
                    <a:pt x="5570696" y="202406"/>
                    <a:pt x="5568792" y="194786"/>
                    <a:pt x="5567839" y="189071"/>
                  </a:cubicBezTo>
                  <a:cubicBezTo>
                    <a:pt x="5565934" y="182404"/>
                    <a:pt x="5564981" y="176689"/>
                    <a:pt x="5563076" y="170974"/>
                  </a:cubicBezTo>
                  <a:cubicBezTo>
                    <a:pt x="5560219" y="159544"/>
                    <a:pt x="5557362" y="150019"/>
                    <a:pt x="5555456" y="141446"/>
                  </a:cubicBezTo>
                  <a:cubicBezTo>
                    <a:pt x="5550694" y="125254"/>
                    <a:pt x="5548789" y="115729"/>
                    <a:pt x="5548789" y="115729"/>
                  </a:cubicBezTo>
                  <a:cubicBezTo>
                    <a:pt x="5548789" y="115729"/>
                    <a:pt x="5549742" y="125254"/>
                    <a:pt x="5551646" y="142399"/>
                  </a:cubicBezTo>
                  <a:cubicBezTo>
                    <a:pt x="5552599" y="150971"/>
                    <a:pt x="5554504" y="160496"/>
                    <a:pt x="5555456" y="172879"/>
                  </a:cubicBezTo>
                  <a:cubicBezTo>
                    <a:pt x="5556409" y="178594"/>
                    <a:pt x="5557362" y="185261"/>
                    <a:pt x="5558314" y="190976"/>
                  </a:cubicBezTo>
                  <a:cubicBezTo>
                    <a:pt x="5559267" y="197644"/>
                    <a:pt x="5559267" y="204311"/>
                    <a:pt x="5560219" y="211931"/>
                  </a:cubicBezTo>
                  <a:cubicBezTo>
                    <a:pt x="5561171" y="226219"/>
                    <a:pt x="5563076" y="241459"/>
                    <a:pt x="5564981" y="257651"/>
                  </a:cubicBezTo>
                  <a:cubicBezTo>
                    <a:pt x="5565934" y="263366"/>
                    <a:pt x="5565934" y="269081"/>
                    <a:pt x="5565934" y="274796"/>
                  </a:cubicBezTo>
                  <a:cubicBezTo>
                    <a:pt x="5564981" y="275749"/>
                    <a:pt x="5564981" y="277654"/>
                    <a:pt x="5564029" y="278606"/>
                  </a:cubicBezTo>
                  <a:cubicBezTo>
                    <a:pt x="5563076" y="280511"/>
                    <a:pt x="5562124" y="282416"/>
                    <a:pt x="5561171" y="284321"/>
                  </a:cubicBezTo>
                  <a:cubicBezTo>
                    <a:pt x="5557362" y="277654"/>
                    <a:pt x="5553551" y="270034"/>
                    <a:pt x="5549742" y="264319"/>
                  </a:cubicBezTo>
                  <a:cubicBezTo>
                    <a:pt x="5549742" y="263366"/>
                    <a:pt x="5548789" y="262414"/>
                    <a:pt x="5548789" y="261461"/>
                  </a:cubicBezTo>
                  <a:cubicBezTo>
                    <a:pt x="5546884" y="255746"/>
                    <a:pt x="5545931" y="250984"/>
                    <a:pt x="5544026" y="247174"/>
                  </a:cubicBezTo>
                  <a:cubicBezTo>
                    <a:pt x="5545931" y="234791"/>
                    <a:pt x="5547837" y="228124"/>
                    <a:pt x="5547837" y="228124"/>
                  </a:cubicBezTo>
                  <a:cubicBezTo>
                    <a:pt x="5547837" y="228124"/>
                    <a:pt x="5545931" y="232886"/>
                    <a:pt x="5542121" y="241459"/>
                  </a:cubicBezTo>
                  <a:cubicBezTo>
                    <a:pt x="5542121" y="240506"/>
                    <a:pt x="5541169" y="239554"/>
                    <a:pt x="5541169" y="238601"/>
                  </a:cubicBezTo>
                  <a:cubicBezTo>
                    <a:pt x="5540217" y="235744"/>
                    <a:pt x="5539264" y="232886"/>
                    <a:pt x="5538312" y="230029"/>
                  </a:cubicBezTo>
                  <a:cubicBezTo>
                    <a:pt x="5546884" y="192881"/>
                    <a:pt x="5551646" y="167164"/>
                    <a:pt x="5551646" y="167164"/>
                  </a:cubicBezTo>
                  <a:cubicBezTo>
                    <a:pt x="5551646" y="167164"/>
                    <a:pt x="5542121" y="190024"/>
                    <a:pt x="5528787" y="225266"/>
                  </a:cubicBezTo>
                  <a:cubicBezTo>
                    <a:pt x="5526881" y="221456"/>
                    <a:pt x="5524976" y="219551"/>
                    <a:pt x="5524976" y="217646"/>
                  </a:cubicBezTo>
                  <a:cubicBezTo>
                    <a:pt x="5524024" y="213836"/>
                    <a:pt x="5524024" y="210026"/>
                    <a:pt x="5524024" y="207169"/>
                  </a:cubicBezTo>
                  <a:cubicBezTo>
                    <a:pt x="5522119" y="192881"/>
                    <a:pt x="5521167" y="185261"/>
                    <a:pt x="5521167" y="185261"/>
                  </a:cubicBezTo>
                  <a:cubicBezTo>
                    <a:pt x="5521167" y="185261"/>
                    <a:pt x="5521167" y="192881"/>
                    <a:pt x="5520214" y="207169"/>
                  </a:cubicBezTo>
                  <a:cubicBezTo>
                    <a:pt x="5520214" y="213836"/>
                    <a:pt x="5520214" y="222409"/>
                    <a:pt x="5520214" y="232886"/>
                  </a:cubicBezTo>
                  <a:cubicBezTo>
                    <a:pt x="5520214" y="237649"/>
                    <a:pt x="5520214" y="243364"/>
                    <a:pt x="5520214" y="248126"/>
                  </a:cubicBezTo>
                  <a:cubicBezTo>
                    <a:pt x="5520214" y="249079"/>
                    <a:pt x="5520214" y="250031"/>
                    <a:pt x="5520214" y="250984"/>
                  </a:cubicBezTo>
                  <a:cubicBezTo>
                    <a:pt x="5515451" y="264319"/>
                    <a:pt x="5510689" y="277654"/>
                    <a:pt x="5505926" y="291941"/>
                  </a:cubicBezTo>
                  <a:cubicBezTo>
                    <a:pt x="5504974" y="294799"/>
                    <a:pt x="5504021" y="297656"/>
                    <a:pt x="5503069" y="300514"/>
                  </a:cubicBezTo>
                  <a:cubicBezTo>
                    <a:pt x="5501164" y="297656"/>
                    <a:pt x="5500212" y="293846"/>
                    <a:pt x="5498306" y="290989"/>
                  </a:cubicBezTo>
                  <a:cubicBezTo>
                    <a:pt x="5498306" y="289084"/>
                    <a:pt x="5498306" y="287179"/>
                    <a:pt x="5498306" y="285274"/>
                  </a:cubicBezTo>
                  <a:cubicBezTo>
                    <a:pt x="5499259" y="274796"/>
                    <a:pt x="5499259" y="269081"/>
                    <a:pt x="5499259" y="269081"/>
                  </a:cubicBezTo>
                  <a:cubicBezTo>
                    <a:pt x="5499259" y="269081"/>
                    <a:pt x="5497354" y="274796"/>
                    <a:pt x="5494496" y="284321"/>
                  </a:cubicBezTo>
                  <a:cubicBezTo>
                    <a:pt x="5489734" y="273844"/>
                    <a:pt x="5484971" y="265271"/>
                    <a:pt x="5481162" y="257651"/>
                  </a:cubicBezTo>
                  <a:cubicBezTo>
                    <a:pt x="5482114" y="255746"/>
                    <a:pt x="5482114" y="253841"/>
                    <a:pt x="5483067" y="251936"/>
                  </a:cubicBezTo>
                  <a:cubicBezTo>
                    <a:pt x="5486876" y="241459"/>
                    <a:pt x="5489734" y="231934"/>
                    <a:pt x="5492592" y="224314"/>
                  </a:cubicBezTo>
                  <a:cubicBezTo>
                    <a:pt x="5497354" y="209074"/>
                    <a:pt x="5500212" y="200501"/>
                    <a:pt x="5500212" y="200501"/>
                  </a:cubicBezTo>
                  <a:cubicBezTo>
                    <a:pt x="5500212" y="200501"/>
                    <a:pt x="5498306" y="205264"/>
                    <a:pt x="5493544" y="212884"/>
                  </a:cubicBezTo>
                  <a:cubicBezTo>
                    <a:pt x="5496401" y="203359"/>
                    <a:pt x="5500212" y="194786"/>
                    <a:pt x="5502117" y="188119"/>
                  </a:cubicBezTo>
                  <a:cubicBezTo>
                    <a:pt x="5507831" y="170974"/>
                    <a:pt x="5511642" y="160496"/>
                    <a:pt x="5511642" y="160496"/>
                  </a:cubicBezTo>
                  <a:cubicBezTo>
                    <a:pt x="5511642" y="160496"/>
                    <a:pt x="5506879" y="170021"/>
                    <a:pt x="5498306" y="186214"/>
                  </a:cubicBezTo>
                  <a:cubicBezTo>
                    <a:pt x="5494496" y="194786"/>
                    <a:pt x="5489734" y="204311"/>
                    <a:pt x="5484019" y="215741"/>
                  </a:cubicBezTo>
                  <a:cubicBezTo>
                    <a:pt x="5481162" y="221456"/>
                    <a:pt x="5478304" y="227171"/>
                    <a:pt x="5475446" y="233839"/>
                  </a:cubicBezTo>
                  <a:cubicBezTo>
                    <a:pt x="5474494" y="236696"/>
                    <a:pt x="5473542" y="238601"/>
                    <a:pt x="5472589" y="241459"/>
                  </a:cubicBezTo>
                  <a:cubicBezTo>
                    <a:pt x="5465921" y="228124"/>
                    <a:pt x="5461159" y="221456"/>
                    <a:pt x="5461159" y="221456"/>
                  </a:cubicBezTo>
                  <a:cubicBezTo>
                    <a:pt x="5461159" y="221456"/>
                    <a:pt x="5464017" y="231934"/>
                    <a:pt x="5469731" y="248126"/>
                  </a:cubicBezTo>
                  <a:cubicBezTo>
                    <a:pt x="5468779" y="250031"/>
                    <a:pt x="5467826" y="252889"/>
                    <a:pt x="5466874" y="254794"/>
                  </a:cubicBezTo>
                  <a:cubicBezTo>
                    <a:pt x="5466874" y="255746"/>
                    <a:pt x="5465921" y="256699"/>
                    <a:pt x="5465921" y="257651"/>
                  </a:cubicBezTo>
                  <a:cubicBezTo>
                    <a:pt x="5465921" y="257651"/>
                    <a:pt x="5464969" y="256699"/>
                    <a:pt x="5464969" y="256699"/>
                  </a:cubicBezTo>
                  <a:cubicBezTo>
                    <a:pt x="5461159" y="252889"/>
                    <a:pt x="5458301" y="249079"/>
                    <a:pt x="5455444" y="246221"/>
                  </a:cubicBezTo>
                  <a:cubicBezTo>
                    <a:pt x="5454492" y="240506"/>
                    <a:pt x="5453539" y="234791"/>
                    <a:pt x="5452587" y="230029"/>
                  </a:cubicBezTo>
                  <a:cubicBezTo>
                    <a:pt x="5451634" y="224314"/>
                    <a:pt x="5449729" y="219551"/>
                    <a:pt x="5448776" y="214789"/>
                  </a:cubicBezTo>
                  <a:cubicBezTo>
                    <a:pt x="5445919" y="205264"/>
                    <a:pt x="5444014" y="196691"/>
                    <a:pt x="5442109" y="190024"/>
                  </a:cubicBezTo>
                  <a:cubicBezTo>
                    <a:pt x="5442109" y="190024"/>
                    <a:pt x="5442109" y="190024"/>
                    <a:pt x="5442109" y="190024"/>
                  </a:cubicBezTo>
                  <a:cubicBezTo>
                    <a:pt x="5442109" y="184309"/>
                    <a:pt x="5442109" y="180499"/>
                    <a:pt x="5442109" y="180499"/>
                  </a:cubicBezTo>
                  <a:cubicBezTo>
                    <a:pt x="5442109" y="180499"/>
                    <a:pt x="5442109" y="182404"/>
                    <a:pt x="5441156" y="186214"/>
                  </a:cubicBezTo>
                  <a:cubicBezTo>
                    <a:pt x="5438299" y="174784"/>
                    <a:pt x="5436394" y="169069"/>
                    <a:pt x="5436394" y="169069"/>
                  </a:cubicBezTo>
                  <a:cubicBezTo>
                    <a:pt x="5436394" y="169069"/>
                    <a:pt x="5437346" y="176689"/>
                    <a:pt x="5438299" y="190976"/>
                  </a:cubicBezTo>
                  <a:cubicBezTo>
                    <a:pt x="5438299" y="192881"/>
                    <a:pt x="5438299" y="193834"/>
                    <a:pt x="5439251" y="195739"/>
                  </a:cubicBezTo>
                  <a:cubicBezTo>
                    <a:pt x="5437346" y="203359"/>
                    <a:pt x="5435442" y="212884"/>
                    <a:pt x="5433537" y="225266"/>
                  </a:cubicBezTo>
                  <a:cubicBezTo>
                    <a:pt x="5430679" y="223361"/>
                    <a:pt x="5429726" y="221456"/>
                    <a:pt x="5429726" y="221456"/>
                  </a:cubicBezTo>
                  <a:cubicBezTo>
                    <a:pt x="5429726" y="221456"/>
                    <a:pt x="5430679" y="223361"/>
                    <a:pt x="5433537" y="225266"/>
                  </a:cubicBezTo>
                  <a:cubicBezTo>
                    <a:pt x="5432584" y="230029"/>
                    <a:pt x="5431631" y="235744"/>
                    <a:pt x="5430679" y="240506"/>
                  </a:cubicBezTo>
                  <a:cubicBezTo>
                    <a:pt x="5429726" y="232886"/>
                    <a:pt x="5428774" y="228124"/>
                    <a:pt x="5428774" y="228124"/>
                  </a:cubicBezTo>
                  <a:cubicBezTo>
                    <a:pt x="5428774" y="228124"/>
                    <a:pt x="5428774" y="232886"/>
                    <a:pt x="5428774" y="242411"/>
                  </a:cubicBezTo>
                  <a:cubicBezTo>
                    <a:pt x="5426869" y="234791"/>
                    <a:pt x="5425917" y="228124"/>
                    <a:pt x="5424012" y="222409"/>
                  </a:cubicBezTo>
                  <a:cubicBezTo>
                    <a:pt x="5421154" y="208121"/>
                    <a:pt x="5419249" y="200501"/>
                    <a:pt x="5419249" y="200501"/>
                  </a:cubicBezTo>
                  <a:cubicBezTo>
                    <a:pt x="5419249" y="200501"/>
                    <a:pt x="5419249" y="209074"/>
                    <a:pt x="5420201" y="223361"/>
                  </a:cubicBezTo>
                  <a:cubicBezTo>
                    <a:pt x="5421154" y="235744"/>
                    <a:pt x="5422106" y="253841"/>
                    <a:pt x="5424964" y="274796"/>
                  </a:cubicBezTo>
                  <a:cubicBezTo>
                    <a:pt x="5424012" y="282416"/>
                    <a:pt x="5422106" y="290989"/>
                    <a:pt x="5420201" y="299561"/>
                  </a:cubicBezTo>
                  <a:cubicBezTo>
                    <a:pt x="5419249" y="301466"/>
                    <a:pt x="5419249" y="303371"/>
                    <a:pt x="5418296" y="305276"/>
                  </a:cubicBezTo>
                  <a:cubicBezTo>
                    <a:pt x="5417344" y="302419"/>
                    <a:pt x="5416392" y="300514"/>
                    <a:pt x="5415439" y="298609"/>
                  </a:cubicBezTo>
                  <a:cubicBezTo>
                    <a:pt x="5416392" y="294799"/>
                    <a:pt x="5417344" y="291941"/>
                    <a:pt x="5417344" y="291941"/>
                  </a:cubicBezTo>
                  <a:cubicBezTo>
                    <a:pt x="5417344" y="291941"/>
                    <a:pt x="5416392" y="293846"/>
                    <a:pt x="5414487" y="296704"/>
                  </a:cubicBezTo>
                  <a:cubicBezTo>
                    <a:pt x="5414487" y="296704"/>
                    <a:pt x="5414487" y="295751"/>
                    <a:pt x="5414487" y="295751"/>
                  </a:cubicBezTo>
                  <a:cubicBezTo>
                    <a:pt x="5413534" y="292894"/>
                    <a:pt x="5412581" y="290036"/>
                    <a:pt x="5411629" y="287179"/>
                  </a:cubicBezTo>
                  <a:cubicBezTo>
                    <a:pt x="5413534" y="274796"/>
                    <a:pt x="5414487" y="268129"/>
                    <a:pt x="5414487" y="268129"/>
                  </a:cubicBezTo>
                  <a:cubicBezTo>
                    <a:pt x="5414487" y="268129"/>
                    <a:pt x="5412581" y="272891"/>
                    <a:pt x="5409724" y="282416"/>
                  </a:cubicBezTo>
                  <a:cubicBezTo>
                    <a:pt x="5407819" y="276701"/>
                    <a:pt x="5405914" y="271939"/>
                    <a:pt x="5404009" y="267176"/>
                  </a:cubicBezTo>
                  <a:cubicBezTo>
                    <a:pt x="5402104" y="262414"/>
                    <a:pt x="5401151" y="258604"/>
                    <a:pt x="5399246" y="253841"/>
                  </a:cubicBezTo>
                  <a:cubicBezTo>
                    <a:pt x="5400199" y="240506"/>
                    <a:pt x="5400199" y="232886"/>
                    <a:pt x="5400199" y="232886"/>
                  </a:cubicBezTo>
                  <a:cubicBezTo>
                    <a:pt x="5400199" y="232886"/>
                    <a:pt x="5399246" y="237649"/>
                    <a:pt x="5396389" y="247174"/>
                  </a:cubicBezTo>
                  <a:cubicBezTo>
                    <a:pt x="5396389" y="246221"/>
                    <a:pt x="5395437" y="245269"/>
                    <a:pt x="5395437" y="244316"/>
                  </a:cubicBezTo>
                  <a:cubicBezTo>
                    <a:pt x="5390674" y="231934"/>
                    <a:pt x="5387817" y="224314"/>
                    <a:pt x="5387817" y="224314"/>
                  </a:cubicBezTo>
                  <a:cubicBezTo>
                    <a:pt x="5387817" y="224314"/>
                    <a:pt x="5388769" y="231934"/>
                    <a:pt x="5391626" y="245269"/>
                  </a:cubicBezTo>
                  <a:cubicBezTo>
                    <a:pt x="5392579" y="249079"/>
                    <a:pt x="5393531" y="252889"/>
                    <a:pt x="5394484" y="257651"/>
                  </a:cubicBezTo>
                  <a:cubicBezTo>
                    <a:pt x="5391626" y="269081"/>
                    <a:pt x="5388769" y="283369"/>
                    <a:pt x="5384959" y="300514"/>
                  </a:cubicBezTo>
                  <a:cubicBezTo>
                    <a:pt x="5384959" y="299561"/>
                    <a:pt x="5384959" y="298609"/>
                    <a:pt x="5384006" y="297656"/>
                  </a:cubicBezTo>
                  <a:cubicBezTo>
                    <a:pt x="5383054" y="288131"/>
                    <a:pt x="5382101" y="283369"/>
                    <a:pt x="5382101" y="283369"/>
                  </a:cubicBezTo>
                  <a:cubicBezTo>
                    <a:pt x="5382101" y="283369"/>
                    <a:pt x="5382101" y="284321"/>
                    <a:pt x="5382101" y="287179"/>
                  </a:cubicBezTo>
                  <a:cubicBezTo>
                    <a:pt x="5381149" y="283369"/>
                    <a:pt x="5380196" y="280511"/>
                    <a:pt x="5380196" y="276701"/>
                  </a:cubicBezTo>
                  <a:cubicBezTo>
                    <a:pt x="5380196" y="275749"/>
                    <a:pt x="5379244" y="273844"/>
                    <a:pt x="5379244" y="272891"/>
                  </a:cubicBezTo>
                  <a:cubicBezTo>
                    <a:pt x="5380196" y="270986"/>
                    <a:pt x="5380196" y="269081"/>
                    <a:pt x="5380196" y="269081"/>
                  </a:cubicBezTo>
                  <a:cubicBezTo>
                    <a:pt x="5380196" y="269081"/>
                    <a:pt x="5380196" y="270034"/>
                    <a:pt x="5379244" y="271939"/>
                  </a:cubicBezTo>
                  <a:cubicBezTo>
                    <a:pt x="5376387" y="260509"/>
                    <a:pt x="5374481" y="250984"/>
                    <a:pt x="5372576" y="241459"/>
                  </a:cubicBezTo>
                  <a:cubicBezTo>
                    <a:pt x="5372576" y="238601"/>
                    <a:pt x="5372576" y="235744"/>
                    <a:pt x="5373529" y="232886"/>
                  </a:cubicBezTo>
                  <a:cubicBezTo>
                    <a:pt x="5374481" y="217646"/>
                    <a:pt x="5376387" y="203359"/>
                    <a:pt x="5378292" y="190024"/>
                  </a:cubicBezTo>
                  <a:cubicBezTo>
                    <a:pt x="5379244" y="176689"/>
                    <a:pt x="5382101" y="165259"/>
                    <a:pt x="5384006" y="153829"/>
                  </a:cubicBezTo>
                  <a:cubicBezTo>
                    <a:pt x="5384959" y="148114"/>
                    <a:pt x="5385912" y="143351"/>
                    <a:pt x="5386864" y="138589"/>
                  </a:cubicBezTo>
                  <a:cubicBezTo>
                    <a:pt x="5387817" y="133826"/>
                    <a:pt x="5388769" y="130016"/>
                    <a:pt x="5389721" y="126206"/>
                  </a:cubicBezTo>
                  <a:cubicBezTo>
                    <a:pt x="5392579" y="110966"/>
                    <a:pt x="5394484" y="102394"/>
                    <a:pt x="5394484" y="102394"/>
                  </a:cubicBezTo>
                  <a:cubicBezTo>
                    <a:pt x="5394484" y="102394"/>
                    <a:pt x="5391626" y="110966"/>
                    <a:pt x="5385912" y="125254"/>
                  </a:cubicBezTo>
                  <a:cubicBezTo>
                    <a:pt x="5384959" y="129064"/>
                    <a:pt x="5383054" y="132874"/>
                    <a:pt x="5381149" y="137636"/>
                  </a:cubicBezTo>
                  <a:cubicBezTo>
                    <a:pt x="5379244" y="142399"/>
                    <a:pt x="5378292" y="147161"/>
                    <a:pt x="5376387" y="151924"/>
                  </a:cubicBezTo>
                  <a:cubicBezTo>
                    <a:pt x="5373529" y="162401"/>
                    <a:pt x="5369719" y="174784"/>
                    <a:pt x="5366862" y="188119"/>
                  </a:cubicBezTo>
                  <a:cubicBezTo>
                    <a:pt x="5365909" y="193834"/>
                    <a:pt x="5364004" y="199549"/>
                    <a:pt x="5363051" y="205264"/>
                  </a:cubicBezTo>
                  <a:cubicBezTo>
                    <a:pt x="5361146" y="199549"/>
                    <a:pt x="5360194" y="196691"/>
                    <a:pt x="5360194" y="196691"/>
                  </a:cubicBezTo>
                  <a:cubicBezTo>
                    <a:pt x="5360194" y="196691"/>
                    <a:pt x="5361146" y="201454"/>
                    <a:pt x="5361146" y="210979"/>
                  </a:cubicBezTo>
                  <a:cubicBezTo>
                    <a:pt x="5360194" y="217646"/>
                    <a:pt x="5358289" y="224314"/>
                    <a:pt x="5357337" y="230981"/>
                  </a:cubicBezTo>
                  <a:cubicBezTo>
                    <a:pt x="5356384" y="235744"/>
                    <a:pt x="5355431" y="240506"/>
                    <a:pt x="5355431" y="245269"/>
                  </a:cubicBezTo>
                  <a:cubicBezTo>
                    <a:pt x="5355431" y="241459"/>
                    <a:pt x="5354479" y="238601"/>
                    <a:pt x="5354479" y="235744"/>
                  </a:cubicBezTo>
                  <a:cubicBezTo>
                    <a:pt x="5354479" y="233839"/>
                    <a:pt x="5354479" y="231934"/>
                    <a:pt x="5354479" y="230029"/>
                  </a:cubicBezTo>
                  <a:cubicBezTo>
                    <a:pt x="5355431" y="217646"/>
                    <a:pt x="5355431" y="210979"/>
                    <a:pt x="5355431" y="210979"/>
                  </a:cubicBezTo>
                  <a:cubicBezTo>
                    <a:pt x="5355431" y="210979"/>
                    <a:pt x="5354479" y="214789"/>
                    <a:pt x="5352574" y="222409"/>
                  </a:cubicBezTo>
                  <a:cubicBezTo>
                    <a:pt x="5350669" y="210026"/>
                    <a:pt x="5348764" y="199549"/>
                    <a:pt x="5347812" y="190024"/>
                  </a:cubicBezTo>
                  <a:cubicBezTo>
                    <a:pt x="5347812" y="186214"/>
                    <a:pt x="5347812" y="182404"/>
                    <a:pt x="5347812" y="179546"/>
                  </a:cubicBezTo>
                  <a:cubicBezTo>
                    <a:pt x="5347812" y="167164"/>
                    <a:pt x="5347812" y="160496"/>
                    <a:pt x="5347812" y="160496"/>
                  </a:cubicBezTo>
                  <a:cubicBezTo>
                    <a:pt x="5347812" y="160496"/>
                    <a:pt x="5346859" y="165259"/>
                    <a:pt x="5344954" y="173831"/>
                  </a:cubicBezTo>
                  <a:cubicBezTo>
                    <a:pt x="5342096" y="158591"/>
                    <a:pt x="5341144" y="150019"/>
                    <a:pt x="5341144" y="150019"/>
                  </a:cubicBezTo>
                  <a:cubicBezTo>
                    <a:pt x="5341144" y="150019"/>
                    <a:pt x="5341144" y="160496"/>
                    <a:pt x="5342096" y="177641"/>
                  </a:cubicBezTo>
                  <a:cubicBezTo>
                    <a:pt x="5342096" y="180499"/>
                    <a:pt x="5342096" y="184309"/>
                    <a:pt x="5342096" y="187166"/>
                  </a:cubicBezTo>
                  <a:cubicBezTo>
                    <a:pt x="5341144" y="190976"/>
                    <a:pt x="5341144" y="195739"/>
                    <a:pt x="5340192" y="200501"/>
                  </a:cubicBezTo>
                  <a:cubicBezTo>
                    <a:pt x="5339239" y="209074"/>
                    <a:pt x="5337334" y="218599"/>
                    <a:pt x="5337334" y="229076"/>
                  </a:cubicBezTo>
                  <a:cubicBezTo>
                    <a:pt x="5337334" y="239554"/>
                    <a:pt x="5336381" y="250984"/>
                    <a:pt x="5336381" y="263366"/>
                  </a:cubicBezTo>
                  <a:cubicBezTo>
                    <a:pt x="5336381" y="269081"/>
                    <a:pt x="5336381" y="275749"/>
                    <a:pt x="5336381" y="282416"/>
                  </a:cubicBezTo>
                  <a:cubicBezTo>
                    <a:pt x="5336381" y="282416"/>
                    <a:pt x="5336381" y="282416"/>
                    <a:pt x="5336381" y="282416"/>
                  </a:cubicBezTo>
                  <a:cubicBezTo>
                    <a:pt x="5335429" y="286226"/>
                    <a:pt x="5334476" y="290036"/>
                    <a:pt x="5333524" y="293846"/>
                  </a:cubicBezTo>
                  <a:cubicBezTo>
                    <a:pt x="5333524" y="292894"/>
                    <a:pt x="5332571" y="291941"/>
                    <a:pt x="5332571" y="291941"/>
                  </a:cubicBezTo>
                  <a:cubicBezTo>
                    <a:pt x="5330667" y="287179"/>
                    <a:pt x="5329714" y="282416"/>
                    <a:pt x="5327809" y="278606"/>
                  </a:cubicBezTo>
                  <a:cubicBezTo>
                    <a:pt x="5323999" y="269081"/>
                    <a:pt x="5321142" y="259556"/>
                    <a:pt x="5319237" y="252889"/>
                  </a:cubicBezTo>
                  <a:cubicBezTo>
                    <a:pt x="5313521" y="238601"/>
                    <a:pt x="5310664" y="230029"/>
                    <a:pt x="5310664" y="230029"/>
                  </a:cubicBezTo>
                  <a:cubicBezTo>
                    <a:pt x="5310664" y="230029"/>
                    <a:pt x="5312569" y="238601"/>
                    <a:pt x="5315426" y="253841"/>
                  </a:cubicBezTo>
                  <a:cubicBezTo>
                    <a:pt x="5316379" y="257651"/>
                    <a:pt x="5317331" y="262414"/>
                    <a:pt x="5318284" y="267176"/>
                  </a:cubicBezTo>
                  <a:cubicBezTo>
                    <a:pt x="5316379" y="264319"/>
                    <a:pt x="5315426" y="263366"/>
                    <a:pt x="5315426" y="263366"/>
                  </a:cubicBezTo>
                  <a:cubicBezTo>
                    <a:pt x="5315426" y="263366"/>
                    <a:pt x="5317331" y="268129"/>
                    <a:pt x="5320189" y="276701"/>
                  </a:cubicBezTo>
                  <a:cubicBezTo>
                    <a:pt x="5320189" y="278606"/>
                    <a:pt x="5321142" y="279559"/>
                    <a:pt x="5321142" y="281464"/>
                  </a:cubicBezTo>
                  <a:cubicBezTo>
                    <a:pt x="5322094" y="286226"/>
                    <a:pt x="5323046" y="291941"/>
                    <a:pt x="5324951" y="297656"/>
                  </a:cubicBezTo>
                  <a:cubicBezTo>
                    <a:pt x="5325904" y="300514"/>
                    <a:pt x="5326856" y="303371"/>
                    <a:pt x="5326856" y="306229"/>
                  </a:cubicBezTo>
                  <a:cubicBezTo>
                    <a:pt x="5323999" y="310991"/>
                    <a:pt x="5320189" y="316706"/>
                    <a:pt x="5316379" y="322421"/>
                  </a:cubicBezTo>
                  <a:cubicBezTo>
                    <a:pt x="5313521" y="327184"/>
                    <a:pt x="5309712" y="332899"/>
                    <a:pt x="5306854" y="338614"/>
                  </a:cubicBezTo>
                  <a:cubicBezTo>
                    <a:pt x="5303996" y="343376"/>
                    <a:pt x="5301139" y="349091"/>
                    <a:pt x="5298281" y="354806"/>
                  </a:cubicBezTo>
                  <a:cubicBezTo>
                    <a:pt x="5298281" y="350996"/>
                    <a:pt x="5298281" y="347186"/>
                    <a:pt x="5298281" y="344329"/>
                  </a:cubicBezTo>
                  <a:cubicBezTo>
                    <a:pt x="5299234" y="334804"/>
                    <a:pt x="5300187" y="326231"/>
                    <a:pt x="5301139" y="318611"/>
                  </a:cubicBezTo>
                  <a:cubicBezTo>
                    <a:pt x="5303044" y="308134"/>
                    <a:pt x="5303996" y="299561"/>
                    <a:pt x="5305901" y="291941"/>
                  </a:cubicBezTo>
                  <a:cubicBezTo>
                    <a:pt x="5309712" y="276701"/>
                    <a:pt x="5311617" y="269081"/>
                    <a:pt x="5311617" y="269081"/>
                  </a:cubicBezTo>
                  <a:cubicBezTo>
                    <a:pt x="5311617" y="269081"/>
                    <a:pt x="5307806" y="276701"/>
                    <a:pt x="5302092" y="290989"/>
                  </a:cubicBezTo>
                  <a:cubicBezTo>
                    <a:pt x="5301139" y="293846"/>
                    <a:pt x="5300187" y="295751"/>
                    <a:pt x="5299234" y="298609"/>
                  </a:cubicBezTo>
                  <a:cubicBezTo>
                    <a:pt x="5299234" y="276701"/>
                    <a:pt x="5299234" y="263366"/>
                    <a:pt x="5299234" y="263366"/>
                  </a:cubicBezTo>
                  <a:cubicBezTo>
                    <a:pt x="5299234" y="263366"/>
                    <a:pt x="5295424" y="284321"/>
                    <a:pt x="5290662" y="317659"/>
                  </a:cubicBezTo>
                  <a:cubicBezTo>
                    <a:pt x="5290662" y="315754"/>
                    <a:pt x="5289709" y="314801"/>
                    <a:pt x="5289709" y="312896"/>
                  </a:cubicBezTo>
                  <a:cubicBezTo>
                    <a:pt x="5287804" y="306229"/>
                    <a:pt x="5286851" y="300514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3994" y="291941"/>
                    <a:pt x="5283042" y="288131"/>
                    <a:pt x="5282089" y="284321"/>
                  </a:cubicBezTo>
                  <a:cubicBezTo>
                    <a:pt x="5282089" y="283369"/>
                    <a:pt x="5282089" y="283369"/>
                    <a:pt x="5281137" y="282416"/>
                  </a:cubicBezTo>
                  <a:cubicBezTo>
                    <a:pt x="5285899" y="264319"/>
                    <a:pt x="5288756" y="252889"/>
                    <a:pt x="5288756" y="252889"/>
                  </a:cubicBezTo>
                  <a:cubicBezTo>
                    <a:pt x="5288756" y="252889"/>
                    <a:pt x="5284946" y="260509"/>
                    <a:pt x="5279231" y="273844"/>
                  </a:cubicBezTo>
                  <a:cubicBezTo>
                    <a:pt x="5278279" y="269081"/>
                    <a:pt x="5276374" y="265271"/>
                    <a:pt x="5275421" y="262414"/>
                  </a:cubicBezTo>
                  <a:cubicBezTo>
                    <a:pt x="5270659" y="250031"/>
                    <a:pt x="5268754" y="243364"/>
                    <a:pt x="5268754" y="243364"/>
                  </a:cubicBezTo>
                  <a:cubicBezTo>
                    <a:pt x="5268754" y="243364"/>
                    <a:pt x="5269706" y="250031"/>
                    <a:pt x="5271612" y="262414"/>
                  </a:cubicBezTo>
                  <a:cubicBezTo>
                    <a:pt x="5272564" y="268129"/>
                    <a:pt x="5273517" y="275749"/>
                    <a:pt x="5274469" y="283369"/>
                  </a:cubicBezTo>
                  <a:cubicBezTo>
                    <a:pt x="5270659" y="290989"/>
                    <a:pt x="5266849" y="300514"/>
                    <a:pt x="5263039" y="310039"/>
                  </a:cubicBezTo>
                  <a:cubicBezTo>
                    <a:pt x="5263039" y="305276"/>
                    <a:pt x="5263039" y="302419"/>
                    <a:pt x="5263039" y="302419"/>
                  </a:cubicBezTo>
                  <a:cubicBezTo>
                    <a:pt x="5263039" y="302419"/>
                    <a:pt x="5262087" y="305276"/>
                    <a:pt x="5260181" y="310039"/>
                  </a:cubicBezTo>
                  <a:cubicBezTo>
                    <a:pt x="5260181" y="310039"/>
                    <a:pt x="5260181" y="309086"/>
                    <a:pt x="5260181" y="309086"/>
                  </a:cubicBezTo>
                  <a:cubicBezTo>
                    <a:pt x="5260181" y="306229"/>
                    <a:pt x="5260181" y="303371"/>
                    <a:pt x="5261134" y="301466"/>
                  </a:cubicBezTo>
                  <a:cubicBezTo>
                    <a:pt x="5261134" y="294799"/>
                    <a:pt x="5262087" y="289084"/>
                    <a:pt x="5262087" y="284321"/>
                  </a:cubicBezTo>
                  <a:cubicBezTo>
                    <a:pt x="5263039" y="274796"/>
                    <a:pt x="5263039" y="269081"/>
                    <a:pt x="5263039" y="269081"/>
                  </a:cubicBezTo>
                  <a:cubicBezTo>
                    <a:pt x="5263039" y="269081"/>
                    <a:pt x="5261134" y="273844"/>
                    <a:pt x="5258276" y="283369"/>
                  </a:cubicBezTo>
                  <a:cubicBezTo>
                    <a:pt x="5258276" y="284321"/>
                    <a:pt x="5257324" y="286226"/>
                    <a:pt x="5257324" y="287179"/>
                  </a:cubicBezTo>
                  <a:cubicBezTo>
                    <a:pt x="5256371" y="282416"/>
                    <a:pt x="5256371" y="277654"/>
                    <a:pt x="5255419" y="273844"/>
                  </a:cubicBezTo>
                  <a:cubicBezTo>
                    <a:pt x="5255419" y="272891"/>
                    <a:pt x="5255419" y="271939"/>
                    <a:pt x="5255419" y="271939"/>
                  </a:cubicBezTo>
                  <a:cubicBezTo>
                    <a:pt x="5255419" y="271939"/>
                    <a:pt x="5255419" y="271939"/>
                    <a:pt x="5255419" y="270986"/>
                  </a:cubicBezTo>
                  <a:cubicBezTo>
                    <a:pt x="5256371" y="268129"/>
                    <a:pt x="5256371" y="266224"/>
                    <a:pt x="5256371" y="266224"/>
                  </a:cubicBezTo>
                  <a:cubicBezTo>
                    <a:pt x="5256371" y="266224"/>
                    <a:pt x="5256371" y="267176"/>
                    <a:pt x="5255419" y="268129"/>
                  </a:cubicBezTo>
                  <a:cubicBezTo>
                    <a:pt x="5256371" y="255746"/>
                    <a:pt x="5257324" y="244316"/>
                    <a:pt x="5258276" y="232886"/>
                  </a:cubicBezTo>
                  <a:cubicBezTo>
                    <a:pt x="5262087" y="188119"/>
                    <a:pt x="5263039" y="158591"/>
                    <a:pt x="5263039" y="158591"/>
                  </a:cubicBezTo>
                  <a:cubicBezTo>
                    <a:pt x="5263039" y="158591"/>
                    <a:pt x="5258276" y="175736"/>
                    <a:pt x="5252562" y="204311"/>
                  </a:cubicBezTo>
                  <a:cubicBezTo>
                    <a:pt x="5253514" y="193834"/>
                    <a:pt x="5254467" y="183356"/>
                    <a:pt x="5255419" y="173831"/>
                  </a:cubicBezTo>
                  <a:cubicBezTo>
                    <a:pt x="5256371" y="160496"/>
                    <a:pt x="5257324" y="150019"/>
                    <a:pt x="5258276" y="140494"/>
                  </a:cubicBezTo>
                  <a:cubicBezTo>
                    <a:pt x="5260181" y="121444"/>
                    <a:pt x="5260181" y="110966"/>
                    <a:pt x="5260181" y="110966"/>
                  </a:cubicBezTo>
                  <a:cubicBezTo>
                    <a:pt x="5260181" y="110966"/>
                    <a:pt x="5257324" y="121444"/>
                    <a:pt x="5254467" y="139541"/>
                  </a:cubicBezTo>
                  <a:cubicBezTo>
                    <a:pt x="5252562" y="149066"/>
                    <a:pt x="5250656" y="159544"/>
                    <a:pt x="5247799" y="172879"/>
                  </a:cubicBezTo>
                  <a:cubicBezTo>
                    <a:pt x="5246846" y="179546"/>
                    <a:pt x="5244942" y="186214"/>
                    <a:pt x="5243989" y="192881"/>
                  </a:cubicBezTo>
                  <a:cubicBezTo>
                    <a:pt x="5243989" y="195739"/>
                    <a:pt x="5243037" y="198596"/>
                    <a:pt x="5243037" y="201454"/>
                  </a:cubicBezTo>
                  <a:cubicBezTo>
                    <a:pt x="5242084" y="197644"/>
                    <a:pt x="5241131" y="194786"/>
                    <a:pt x="5241131" y="194786"/>
                  </a:cubicBezTo>
                  <a:cubicBezTo>
                    <a:pt x="5241131" y="194786"/>
                    <a:pt x="5241131" y="199549"/>
                    <a:pt x="5241131" y="209074"/>
                  </a:cubicBezTo>
                  <a:cubicBezTo>
                    <a:pt x="5241131" y="210979"/>
                    <a:pt x="5240179" y="213836"/>
                    <a:pt x="5240179" y="215741"/>
                  </a:cubicBezTo>
                  <a:cubicBezTo>
                    <a:pt x="5239226" y="225266"/>
                    <a:pt x="5237321" y="235744"/>
                    <a:pt x="5235417" y="246221"/>
                  </a:cubicBezTo>
                  <a:cubicBezTo>
                    <a:pt x="5234464" y="248126"/>
                    <a:pt x="5232559" y="250984"/>
                    <a:pt x="5230654" y="252889"/>
                  </a:cubicBezTo>
                  <a:cubicBezTo>
                    <a:pt x="5227796" y="256699"/>
                    <a:pt x="5225892" y="261461"/>
                    <a:pt x="5222081" y="266224"/>
                  </a:cubicBezTo>
                  <a:cubicBezTo>
                    <a:pt x="5220176" y="270034"/>
                    <a:pt x="5217319" y="274796"/>
                    <a:pt x="5215414" y="279559"/>
                  </a:cubicBezTo>
                  <a:cubicBezTo>
                    <a:pt x="5215414" y="279559"/>
                    <a:pt x="5215414" y="279559"/>
                    <a:pt x="5215414" y="278606"/>
                  </a:cubicBezTo>
                  <a:cubicBezTo>
                    <a:pt x="5216367" y="276701"/>
                    <a:pt x="5216367" y="275749"/>
                    <a:pt x="5216367" y="275749"/>
                  </a:cubicBezTo>
                  <a:cubicBezTo>
                    <a:pt x="5216367" y="275749"/>
                    <a:pt x="5216367" y="276701"/>
                    <a:pt x="5215414" y="277654"/>
                  </a:cubicBezTo>
                  <a:cubicBezTo>
                    <a:pt x="5213509" y="267176"/>
                    <a:pt x="5212556" y="257651"/>
                    <a:pt x="5211604" y="249079"/>
                  </a:cubicBezTo>
                  <a:cubicBezTo>
                    <a:pt x="5210651" y="239554"/>
                    <a:pt x="5209699" y="230981"/>
                    <a:pt x="5208746" y="224314"/>
                  </a:cubicBezTo>
                  <a:cubicBezTo>
                    <a:pt x="5206842" y="210979"/>
                    <a:pt x="5205889" y="202406"/>
                    <a:pt x="5205889" y="202406"/>
                  </a:cubicBezTo>
                  <a:cubicBezTo>
                    <a:pt x="5205889" y="202406"/>
                    <a:pt x="5205889" y="210026"/>
                    <a:pt x="5204937" y="224314"/>
                  </a:cubicBezTo>
                  <a:cubicBezTo>
                    <a:pt x="5204937" y="230981"/>
                    <a:pt x="5204937" y="239554"/>
                    <a:pt x="5204937" y="249079"/>
                  </a:cubicBezTo>
                  <a:cubicBezTo>
                    <a:pt x="5204937" y="253841"/>
                    <a:pt x="5204937" y="258604"/>
                    <a:pt x="5204937" y="264319"/>
                  </a:cubicBezTo>
                  <a:cubicBezTo>
                    <a:pt x="5204937" y="270034"/>
                    <a:pt x="5204937" y="275749"/>
                    <a:pt x="5205889" y="281464"/>
                  </a:cubicBezTo>
                  <a:cubicBezTo>
                    <a:pt x="5205889" y="284321"/>
                    <a:pt x="5205889" y="286226"/>
                    <a:pt x="5205889" y="289084"/>
                  </a:cubicBezTo>
                  <a:cubicBezTo>
                    <a:pt x="5204937" y="287179"/>
                    <a:pt x="5203984" y="286226"/>
                    <a:pt x="5203984" y="286226"/>
                  </a:cubicBezTo>
                  <a:cubicBezTo>
                    <a:pt x="5203984" y="286226"/>
                    <a:pt x="5204937" y="288131"/>
                    <a:pt x="5205889" y="290989"/>
                  </a:cubicBezTo>
                  <a:cubicBezTo>
                    <a:pt x="5205889" y="290989"/>
                    <a:pt x="5205889" y="290989"/>
                    <a:pt x="5205889" y="291941"/>
                  </a:cubicBezTo>
                  <a:cubicBezTo>
                    <a:pt x="5204937" y="290036"/>
                    <a:pt x="5203984" y="289084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1126" y="281464"/>
                    <a:pt x="5199221" y="278606"/>
                    <a:pt x="5199221" y="278606"/>
                  </a:cubicBezTo>
                  <a:cubicBezTo>
                    <a:pt x="5199221" y="278606"/>
                    <a:pt x="5200174" y="283369"/>
                    <a:pt x="5202079" y="290989"/>
                  </a:cubicBezTo>
                  <a:cubicBezTo>
                    <a:pt x="5201126" y="292894"/>
                    <a:pt x="5200174" y="295751"/>
                    <a:pt x="5198269" y="300514"/>
                  </a:cubicBezTo>
                  <a:cubicBezTo>
                    <a:pt x="5197317" y="298609"/>
                    <a:pt x="5196364" y="297656"/>
                    <a:pt x="5195412" y="295751"/>
                  </a:cubicBezTo>
                  <a:cubicBezTo>
                    <a:pt x="5193506" y="284321"/>
                    <a:pt x="5192554" y="273844"/>
                    <a:pt x="5191601" y="263366"/>
                  </a:cubicBezTo>
                  <a:cubicBezTo>
                    <a:pt x="5187792" y="232886"/>
                    <a:pt x="5185887" y="208121"/>
                    <a:pt x="5184934" y="190024"/>
                  </a:cubicBezTo>
                  <a:cubicBezTo>
                    <a:pt x="5183981" y="181451"/>
                    <a:pt x="5183981" y="173831"/>
                    <a:pt x="5183981" y="169069"/>
                  </a:cubicBezTo>
                  <a:cubicBezTo>
                    <a:pt x="5183981" y="164306"/>
                    <a:pt x="5183981" y="161449"/>
                    <a:pt x="5183981" y="161449"/>
                  </a:cubicBezTo>
                  <a:cubicBezTo>
                    <a:pt x="5183981" y="161449"/>
                    <a:pt x="5183981" y="164306"/>
                    <a:pt x="5183029" y="169069"/>
                  </a:cubicBezTo>
                  <a:cubicBezTo>
                    <a:pt x="5182076" y="173831"/>
                    <a:pt x="5182076" y="180499"/>
                    <a:pt x="5181124" y="190024"/>
                  </a:cubicBezTo>
                  <a:cubicBezTo>
                    <a:pt x="5181124" y="196691"/>
                    <a:pt x="5180171" y="204311"/>
                    <a:pt x="5180171" y="211931"/>
                  </a:cubicBezTo>
                  <a:cubicBezTo>
                    <a:pt x="5179219" y="212884"/>
                    <a:pt x="5178267" y="213836"/>
                    <a:pt x="5177314" y="215741"/>
                  </a:cubicBezTo>
                  <a:cubicBezTo>
                    <a:pt x="5174456" y="219551"/>
                    <a:pt x="5170646" y="224314"/>
                    <a:pt x="5165884" y="231934"/>
                  </a:cubicBezTo>
                  <a:cubicBezTo>
                    <a:pt x="5164931" y="232886"/>
                    <a:pt x="5163979" y="234791"/>
                    <a:pt x="5163979" y="235744"/>
                  </a:cubicBezTo>
                  <a:cubicBezTo>
                    <a:pt x="5163026" y="233839"/>
                    <a:pt x="5162074" y="231934"/>
                    <a:pt x="5161121" y="230029"/>
                  </a:cubicBezTo>
                  <a:cubicBezTo>
                    <a:pt x="5161121" y="230029"/>
                    <a:pt x="5161121" y="229076"/>
                    <a:pt x="5161121" y="229076"/>
                  </a:cubicBezTo>
                  <a:cubicBezTo>
                    <a:pt x="5162074" y="222409"/>
                    <a:pt x="5162074" y="217646"/>
                    <a:pt x="5163026" y="213836"/>
                  </a:cubicBezTo>
                  <a:cubicBezTo>
                    <a:pt x="5163979" y="210026"/>
                    <a:pt x="5163979" y="208121"/>
                    <a:pt x="5163979" y="208121"/>
                  </a:cubicBezTo>
                  <a:cubicBezTo>
                    <a:pt x="5163979" y="208121"/>
                    <a:pt x="5161121" y="213836"/>
                    <a:pt x="5158264" y="224314"/>
                  </a:cubicBezTo>
                  <a:cubicBezTo>
                    <a:pt x="5157312" y="222409"/>
                    <a:pt x="5156359" y="221456"/>
                    <a:pt x="5156359" y="220504"/>
                  </a:cubicBezTo>
                  <a:cubicBezTo>
                    <a:pt x="5152549" y="213836"/>
                    <a:pt x="5149692" y="208121"/>
                    <a:pt x="5147787" y="205264"/>
                  </a:cubicBezTo>
                  <a:cubicBezTo>
                    <a:pt x="5146834" y="195739"/>
                    <a:pt x="5145881" y="186214"/>
                    <a:pt x="5144929" y="178594"/>
                  </a:cubicBezTo>
                  <a:cubicBezTo>
                    <a:pt x="5143024" y="159544"/>
                    <a:pt x="5141119" y="149066"/>
                    <a:pt x="5141119" y="149066"/>
                  </a:cubicBezTo>
                  <a:cubicBezTo>
                    <a:pt x="5141119" y="149066"/>
                    <a:pt x="5141119" y="159544"/>
                    <a:pt x="5141119" y="178594"/>
                  </a:cubicBezTo>
                  <a:cubicBezTo>
                    <a:pt x="5141119" y="197644"/>
                    <a:pt x="5141119" y="224314"/>
                    <a:pt x="5141119" y="255746"/>
                  </a:cubicBezTo>
                  <a:cubicBezTo>
                    <a:pt x="5141119" y="256699"/>
                    <a:pt x="5141119" y="257651"/>
                    <a:pt x="5141119" y="258604"/>
                  </a:cubicBezTo>
                  <a:cubicBezTo>
                    <a:pt x="5140167" y="259556"/>
                    <a:pt x="5140167" y="259556"/>
                    <a:pt x="5139214" y="260509"/>
                  </a:cubicBezTo>
                  <a:cubicBezTo>
                    <a:pt x="5138262" y="261461"/>
                    <a:pt x="5136356" y="263366"/>
                    <a:pt x="5134451" y="265271"/>
                  </a:cubicBezTo>
                  <a:cubicBezTo>
                    <a:pt x="5131594" y="216694"/>
                    <a:pt x="5128737" y="184309"/>
                    <a:pt x="5128737" y="184309"/>
                  </a:cubicBezTo>
                  <a:cubicBezTo>
                    <a:pt x="5128737" y="184309"/>
                    <a:pt x="5126831" y="204311"/>
                    <a:pt x="5124926" y="236696"/>
                  </a:cubicBezTo>
                  <a:cubicBezTo>
                    <a:pt x="5121117" y="225266"/>
                    <a:pt x="5119212" y="219551"/>
                    <a:pt x="5119212" y="219551"/>
                  </a:cubicBezTo>
                  <a:cubicBezTo>
                    <a:pt x="5119212" y="219551"/>
                    <a:pt x="5121117" y="230029"/>
                    <a:pt x="5123974" y="249079"/>
                  </a:cubicBezTo>
                  <a:cubicBezTo>
                    <a:pt x="5123974" y="251936"/>
                    <a:pt x="5123974" y="255746"/>
                    <a:pt x="5123021" y="258604"/>
                  </a:cubicBezTo>
                  <a:cubicBezTo>
                    <a:pt x="5122069" y="263366"/>
                    <a:pt x="5121117" y="270034"/>
                    <a:pt x="5120164" y="279559"/>
                  </a:cubicBezTo>
                  <a:cubicBezTo>
                    <a:pt x="5119212" y="281464"/>
                    <a:pt x="5117306" y="283369"/>
                    <a:pt x="5116354" y="285274"/>
                  </a:cubicBezTo>
                  <a:cubicBezTo>
                    <a:pt x="5113496" y="289084"/>
                    <a:pt x="5109687" y="293846"/>
                    <a:pt x="5106829" y="298609"/>
                  </a:cubicBezTo>
                  <a:cubicBezTo>
                    <a:pt x="5105876" y="299561"/>
                    <a:pt x="5104924" y="301466"/>
                    <a:pt x="5103971" y="303371"/>
                  </a:cubicBezTo>
                  <a:cubicBezTo>
                    <a:pt x="5097304" y="287179"/>
                    <a:pt x="5090637" y="272891"/>
                    <a:pt x="5085874" y="261461"/>
                  </a:cubicBezTo>
                  <a:cubicBezTo>
                    <a:pt x="5085874" y="261461"/>
                    <a:pt x="5085874" y="261461"/>
                    <a:pt x="5086826" y="261461"/>
                  </a:cubicBezTo>
                  <a:cubicBezTo>
                    <a:pt x="5089684" y="260509"/>
                    <a:pt x="5091589" y="260509"/>
                    <a:pt x="5091589" y="260509"/>
                  </a:cubicBezTo>
                  <a:cubicBezTo>
                    <a:pt x="5091589" y="260509"/>
                    <a:pt x="5089684" y="260509"/>
                    <a:pt x="5086826" y="260509"/>
                  </a:cubicBezTo>
                  <a:cubicBezTo>
                    <a:pt x="5086826" y="260509"/>
                    <a:pt x="5085874" y="260509"/>
                    <a:pt x="5085874" y="260509"/>
                  </a:cubicBezTo>
                  <a:cubicBezTo>
                    <a:pt x="5078254" y="243364"/>
                    <a:pt x="5073492" y="232886"/>
                    <a:pt x="5071587" y="230029"/>
                  </a:cubicBezTo>
                  <a:cubicBezTo>
                    <a:pt x="5071587" y="225266"/>
                    <a:pt x="5071587" y="222409"/>
                    <a:pt x="5071587" y="222409"/>
                  </a:cubicBezTo>
                  <a:cubicBezTo>
                    <a:pt x="5071587" y="222409"/>
                    <a:pt x="5070634" y="224314"/>
                    <a:pt x="5069681" y="227171"/>
                  </a:cubicBezTo>
                  <a:cubicBezTo>
                    <a:pt x="5066824" y="214789"/>
                    <a:pt x="5063967" y="203359"/>
                    <a:pt x="5062062" y="192881"/>
                  </a:cubicBezTo>
                  <a:cubicBezTo>
                    <a:pt x="5061109" y="186214"/>
                    <a:pt x="5059204" y="180499"/>
                    <a:pt x="5058251" y="174784"/>
                  </a:cubicBezTo>
                  <a:cubicBezTo>
                    <a:pt x="5057299" y="169069"/>
                    <a:pt x="5056346" y="164306"/>
                    <a:pt x="5055394" y="159544"/>
                  </a:cubicBezTo>
                  <a:cubicBezTo>
                    <a:pt x="5051584" y="140494"/>
                    <a:pt x="5049679" y="130016"/>
                    <a:pt x="5049679" y="130016"/>
                  </a:cubicBezTo>
                  <a:cubicBezTo>
                    <a:pt x="5049679" y="130016"/>
                    <a:pt x="5050631" y="140494"/>
                    <a:pt x="5050631" y="159544"/>
                  </a:cubicBezTo>
                  <a:cubicBezTo>
                    <a:pt x="5050631" y="164306"/>
                    <a:pt x="5051584" y="169069"/>
                    <a:pt x="5051584" y="174784"/>
                  </a:cubicBezTo>
                  <a:cubicBezTo>
                    <a:pt x="5052537" y="180499"/>
                    <a:pt x="5052537" y="186214"/>
                    <a:pt x="5053489" y="192881"/>
                  </a:cubicBezTo>
                  <a:cubicBezTo>
                    <a:pt x="5055394" y="206216"/>
                    <a:pt x="5056346" y="220504"/>
                    <a:pt x="5059204" y="236696"/>
                  </a:cubicBezTo>
                  <a:cubicBezTo>
                    <a:pt x="5060156" y="240506"/>
                    <a:pt x="5061109" y="245269"/>
                    <a:pt x="5061109" y="249079"/>
                  </a:cubicBezTo>
                  <a:cubicBezTo>
                    <a:pt x="5059204" y="254794"/>
                    <a:pt x="5057299" y="262414"/>
                    <a:pt x="5055394" y="270034"/>
                  </a:cubicBezTo>
                  <a:cubicBezTo>
                    <a:pt x="5054442" y="270986"/>
                    <a:pt x="5053489" y="270986"/>
                    <a:pt x="5052537" y="271939"/>
                  </a:cubicBezTo>
                  <a:cubicBezTo>
                    <a:pt x="5052537" y="271939"/>
                    <a:pt x="5052537" y="271939"/>
                    <a:pt x="5052537" y="271939"/>
                  </a:cubicBezTo>
                  <a:cubicBezTo>
                    <a:pt x="5051584" y="269081"/>
                    <a:pt x="5051584" y="267176"/>
                    <a:pt x="5051584" y="267176"/>
                  </a:cubicBezTo>
                  <a:cubicBezTo>
                    <a:pt x="5051584" y="267176"/>
                    <a:pt x="5051584" y="268129"/>
                    <a:pt x="5051584" y="269081"/>
                  </a:cubicBezTo>
                  <a:cubicBezTo>
                    <a:pt x="5050631" y="266224"/>
                    <a:pt x="5049679" y="264319"/>
                    <a:pt x="5048726" y="261461"/>
                  </a:cubicBezTo>
                  <a:cubicBezTo>
                    <a:pt x="5048726" y="261461"/>
                    <a:pt x="5048726" y="261461"/>
                    <a:pt x="5048726" y="261461"/>
                  </a:cubicBezTo>
                  <a:cubicBezTo>
                    <a:pt x="5049679" y="255746"/>
                    <a:pt x="5050631" y="252889"/>
                    <a:pt x="5050631" y="252889"/>
                  </a:cubicBezTo>
                  <a:cubicBezTo>
                    <a:pt x="5050631" y="252889"/>
                    <a:pt x="5049679" y="254794"/>
                    <a:pt x="5047774" y="259556"/>
                  </a:cubicBezTo>
                  <a:cubicBezTo>
                    <a:pt x="5043964" y="250984"/>
                    <a:pt x="5041106" y="243364"/>
                    <a:pt x="5039201" y="236696"/>
                  </a:cubicBezTo>
                  <a:cubicBezTo>
                    <a:pt x="5034439" y="222409"/>
                    <a:pt x="5031581" y="214789"/>
                    <a:pt x="5031581" y="214789"/>
                  </a:cubicBezTo>
                  <a:cubicBezTo>
                    <a:pt x="5031581" y="214789"/>
                    <a:pt x="5033487" y="223361"/>
                    <a:pt x="5035392" y="237649"/>
                  </a:cubicBezTo>
                  <a:cubicBezTo>
                    <a:pt x="5036344" y="243364"/>
                    <a:pt x="5037296" y="249079"/>
                    <a:pt x="5039201" y="256699"/>
                  </a:cubicBezTo>
                  <a:cubicBezTo>
                    <a:pt x="5038249" y="258604"/>
                    <a:pt x="5036344" y="261461"/>
                    <a:pt x="5034439" y="265271"/>
                  </a:cubicBezTo>
                  <a:cubicBezTo>
                    <a:pt x="5034439" y="264319"/>
                    <a:pt x="5034439" y="263366"/>
                    <a:pt x="5034439" y="262414"/>
                  </a:cubicBezTo>
                  <a:cubicBezTo>
                    <a:pt x="5033487" y="253841"/>
                    <a:pt x="5031581" y="247174"/>
                    <a:pt x="5030629" y="241459"/>
                  </a:cubicBezTo>
                  <a:cubicBezTo>
                    <a:pt x="5028724" y="230029"/>
                    <a:pt x="5026819" y="223361"/>
                    <a:pt x="5026819" y="223361"/>
                  </a:cubicBezTo>
                  <a:cubicBezTo>
                    <a:pt x="5026819" y="223361"/>
                    <a:pt x="5026819" y="230029"/>
                    <a:pt x="5025867" y="242411"/>
                  </a:cubicBezTo>
                  <a:cubicBezTo>
                    <a:pt x="5025867" y="248126"/>
                    <a:pt x="5025867" y="255746"/>
                    <a:pt x="5025867" y="263366"/>
                  </a:cubicBezTo>
                  <a:cubicBezTo>
                    <a:pt x="5025867" y="267176"/>
                    <a:pt x="5025867" y="271939"/>
                    <a:pt x="5025867" y="276701"/>
                  </a:cubicBezTo>
                  <a:cubicBezTo>
                    <a:pt x="5025867" y="277654"/>
                    <a:pt x="5025867" y="279559"/>
                    <a:pt x="5025867" y="281464"/>
                  </a:cubicBezTo>
                  <a:cubicBezTo>
                    <a:pt x="5020151" y="274796"/>
                    <a:pt x="5015389" y="268129"/>
                    <a:pt x="5010626" y="263366"/>
                  </a:cubicBezTo>
                  <a:cubicBezTo>
                    <a:pt x="5003006" y="255746"/>
                    <a:pt x="4998244" y="250984"/>
                    <a:pt x="4995387" y="248126"/>
                  </a:cubicBezTo>
                  <a:cubicBezTo>
                    <a:pt x="4996339" y="245269"/>
                    <a:pt x="4997292" y="243364"/>
                    <a:pt x="4997292" y="243364"/>
                  </a:cubicBezTo>
                  <a:cubicBezTo>
                    <a:pt x="4997292" y="243364"/>
                    <a:pt x="4996339" y="245269"/>
                    <a:pt x="4994434" y="248126"/>
                  </a:cubicBezTo>
                  <a:cubicBezTo>
                    <a:pt x="4993481" y="247174"/>
                    <a:pt x="4992529" y="246221"/>
                    <a:pt x="4992529" y="246221"/>
                  </a:cubicBezTo>
                  <a:cubicBezTo>
                    <a:pt x="4994434" y="211931"/>
                    <a:pt x="4994434" y="190024"/>
                    <a:pt x="4994434" y="190024"/>
                  </a:cubicBezTo>
                  <a:cubicBezTo>
                    <a:pt x="4994434" y="190024"/>
                    <a:pt x="4988719" y="210026"/>
                    <a:pt x="4983004" y="240506"/>
                  </a:cubicBezTo>
                  <a:cubicBezTo>
                    <a:pt x="4982051" y="239554"/>
                    <a:pt x="4981099" y="238601"/>
                    <a:pt x="4981099" y="238601"/>
                  </a:cubicBezTo>
                  <a:cubicBezTo>
                    <a:pt x="4967764" y="226219"/>
                    <a:pt x="4959192" y="219551"/>
                    <a:pt x="4959192" y="219551"/>
                  </a:cubicBezTo>
                  <a:cubicBezTo>
                    <a:pt x="4959192" y="219551"/>
                    <a:pt x="4965859" y="227171"/>
                    <a:pt x="4978242" y="241459"/>
                  </a:cubicBezTo>
                  <a:cubicBezTo>
                    <a:pt x="4979194" y="243364"/>
                    <a:pt x="4981099" y="244316"/>
                    <a:pt x="4982051" y="246221"/>
                  </a:cubicBezTo>
                  <a:cubicBezTo>
                    <a:pt x="4982051" y="247174"/>
                    <a:pt x="4982051" y="248126"/>
                    <a:pt x="4982051" y="248126"/>
                  </a:cubicBezTo>
                  <a:cubicBezTo>
                    <a:pt x="4980146" y="257651"/>
                    <a:pt x="4978242" y="268129"/>
                    <a:pt x="4976337" y="279559"/>
                  </a:cubicBezTo>
                  <a:cubicBezTo>
                    <a:pt x="4974431" y="283369"/>
                    <a:pt x="4971574" y="287179"/>
                    <a:pt x="4969669" y="290989"/>
                  </a:cubicBezTo>
                  <a:cubicBezTo>
                    <a:pt x="4965859" y="281464"/>
                    <a:pt x="4963001" y="272891"/>
                    <a:pt x="4960144" y="265271"/>
                  </a:cubicBezTo>
                  <a:cubicBezTo>
                    <a:pt x="4960144" y="265271"/>
                    <a:pt x="4960144" y="264319"/>
                    <a:pt x="4960144" y="264319"/>
                  </a:cubicBezTo>
                  <a:cubicBezTo>
                    <a:pt x="4960144" y="253841"/>
                    <a:pt x="4960144" y="245269"/>
                    <a:pt x="4959192" y="237649"/>
                  </a:cubicBezTo>
                  <a:cubicBezTo>
                    <a:pt x="4958239" y="223361"/>
                    <a:pt x="4958239" y="215741"/>
                    <a:pt x="4958239" y="214789"/>
                  </a:cubicBezTo>
                  <a:cubicBezTo>
                    <a:pt x="4963001" y="194786"/>
                    <a:pt x="4965859" y="177641"/>
                    <a:pt x="4968717" y="164306"/>
                  </a:cubicBezTo>
                  <a:cubicBezTo>
                    <a:pt x="4972526" y="145256"/>
                    <a:pt x="4974431" y="134779"/>
                    <a:pt x="4974431" y="134779"/>
                  </a:cubicBezTo>
                  <a:cubicBezTo>
                    <a:pt x="4974431" y="134779"/>
                    <a:pt x="4970621" y="145256"/>
                    <a:pt x="4964906" y="163354"/>
                  </a:cubicBezTo>
                  <a:cubicBezTo>
                    <a:pt x="4962049" y="171926"/>
                    <a:pt x="4959192" y="181451"/>
                    <a:pt x="4955381" y="191929"/>
                  </a:cubicBezTo>
                  <a:cubicBezTo>
                    <a:pt x="4955381" y="182404"/>
                    <a:pt x="4955381" y="176689"/>
                    <a:pt x="4955381" y="176689"/>
                  </a:cubicBezTo>
                  <a:cubicBezTo>
                    <a:pt x="4955381" y="176689"/>
                    <a:pt x="4954429" y="186214"/>
                    <a:pt x="4952524" y="202406"/>
                  </a:cubicBezTo>
                  <a:cubicBezTo>
                    <a:pt x="4952524" y="202406"/>
                    <a:pt x="4952524" y="203359"/>
                    <a:pt x="4952524" y="203359"/>
                  </a:cubicBezTo>
                  <a:cubicBezTo>
                    <a:pt x="4949667" y="210979"/>
                    <a:pt x="4947762" y="218599"/>
                    <a:pt x="4944904" y="227171"/>
                  </a:cubicBezTo>
                  <a:cubicBezTo>
                    <a:pt x="4944904" y="227171"/>
                    <a:pt x="4944904" y="226219"/>
                    <a:pt x="4944904" y="226219"/>
                  </a:cubicBezTo>
                  <a:cubicBezTo>
                    <a:pt x="4939189" y="209074"/>
                    <a:pt x="4936331" y="199549"/>
                    <a:pt x="4936331" y="199549"/>
                  </a:cubicBezTo>
                  <a:cubicBezTo>
                    <a:pt x="4936331" y="199549"/>
                    <a:pt x="4938237" y="213836"/>
                    <a:pt x="4942046" y="236696"/>
                  </a:cubicBezTo>
                  <a:cubicBezTo>
                    <a:pt x="4942046" y="237649"/>
                    <a:pt x="4941094" y="238601"/>
                    <a:pt x="4941094" y="239554"/>
                  </a:cubicBezTo>
                  <a:cubicBezTo>
                    <a:pt x="4935379" y="255746"/>
                    <a:pt x="4929664" y="273844"/>
                    <a:pt x="4922996" y="292894"/>
                  </a:cubicBezTo>
                  <a:cubicBezTo>
                    <a:pt x="4922996" y="291941"/>
                    <a:pt x="4922996" y="290036"/>
                    <a:pt x="4922996" y="289084"/>
                  </a:cubicBezTo>
                  <a:cubicBezTo>
                    <a:pt x="4921092" y="275749"/>
                    <a:pt x="4920139" y="269081"/>
                    <a:pt x="4920139" y="269081"/>
                  </a:cubicBezTo>
                  <a:cubicBezTo>
                    <a:pt x="4920139" y="269081"/>
                    <a:pt x="4919187" y="276701"/>
                    <a:pt x="4919187" y="290036"/>
                  </a:cubicBezTo>
                  <a:cubicBezTo>
                    <a:pt x="4919187" y="291941"/>
                    <a:pt x="4919187" y="293846"/>
                    <a:pt x="4919187" y="296704"/>
                  </a:cubicBezTo>
                  <a:cubicBezTo>
                    <a:pt x="4918234" y="293846"/>
                    <a:pt x="4918234" y="290989"/>
                    <a:pt x="4917281" y="289084"/>
                  </a:cubicBezTo>
                  <a:cubicBezTo>
                    <a:pt x="4915376" y="279559"/>
                    <a:pt x="4913471" y="271939"/>
                    <a:pt x="4911567" y="266224"/>
                  </a:cubicBezTo>
                  <a:cubicBezTo>
                    <a:pt x="4907756" y="253841"/>
                    <a:pt x="4904899" y="246221"/>
                    <a:pt x="4904899" y="246221"/>
                  </a:cubicBezTo>
                  <a:cubicBezTo>
                    <a:pt x="4904899" y="246221"/>
                    <a:pt x="4905851" y="253841"/>
                    <a:pt x="4907756" y="267176"/>
                  </a:cubicBezTo>
                  <a:cubicBezTo>
                    <a:pt x="4908709" y="273844"/>
                    <a:pt x="4908709" y="281464"/>
                    <a:pt x="4909662" y="290989"/>
                  </a:cubicBezTo>
                  <a:cubicBezTo>
                    <a:pt x="4910614" y="299561"/>
                    <a:pt x="4910614" y="310039"/>
                    <a:pt x="4911567" y="321469"/>
                  </a:cubicBezTo>
                  <a:cubicBezTo>
                    <a:pt x="4910614" y="323374"/>
                    <a:pt x="4909662" y="325279"/>
                    <a:pt x="4908709" y="327184"/>
                  </a:cubicBezTo>
                  <a:cubicBezTo>
                    <a:pt x="4906804" y="322421"/>
                    <a:pt x="4903946" y="317659"/>
                    <a:pt x="4902042" y="313849"/>
                  </a:cubicBezTo>
                  <a:cubicBezTo>
                    <a:pt x="4899184" y="308134"/>
                    <a:pt x="4896326" y="302419"/>
                    <a:pt x="4894421" y="298609"/>
                  </a:cubicBezTo>
                  <a:cubicBezTo>
                    <a:pt x="4893469" y="290036"/>
                    <a:pt x="4892517" y="285274"/>
                    <a:pt x="4892517" y="285274"/>
                  </a:cubicBezTo>
                  <a:cubicBezTo>
                    <a:pt x="4892517" y="285274"/>
                    <a:pt x="4892517" y="288131"/>
                    <a:pt x="4891564" y="293846"/>
                  </a:cubicBezTo>
                  <a:cubicBezTo>
                    <a:pt x="4889659" y="290989"/>
                    <a:pt x="4888706" y="289084"/>
                    <a:pt x="4888706" y="289084"/>
                  </a:cubicBezTo>
                  <a:cubicBezTo>
                    <a:pt x="4888706" y="289084"/>
                    <a:pt x="4889659" y="291941"/>
                    <a:pt x="4891564" y="295751"/>
                  </a:cubicBezTo>
                  <a:cubicBezTo>
                    <a:pt x="4890612" y="306229"/>
                    <a:pt x="4888706" y="324326"/>
                    <a:pt x="4887754" y="348139"/>
                  </a:cubicBezTo>
                  <a:cubicBezTo>
                    <a:pt x="4887754" y="350996"/>
                    <a:pt x="4887754" y="354806"/>
                    <a:pt x="4887754" y="357664"/>
                  </a:cubicBezTo>
                  <a:cubicBezTo>
                    <a:pt x="4885849" y="354806"/>
                    <a:pt x="4883944" y="352901"/>
                    <a:pt x="4882991" y="350996"/>
                  </a:cubicBezTo>
                  <a:cubicBezTo>
                    <a:pt x="4882991" y="347186"/>
                    <a:pt x="4882039" y="343376"/>
                    <a:pt x="4882039" y="338614"/>
                  </a:cubicBezTo>
                  <a:cubicBezTo>
                    <a:pt x="4882039" y="338614"/>
                    <a:pt x="4882039" y="337661"/>
                    <a:pt x="4882039" y="337661"/>
                  </a:cubicBezTo>
                  <a:cubicBezTo>
                    <a:pt x="4882991" y="333851"/>
                    <a:pt x="4882991" y="330041"/>
                    <a:pt x="4883944" y="327184"/>
                  </a:cubicBezTo>
                  <a:cubicBezTo>
                    <a:pt x="4884896" y="324326"/>
                    <a:pt x="4884896" y="321469"/>
                    <a:pt x="4885849" y="319564"/>
                  </a:cubicBezTo>
                  <a:cubicBezTo>
                    <a:pt x="4886801" y="315754"/>
                    <a:pt x="4887754" y="312896"/>
                    <a:pt x="4887754" y="312896"/>
                  </a:cubicBezTo>
                  <a:cubicBezTo>
                    <a:pt x="4887754" y="312896"/>
                    <a:pt x="4886801" y="314801"/>
                    <a:pt x="4884896" y="318611"/>
                  </a:cubicBezTo>
                  <a:cubicBezTo>
                    <a:pt x="4883944" y="320516"/>
                    <a:pt x="4882991" y="323374"/>
                    <a:pt x="4882039" y="326231"/>
                  </a:cubicBezTo>
                  <a:cubicBezTo>
                    <a:pt x="4882039" y="327184"/>
                    <a:pt x="4882039" y="327184"/>
                    <a:pt x="4882039" y="328136"/>
                  </a:cubicBezTo>
                  <a:cubicBezTo>
                    <a:pt x="4882039" y="327184"/>
                    <a:pt x="4882039" y="326231"/>
                    <a:pt x="4882039" y="326231"/>
                  </a:cubicBezTo>
                  <a:cubicBezTo>
                    <a:pt x="4880134" y="312896"/>
                    <a:pt x="4878229" y="300514"/>
                    <a:pt x="4877276" y="288131"/>
                  </a:cubicBezTo>
                  <a:cubicBezTo>
                    <a:pt x="4876324" y="279559"/>
                    <a:pt x="4874419" y="270986"/>
                    <a:pt x="4873466" y="263366"/>
                  </a:cubicBezTo>
                  <a:cubicBezTo>
                    <a:pt x="4875372" y="253841"/>
                    <a:pt x="4876324" y="245269"/>
                    <a:pt x="4878229" y="238601"/>
                  </a:cubicBezTo>
                  <a:cubicBezTo>
                    <a:pt x="4881087" y="221456"/>
                    <a:pt x="4882039" y="211931"/>
                    <a:pt x="4882039" y="211931"/>
                  </a:cubicBezTo>
                  <a:cubicBezTo>
                    <a:pt x="4882039" y="211931"/>
                    <a:pt x="4879181" y="221456"/>
                    <a:pt x="4874419" y="237649"/>
                  </a:cubicBezTo>
                  <a:cubicBezTo>
                    <a:pt x="4873466" y="241459"/>
                    <a:pt x="4872514" y="245269"/>
                    <a:pt x="4870609" y="249079"/>
                  </a:cubicBezTo>
                  <a:cubicBezTo>
                    <a:pt x="4869656" y="242411"/>
                    <a:pt x="4867751" y="236696"/>
                    <a:pt x="4866799" y="231934"/>
                  </a:cubicBezTo>
                  <a:cubicBezTo>
                    <a:pt x="4863941" y="218599"/>
                    <a:pt x="4862037" y="210979"/>
                    <a:pt x="4862037" y="210979"/>
                  </a:cubicBezTo>
                  <a:cubicBezTo>
                    <a:pt x="4862037" y="210979"/>
                    <a:pt x="4862037" y="218599"/>
                    <a:pt x="4862989" y="232886"/>
                  </a:cubicBezTo>
                  <a:cubicBezTo>
                    <a:pt x="4862989" y="237649"/>
                    <a:pt x="4863941" y="242411"/>
                    <a:pt x="4863941" y="248126"/>
                  </a:cubicBezTo>
                  <a:cubicBezTo>
                    <a:pt x="4863941" y="250984"/>
                    <a:pt x="4863941" y="255746"/>
                    <a:pt x="4863941" y="261461"/>
                  </a:cubicBezTo>
                  <a:cubicBezTo>
                    <a:pt x="4862989" y="262414"/>
                    <a:pt x="4862037" y="263366"/>
                    <a:pt x="4860131" y="264319"/>
                  </a:cubicBezTo>
                  <a:cubicBezTo>
                    <a:pt x="4856322" y="268129"/>
                    <a:pt x="4850606" y="272891"/>
                    <a:pt x="4843939" y="281464"/>
                  </a:cubicBezTo>
                  <a:cubicBezTo>
                    <a:pt x="4842987" y="277654"/>
                    <a:pt x="4842034" y="273844"/>
                    <a:pt x="4841081" y="270986"/>
                  </a:cubicBezTo>
                  <a:cubicBezTo>
                    <a:pt x="4842034" y="268129"/>
                    <a:pt x="4842987" y="266224"/>
                    <a:pt x="4842987" y="266224"/>
                  </a:cubicBezTo>
                  <a:cubicBezTo>
                    <a:pt x="4842987" y="266224"/>
                    <a:pt x="4842034" y="267176"/>
                    <a:pt x="4841081" y="269081"/>
                  </a:cubicBezTo>
                  <a:cubicBezTo>
                    <a:pt x="4840129" y="265271"/>
                    <a:pt x="4840129" y="262414"/>
                    <a:pt x="4840129" y="262414"/>
                  </a:cubicBezTo>
                  <a:cubicBezTo>
                    <a:pt x="4840129" y="262414"/>
                    <a:pt x="4840129" y="265271"/>
                    <a:pt x="4840129" y="270034"/>
                  </a:cubicBezTo>
                  <a:cubicBezTo>
                    <a:pt x="4838224" y="271939"/>
                    <a:pt x="4836319" y="274796"/>
                    <a:pt x="4833462" y="278606"/>
                  </a:cubicBezTo>
                  <a:cubicBezTo>
                    <a:pt x="4830604" y="283369"/>
                    <a:pt x="4826794" y="288131"/>
                    <a:pt x="4822984" y="294799"/>
                  </a:cubicBezTo>
                  <a:cubicBezTo>
                    <a:pt x="4821079" y="297656"/>
                    <a:pt x="4819174" y="301466"/>
                    <a:pt x="4816316" y="304324"/>
                  </a:cubicBezTo>
                  <a:cubicBezTo>
                    <a:pt x="4814412" y="308134"/>
                    <a:pt x="4812506" y="311944"/>
                    <a:pt x="4809649" y="315754"/>
                  </a:cubicBezTo>
                  <a:cubicBezTo>
                    <a:pt x="4809649" y="316706"/>
                    <a:pt x="4808697" y="317659"/>
                    <a:pt x="4807744" y="318611"/>
                  </a:cubicBezTo>
                  <a:cubicBezTo>
                    <a:pt x="4807744" y="309086"/>
                    <a:pt x="4807744" y="304324"/>
                    <a:pt x="4807744" y="304324"/>
                  </a:cubicBezTo>
                  <a:cubicBezTo>
                    <a:pt x="4807744" y="304324"/>
                    <a:pt x="4805839" y="312896"/>
                    <a:pt x="4803934" y="327184"/>
                  </a:cubicBezTo>
                  <a:cubicBezTo>
                    <a:pt x="4801076" y="331946"/>
                    <a:pt x="4798219" y="336709"/>
                    <a:pt x="4795362" y="342424"/>
                  </a:cubicBezTo>
                  <a:cubicBezTo>
                    <a:pt x="4795362" y="335756"/>
                    <a:pt x="4795362" y="330041"/>
                    <a:pt x="4795362" y="324326"/>
                  </a:cubicBezTo>
                  <a:cubicBezTo>
                    <a:pt x="4795362" y="319564"/>
                    <a:pt x="4795362" y="315754"/>
                    <a:pt x="4795362" y="311944"/>
                  </a:cubicBezTo>
                  <a:cubicBezTo>
                    <a:pt x="4796314" y="308134"/>
                    <a:pt x="4796314" y="305276"/>
                    <a:pt x="4796314" y="302419"/>
                  </a:cubicBezTo>
                  <a:cubicBezTo>
                    <a:pt x="4796314" y="300514"/>
                    <a:pt x="4796314" y="299561"/>
                    <a:pt x="4797266" y="297656"/>
                  </a:cubicBezTo>
                  <a:cubicBezTo>
                    <a:pt x="4799172" y="286226"/>
                    <a:pt x="4802029" y="274796"/>
                    <a:pt x="4803934" y="264319"/>
                  </a:cubicBezTo>
                  <a:cubicBezTo>
                    <a:pt x="4811554" y="221456"/>
                    <a:pt x="4815364" y="192881"/>
                    <a:pt x="4815364" y="192881"/>
                  </a:cubicBezTo>
                  <a:cubicBezTo>
                    <a:pt x="4815364" y="192881"/>
                    <a:pt x="4804887" y="220504"/>
                    <a:pt x="4792504" y="262414"/>
                  </a:cubicBezTo>
                  <a:cubicBezTo>
                    <a:pt x="4791551" y="264319"/>
                    <a:pt x="4791551" y="266224"/>
                    <a:pt x="4790599" y="268129"/>
                  </a:cubicBezTo>
                  <a:cubicBezTo>
                    <a:pt x="4788694" y="256699"/>
                    <a:pt x="4788694" y="250031"/>
                    <a:pt x="4788694" y="250031"/>
                  </a:cubicBezTo>
                  <a:cubicBezTo>
                    <a:pt x="4788694" y="250031"/>
                    <a:pt x="4788694" y="257651"/>
                    <a:pt x="4787741" y="270986"/>
                  </a:cubicBezTo>
                  <a:cubicBezTo>
                    <a:pt x="4787741" y="273844"/>
                    <a:pt x="4787741" y="277654"/>
                    <a:pt x="4787741" y="281464"/>
                  </a:cubicBezTo>
                  <a:cubicBezTo>
                    <a:pt x="4785837" y="287179"/>
                    <a:pt x="4783931" y="292894"/>
                    <a:pt x="4782979" y="299561"/>
                  </a:cubicBezTo>
                  <a:cubicBezTo>
                    <a:pt x="4782979" y="297656"/>
                    <a:pt x="4782979" y="295751"/>
                    <a:pt x="4782979" y="293846"/>
                  </a:cubicBezTo>
                  <a:cubicBezTo>
                    <a:pt x="4783931" y="282416"/>
                    <a:pt x="4783931" y="271939"/>
                    <a:pt x="4784884" y="263366"/>
                  </a:cubicBezTo>
                  <a:cubicBezTo>
                    <a:pt x="4785837" y="253841"/>
                    <a:pt x="4785837" y="246221"/>
                    <a:pt x="4786789" y="239554"/>
                  </a:cubicBezTo>
                  <a:cubicBezTo>
                    <a:pt x="4788694" y="226219"/>
                    <a:pt x="4789647" y="218599"/>
                    <a:pt x="4789647" y="218599"/>
                  </a:cubicBezTo>
                  <a:cubicBezTo>
                    <a:pt x="4789647" y="218599"/>
                    <a:pt x="4787741" y="226219"/>
                    <a:pt x="4782979" y="238601"/>
                  </a:cubicBezTo>
                  <a:cubicBezTo>
                    <a:pt x="4781074" y="245269"/>
                    <a:pt x="4779169" y="252889"/>
                    <a:pt x="4777264" y="262414"/>
                  </a:cubicBezTo>
                  <a:cubicBezTo>
                    <a:pt x="4776312" y="264319"/>
                    <a:pt x="4776312" y="266224"/>
                    <a:pt x="4776312" y="269081"/>
                  </a:cubicBezTo>
                  <a:cubicBezTo>
                    <a:pt x="4774406" y="257651"/>
                    <a:pt x="4773454" y="251936"/>
                    <a:pt x="4773454" y="251936"/>
                  </a:cubicBezTo>
                  <a:cubicBezTo>
                    <a:pt x="4773454" y="251936"/>
                    <a:pt x="4773454" y="264319"/>
                    <a:pt x="4773454" y="284321"/>
                  </a:cubicBezTo>
                  <a:cubicBezTo>
                    <a:pt x="4772501" y="287179"/>
                    <a:pt x="4772501" y="290989"/>
                    <a:pt x="4771549" y="293846"/>
                  </a:cubicBezTo>
                  <a:cubicBezTo>
                    <a:pt x="4771549" y="294799"/>
                    <a:pt x="4771549" y="294799"/>
                    <a:pt x="4771549" y="295751"/>
                  </a:cubicBezTo>
                  <a:cubicBezTo>
                    <a:pt x="4769644" y="273844"/>
                    <a:pt x="4767739" y="260509"/>
                    <a:pt x="4767739" y="260509"/>
                  </a:cubicBezTo>
                  <a:cubicBezTo>
                    <a:pt x="4767739" y="260509"/>
                    <a:pt x="4765834" y="274796"/>
                    <a:pt x="4764881" y="297656"/>
                  </a:cubicBezTo>
                  <a:cubicBezTo>
                    <a:pt x="4762024" y="290036"/>
                    <a:pt x="4758214" y="283369"/>
                    <a:pt x="4755356" y="276701"/>
                  </a:cubicBezTo>
                  <a:cubicBezTo>
                    <a:pt x="4753451" y="273844"/>
                    <a:pt x="4752499" y="271939"/>
                    <a:pt x="4750594" y="270034"/>
                  </a:cubicBezTo>
                  <a:cubicBezTo>
                    <a:pt x="4753451" y="260509"/>
                    <a:pt x="4755356" y="251936"/>
                    <a:pt x="4758214" y="243364"/>
                  </a:cubicBezTo>
                  <a:cubicBezTo>
                    <a:pt x="4767739" y="209074"/>
                    <a:pt x="4774406" y="180499"/>
                    <a:pt x="4780122" y="161449"/>
                  </a:cubicBezTo>
                  <a:cubicBezTo>
                    <a:pt x="4784884" y="141446"/>
                    <a:pt x="4787741" y="130016"/>
                    <a:pt x="4787741" y="130016"/>
                  </a:cubicBezTo>
                  <a:cubicBezTo>
                    <a:pt x="4787741" y="130016"/>
                    <a:pt x="4782979" y="140494"/>
                    <a:pt x="4776312" y="160496"/>
                  </a:cubicBezTo>
                  <a:cubicBezTo>
                    <a:pt x="4769644" y="179546"/>
                    <a:pt x="4759166" y="207169"/>
                    <a:pt x="4747737" y="240506"/>
                  </a:cubicBezTo>
                  <a:cubicBezTo>
                    <a:pt x="4745831" y="246221"/>
                    <a:pt x="4743926" y="251936"/>
                    <a:pt x="4742022" y="257651"/>
                  </a:cubicBezTo>
                  <a:cubicBezTo>
                    <a:pt x="4742022" y="257651"/>
                    <a:pt x="4742022" y="257651"/>
                    <a:pt x="4742022" y="257651"/>
                  </a:cubicBezTo>
                  <a:cubicBezTo>
                    <a:pt x="4737259" y="251936"/>
                    <a:pt x="4732497" y="248126"/>
                    <a:pt x="4727734" y="244316"/>
                  </a:cubicBezTo>
                  <a:cubicBezTo>
                    <a:pt x="4725829" y="242411"/>
                    <a:pt x="4722972" y="241459"/>
                    <a:pt x="4721066" y="240506"/>
                  </a:cubicBezTo>
                  <a:cubicBezTo>
                    <a:pt x="4719162" y="239554"/>
                    <a:pt x="4717256" y="238601"/>
                    <a:pt x="4716304" y="238601"/>
                  </a:cubicBezTo>
                  <a:cubicBezTo>
                    <a:pt x="4713447" y="237649"/>
                    <a:pt x="4712494" y="237649"/>
                    <a:pt x="4712494" y="237649"/>
                  </a:cubicBezTo>
                  <a:cubicBezTo>
                    <a:pt x="4712494" y="237649"/>
                    <a:pt x="4713447" y="238601"/>
                    <a:pt x="4716304" y="239554"/>
                  </a:cubicBezTo>
                  <a:cubicBezTo>
                    <a:pt x="4719162" y="240506"/>
                    <a:pt x="4722019" y="243364"/>
                    <a:pt x="4725829" y="246221"/>
                  </a:cubicBezTo>
                  <a:cubicBezTo>
                    <a:pt x="4729639" y="250031"/>
                    <a:pt x="4733449" y="254794"/>
                    <a:pt x="4736306" y="260509"/>
                  </a:cubicBezTo>
                  <a:cubicBezTo>
                    <a:pt x="4737259" y="262414"/>
                    <a:pt x="4738212" y="264319"/>
                    <a:pt x="4739164" y="266224"/>
                  </a:cubicBezTo>
                  <a:cubicBezTo>
                    <a:pt x="4736306" y="274796"/>
                    <a:pt x="4732497" y="284321"/>
                    <a:pt x="4729639" y="293846"/>
                  </a:cubicBezTo>
                  <a:cubicBezTo>
                    <a:pt x="4729639" y="294799"/>
                    <a:pt x="4729639" y="294799"/>
                    <a:pt x="4728687" y="295751"/>
                  </a:cubicBezTo>
                  <a:cubicBezTo>
                    <a:pt x="4728687" y="295751"/>
                    <a:pt x="4728687" y="295751"/>
                    <a:pt x="4728687" y="294799"/>
                  </a:cubicBezTo>
                  <a:cubicBezTo>
                    <a:pt x="4728687" y="291941"/>
                    <a:pt x="4728687" y="290989"/>
                    <a:pt x="4728687" y="290989"/>
                  </a:cubicBezTo>
                  <a:cubicBezTo>
                    <a:pt x="4728687" y="290989"/>
                    <a:pt x="4728687" y="291941"/>
                    <a:pt x="4727734" y="293846"/>
                  </a:cubicBezTo>
                  <a:cubicBezTo>
                    <a:pt x="4723924" y="285274"/>
                    <a:pt x="4720114" y="277654"/>
                    <a:pt x="4717256" y="270986"/>
                  </a:cubicBezTo>
                  <a:cubicBezTo>
                    <a:pt x="4716304" y="269081"/>
                    <a:pt x="4715351" y="267176"/>
                    <a:pt x="4714399" y="265271"/>
                  </a:cubicBezTo>
                  <a:cubicBezTo>
                    <a:pt x="4715351" y="257651"/>
                    <a:pt x="4716304" y="252889"/>
                    <a:pt x="4716304" y="252889"/>
                  </a:cubicBezTo>
                  <a:cubicBezTo>
                    <a:pt x="4716304" y="252889"/>
                    <a:pt x="4715351" y="256699"/>
                    <a:pt x="4713447" y="262414"/>
                  </a:cubicBezTo>
                  <a:cubicBezTo>
                    <a:pt x="4708684" y="252889"/>
                    <a:pt x="4706779" y="248126"/>
                    <a:pt x="4706779" y="248126"/>
                  </a:cubicBezTo>
                  <a:cubicBezTo>
                    <a:pt x="4706779" y="248126"/>
                    <a:pt x="4708684" y="254794"/>
                    <a:pt x="4712494" y="267176"/>
                  </a:cubicBezTo>
                  <a:cubicBezTo>
                    <a:pt x="4711541" y="270034"/>
                    <a:pt x="4710589" y="273844"/>
                    <a:pt x="4708684" y="277654"/>
                  </a:cubicBezTo>
                  <a:cubicBezTo>
                    <a:pt x="4700112" y="251936"/>
                    <a:pt x="4694397" y="236696"/>
                    <a:pt x="4694397" y="236696"/>
                  </a:cubicBezTo>
                  <a:cubicBezTo>
                    <a:pt x="4694397" y="236696"/>
                    <a:pt x="4697254" y="258604"/>
                    <a:pt x="4702969" y="293846"/>
                  </a:cubicBezTo>
                  <a:cubicBezTo>
                    <a:pt x="4700112" y="304324"/>
                    <a:pt x="4696301" y="317659"/>
                    <a:pt x="4691539" y="331946"/>
                  </a:cubicBezTo>
                  <a:cubicBezTo>
                    <a:pt x="4691539" y="330994"/>
                    <a:pt x="4690587" y="330041"/>
                    <a:pt x="4690587" y="329089"/>
                  </a:cubicBezTo>
                  <a:cubicBezTo>
                    <a:pt x="4685824" y="319564"/>
                    <a:pt x="4682966" y="313849"/>
                    <a:pt x="4682966" y="313849"/>
                  </a:cubicBezTo>
                  <a:cubicBezTo>
                    <a:pt x="4682966" y="313849"/>
                    <a:pt x="4683919" y="316706"/>
                    <a:pt x="4684872" y="322421"/>
                  </a:cubicBezTo>
                  <a:cubicBezTo>
                    <a:pt x="4684872" y="322421"/>
                    <a:pt x="4684872" y="322421"/>
                    <a:pt x="4684872" y="322421"/>
                  </a:cubicBezTo>
                  <a:cubicBezTo>
                    <a:pt x="4676299" y="310991"/>
                    <a:pt x="4671537" y="304324"/>
                    <a:pt x="4671537" y="304324"/>
                  </a:cubicBezTo>
                  <a:cubicBezTo>
                    <a:pt x="4671537" y="304324"/>
                    <a:pt x="4675347" y="311944"/>
                    <a:pt x="4682014" y="324326"/>
                  </a:cubicBezTo>
                  <a:cubicBezTo>
                    <a:pt x="4683919" y="328136"/>
                    <a:pt x="4686776" y="332899"/>
                    <a:pt x="4688681" y="337661"/>
                  </a:cubicBezTo>
                  <a:cubicBezTo>
                    <a:pt x="4688681" y="338614"/>
                    <a:pt x="4688681" y="339566"/>
                    <a:pt x="4689634" y="340519"/>
                  </a:cubicBezTo>
                  <a:cubicBezTo>
                    <a:pt x="4687729" y="349091"/>
                    <a:pt x="4684872" y="356711"/>
                    <a:pt x="4682966" y="366236"/>
                  </a:cubicBezTo>
                  <a:cubicBezTo>
                    <a:pt x="4681062" y="364331"/>
                    <a:pt x="4680109" y="361474"/>
                    <a:pt x="4678204" y="359569"/>
                  </a:cubicBezTo>
                  <a:cubicBezTo>
                    <a:pt x="4675347" y="355759"/>
                    <a:pt x="4671537" y="351949"/>
                    <a:pt x="4669631" y="349091"/>
                  </a:cubicBezTo>
                  <a:cubicBezTo>
                    <a:pt x="4669631" y="349091"/>
                    <a:pt x="4669631" y="349091"/>
                    <a:pt x="4668679" y="348139"/>
                  </a:cubicBezTo>
                  <a:cubicBezTo>
                    <a:pt x="4669631" y="341471"/>
                    <a:pt x="4669631" y="335756"/>
                    <a:pt x="4669631" y="330994"/>
                  </a:cubicBezTo>
                  <a:cubicBezTo>
                    <a:pt x="4670584" y="318611"/>
                    <a:pt x="4669631" y="310991"/>
                    <a:pt x="4669631" y="310991"/>
                  </a:cubicBezTo>
                  <a:cubicBezTo>
                    <a:pt x="4669631" y="310991"/>
                    <a:pt x="4669631" y="311944"/>
                    <a:pt x="4669631" y="313849"/>
                  </a:cubicBezTo>
                  <a:cubicBezTo>
                    <a:pt x="4669631" y="310039"/>
                    <a:pt x="4670584" y="305276"/>
                    <a:pt x="4670584" y="301466"/>
                  </a:cubicBezTo>
                  <a:cubicBezTo>
                    <a:pt x="4670584" y="296704"/>
                    <a:pt x="4670584" y="291941"/>
                    <a:pt x="4670584" y="287179"/>
                  </a:cubicBezTo>
                  <a:cubicBezTo>
                    <a:pt x="4672489" y="282416"/>
                    <a:pt x="4673441" y="278606"/>
                    <a:pt x="4675347" y="274796"/>
                  </a:cubicBezTo>
                  <a:cubicBezTo>
                    <a:pt x="4683919" y="259556"/>
                    <a:pt x="4689634" y="250984"/>
                    <a:pt x="4689634" y="250984"/>
                  </a:cubicBezTo>
                  <a:cubicBezTo>
                    <a:pt x="4689634" y="250984"/>
                    <a:pt x="4686776" y="254794"/>
                    <a:pt x="4681062" y="262414"/>
                  </a:cubicBezTo>
                  <a:cubicBezTo>
                    <a:pt x="4684872" y="252889"/>
                    <a:pt x="4686776" y="248126"/>
                    <a:pt x="4686776" y="248126"/>
                  </a:cubicBezTo>
                  <a:cubicBezTo>
                    <a:pt x="4686776" y="248126"/>
                    <a:pt x="4682966" y="254794"/>
                    <a:pt x="4675347" y="265271"/>
                  </a:cubicBezTo>
                  <a:cubicBezTo>
                    <a:pt x="4673441" y="267176"/>
                    <a:pt x="4672489" y="270034"/>
                    <a:pt x="4670584" y="272891"/>
                  </a:cubicBezTo>
                  <a:cubicBezTo>
                    <a:pt x="4670584" y="270986"/>
                    <a:pt x="4670584" y="270034"/>
                    <a:pt x="4670584" y="268129"/>
                  </a:cubicBezTo>
                  <a:cubicBezTo>
                    <a:pt x="4669631" y="261461"/>
                    <a:pt x="4669631" y="255746"/>
                    <a:pt x="4668679" y="250984"/>
                  </a:cubicBezTo>
                  <a:cubicBezTo>
                    <a:pt x="4668679" y="250031"/>
                    <a:pt x="4668679" y="248126"/>
                    <a:pt x="4669631" y="247174"/>
                  </a:cubicBezTo>
                  <a:cubicBezTo>
                    <a:pt x="4671537" y="230981"/>
                    <a:pt x="4671537" y="222409"/>
                    <a:pt x="4671537" y="222409"/>
                  </a:cubicBezTo>
                  <a:cubicBezTo>
                    <a:pt x="4671537" y="222409"/>
                    <a:pt x="4671537" y="224314"/>
                    <a:pt x="4670584" y="229076"/>
                  </a:cubicBezTo>
                  <a:cubicBezTo>
                    <a:pt x="4669631" y="231934"/>
                    <a:pt x="4668679" y="236696"/>
                    <a:pt x="4666774" y="242411"/>
                  </a:cubicBezTo>
                  <a:cubicBezTo>
                    <a:pt x="4666774" y="242411"/>
                    <a:pt x="4666774" y="242411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5822" y="235744"/>
                    <a:pt x="4663916" y="230981"/>
                    <a:pt x="4662012" y="228124"/>
                  </a:cubicBezTo>
                  <a:cubicBezTo>
                    <a:pt x="4661059" y="224314"/>
                    <a:pt x="4660106" y="222409"/>
                    <a:pt x="4660106" y="222409"/>
                  </a:cubicBezTo>
                  <a:cubicBezTo>
                    <a:pt x="4660106" y="222409"/>
                    <a:pt x="4660106" y="224314"/>
                    <a:pt x="4661059" y="228124"/>
                  </a:cubicBezTo>
                  <a:cubicBezTo>
                    <a:pt x="4662012" y="231934"/>
                    <a:pt x="4662964" y="237649"/>
                    <a:pt x="4662964" y="244316"/>
                  </a:cubicBezTo>
                  <a:cubicBezTo>
                    <a:pt x="4662964" y="245269"/>
                    <a:pt x="4662964" y="245269"/>
                    <a:pt x="4662964" y="246221"/>
                  </a:cubicBezTo>
                  <a:cubicBezTo>
                    <a:pt x="4662964" y="246221"/>
                    <a:pt x="4662964" y="246221"/>
                    <a:pt x="4662964" y="246221"/>
                  </a:cubicBezTo>
                  <a:cubicBezTo>
                    <a:pt x="4660106" y="250031"/>
                    <a:pt x="4657249" y="254794"/>
                    <a:pt x="4654391" y="262414"/>
                  </a:cubicBezTo>
                  <a:cubicBezTo>
                    <a:pt x="4653439" y="265271"/>
                    <a:pt x="4652487" y="268129"/>
                    <a:pt x="4650581" y="271939"/>
                  </a:cubicBezTo>
                  <a:cubicBezTo>
                    <a:pt x="4649629" y="267176"/>
                    <a:pt x="4647724" y="264319"/>
                    <a:pt x="4646772" y="261461"/>
                  </a:cubicBezTo>
                  <a:cubicBezTo>
                    <a:pt x="4646772" y="260509"/>
                    <a:pt x="4645819" y="259556"/>
                    <a:pt x="4645819" y="259556"/>
                  </a:cubicBezTo>
                  <a:cubicBezTo>
                    <a:pt x="4645819" y="257651"/>
                    <a:pt x="4646772" y="255746"/>
                    <a:pt x="4646772" y="253841"/>
                  </a:cubicBezTo>
                  <a:cubicBezTo>
                    <a:pt x="4648676" y="243364"/>
                    <a:pt x="4650581" y="234791"/>
                    <a:pt x="4653439" y="227171"/>
                  </a:cubicBezTo>
                  <a:cubicBezTo>
                    <a:pt x="4657249" y="212884"/>
                    <a:pt x="4660106" y="204311"/>
                    <a:pt x="4660106" y="204311"/>
                  </a:cubicBezTo>
                  <a:cubicBezTo>
                    <a:pt x="4660106" y="204311"/>
                    <a:pt x="4656297" y="211931"/>
                    <a:pt x="4650581" y="226219"/>
                  </a:cubicBezTo>
                  <a:cubicBezTo>
                    <a:pt x="4647724" y="232886"/>
                    <a:pt x="4643914" y="241459"/>
                    <a:pt x="4641056" y="251936"/>
                  </a:cubicBezTo>
                  <a:cubicBezTo>
                    <a:pt x="4639151" y="256699"/>
                    <a:pt x="4637247" y="261461"/>
                    <a:pt x="4636294" y="267176"/>
                  </a:cubicBezTo>
                  <a:cubicBezTo>
                    <a:pt x="4636294" y="264319"/>
                    <a:pt x="4636294" y="261461"/>
                    <a:pt x="4636294" y="259556"/>
                  </a:cubicBezTo>
                  <a:cubicBezTo>
                    <a:pt x="4636294" y="251936"/>
                    <a:pt x="4637247" y="246221"/>
                    <a:pt x="4638199" y="242411"/>
                  </a:cubicBezTo>
                  <a:cubicBezTo>
                    <a:pt x="4639151" y="238601"/>
                    <a:pt x="4639151" y="235744"/>
                    <a:pt x="4639151" y="235744"/>
                  </a:cubicBezTo>
                  <a:cubicBezTo>
                    <a:pt x="4639151" y="235744"/>
                    <a:pt x="4638199" y="237649"/>
                    <a:pt x="4637247" y="241459"/>
                  </a:cubicBezTo>
                  <a:cubicBezTo>
                    <a:pt x="4636294" y="245269"/>
                    <a:pt x="4633437" y="250984"/>
                    <a:pt x="4632484" y="258604"/>
                  </a:cubicBezTo>
                  <a:cubicBezTo>
                    <a:pt x="4632484" y="258604"/>
                    <a:pt x="4632484" y="258604"/>
                    <a:pt x="4632484" y="258604"/>
                  </a:cubicBezTo>
                  <a:cubicBezTo>
                    <a:pt x="4631531" y="255746"/>
                    <a:pt x="4631531" y="254794"/>
                    <a:pt x="4631531" y="254794"/>
                  </a:cubicBezTo>
                  <a:cubicBezTo>
                    <a:pt x="4631531" y="254794"/>
                    <a:pt x="4631531" y="256699"/>
                    <a:pt x="4632484" y="259556"/>
                  </a:cubicBezTo>
                  <a:cubicBezTo>
                    <a:pt x="4630579" y="267176"/>
                    <a:pt x="4629626" y="275749"/>
                    <a:pt x="4628674" y="285274"/>
                  </a:cubicBezTo>
                  <a:cubicBezTo>
                    <a:pt x="4628674" y="288131"/>
                    <a:pt x="4628674" y="290989"/>
                    <a:pt x="4628674" y="293846"/>
                  </a:cubicBezTo>
                  <a:cubicBezTo>
                    <a:pt x="4627722" y="296704"/>
                    <a:pt x="4626769" y="300514"/>
                    <a:pt x="4625816" y="303371"/>
                  </a:cubicBezTo>
                  <a:cubicBezTo>
                    <a:pt x="4619149" y="298609"/>
                    <a:pt x="4614387" y="295751"/>
                    <a:pt x="4610576" y="293846"/>
                  </a:cubicBezTo>
                  <a:cubicBezTo>
                    <a:pt x="4606766" y="291941"/>
                    <a:pt x="4604862" y="290989"/>
                    <a:pt x="4604862" y="290989"/>
                  </a:cubicBezTo>
                  <a:cubicBezTo>
                    <a:pt x="4604862" y="290989"/>
                    <a:pt x="4606766" y="291941"/>
                    <a:pt x="4610576" y="294799"/>
                  </a:cubicBezTo>
                  <a:cubicBezTo>
                    <a:pt x="4614387" y="296704"/>
                    <a:pt x="4619149" y="301466"/>
                    <a:pt x="4624864" y="307181"/>
                  </a:cubicBezTo>
                  <a:cubicBezTo>
                    <a:pt x="4624864" y="307181"/>
                    <a:pt x="4624864" y="307181"/>
                    <a:pt x="4625816" y="308134"/>
                  </a:cubicBezTo>
                  <a:cubicBezTo>
                    <a:pt x="4624864" y="313849"/>
                    <a:pt x="4622959" y="319564"/>
                    <a:pt x="4622006" y="325279"/>
                  </a:cubicBezTo>
                  <a:cubicBezTo>
                    <a:pt x="4621054" y="330994"/>
                    <a:pt x="4620101" y="337661"/>
                    <a:pt x="4619149" y="343376"/>
                  </a:cubicBezTo>
                  <a:cubicBezTo>
                    <a:pt x="4615339" y="330041"/>
                    <a:pt x="4611529" y="317659"/>
                    <a:pt x="4607719" y="306229"/>
                  </a:cubicBezTo>
                  <a:cubicBezTo>
                    <a:pt x="4605814" y="300514"/>
                    <a:pt x="4604862" y="295751"/>
                    <a:pt x="4602956" y="290989"/>
                  </a:cubicBezTo>
                  <a:cubicBezTo>
                    <a:pt x="4602004" y="282416"/>
                    <a:pt x="4601051" y="274796"/>
                    <a:pt x="4601051" y="269081"/>
                  </a:cubicBezTo>
                  <a:cubicBezTo>
                    <a:pt x="4599147" y="255746"/>
                    <a:pt x="4599147" y="248126"/>
                    <a:pt x="4599147" y="248126"/>
                  </a:cubicBezTo>
                  <a:cubicBezTo>
                    <a:pt x="4599147" y="248126"/>
                    <a:pt x="4598194" y="255746"/>
                    <a:pt x="4597241" y="269081"/>
                  </a:cubicBezTo>
                  <a:cubicBezTo>
                    <a:pt x="4597241" y="270034"/>
                    <a:pt x="4597241" y="270986"/>
                    <a:pt x="4597241" y="271939"/>
                  </a:cubicBezTo>
                  <a:cubicBezTo>
                    <a:pt x="4594384" y="263366"/>
                    <a:pt x="4591526" y="255746"/>
                    <a:pt x="4589622" y="250031"/>
                  </a:cubicBezTo>
                  <a:cubicBezTo>
                    <a:pt x="4589622" y="247174"/>
                    <a:pt x="4589622" y="244316"/>
                    <a:pt x="4589622" y="240506"/>
                  </a:cubicBezTo>
                  <a:cubicBezTo>
                    <a:pt x="4590574" y="225266"/>
                    <a:pt x="4590574" y="210979"/>
                    <a:pt x="4590574" y="197644"/>
                  </a:cubicBezTo>
                  <a:cubicBezTo>
                    <a:pt x="4591526" y="144304"/>
                    <a:pt x="4590574" y="109061"/>
                    <a:pt x="4590574" y="109061"/>
                  </a:cubicBezTo>
                  <a:cubicBezTo>
                    <a:pt x="4590574" y="109061"/>
                    <a:pt x="4584859" y="144304"/>
                    <a:pt x="4579144" y="197644"/>
                  </a:cubicBezTo>
                  <a:cubicBezTo>
                    <a:pt x="4578191" y="210979"/>
                    <a:pt x="4576287" y="225266"/>
                    <a:pt x="4574381" y="240506"/>
                  </a:cubicBezTo>
                  <a:cubicBezTo>
                    <a:pt x="4573429" y="245269"/>
                    <a:pt x="4573429" y="250984"/>
                    <a:pt x="4573429" y="256699"/>
                  </a:cubicBezTo>
                  <a:cubicBezTo>
                    <a:pt x="4573429" y="256699"/>
                    <a:pt x="4572476" y="257651"/>
                    <a:pt x="4572476" y="257651"/>
                  </a:cubicBezTo>
                  <a:cubicBezTo>
                    <a:pt x="4569619" y="259556"/>
                    <a:pt x="4566762" y="262414"/>
                    <a:pt x="4563904" y="265271"/>
                  </a:cubicBezTo>
                  <a:cubicBezTo>
                    <a:pt x="4563904" y="265271"/>
                    <a:pt x="4563904" y="264319"/>
                    <a:pt x="4563904" y="264319"/>
                  </a:cubicBezTo>
                  <a:cubicBezTo>
                    <a:pt x="4561999" y="261461"/>
                    <a:pt x="4560094" y="258604"/>
                    <a:pt x="4559141" y="255746"/>
                  </a:cubicBezTo>
                  <a:cubicBezTo>
                    <a:pt x="4559141" y="253841"/>
                    <a:pt x="4560094" y="250984"/>
                    <a:pt x="4560094" y="249079"/>
                  </a:cubicBezTo>
                  <a:cubicBezTo>
                    <a:pt x="4570572" y="195739"/>
                    <a:pt x="4576287" y="159544"/>
                    <a:pt x="4576287" y="159544"/>
                  </a:cubicBezTo>
                  <a:cubicBezTo>
                    <a:pt x="4576287" y="159544"/>
                    <a:pt x="4564856" y="192881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4316"/>
                    <a:pt x="4549616" y="245269"/>
                    <a:pt x="4549616" y="246221"/>
                  </a:cubicBezTo>
                  <a:cubicBezTo>
                    <a:pt x="4549616" y="247174"/>
                    <a:pt x="4549616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4854" y="261461"/>
                    <a:pt x="4540091" y="276701"/>
                    <a:pt x="4536281" y="292894"/>
                  </a:cubicBezTo>
                  <a:cubicBezTo>
                    <a:pt x="4534376" y="261461"/>
                    <a:pt x="4531519" y="241459"/>
                    <a:pt x="4531519" y="241459"/>
                  </a:cubicBezTo>
                  <a:cubicBezTo>
                    <a:pt x="4531519" y="241459"/>
                    <a:pt x="4527709" y="266224"/>
                    <a:pt x="4525804" y="303371"/>
                  </a:cubicBezTo>
                  <a:cubicBezTo>
                    <a:pt x="4525804" y="305276"/>
                    <a:pt x="4525804" y="307181"/>
                    <a:pt x="4525804" y="309086"/>
                  </a:cubicBezTo>
                  <a:cubicBezTo>
                    <a:pt x="4524851" y="308134"/>
                    <a:pt x="4524851" y="308134"/>
                    <a:pt x="4524851" y="308134"/>
                  </a:cubicBezTo>
                  <a:cubicBezTo>
                    <a:pt x="4524851" y="308134"/>
                    <a:pt x="4524851" y="309086"/>
                    <a:pt x="4525804" y="310039"/>
                  </a:cubicBezTo>
                  <a:cubicBezTo>
                    <a:pt x="4524851" y="317659"/>
                    <a:pt x="4524851" y="325279"/>
                    <a:pt x="4523899" y="333851"/>
                  </a:cubicBezTo>
                  <a:cubicBezTo>
                    <a:pt x="4523899" y="334804"/>
                    <a:pt x="4523899" y="336709"/>
                    <a:pt x="4523899" y="337661"/>
                  </a:cubicBezTo>
                  <a:cubicBezTo>
                    <a:pt x="4523899" y="338614"/>
                    <a:pt x="4523899" y="338614"/>
                    <a:pt x="4522947" y="339566"/>
                  </a:cubicBezTo>
                  <a:cubicBezTo>
                    <a:pt x="4521041" y="333851"/>
                    <a:pt x="4519137" y="328136"/>
                    <a:pt x="4517231" y="322421"/>
                  </a:cubicBezTo>
                  <a:cubicBezTo>
                    <a:pt x="4516279" y="314801"/>
                    <a:pt x="4515326" y="307181"/>
                    <a:pt x="4514374" y="301466"/>
                  </a:cubicBezTo>
                  <a:cubicBezTo>
                    <a:pt x="4515326" y="299561"/>
                    <a:pt x="4516279" y="298609"/>
                    <a:pt x="4517231" y="297656"/>
                  </a:cubicBezTo>
                  <a:cubicBezTo>
                    <a:pt x="4520089" y="293846"/>
                    <a:pt x="4521041" y="291941"/>
                    <a:pt x="4521041" y="291941"/>
                  </a:cubicBezTo>
                  <a:cubicBezTo>
                    <a:pt x="4521041" y="291941"/>
                    <a:pt x="4519137" y="293846"/>
                    <a:pt x="4516279" y="297656"/>
                  </a:cubicBezTo>
                  <a:cubicBezTo>
                    <a:pt x="4515326" y="298609"/>
                    <a:pt x="4515326" y="299561"/>
                    <a:pt x="4514374" y="300514"/>
                  </a:cubicBezTo>
                  <a:cubicBezTo>
                    <a:pt x="4514374" y="299561"/>
                    <a:pt x="4514374" y="299561"/>
                    <a:pt x="4514374" y="298609"/>
                  </a:cubicBezTo>
                  <a:cubicBezTo>
                    <a:pt x="4515326" y="296704"/>
                    <a:pt x="4516279" y="294799"/>
                    <a:pt x="4517231" y="293846"/>
                  </a:cubicBezTo>
                  <a:cubicBezTo>
                    <a:pt x="4519137" y="290036"/>
                    <a:pt x="4520089" y="288131"/>
                    <a:pt x="4520089" y="288131"/>
                  </a:cubicBezTo>
                  <a:cubicBezTo>
                    <a:pt x="4520089" y="288131"/>
                    <a:pt x="4519137" y="290036"/>
                    <a:pt x="4516279" y="292894"/>
                  </a:cubicBezTo>
                  <a:cubicBezTo>
                    <a:pt x="4515326" y="293846"/>
                    <a:pt x="4515326" y="294799"/>
                    <a:pt x="4514374" y="295751"/>
                  </a:cubicBezTo>
                  <a:cubicBezTo>
                    <a:pt x="4513422" y="290036"/>
                    <a:pt x="4512469" y="285274"/>
                    <a:pt x="4512469" y="281464"/>
                  </a:cubicBezTo>
                  <a:cubicBezTo>
                    <a:pt x="4511516" y="272891"/>
                    <a:pt x="4511516" y="268129"/>
                    <a:pt x="4511516" y="268129"/>
                  </a:cubicBezTo>
                  <a:cubicBezTo>
                    <a:pt x="4511516" y="268129"/>
                    <a:pt x="4511516" y="270034"/>
                    <a:pt x="4510564" y="272891"/>
                  </a:cubicBezTo>
                  <a:cubicBezTo>
                    <a:pt x="4508659" y="259556"/>
                    <a:pt x="4506754" y="250984"/>
                    <a:pt x="4506754" y="250984"/>
                  </a:cubicBezTo>
                  <a:cubicBezTo>
                    <a:pt x="4506754" y="250984"/>
                    <a:pt x="4506754" y="267176"/>
                    <a:pt x="4506754" y="292894"/>
                  </a:cubicBezTo>
                  <a:cubicBezTo>
                    <a:pt x="4504849" y="289084"/>
                    <a:pt x="4502944" y="285274"/>
                    <a:pt x="4501991" y="282416"/>
                  </a:cubicBezTo>
                  <a:cubicBezTo>
                    <a:pt x="4499134" y="276701"/>
                    <a:pt x="4496276" y="271939"/>
                    <a:pt x="4494372" y="267176"/>
                  </a:cubicBezTo>
                  <a:cubicBezTo>
                    <a:pt x="4491514" y="262414"/>
                    <a:pt x="4489609" y="258604"/>
                    <a:pt x="4486751" y="254794"/>
                  </a:cubicBezTo>
                  <a:cubicBezTo>
                    <a:pt x="4483894" y="250984"/>
                    <a:pt x="4481989" y="248126"/>
                    <a:pt x="4480084" y="245269"/>
                  </a:cubicBezTo>
                  <a:cubicBezTo>
                    <a:pt x="4478179" y="242411"/>
                    <a:pt x="4476274" y="240506"/>
                    <a:pt x="4474369" y="238601"/>
                  </a:cubicBezTo>
                  <a:cubicBezTo>
                    <a:pt x="4471512" y="235744"/>
                    <a:pt x="4470559" y="233839"/>
                    <a:pt x="4469606" y="233839"/>
                  </a:cubicBezTo>
                  <a:cubicBezTo>
                    <a:pt x="4470559" y="230981"/>
                    <a:pt x="4471512" y="228124"/>
                    <a:pt x="4471512" y="225266"/>
                  </a:cubicBezTo>
                  <a:cubicBezTo>
                    <a:pt x="4474369" y="214789"/>
                    <a:pt x="4476274" y="206216"/>
                    <a:pt x="4477226" y="198596"/>
                  </a:cubicBezTo>
                  <a:cubicBezTo>
                    <a:pt x="4480084" y="184309"/>
                    <a:pt x="4481037" y="175736"/>
                    <a:pt x="4481037" y="175736"/>
                  </a:cubicBezTo>
                  <a:cubicBezTo>
                    <a:pt x="4481037" y="175736"/>
                    <a:pt x="4478179" y="183356"/>
                    <a:pt x="4473416" y="197644"/>
                  </a:cubicBezTo>
                  <a:cubicBezTo>
                    <a:pt x="4471512" y="204311"/>
                    <a:pt x="4467701" y="212884"/>
                    <a:pt x="4463891" y="222409"/>
                  </a:cubicBezTo>
                  <a:cubicBezTo>
                    <a:pt x="4461034" y="229076"/>
                    <a:pt x="4458176" y="236696"/>
                    <a:pt x="4455319" y="244316"/>
                  </a:cubicBezTo>
                  <a:cubicBezTo>
                    <a:pt x="4454366" y="240506"/>
                    <a:pt x="4453414" y="237649"/>
                    <a:pt x="4453414" y="237649"/>
                  </a:cubicBezTo>
                  <a:cubicBezTo>
                    <a:pt x="4453414" y="237649"/>
                    <a:pt x="4453414" y="240506"/>
                    <a:pt x="4454366" y="247174"/>
                  </a:cubicBezTo>
                  <a:cubicBezTo>
                    <a:pt x="4453414" y="249079"/>
                    <a:pt x="4452462" y="251936"/>
                    <a:pt x="4451509" y="253841"/>
                  </a:cubicBezTo>
                  <a:cubicBezTo>
                    <a:pt x="4446747" y="265271"/>
                    <a:pt x="4441984" y="276701"/>
                    <a:pt x="4436269" y="289084"/>
                  </a:cubicBezTo>
                  <a:cubicBezTo>
                    <a:pt x="4436269" y="288131"/>
                    <a:pt x="4435316" y="288131"/>
                    <a:pt x="4435316" y="287179"/>
                  </a:cubicBezTo>
                  <a:cubicBezTo>
                    <a:pt x="4436269" y="283369"/>
                    <a:pt x="4437222" y="278606"/>
                    <a:pt x="4438174" y="274796"/>
                  </a:cubicBezTo>
                  <a:cubicBezTo>
                    <a:pt x="4440079" y="265271"/>
                    <a:pt x="4441984" y="255746"/>
                    <a:pt x="4444841" y="247174"/>
                  </a:cubicBezTo>
                  <a:cubicBezTo>
                    <a:pt x="4449604" y="229076"/>
                    <a:pt x="4452462" y="211931"/>
                    <a:pt x="4454366" y="195739"/>
                  </a:cubicBezTo>
                  <a:cubicBezTo>
                    <a:pt x="4457224" y="179546"/>
                    <a:pt x="4459129" y="165259"/>
                    <a:pt x="4460081" y="151924"/>
                  </a:cubicBezTo>
                  <a:cubicBezTo>
                    <a:pt x="4461034" y="145256"/>
                    <a:pt x="4461987" y="139541"/>
                    <a:pt x="4461987" y="133826"/>
                  </a:cubicBezTo>
                  <a:cubicBezTo>
                    <a:pt x="4461987" y="128111"/>
                    <a:pt x="4462939" y="123349"/>
                    <a:pt x="4462939" y="118586"/>
                  </a:cubicBezTo>
                  <a:cubicBezTo>
                    <a:pt x="4463891" y="99536"/>
                    <a:pt x="4463891" y="89059"/>
                    <a:pt x="4463891" y="89059"/>
                  </a:cubicBezTo>
                  <a:cubicBezTo>
                    <a:pt x="4463891" y="89059"/>
                    <a:pt x="4461987" y="99536"/>
                    <a:pt x="4458176" y="118586"/>
                  </a:cubicBezTo>
                  <a:cubicBezTo>
                    <a:pt x="4457224" y="123349"/>
                    <a:pt x="4456272" y="128111"/>
                    <a:pt x="4455319" y="133826"/>
                  </a:cubicBezTo>
                  <a:cubicBezTo>
                    <a:pt x="4454366" y="139541"/>
                    <a:pt x="4452462" y="145256"/>
                    <a:pt x="4451509" y="151924"/>
                  </a:cubicBezTo>
                  <a:cubicBezTo>
                    <a:pt x="4448651" y="164306"/>
                    <a:pt x="4445794" y="178594"/>
                    <a:pt x="4441984" y="194786"/>
                  </a:cubicBezTo>
                  <a:cubicBezTo>
                    <a:pt x="4438174" y="210026"/>
                    <a:pt x="4434364" y="227171"/>
                    <a:pt x="4428649" y="245269"/>
                  </a:cubicBezTo>
                  <a:cubicBezTo>
                    <a:pt x="4426744" y="252889"/>
                    <a:pt x="4423887" y="261461"/>
                    <a:pt x="4421981" y="269081"/>
                  </a:cubicBezTo>
                  <a:cubicBezTo>
                    <a:pt x="4419124" y="265271"/>
                    <a:pt x="4417219" y="261461"/>
                    <a:pt x="4414362" y="258604"/>
                  </a:cubicBezTo>
                  <a:cubicBezTo>
                    <a:pt x="4406741" y="247174"/>
                    <a:pt x="4400074" y="237649"/>
                    <a:pt x="4394359" y="230029"/>
                  </a:cubicBezTo>
                  <a:cubicBezTo>
                    <a:pt x="4391501" y="227171"/>
                    <a:pt x="4389597" y="224314"/>
                    <a:pt x="4387691" y="221456"/>
                  </a:cubicBezTo>
                  <a:cubicBezTo>
                    <a:pt x="4392454" y="195739"/>
                    <a:pt x="4395312" y="180499"/>
                    <a:pt x="4395312" y="180499"/>
                  </a:cubicBezTo>
                  <a:cubicBezTo>
                    <a:pt x="4395312" y="180499"/>
                    <a:pt x="4390549" y="193834"/>
                    <a:pt x="4382929" y="215741"/>
                  </a:cubicBezTo>
                  <a:cubicBezTo>
                    <a:pt x="4378166" y="209074"/>
                    <a:pt x="4375309" y="206216"/>
                    <a:pt x="4375309" y="206216"/>
                  </a:cubicBezTo>
                  <a:cubicBezTo>
                    <a:pt x="4375309" y="206216"/>
                    <a:pt x="4378166" y="210979"/>
                    <a:pt x="4381976" y="218599"/>
                  </a:cubicBezTo>
                  <a:cubicBezTo>
                    <a:pt x="4378166" y="230029"/>
                    <a:pt x="4374356" y="244316"/>
                    <a:pt x="4369594" y="259556"/>
                  </a:cubicBezTo>
                  <a:cubicBezTo>
                    <a:pt x="4368641" y="248126"/>
                    <a:pt x="4368641" y="241459"/>
                    <a:pt x="4368641" y="241459"/>
                  </a:cubicBezTo>
                  <a:cubicBezTo>
                    <a:pt x="4368641" y="241459"/>
                    <a:pt x="4367689" y="249079"/>
                    <a:pt x="4366737" y="263366"/>
                  </a:cubicBezTo>
                  <a:cubicBezTo>
                    <a:pt x="4366737" y="267176"/>
                    <a:pt x="4365784" y="270986"/>
                    <a:pt x="4365784" y="274796"/>
                  </a:cubicBezTo>
                  <a:cubicBezTo>
                    <a:pt x="4364831" y="277654"/>
                    <a:pt x="4363879" y="281464"/>
                    <a:pt x="4362926" y="285274"/>
                  </a:cubicBezTo>
                  <a:cubicBezTo>
                    <a:pt x="4362926" y="284321"/>
                    <a:pt x="4362926" y="283369"/>
                    <a:pt x="4362926" y="282416"/>
                  </a:cubicBezTo>
                  <a:cubicBezTo>
                    <a:pt x="4361974" y="269081"/>
                    <a:pt x="4361022" y="261461"/>
                    <a:pt x="4361022" y="261461"/>
                  </a:cubicBezTo>
                  <a:cubicBezTo>
                    <a:pt x="4361022" y="261461"/>
                    <a:pt x="4360069" y="269081"/>
                    <a:pt x="4359116" y="283369"/>
                  </a:cubicBezTo>
                  <a:cubicBezTo>
                    <a:pt x="4359116" y="285274"/>
                    <a:pt x="4359116" y="288131"/>
                    <a:pt x="4359116" y="290989"/>
                  </a:cubicBezTo>
                  <a:cubicBezTo>
                    <a:pt x="4358164" y="291941"/>
                    <a:pt x="4358164" y="293846"/>
                    <a:pt x="4357212" y="295751"/>
                  </a:cubicBezTo>
                  <a:cubicBezTo>
                    <a:pt x="4355306" y="291941"/>
                    <a:pt x="4353401" y="288131"/>
                    <a:pt x="4351497" y="284321"/>
                  </a:cubicBezTo>
                  <a:cubicBezTo>
                    <a:pt x="4351497" y="274796"/>
                    <a:pt x="4351497" y="266224"/>
                    <a:pt x="4351497" y="257651"/>
                  </a:cubicBezTo>
                  <a:cubicBezTo>
                    <a:pt x="4351497" y="250984"/>
                    <a:pt x="4351497" y="245269"/>
                    <a:pt x="4351497" y="238601"/>
                  </a:cubicBezTo>
                  <a:cubicBezTo>
                    <a:pt x="4351497" y="232886"/>
                    <a:pt x="4350544" y="227171"/>
                    <a:pt x="4349591" y="221456"/>
                  </a:cubicBezTo>
                  <a:cubicBezTo>
                    <a:pt x="4348639" y="210979"/>
                    <a:pt x="4346734" y="201454"/>
                    <a:pt x="4345781" y="194786"/>
                  </a:cubicBezTo>
                  <a:cubicBezTo>
                    <a:pt x="4343876" y="179546"/>
                    <a:pt x="4342924" y="170974"/>
                    <a:pt x="4342924" y="170974"/>
                  </a:cubicBezTo>
                  <a:cubicBezTo>
                    <a:pt x="4342924" y="170974"/>
                    <a:pt x="4342924" y="179546"/>
                    <a:pt x="4341972" y="194786"/>
                  </a:cubicBezTo>
                  <a:cubicBezTo>
                    <a:pt x="4341972" y="201454"/>
                    <a:pt x="4341972" y="209074"/>
                    <a:pt x="4341972" y="217646"/>
                  </a:cubicBezTo>
                  <a:cubicBezTo>
                    <a:pt x="4341019" y="210026"/>
                    <a:pt x="4340066" y="205264"/>
                    <a:pt x="4340066" y="205264"/>
                  </a:cubicBezTo>
                  <a:cubicBezTo>
                    <a:pt x="4340066" y="205264"/>
                    <a:pt x="4340066" y="212884"/>
                    <a:pt x="4339114" y="226219"/>
                  </a:cubicBezTo>
                  <a:cubicBezTo>
                    <a:pt x="4339114" y="232886"/>
                    <a:pt x="4339114" y="240506"/>
                    <a:pt x="4338162" y="250031"/>
                  </a:cubicBezTo>
                  <a:cubicBezTo>
                    <a:pt x="4338162" y="250984"/>
                    <a:pt x="4338162" y="251936"/>
                    <a:pt x="4338162" y="252889"/>
                  </a:cubicBezTo>
                  <a:cubicBezTo>
                    <a:pt x="4338162" y="251936"/>
                    <a:pt x="4337209" y="250984"/>
                    <a:pt x="4337209" y="250984"/>
                  </a:cubicBezTo>
                  <a:cubicBezTo>
                    <a:pt x="4330541" y="231934"/>
                    <a:pt x="4324826" y="213836"/>
                    <a:pt x="4318159" y="196691"/>
                  </a:cubicBezTo>
                  <a:cubicBezTo>
                    <a:pt x="4306729" y="163354"/>
                    <a:pt x="4296251" y="135731"/>
                    <a:pt x="4289584" y="116681"/>
                  </a:cubicBezTo>
                  <a:cubicBezTo>
                    <a:pt x="4282916" y="97631"/>
                    <a:pt x="4278154" y="86201"/>
                    <a:pt x="4278154" y="86201"/>
                  </a:cubicBezTo>
                  <a:cubicBezTo>
                    <a:pt x="4278154" y="86201"/>
                    <a:pt x="4281012" y="97631"/>
                    <a:pt x="4285774" y="117634"/>
                  </a:cubicBezTo>
                  <a:cubicBezTo>
                    <a:pt x="4291489" y="137636"/>
                    <a:pt x="4298156" y="166211"/>
                    <a:pt x="4307681" y="199549"/>
                  </a:cubicBezTo>
                  <a:cubicBezTo>
                    <a:pt x="4315301" y="228124"/>
                    <a:pt x="4324826" y="261461"/>
                    <a:pt x="4334351" y="295751"/>
                  </a:cubicBezTo>
                  <a:cubicBezTo>
                    <a:pt x="4334351" y="295751"/>
                    <a:pt x="4334351" y="296704"/>
                    <a:pt x="4334351" y="296704"/>
                  </a:cubicBezTo>
                  <a:cubicBezTo>
                    <a:pt x="4334351" y="295751"/>
                    <a:pt x="4334351" y="294799"/>
                    <a:pt x="4334351" y="294799"/>
                  </a:cubicBezTo>
                  <a:cubicBezTo>
                    <a:pt x="4334351" y="294799"/>
                    <a:pt x="4334351" y="296704"/>
                    <a:pt x="4334351" y="301466"/>
                  </a:cubicBezTo>
                  <a:cubicBezTo>
                    <a:pt x="4334351" y="306229"/>
                    <a:pt x="4333399" y="310991"/>
                    <a:pt x="4333399" y="315754"/>
                  </a:cubicBezTo>
                  <a:cubicBezTo>
                    <a:pt x="4332447" y="325279"/>
                    <a:pt x="4331494" y="334804"/>
                    <a:pt x="4329589" y="344329"/>
                  </a:cubicBezTo>
                  <a:cubicBezTo>
                    <a:pt x="4329589" y="344329"/>
                    <a:pt x="4328637" y="343376"/>
                    <a:pt x="4328637" y="343376"/>
                  </a:cubicBezTo>
                  <a:cubicBezTo>
                    <a:pt x="4327684" y="342424"/>
                    <a:pt x="4327684" y="341471"/>
                    <a:pt x="4326731" y="340519"/>
                  </a:cubicBezTo>
                  <a:cubicBezTo>
                    <a:pt x="4326731" y="338614"/>
                    <a:pt x="4325779" y="335756"/>
                    <a:pt x="4325779" y="333851"/>
                  </a:cubicBezTo>
                  <a:cubicBezTo>
                    <a:pt x="4321969" y="309086"/>
                    <a:pt x="4318159" y="286226"/>
                    <a:pt x="4315301" y="267176"/>
                  </a:cubicBezTo>
                  <a:cubicBezTo>
                    <a:pt x="4308634" y="228124"/>
                    <a:pt x="4301966" y="202406"/>
                    <a:pt x="4301966" y="202406"/>
                  </a:cubicBezTo>
                  <a:cubicBezTo>
                    <a:pt x="4301966" y="202406"/>
                    <a:pt x="4301966" y="229076"/>
                    <a:pt x="4303872" y="268129"/>
                  </a:cubicBezTo>
                  <a:cubicBezTo>
                    <a:pt x="4303872" y="270034"/>
                    <a:pt x="4303872" y="271939"/>
                    <a:pt x="4303872" y="274796"/>
                  </a:cubicBezTo>
                  <a:cubicBezTo>
                    <a:pt x="4302919" y="279559"/>
                    <a:pt x="4302919" y="284321"/>
                    <a:pt x="4301966" y="290036"/>
                  </a:cubicBezTo>
                  <a:cubicBezTo>
                    <a:pt x="4301966" y="292894"/>
                    <a:pt x="4301014" y="296704"/>
                    <a:pt x="4300062" y="300514"/>
                  </a:cubicBezTo>
                  <a:cubicBezTo>
                    <a:pt x="4296251" y="295751"/>
                    <a:pt x="4292441" y="290989"/>
                    <a:pt x="4288631" y="286226"/>
                  </a:cubicBezTo>
                  <a:cubicBezTo>
                    <a:pt x="4292441" y="292894"/>
                    <a:pt x="4295299" y="298609"/>
                    <a:pt x="4299109" y="305276"/>
                  </a:cubicBezTo>
                  <a:cubicBezTo>
                    <a:pt x="4298156" y="310991"/>
                    <a:pt x="4297204" y="316706"/>
                    <a:pt x="4296251" y="323374"/>
                  </a:cubicBezTo>
                  <a:cubicBezTo>
                    <a:pt x="4295299" y="330041"/>
                    <a:pt x="4293394" y="337661"/>
                    <a:pt x="4292441" y="346234"/>
                  </a:cubicBezTo>
                  <a:cubicBezTo>
                    <a:pt x="4291489" y="345281"/>
                    <a:pt x="4291489" y="344329"/>
                    <a:pt x="4290537" y="343376"/>
                  </a:cubicBezTo>
                  <a:cubicBezTo>
                    <a:pt x="4289584" y="330994"/>
                    <a:pt x="4289584" y="319564"/>
                    <a:pt x="4288631" y="308134"/>
                  </a:cubicBezTo>
                  <a:cubicBezTo>
                    <a:pt x="4285774" y="262414"/>
                    <a:pt x="4281964" y="231934"/>
                    <a:pt x="4281964" y="231934"/>
                  </a:cubicBezTo>
                  <a:cubicBezTo>
                    <a:pt x="4281964" y="231934"/>
                    <a:pt x="4279106" y="262414"/>
                    <a:pt x="4277201" y="309086"/>
                  </a:cubicBezTo>
                  <a:cubicBezTo>
                    <a:pt x="4277201" y="311944"/>
                    <a:pt x="4277201" y="315754"/>
                    <a:pt x="4277201" y="318611"/>
                  </a:cubicBezTo>
                  <a:cubicBezTo>
                    <a:pt x="4276249" y="315754"/>
                    <a:pt x="4274344" y="312896"/>
                    <a:pt x="4273391" y="310039"/>
                  </a:cubicBezTo>
                  <a:cubicBezTo>
                    <a:pt x="4273391" y="308134"/>
                    <a:pt x="4272439" y="305276"/>
                    <a:pt x="4272439" y="303371"/>
                  </a:cubicBezTo>
                  <a:cubicBezTo>
                    <a:pt x="4271487" y="292894"/>
                    <a:pt x="4271487" y="283369"/>
                    <a:pt x="4270534" y="273844"/>
                  </a:cubicBezTo>
                  <a:cubicBezTo>
                    <a:pt x="4270534" y="269081"/>
                    <a:pt x="4269581" y="265271"/>
                    <a:pt x="4269581" y="260509"/>
                  </a:cubicBezTo>
                  <a:cubicBezTo>
                    <a:pt x="4269581" y="258604"/>
                    <a:pt x="4269581" y="257651"/>
                    <a:pt x="4269581" y="255746"/>
                  </a:cubicBezTo>
                  <a:cubicBezTo>
                    <a:pt x="4269581" y="248126"/>
                    <a:pt x="4270534" y="241459"/>
                    <a:pt x="4270534" y="234791"/>
                  </a:cubicBezTo>
                  <a:cubicBezTo>
                    <a:pt x="4273391" y="187166"/>
                    <a:pt x="4273391" y="155734"/>
                    <a:pt x="4273391" y="155734"/>
                  </a:cubicBezTo>
                  <a:cubicBezTo>
                    <a:pt x="4273391" y="155734"/>
                    <a:pt x="4265772" y="187166"/>
                    <a:pt x="4259104" y="233839"/>
                  </a:cubicBezTo>
                  <a:cubicBezTo>
                    <a:pt x="4257199" y="245269"/>
                    <a:pt x="4255294" y="258604"/>
                    <a:pt x="4253389" y="271939"/>
                  </a:cubicBezTo>
                  <a:cubicBezTo>
                    <a:pt x="4253389" y="270986"/>
                    <a:pt x="4252437" y="270986"/>
                    <a:pt x="4252437" y="270034"/>
                  </a:cubicBezTo>
                  <a:cubicBezTo>
                    <a:pt x="4252437" y="267176"/>
                    <a:pt x="4253389" y="264319"/>
                    <a:pt x="4253389" y="262414"/>
                  </a:cubicBezTo>
                  <a:cubicBezTo>
                    <a:pt x="4255294" y="248126"/>
                    <a:pt x="4255294" y="240506"/>
                    <a:pt x="4255294" y="240506"/>
                  </a:cubicBezTo>
                  <a:cubicBezTo>
                    <a:pt x="4255294" y="240506"/>
                    <a:pt x="4253389" y="248126"/>
                    <a:pt x="4249579" y="262414"/>
                  </a:cubicBezTo>
                  <a:cubicBezTo>
                    <a:pt x="4249579" y="263366"/>
                    <a:pt x="4249579" y="264319"/>
                    <a:pt x="4248626" y="264319"/>
                  </a:cubicBezTo>
                  <a:cubicBezTo>
                    <a:pt x="4247674" y="263366"/>
                    <a:pt x="4247674" y="262414"/>
                    <a:pt x="4246722" y="261461"/>
                  </a:cubicBezTo>
                  <a:cubicBezTo>
                    <a:pt x="4245769" y="260509"/>
                    <a:pt x="4244816" y="259556"/>
                    <a:pt x="4244816" y="257651"/>
                  </a:cubicBezTo>
                  <a:cubicBezTo>
                    <a:pt x="4244816" y="253841"/>
                    <a:pt x="4244816" y="251936"/>
                    <a:pt x="4244816" y="251936"/>
                  </a:cubicBezTo>
                  <a:cubicBezTo>
                    <a:pt x="4244816" y="251936"/>
                    <a:pt x="4244816" y="253841"/>
                    <a:pt x="4243864" y="256699"/>
                  </a:cubicBezTo>
                  <a:cubicBezTo>
                    <a:pt x="4242912" y="254794"/>
                    <a:pt x="4241959" y="252889"/>
                    <a:pt x="4240054" y="251936"/>
                  </a:cubicBezTo>
                  <a:cubicBezTo>
                    <a:pt x="4236244" y="246221"/>
                    <a:pt x="4232434" y="240506"/>
                    <a:pt x="4229576" y="235744"/>
                  </a:cubicBezTo>
                  <a:cubicBezTo>
                    <a:pt x="4223862" y="227171"/>
                    <a:pt x="4220051" y="222409"/>
                    <a:pt x="4220051" y="222409"/>
                  </a:cubicBezTo>
                  <a:cubicBezTo>
                    <a:pt x="4220051" y="222409"/>
                    <a:pt x="4221956" y="228124"/>
                    <a:pt x="4226719" y="237649"/>
                  </a:cubicBezTo>
                  <a:cubicBezTo>
                    <a:pt x="4228624" y="242411"/>
                    <a:pt x="4231481" y="248126"/>
                    <a:pt x="4234339" y="254794"/>
                  </a:cubicBezTo>
                  <a:cubicBezTo>
                    <a:pt x="4235291" y="255746"/>
                    <a:pt x="4235291" y="257651"/>
                    <a:pt x="4236244" y="258604"/>
                  </a:cubicBezTo>
                  <a:cubicBezTo>
                    <a:pt x="4234339" y="256699"/>
                    <a:pt x="4233387" y="253841"/>
                    <a:pt x="4231481" y="251936"/>
                  </a:cubicBezTo>
                  <a:cubicBezTo>
                    <a:pt x="4227672" y="246221"/>
                    <a:pt x="4223862" y="242411"/>
                    <a:pt x="4220051" y="237649"/>
                  </a:cubicBezTo>
                  <a:cubicBezTo>
                    <a:pt x="4213384" y="229076"/>
                    <a:pt x="4206716" y="223361"/>
                    <a:pt x="4202906" y="219551"/>
                  </a:cubicBezTo>
                  <a:cubicBezTo>
                    <a:pt x="4199097" y="215741"/>
                    <a:pt x="4196239" y="213836"/>
                    <a:pt x="4196239" y="213836"/>
                  </a:cubicBezTo>
                  <a:cubicBezTo>
                    <a:pt x="4196239" y="213836"/>
                    <a:pt x="4198144" y="216694"/>
                    <a:pt x="4201954" y="220504"/>
                  </a:cubicBezTo>
                  <a:cubicBezTo>
                    <a:pt x="4205764" y="225266"/>
                    <a:pt x="4211479" y="230981"/>
                    <a:pt x="4216241" y="240506"/>
                  </a:cubicBezTo>
                  <a:cubicBezTo>
                    <a:pt x="4219099" y="245269"/>
                    <a:pt x="4222909" y="250031"/>
                    <a:pt x="4225766" y="255746"/>
                  </a:cubicBezTo>
                  <a:cubicBezTo>
                    <a:pt x="4228624" y="261461"/>
                    <a:pt x="4232434" y="267176"/>
                    <a:pt x="4235291" y="273844"/>
                  </a:cubicBezTo>
                  <a:cubicBezTo>
                    <a:pt x="4235291" y="273844"/>
                    <a:pt x="4235291" y="273844"/>
                    <a:pt x="4235291" y="274796"/>
                  </a:cubicBezTo>
                  <a:cubicBezTo>
                    <a:pt x="4235291" y="276701"/>
                    <a:pt x="4235291" y="279559"/>
                    <a:pt x="4235291" y="282416"/>
                  </a:cubicBezTo>
                  <a:cubicBezTo>
                    <a:pt x="4235291" y="282416"/>
                    <a:pt x="4234339" y="281464"/>
                    <a:pt x="4234339" y="281464"/>
                  </a:cubicBezTo>
                  <a:cubicBezTo>
                    <a:pt x="4231481" y="277654"/>
                    <a:pt x="4229576" y="276701"/>
                    <a:pt x="4229576" y="276701"/>
                  </a:cubicBezTo>
                  <a:cubicBezTo>
                    <a:pt x="4229576" y="276701"/>
                    <a:pt x="4231481" y="278606"/>
                    <a:pt x="4233387" y="282416"/>
                  </a:cubicBezTo>
                  <a:cubicBezTo>
                    <a:pt x="4233387" y="283369"/>
                    <a:pt x="4234339" y="283369"/>
                    <a:pt x="4235291" y="284321"/>
                  </a:cubicBezTo>
                  <a:cubicBezTo>
                    <a:pt x="4235291" y="284321"/>
                    <a:pt x="4235291" y="284321"/>
                    <a:pt x="4235291" y="285274"/>
                  </a:cubicBezTo>
                  <a:cubicBezTo>
                    <a:pt x="4233387" y="292894"/>
                    <a:pt x="4231481" y="301466"/>
                    <a:pt x="4229576" y="310039"/>
                  </a:cubicBezTo>
                  <a:cubicBezTo>
                    <a:pt x="4225766" y="301466"/>
                    <a:pt x="4222909" y="295751"/>
                    <a:pt x="4222909" y="295751"/>
                  </a:cubicBezTo>
                  <a:cubicBezTo>
                    <a:pt x="4222909" y="295751"/>
                    <a:pt x="4224814" y="303371"/>
                    <a:pt x="4228624" y="316706"/>
                  </a:cubicBezTo>
                  <a:cubicBezTo>
                    <a:pt x="4227672" y="319564"/>
                    <a:pt x="4227672" y="323374"/>
                    <a:pt x="4226719" y="327184"/>
                  </a:cubicBezTo>
                  <a:cubicBezTo>
                    <a:pt x="4225766" y="331946"/>
                    <a:pt x="4224814" y="336709"/>
                    <a:pt x="4223862" y="341471"/>
                  </a:cubicBezTo>
                  <a:cubicBezTo>
                    <a:pt x="4223862" y="338614"/>
                    <a:pt x="4222909" y="336709"/>
                    <a:pt x="4222909" y="334804"/>
                  </a:cubicBezTo>
                  <a:cubicBezTo>
                    <a:pt x="4221004" y="320516"/>
                    <a:pt x="4219099" y="311944"/>
                    <a:pt x="4219099" y="311944"/>
                  </a:cubicBezTo>
                  <a:cubicBezTo>
                    <a:pt x="4219099" y="311944"/>
                    <a:pt x="4219099" y="319564"/>
                    <a:pt x="4219099" y="331946"/>
                  </a:cubicBezTo>
                  <a:cubicBezTo>
                    <a:pt x="4218147" y="329089"/>
                    <a:pt x="4218147" y="326231"/>
                    <a:pt x="4217194" y="322421"/>
                  </a:cubicBezTo>
                  <a:cubicBezTo>
                    <a:pt x="4206716" y="272891"/>
                    <a:pt x="4198144" y="240506"/>
                    <a:pt x="4198144" y="240506"/>
                  </a:cubicBezTo>
                  <a:cubicBezTo>
                    <a:pt x="4198144" y="240506"/>
                    <a:pt x="4200049" y="273844"/>
                    <a:pt x="4205764" y="323374"/>
                  </a:cubicBezTo>
                  <a:cubicBezTo>
                    <a:pt x="4206716" y="335756"/>
                    <a:pt x="4208622" y="350044"/>
                    <a:pt x="4210526" y="364331"/>
                  </a:cubicBezTo>
                  <a:cubicBezTo>
                    <a:pt x="4210526" y="364331"/>
                    <a:pt x="4210526" y="363379"/>
                    <a:pt x="4210526" y="363379"/>
                  </a:cubicBezTo>
                  <a:cubicBezTo>
                    <a:pt x="4209574" y="357664"/>
                    <a:pt x="4207669" y="353854"/>
                    <a:pt x="4206716" y="350044"/>
                  </a:cubicBezTo>
                  <a:cubicBezTo>
                    <a:pt x="4204812" y="342424"/>
                    <a:pt x="4202906" y="338614"/>
                    <a:pt x="4202906" y="338614"/>
                  </a:cubicBezTo>
                  <a:cubicBezTo>
                    <a:pt x="4202906" y="338614"/>
                    <a:pt x="4202906" y="343376"/>
                    <a:pt x="4202906" y="350996"/>
                  </a:cubicBezTo>
                  <a:cubicBezTo>
                    <a:pt x="4202906" y="354806"/>
                    <a:pt x="4202906" y="359569"/>
                    <a:pt x="4202906" y="365284"/>
                  </a:cubicBezTo>
                  <a:cubicBezTo>
                    <a:pt x="4202906" y="368141"/>
                    <a:pt x="4202906" y="370999"/>
                    <a:pt x="4202906" y="373856"/>
                  </a:cubicBezTo>
                  <a:cubicBezTo>
                    <a:pt x="4202906" y="375761"/>
                    <a:pt x="4202906" y="377666"/>
                    <a:pt x="4202906" y="380524"/>
                  </a:cubicBezTo>
                  <a:cubicBezTo>
                    <a:pt x="4202906" y="379571"/>
                    <a:pt x="4202906" y="379571"/>
                    <a:pt x="4201954" y="378619"/>
                  </a:cubicBezTo>
                  <a:cubicBezTo>
                    <a:pt x="4201954" y="372904"/>
                    <a:pt x="4201001" y="367189"/>
                    <a:pt x="4201001" y="361474"/>
                  </a:cubicBezTo>
                  <a:cubicBezTo>
                    <a:pt x="4199097" y="318611"/>
                    <a:pt x="4196239" y="290989"/>
                    <a:pt x="4196239" y="290989"/>
                  </a:cubicBezTo>
                  <a:cubicBezTo>
                    <a:pt x="4196239" y="290989"/>
                    <a:pt x="4193381" y="310991"/>
                    <a:pt x="4191476" y="343376"/>
                  </a:cubicBezTo>
                  <a:cubicBezTo>
                    <a:pt x="4190524" y="340519"/>
                    <a:pt x="4189571" y="338614"/>
                    <a:pt x="4188619" y="335756"/>
                  </a:cubicBezTo>
                  <a:cubicBezTo>
                    <a:pt x="4185761" y="329089"/>
                    <a:pt x="4183856" y="323374"/>
                    <a:pt x="4181951" y="319564"/>
                  </a:cubicBezTo>
                  <a:cubicBezTo>
                    <a:pt x="4181951" y="318611"/>
                    <a:pt x="4180999" y="317659"/>
                    <a:pt x="4180999" y="316706"/>
                  </a:cubicBezTo>
                  <a:cubicBezTo>
                    <a:pt x="4180999" y="291941"/>
                    <a:pt x="4180999" y="271939"/>
                    <a:pt x="4180999" y="256699"/>
                  </a:cubicBezTo>
                  <a:cubicBezTo>
                    <a:pt x="4180999" y="239554"/>
                    <a:pt x="4180999" y="230029"/>
                    <a:pt x="4180999" y="230029"/>
                  </a:cubicBezTo>
                  <a:cubicBezTo>
                    <a:pt x="4180999" y="230029"/>
                    <a:pt x="4180046" y="239554"/>
                    <a:pt x="4177189" y="256699"/>
                  </a:cubicBezTo>
                  <a:cubicBezTo>
                    <a:pt x="4177189" y="260509"/>
                    <a:pt x="4176236" y="265271"/>
                    <a:pt x="4175284" y="270034"/>
                  </a:cubicBezTo>
                  <a:cubicBezTo>
                    <a:pt x="4175284" y="263366"/>
                    <a:pt x="4174331" y="257651"/>
                    <a:pt x="4174331" y="251936"/>
                  </a:cubicBezTo>
                  <a:cubicBezTo>
                    <a:pt x="4172426" y="207169"/>
                    <a:pt x="4168616" y="176689"/>
                    <a:pt x="4168616" y="176689"/>
                  </a:cubicBezTo>
                  <a:cubicBezTo>
                    <a:pt x="4168616" y="176689"/>
                    <a:pt x="4164806" y="207169"/>
                    <a:pt x="4162901" y="251936"/>
                  </a:cubicBezTo>
                  <a:cubicBezTo>
                    <a:pt x="4161949" y="263366"/>
                    <a:pt x="4161949" y="274796"/>
                    <a:pt x="4160996" y="287179"/>
                  </a:cubicBezTo>
                  <a:cubicBezTo>
                    <a:pt x="4158139" y="292894"/>
                    <a:pt x="4156234" y="298609"/>
                    <a:pt x="4154329" y="303371"/>
                  </a:cubicBezTo>
                  <a:cubicBezTo>
                    <a:pt x="4151471" y="295751"/>
                    <a:pt x="4149566" y="288131"/>
                    <a:pt x="4146709" y="280511"/>
                  </a:cubicBezTo>
                  <a:cubicBezTo>
                    <a:pt x="4144804" y="267176"/>
                    <a:pt x="4141946" y="255746"/>
                    <a:pt x="4140041" y="246221"/>
                  </a:cubicBezTo>
                  <a:cubicBezTo>
                    <a:pt x="4137184" y="231934"/>
                    <a:pt x="4133374" y="224314"/>
                    <a:pt x="4133374" y="224314"/>
                  </a:cubicBezTo>
                  <a:cubicBezTo>
                    <a:pt x="4133374" y="224314"/>
                    <a:pt x="4134326" y="226219"/>
                    <a:pt x="4134326" y="230029"/>
                  </a:cubicBezTo>
                  <a:cubicBezTo>
                    <a:pt x="4135279" y="233839"/>
                    <a:pt x="4135279" y="239554"/>
                    <a:pt x="4136231" y="247174"/>
                  </a:cubicBezTo>
                  <a:cubicBezTo>
                    <a:pt x="4136231" y="248126"/>
                    <a:pt x="4136231" y="249079"/>
                    <a:pt x="4136231" y="250031"/>
                  </a:cubicBezTo>
                  <a:cubicBezTo>
                    <a:pt x="4130516" y="230981"/>
                    <a:pt x="4123849" y="213836"/>
                    <a:pt x="4118134" y="197644"/>
                  </a:cubicBezTo>
                  <a:cubicBezTo>
                    <a:pt x="4108609" y="166211"/>
                    <a:pt x="4100036" y="139541"/>
                    <a:pt x="4093369" y="121444"/>
                  </a:cubicBezTo>
                  <a:cubicBezTo>
                    <a:pt x="4087654" y="103346"/>
                    <a:pt x="4083844" y="92869"/>
                    <a:pt x="4083844" y="92869"/>
                  </a:cubicBezTo>
                  <a:cubicBezTo>
                    <a:pt x="4083844" y="92869"/>
                    <a:pt x="4085749" y="103346"/>
                    <a:pt x="4089559" y="122396"/>
                  </a:cubicBezTo>
                  <a:cubicBezTo>
                    <a:pt x="4093369" y="141446"/>
                    <a:pt x="4099084" y="168116"/>
                    <a:pt x="4106704" y="200501"/>
                  </a:cubicBezTo>
                  <a:cubicBezTo>
                    <a:pt x="4110514" y="215741"/>
                    <a:pt x="4115276" y="231934"/>
                    <a:pt x="4119086" y="248126"/>
                  </a:cubicBezTo>
                  <a:cubicBezTo>
                    <a:pt x="4118134" y="251936"/>
                    <a:pt x="4118134" y="256699"/>
                    <a:pt x="4117181" y="262414"/>
                  </a:cubicBezTo>
                  <a:cubicBezTo>
                    <a:pt x="4116229" y="270034"/>
                    <a:pt x="4115276" y="279559"/>
                    <a:pt x="4114324" y="290036"/>
                  </a:cubicBezTo>
                  <a:cubicBezTo>
                    <a:pt x="4113371" y="288131"/>
                    <a:pt x="4111466" y="286226"/>
                    <a:pt x="4110514" y="284321"/>
                  </a:cubicBezTo>
                  <a:cubicBezTo>
                    <a:pt x="4113371" y="274796"/>
                    <a:pt x="4114324" y="269081"/>
                    <a:pt x="4114324" y="269081"/>
                  </a:cubicBezTo>
                  <a:cubicBezTo>
                    <a:pt x="4114324" y="269081"/>
                    <a:pt x="4112419" y="273844"/>
                    <a:pt x="4108609" y="282416"/>
                  </a:cubicBezTo>
                  <a:cubicBezTo>
                    <a:pt x="4106704" y="279559"/>
                    <a:pt x="4104799" y="276701"/>
                    <a:pt x="4102894" y="273844"/>
                  </a:cubicBezTo>
                  <a:cubicBezTo>
                    <a:pt x="4100989" y="270034"/>
                    <a:pt x="4098131" y="266224"/>
                    <a:pt x="4096226" y="263366"/>
                  </a:cubicBezTo>
                  <a:cubicBezTo>
                    <a:pt x="4097179" y="262414"/>
                    <a:pt x="4097179" y="262414"/>
                    <a:pt x="4097179" y="262414"/>
                  </a:cubicBezTo>
                  <a:cubicBezTo>
                    <a:pt x="4097179" y="262414"/>
                    <a:pt x="4097179" y="262414"/>
                    <a:pt x="4096226" y="263366"/>
                  </a:cubicBezTo>
                  <a:cubicBezTo>
                    <a:pt x="4094321" y="259556"/>
                    <a:pt x="4092416" y="256699"/>
                    <a:pt x="4090511" y="253841"/>
                  </a:cubicBezTo>
                  <a:cubicBezTo>
                    <a:pt x="4090511" y="253841"/>
                    <a:pt x="4090511" y="252889"/>
                    <a:pt x="4090511" y="252889"/>
                  </a:cubicBezTo>
                  <a:cubicBezTo>
                    <a:pt x="4090511" y="248126"/>
                    <a:pt x="4090511" y="243364"/>
                    <a:pt x="4090511" y="238601"/>
                  </a:cubicBezTo>
                  <a:cubicBezTo>
                    <a:pt x="4090511" y="230029"/>
                    <a:pt x="4090511" y="222409"/>
                    <a:pt x="4090511" y="215741"/>
                  </a:cubicBezTo>
                  <a:cubicBezTo>
                    <a:pt x="4090511" y="203359"/>
                    <a:pt x="4089559" y="195739"/>
                    <a:pt x="4089559" y="195739"/>
                  </a:cubicBezTo>
                  <a:cubicBezTo>
                    <a:pt x="4089559" y="195739"/>
                    <a:pt x="4088606" y="202406"/>
                    <a:pt x="4086701" y="214789"/>
                  </a:cubicBezTo>
                  <a:cubicBezTo>
                    <a:pt x="4085749" y="221456"/>
                    <a:pt x="4084796" y="228124"/>
                    <a:pt x="4083844" y="236696"/>
                  </a:cubicBezTo>
                  <a:cubicBezTo>
                    <a:pt x="4083844" y="237649"/>
                    <a:pt x="4083844" y="238601"/>
                    <a:pt x="4083844" y="239554"/>
                  </a:cubicBezTo>
                  <a:cubicBezTo>
                    <a:pt x="4082891" y="238601"/>
                    <a:pt x="4082891" y="237649"/>
                    <a:pt x="4081939" y="236696"/>
                  </a:cubicBezTo>
                  <a:cubicBezTo>
                    <a:pt x="4081939" y="235744"/>
                    <a:pt x="4081939" y="235744"/>
                    <a:pt x="4081939" y="234791"/>
                  </a:cubicBezTo>
                  <a:cubicBezTo>
                    <a:pt x="4081939" y="225266"/>
                    <a:pt x="4081939" y="216694"/>
                    <a:pt x="4081939" y="210026"/>
                  </a:cubicBezTo>
                  <a:cubicBezTo>
                    <a:pt x="4081939" y="195739"/>
                    <a:pt x="4081939" y="188119"/>
                    <a:pt x="4081939" y="188119"/>
                  </a:cubicBezTo>
                  <a:cubicBezTo>
                    <a:pt x="4081939" y="188119"/>
                    <a:pt x="4080034" y="195739"/>
                    <a:pt x="4078129" y="210026"/>
                  </a:cubicBezTo>
                  <a:cubicBezTo>
                    <a:pt x="4077176" y="214789"/>
                    <a:pt x="4076224" y="220504"/>
                    <a:pt x="4075271" y="227171"/>
                  </a:cubicBezTo>
                  <a:cubicBezTo>
                    <a:pt x="4065746" y="210979"/>
                    <a:pt x="4059079" y="202406"/>
                    <a:pt x="4059079" y="202406"/>
                  </a:cubicBezTo>
                  <a:cubicBezTo>
                    <a:pt x="4059079" y="202406"/>
                    <a:pt x="4063841" y="214789"/>
                    <a:pt x="4073366" y="236696"/>
                  </a:cubicBezTo>
                  <a:cubicBezTo>
                    <a:pt x="4072414" y="241459"/>
                    <a:pt x="4071461" y="246221"/>
                    <a:pt x="4071461" y="250984"/>
                  </a:cubicBezTo>
                  <a:cubicBezTo>
                    <a:pt x="4070509" y="256699"/>
                    <a:pt x="4069556" y="261461"/>
                    <a:pt x="4067651" y="268129"/>
                  </a:cubicBezTo>
                  <a:cubicBezTo>
                    <a:pt x="4066699" y="271939"/>
                    <a:pt x="4065746" y="275749"/>
                    <a:pt x="4064794" y="279559"/>
                  </a:cubicBezTo>
                  <a:cubicBezTo>
                    <a:pt x="4063841" y="270986"/>
                    <a:pt x="4062889" y="262414"/>
                    <a:pt x="4061936" y="253841"/>
                  </a:cubicBezTo>
                  <a:cubicBezTo>
                    <a:pt x="4059079" y="237649"/>
                    <a:pt x="4057174" y="221456"/>
                    <a:pt x="4054316" y="207169"/>
                  </a:cubicBezTo>
                  <a:cubicBezTo>
                    <a:pt x="4053364" y="199549"/>
                    <a:pt x="4052411" y="192881"/>
                    <a:pt x="4050506" y="186214"/>
                  </a:cubicBezTo>
                  <a:cubicBezTo>
                    <a:pt x="4049554" y="179546"/>
                    <a:pt x="4047649" y="173831"/>
                    <a:pt x="4046696" y="168116"/>
                  </a:cubicBezTo>
                  <a:cubicBezTo>
                    <a:pt x="4043839" y="156686"/>
                    <a:pt x="4041934" y="146209"/>
                    <a:pt x="4040029" y="137636"/>
                  </a:cubicBezTo>
                  <a:cubicBezTo>
                    <a:pt x="4036219" y="121444"/>
                    <a:pt x="4034314" y="111919"/>
                    <a:pt x="4034314" y="111919"/>
                  </a:cubicBezTo>
                  <a:cubicBezTo>
                    <a:pt x="4034314" y="111919"/>
                    <a:pt x="4035266" y="121444"/>
                    <a:pt x="4036219" y="138589"/>
                  </a:cubicBezTo>
                  <a:cubicBezTo>
                    <a:pt x="4037171" y="147161"/>
                    <a:pt x="4038124" y="157639"/>
                    <a:pt x="4039076" y="169069"/>
                  </a:cubicBezTo>
                  <a:cubicBezTo>
                    <a:pt x="4040029" y="180499"/>
                    <a:pt x="4040981" y="193834"/>
                    <a:pt x="4042886" y="208121"/>
                  </a:cubicBezTo>
                  <a:cubicBezTo>
                    <a:pt x="4043839" y="217646"/>
                    <a:pt x="4044791" y="228124"/>
                    <a:pt x="4044791" y="238601"/>
                  </a:cubicBezTo>
                  <a:cubicBezTo>
                    <a:pt x="4037171" y="196691"/>
                    <a:pt x="4031456" y="170021"/>
                    <a:pt x="4031456" y="170021"/>
                  </a:cubicBezTo>
                  <a:cubicBezTo>
                    <a:pt x="4031456" y="170021"/>
                    <a:pt x="4032409" y="203359"/>
                    <a:pt x="4036219" y="252889"/>
                  </a:cubicBezTo>
                  <a:cubicBezTo>
                    <a:pt x="4036219" y="256699"/>
                    <a:pt x="4037171" y="260509"/>
                    <a:pt x="4037171" y="264319"/>
                  </a:cubicBezTo>
                  <a:cubicBezTo>
                    <a:pt x="4036219" y="266224"/>
                    <a:pt x="4036219" y="269081"/>
                    <a:pt x="4035266" y="271939"/>
                  </a:cubicBezTo>
                  <a:cubicBezTo>
                    <a:pt x="4033361" y="270034"/>
                    <a:pt x="4031456" y="268129"/>
                    <a:pt x="4030504" y="266224"/>
                  </a:cubicBezTo>
                  <a:cubicBezTo>
                    <a:pt x="4027646" y="263366"/>
                    <a:pt x="4025741" y="260509"/>
                    <a:pt x="4023836" y="258604"/>
                  </a:cubicBezTo>
                  <a:cubicBezTo>
                    <a:pt x="4018121" y="247174"/>
                    <a:pt x="4013359" y="237649"/>
                    <a:pt x="4009549" y="229076"/>
                  </a:cubicBezTo>
                  <a:cubicBezTo>
                    <a:pt x="4000976" y="212884"/>
                    <a:pt x="3996214" y="203359"/>
                    <a:pt x="3996214" y="203359"/>
                  </a:cubicBezTo>
                  <a:cubicBezTo>
                    <a:pt x="3996214" y="203359"/>
                    <a:pt x="4000024" y="212884"/>
                    <a:pt x="4005739" y="230981"/>
                  </a:cubicBezTo>
                  <a:cubicBezTo>
                    <a:pt x="4008596" y="237649"/>
                    <a:pt x="4011454" y="246221"/>
                    <a:pt x="4014311" y="255746"/>
                  </a:cubicBezTo>
                  <a:cubicBezTo>
                    <a:pt x="4010501" y="248126"/>
                    <a:pt x="4007644" y="243364"/>
                    <a:pt x="4007644" y="243364"/>
                  </a:cubicBezTo>
                  <a:cubicBezTo>
                    <a:pt x="4007644" y="243364"/>
                    <a:pt x="4010501" y="251936"/>
                    <a:pt x="4015264" y="267176"/>
                  </a:cubicBezTo>
                  <a:cubicBezTo>
                    <a:pt x="4018121" y="274796"/>
                    <a:pt x="4020979" y="284321"/>
                    <a:pt x="4024789" y="294799"/>
                  </a:cubicBezTo>
                  <a:cubicBezTo>
                    <a:pt x="4025741" y="296704"/>
                    <a:pt x="4026694" y="299561"/>
                    <a:pt x="4026694" y="301466"/>
                  </a:cubicBezTo>
                  <a:cubicBezTo>
                    <a:pt x="4023836" y="310039"/>
                    <a:pt x="4020026" y="319564"/>
                    <a:pt x="4017169" y="329089"/>
                  </a:cubicBezTo>
                  <a:cubicBezTo>
                    <a:pt x="4017169" y="329089"/>
                    <a:pt x="4016216" y="328136"/>
                    <a:pt x="4016216" y="328136"/>
                  </a:cubicBezTo>
                  <a:cubicBezTo>
                    <a:pt x="4011454" y="325279"/>
                    <a:pt x="4008596" y="322421"/>
                    <a:pt x="4005739" y="320516"/>
                  </a:cubicBezTo>
                  <a:cubicBezTo>
                    <a:pt x="4005739" y="319564"/>
                    <a:pt x="4005739" y="318611"/>
                    <a:pt x="4005739" y="318611"/>
                  </a:cubicBezTo>
                  <a:cubicBezTo>
                    <a:pt x="4005739" y="315754"/>
                    <a:pt x="4004786" y="313849"/>
                    <a:pt x="4004786" y="310991"/>
                  </a:cubicBezTo>
                  <a:cubicBezTo>
                    <a:pt x="4004786" y="285274"/>
                    <a:pt x="4002881" y="269081"/>
                    <a:pt x="4002881" y="269081"/>
                  </a:cubicBezTo>
                  <a:cubicBezTo>
                    <a:pt x="4002881" y="269081"/>
                    <a:pt x="4001929" y="274796"/>
                    <a:pt x="4000024" y="284321"/>
                  </a:cubicBezTo>
                  <a:cubicBezTo>
                    <a:pt x="3996214" y="261461"/>
                    <a:pt x="3993356" y="248126"/>
                    <a:pt x="3993356" y="248126"/>
                  </a:cubicBezTo>
                  <a:cubicBezTo>
                    <a:pt x="3993356" y="248126"/>
                    <a:pt x="3993356" y="262414"/>
                    <a:pt x="3993356" y="286226"/>
                  </a:cubicBezTo>
                  <a:cubicBezTo>
                    <a:pt x="3993356" y="286226"/>
                    <a:pt x="3992404" y="286226"/>
                    <a:pt x="3992404" y="286226"/>
                  </a:cubicBezTo>
                  <a:cubicBezTo>
                    <a:pt x="3991451" y="286226"/>
                    <a:pt x="3990499" y="287179"/>
                    <a:pt x="3990499" y="287179"/>
                  </a:cubicBezTo>
                  <a:cubicBezTo>
                    <a:pt x="3988594" y="289084"/>
                    <a:pt x="3986689" y="290989"/>
                    <a:pt x="3985736" y="292894"/>
                  </a:cubicBezTo>
                  <a:lnTo>
                    <a:pt x="3985736" y="292894"/>
                  </a:lnTo>
                  <a:lnTo>
                    <a:pt x="3985736" y="293846"/>
                  </a:lnTo>
                  <a:cubicBezTo>
                    <a:pt x="3984784" y="300514"/>
                    <a:pt x="3983831" y="307181"/>
                    <a:pt x="3983831" y="313849"/>
                  </a:cubicBezTo>
                  <a:cubicBezTo>
                    <a:pt x="3981926" y="310039"/>
                    <a:pt x="3980021" y="307181"/>
                    <a:pt x="3978116" y="303371"/>
                  </a:cubicBezTo>
                  <a:cubicBezTo>
                    <a:pt x="3983831" y="284321"/>
                    <a:pt x="3987641" y="272891"/>
                    <a:pt x="3987641" y="272891"/>
                  </a:cubicBezTo>
                  <a:cubicBezTo>
                    <a:pt x="3987641" y="272891"/>
                    <a:pt x="3982879" y="282416"/>
                    <a:pt x="3976211" y="298609"/>
                  </a:cubicBezTo>
                  <a:cubicBezTo>
                    <a:pt x="3975259" y="296704"/>
                    <a:pt x="3974306" y="295751"/>
                    <a:pt x="3973354" y="293846"/>
                  </a:cubicBezTo>
                  <a:cubicBezTo>
                    <a:pt x="3973354" y="291941"/>
                    <a:pt x="3973354" y="290036"/>
                    <a:pt x="3973354" y="288131"/>
                  </a:cubicBezTo>
                  <a:cubicBezTo>
                    <a:pt x="3973354" y="288131"/>
                    <a:pt x="3973354" y="288131"/>
                    <a:pt x="3973354" y="287179"/>
                  </a:cubicBezTo>
                  <a:cubicBezTo>
                    <a:pt x="3975259" y="283369"/>
                    <a:pt x="3976211" y="280511"/>
                    <a:pt x="3977164" y="278606"/>
                  </a:cubicBezTo>
                  <a:cubicBezTo>
                    <a:pt x="3979069" y="273844"/>
                    <a:pt x="3980974" y="270986"/>
                    <a:pt x="3980974" y="270986"/>
                  </a:cubicBezTo>
                  <a:cubicBezTo>
                    <a:pt x="3980974" y="270986"/>
                    <a:pt x="3979069" y="272891"/>
                    <a:pt x="3976211" y="277654"/>
                  </a:cubicBezTo>
                  <a:cubicBezTo>
                    <a:pt x="3975259" y="278606"/>
                    <a:pt x="3974306" y="280511"/>
                    <a:pt x="3973354" y="282416"/>
                  </a:cubicBezTo>
                  <a:cubicBezTo>
                    <a:pt x="3973354" y="271939"/>
                    <a:pt x="3974306" y="262414"/>
                    <a:pt x="3974306" y="254794"/>
                  </a:cubicBezTo>
                  <a:cubicBezTo>
                    <a:pt x="3975259" y="238601"/>
                    <a:pt x="3975259" y="230029"/>
                    <a:pt x="3975259" y="230029"/>
                  </a:cubicBezTo>
                  <a:cubicBezTo>
                    <a:pt x="3975259" y="230029"/>
                    <a:pt x="3973354" y="238601"/>
                    <a:pt x="3970496" y="254794"/>
                  </a:cubicBezTo>
                  <a:cubicBezTo>
                    <a:pt x="3969544" y="262414"/>
                    <a:pt x="3967639" y="271939"/>
                    <a:pt x="3965734" y="281464"/>
                  </a:cubicBezTo>
                  <a:cubicBezTo>
                    <a:pt x="3964781" y="278606"/>
                    <a:pt x="3962876" y="276701"/>
                    <a:pt x="3961924" y="274796"/>
                  </a:cubicBezTo>
                  <a:cubicBezTo>
                    <a:pt x="3961924" y="272891"/>
                    <a:pt x="3962876" y="270986"/>
                    <a:pt x="3962876" y="269081"/>
                  </a:cubicBezTo>
                  <a:cubicBezTo>
                    <a:pt x="3965734" y="253841"/>
                    <a:pt x="3966686" y="245269"/>
                    <a:pt x="3966686" y="245269"/>
                  </a:cubicBezTo>
                  <a:cubicBezTo>
                    <a:pt x="3966686" y="245269"/>
                    <a:pt x="3963829" y="253841"/>
                    <a:pt x="3959066" y="268129"/>
                  </a:cubicBezTo>
                  <a:cubicBezTo>
                    <a:pt x="3959066" y="268129"/>
                    <a:pt x="3959066" y="269081"/>
                    <a:pt x="3959066" y="269081"/>
                  </a:cubicBezTo>
                  <a:cubicBezTo>
                    <a:pt x="3959066" y="268129"/>
                    <a:pt x="3958114" y="267176"/>
                    <a:pt x="3958114" y="267176"/>
                  </a:cubicBezTo>
                  <a:cubicBezTo>
                    <a:pt x="3958114" y="267176"/>
                    <a:pt x="3958114" y="268129"/>
                    <a:pt x="3958114" y="269081"/>
                  </a:cubicBezTo>
                  <a:cubicBezTo>
                    <a:pt x="3957161" y="267176"/>
                    <a:pt x="3956209" y="266224"/>
                    <a:pt x="3955256" y="264319"/>
                  </a:cubicBezTo>
                  <a:cubicBezTo>
                    <a:pt x="3955256" y="258604"/>
                    <a:pt x="3955256" y="252889"/>
                    <a:pt x="3954304" y="247174"/>
                  </a:cubicBezTo>
                  <a:cubicBezTo>
                    <a:pt x="3954304" y="235744"/>
                    <a:pt x="3952399" y="224314"/>
                    <a:pt x="3951446" y="214789"/>
                  </a:cubicBezTo>
                  <a:cubicBezTo>
                    <a:pt x="3950494" y="205264"/>
                    <a:pt x="3949541" y="196691"/>
                    <a:pt x="3947636" y="190024"/>
                  </a:cubicBezTo>
                  <a:cubicBezTo>
                    <a:pt x="3944779" y="176689"/>
                    <a:pt x="3943826" y="169069"/>
                    <a:pt x="3943826" y="169069"/>
                  </a:cubicBezTo>
                  <a:cubicBezTo>
                    <a:pt x="3943826" y="169069"/>
                    <a:pt x="3943826" y="176689"/>
                    <a:pt x="3943826" y="190024"/>
                  </a:cubicBezTo>
                  <a:cubicBezTo>
                    <a:pt x="3943826" y="196691"/>
                    <a:pt x="3943826" y="205264"/>
                    <a:pt x="3943826" y="214789"/>
                  </a:cubicBezTo>
                  <a:cubicBezTo>
                    <a:pt x="3943826" y="218599"/>
                    <a:pt x="3943826" y="222409"/>
                    <a:pt x="3943826" y="225266"/>
                  </a:cubicBezTo>
                  <a:cubicBezTo>
                    <a:pt x="3942874" y="221456"/>
                    <a:pt x="3941921" y="218599"/>
                    <a:pt x="3940969" y="215741"/>
                  </a:cubicBezTo>
                  <a:cubicBezTo>
                    <a:pt x="3940016" y="212884"/>
                    <a:pt x="3939064" y="210026"/>
                    <a:pt x="3939064" y="207169"/>
                  </a:cubicBezTo>
                  <a:cubicBezTo>
                    <a:pt x="3940016" y="206216"/>
                    <a:pt x="3940016" y="205264"/>
                    <a:pt x="3940016" y="205264"/>
                  </a:cubicBezTo>
                  <a:cubicBezTo>
                    <a:pt x="3940016" y="205264"/>
                    <a:pt x="3940016" y="206216"/>
                    <a:pt x="3939064" y="206216"/>
                  </a:cubicBezTo>
                  <a:cubicBezTo>
                    <a:pt x="3937159" y="201454"/>
                    <a:pt x="3936206" y="197644"/>
                    <a:pt x="3936206" y="197644"/>
                  </a:cubicBezTo>
                  <a:cubicBezTo>
                    <a:pt x="3936206" y="197644"/>
                    <a:pt x="3936206" y="201454"/>
                    <a:pt x="3937159" y="208121"/>
                  </a:cubicBezTo>
                  <a:cubicBezTo>
                    <a:pt x="3935254" y="210026"/>
                    <a:pt x="3932396" y="212884"/>
                    <a:pt x="3929539" y="216694"/>
                  </a:cubicBezTo>
                  <a:cubicBezTo>
                    <a:pt x="3928586" y="210026"/>
                    <a:pt x="3926681" y="204311"/>
                    <a:pt x="3925729" y="197644"/>
                  </a:cubicBezTo>
                  <a:cubicBezTo>
                    <a:pt x="3922871" y="183356"/>
                    <a:pt x="3919061" y="170021"/>
                    <a:pt x="3916204" y="158591"/>
                  </a:cubicBezTo>
                  <a:cubicBezTo>
                    <a:pt x="3915251" y="153829"/>
                    <a:pt x="3913346" y="148114"/>
                    <a:pt x="3912394" y="144304"/>
                  </a:cubicBezTo>
                  <a:cubicBezTo>
                    <a:pt x="3913346" y="142399"/>
                    <a:pt x="3914299" y="141446"/>
                    <a:pt x="3915251" y="139541"/>
                  </a:cubicBezTo>
                  <a:cubicBezTo>
                    <a:pt x="3927634" y="121444"/>
                    <a:pt x="3935254" y="110966"/>
                    <a:pt x="3935254" y="110966"/>
                  </a:cubicBezTo>
                  <a:cubicBezTo>
                    <a:pt x="3935254" y="110966"/>
                    <a:pt x="3926681" y="120491"/>
                    <a:pt x="3912394" y="136684"/>
                  </a:cubicBezTo>
                  <a:cubicBezTo>
                    <a:pt x="3911441" y="137636"/>
                    <a:pt x="3911441" y="138589"/>
                    <a:pt x="3910489" y="138589"/>
                  </a:cubicBezTo>
                  <a:cubicBezTo>
                    <a:pt x="3909536" y="134779"/>
                    <a:pt x="3908584" y="131921"/>
                    <a:pt x="3906679" y="128111"/>
                  </a:cubicBezTo>
                  <a:cubicBezTo>
                    <a:pt x="3900964" y="111919"/>
                    <a:pt x="3898106" y="102394"/>
                    <a:pt x="3898106" y="102394"/>
                  </a:cubicBezTo>
                  <a:cubicBezTo>
                    <a:pt x="3898106" y="102394"/>
                    <a:pt x="3900011" y="111919"/>
                    <a:pt x="3902869" y="129064"/>
                  </a:cubicBezTo>
                  <a:cubicBezTo>
                    <a:pt x="3903821" y="132874"/>
                    <a:pt x="3904774" y="137636"/>
                    <a:pt x="3905726" y="143351"/>
                  </a:cubicBezTo>
                  <a:cubicBezTo>
                    <a:pt x="3905726" y="143351"/>
                    <a:pt x="3905726" y="143351"/>
                    <a:pt x="3905726" y="143351"/>
                  </a:cubicBezTo>
                  <a:cubicBezTo>
                    <a:pt x="3900011" y="150019"/>
                    <a:pt x="3894296" y="158591"/>
                    <a:pt x="3887629" y="167164"/>
                  </a:cubicBezTo>
                  <a:cubicBezTo>
                    <a:pt x="3880961" y="175736"/>
                    <a:pt x="3874294" y="185261"/>
                    <a:pt x="3866674" y="195739"/>
                  </a:cubicBezTo>
                  <a:cubicBezTo>
                    <a:pt x="3864769" y="190976"/>
                    <a:pt x="3863816" y="186214"/>
                    <a:pt x="3862864" y="182404"/>
                  </a:cubicBezTo>
                  <a:cubicBezTo>
                    <a:pt x="3857149" y="165259"/>
                    <a:pt x="3854291" y="155734"/>
                    <a:pt x="3854291" y="155734"/>
                  </a:cubicBezTo>
                  <a:cubicBezTo>
                    <a:pt x="3854291" y="155734"/>
                    <a:pt x="3856196" y="166211"/>
                    <a:pt x="3859054" y="183356"/>
                  </a:cubicBezTo>
                  <a:cubicBezTo>
                    <a:pt x="3860006" y="189071"/>
                    <a:pt x="3861911" y="195739"/>
                    <a:pt x="3862864" y="202406"/>
                  </a:cubicBezTo>
                  <a:cubicBezTo>
                    <a:pt x="3860959" y="204311"/>
                    <a:pt x="3860006" y="207169"/>
                    <a:pt x="3858101" y="209074"/>
                  </a:cubicBezTo>
                  <a:cubicBezTo>
                    <a:pt x="3856196" y="211931"/>
                    <a:pt x="3855244" y="213836"/>
                    <a:pt x="3853339" y="216694"/>
                  </a:cubicBezTo>
                  <a:cubicBezTo>
                    <a:pt x="3851434" y="208121"/>
                    <a:pt x="3850481" y="200501"/>
                    <a:pt x="3849529" y="195739"/>
                  </a:cubicBezTo>
                  <a:cubicBezTo>
                    <a:pt x="3850481" y="189071"/>
                    <a:pt x="3851434" y="183356"/>
                    <a:pt x="3852386" y="178594"/>
                  </a:cubicBezTo>
                  <a:cubicBezTo>
                    <a:pt x="3854291" y="166211"/>
                    <a:pt x="3855244" y="158591"/>
                    <a:pt x="3855244" y="158591"/>
                  </a:cubicBezTo>
                  <a:cubicBezTo>
                    <a:pt x="3855244" y="158591"/>
                    <a:pt x="3853339" y="165259"/>
                    <a:pt x="3848576" y="177641"/>
                  </a:cubicBezTo>
                  <a:cubicBezTo>
                    <a:pt x="3846671" y="184309"/>
                    <a:pt x="3844766" y="190976"/>
                    <a:pt x="3841909" y="199549"/>
                  </a:cubicBezTo>
                  <a:cubicBezTo>
                    <a:pt x="3840956" y="204311"/>
                    <a:pt x="3839051" y="208121"/>
                    <a:pt x="3838099" y="212884"/>
                  </a:cubicBezTo>
                  <a:cubicBezTo>
                    <a:pt x="3837146" y="216694"/>
                    <a:pt x="3836194" y="221456"/>
                    <a:pt x="3835241" y="225266"/>
                  </a:cubicBezTo>
                  <a:cubicBezTo>
                    <a:pt x="3835241" y="224314"/>
                    <a:pt x="3834289" y="223361"/>
                    <a:pt x="3834289" y="222409"/>
                  </a:cubicBezTo>
                  <a:cubicBezTo>
                    <a:pt x="3831431" y="217646"/>
                    <a:pt x="3828574" y="212884"/>
                    <a:pt x="3825716" y="209074"/>
                  </a:cubicBezTo>
                  <a:cubicBezTo>
                    <a:pt x="3815239" y="193834"/>
                    <a:pt x="3809524" y="184309"/>
                    <a:pt x="3809524" y="184309"/>
                  </a:cubicBezTo>
                  <a:cubicBezTo>
                    <a:pt x="3809524" y="184309"/>
                    <a:pt x="3814286" y="193834"/>
                    <a:pt x="3821906" y="210979"/>
                  </a:cubicBezTo>
                  <a:cubicBezTo>
                    <a:pt x="3823811" y="214789"/>
                    <a:pt x="3825716" y="219551"/>
                    <a:pt x="3828574" y="224314"/>
                  </a:cubicBezTo>
                  <a:cubicBezTo>
                    <a:pt x="3829526" y="227171"/>
                    <a:pt x="3831431" y="230981"/>
                    <a:pt x="3832384" y="234791"/>
                  </a:cubicBezTo>
                  <a:cubicBezTo>
                    <a:pt x="3831431" y="241459"/>
                    <a:pt x="3829526" y="248126"/>
                    <a:pt x="3828574" y="254794"/>
                  </a:cubicBezTo>
                  <a:cubicBezTo>
                    <a:pt x="3827621" y="256699"/>
                    <a:pt x="3826669" y="257651"/>
                    <a:pt x="3825716" y="259556"/>
                  </a:cubicBezTo>
                  <a:cubicBezTo>
                    <a:pt x="3823811" y="262414"/>
                    <a:pt x="3821906" y="266224"/>
                    <a:pt x="3820954" y="269081"/>
                  </a:cubicBezTo>
                  <a:cubicBezTo>
                    <a:pt x="3820954" y="268129"/>
                    <a:pt x="3820001" y="268129"/>
                    <a:pt x="3820001" y="267176"/>
                  </a:cubicBezTo>
                  <a:cubicBezTo>
                    <a:pt x="3810476" y="255746"/>
                    <a:pt x="3804761" y="249079"/>
                    <a:pt x="3804761" y="249079"/>
                  </a:cubicBezTo>
                  <a:cubicBezTo>
                    <a:pt x="3804761" y="249079"/>
                    <a:pt x="3809524" y="256699"/>
                    <a:pt x="3817144" y="270034"/>
                  </a:cubicBezTo>
                  <a:cubicBezTo>
                    <a:pt x="3818096" y="270986"/>
                    <a:pt x="3818096" y="271939"/>
                    <a:pt x="3819049" y="272891"/>
                  </a:cubicBezTo>
                  <a:cubicBezTo>
                    <a:pt x="3815239" y="280511"/>
                    <a:pt x="3811429" y="287179"/>
                    <a:pt x="3806666" y="294799"/>
                  </a:cubicBezTo>
                  <a:cubicBezTo>
                    <a:pt x="3806666" y="294799"/>
                    <a:pt x="3806666" y="294799"/>
                    <a:pt x="3806666" y="294799"/>
                  </a:cubicBezTo>
                  <a:cubicBezTo>
                    <a:pt x="3805714" y="293846"/>
                    <a:pt x="3804761" y="291941"/>
                    <a:pt x="3803809" y="290989"/>
                  </a:cubicBezTo>
                  <a:cubicBezTo>
                    <a:pt x="3803809" y="290036"/>
                    <a:pt x="3803809" y="289084"/>
                    <a:pt x="3802856" y="287179"/>
                  </a:cubicBezTo>
                  <a:cubicBezTo>
                    <a:pt x="3801904" y="283369"/>
                    <a:pt x="3800951" y="280511"/>
                    <a:pt x="3799999" y="276701"/>
                  </a:cubicBezTo>
                  <a:cubicBezTo>
                    <a:pt x="3798094" y="270034"/>
                    <a:pt x="3796189" y="265271"/>
                    <a:pt x="3795236" y="260509"/>
                  </a:cubicBezTo>
                  <a:cubicBezTo>
                    <a:pt x="3792379" y="250984"/>
                    <a:pt x="3790474" y="246221"/>
                    <a:pt x="3790474" y="246221"/>
                  </a:cubicBezTo>
                  <a:cubicBezTo>
                    <a:pt x="3790474" y="246221"/>
                    <a:pt x="3790474" y="251936"/>
                    <a:pt x="3791426" y="260509"/>
                  </a:cubicBezTo>
                  <a:cubicBezTo>
                    <a:pt x="3791426" y="264319"/>
                    <a:pt x="3792379" y="269081"/>
                    <a:pt x="3792379" y="273844"/>
                  </a:cubicBezTo>
                  <a:cubicBezTo>
                    <a:pt x="3790474" y="271939"/>
                    <a:pt x="3789521" y="270034"/>
                    <a:pt x="3787616" y="268129"/>
                  </a:cubicBezTo>
                  <a:cubicBezTo>
                    <a:pt x="3783806" y="263366"/>
                    <a:pt x="3779996" y="259556"/>
                    <a:pt x="3777139" y="255746"/>
                  </a:cubicBezTo>
                  <a:cubicBezTo>
                    <a:pt x="3776186" y="251936"/>
                    <a:pt x="3774281" y="249079"/>
                    <a:pt x="3773329" y="246221"/>
                  </a:cubicBezTo>
                  <a:cubicBezTo>
                    <a:pt x="3767614" y="231934"/>
                    <a:pt x="3764756" y="224314"/>
                    <a:pt x="3764756" y="224314"/>
                  </a:cubicBezTo>
                  <a:cubicBezTo>
                    <a:pt x="3764756" y="224314"/>
                    <a:pt x="3766661" y="232886"/>
                    <a:pt x="3769519" y="247174"/>
                  </a:cubicBezTo>
                  <a:cubicBezTo>
                    <a:pt x="3771424" y="254794"/>
                    <a:pt x="3773329" y="263366"/>
                    <a:pt x="3776186" y="273844"/>
                  </a:cubicBezTo>
                  <a:cubicBezTo>
                    <a:pt x="3778091" y="281464"/>
                    <a:pt x="3779996" y="290989"/>
                    <a:pt x="3781901" y="299561"/>
                  </a:cubicBezTo>
                  <a:cubicBezTo>
                    <a:pt x="3775234" y="275749"/>
                    <a:pt x="3767614" y="253841"/>
                    <a:pt x="3760946" y="234791"/>
                  </a:cubicBezTo>
                  <a:cubicBezTo>
                    <a:pt x="3759041" y="229076"/>
                    <a:pt x="3757136" y="224314"/>
                    <a:pt x="3755231" y="218599"/>
                  </a:cubicBezTo>
                  <a:cubicBezTo>
                    <a:pt x="3758089" y="214789"/>
                    <a:pt x="3759041" y="211931"/>
                    <a:pt x="3759041" y="211931"/>
                  </a:cubicBezTo>
                  <a:cubicBezTo>
                    <a:pt x="3759041" y="211931"/>
                    <a:pt x="3757136" y="213836"/>
                    <a:pt x="3754279" y="217646"/>
                  </a:cubicBezTo>
                  <a:cubicBezTo>
                    <a:pt x="3753326" y="213836"/>
                    <a:pt x="3752374" y="210979"/>
                    <a:pt x="3750469" y="208121"/>
                  </a:cubicBezTo>
                  <a:cubicBezTo>
                    <a:pt x="3752374" y="201454"/>
                    <a:pt x="3752374" y="197644"/>
                    <a:pt x="3752374" y="197644"/>
                  </a:cubicBezTo>
                  <a:cubicBezTo>
                    <a:pt x="3752374" y="197644"/>
                    <a:pt x="3751421" y="200501"/>
                    <a:pt x="3748564" y="205264"/>
                  </a:cubicBezTo>
                  <a:cubicBezTo>
                    <a:pt x="3739991" y="181451"/>
                    <a:pt x="3734276" y="167164"/>
                    <a:pt x="3734276" y="167164"/>
                  </a:cubicBezTo>
                  <a:cubicBezTo>
                    <a:pt x="3734276" y="167164"/>
                    <a:pt x="3737134" y="186214"/>
                    <a:pt x="3742849" y="217646"/>
                  </a:cubicBezTo>
                  <a:cubicBezTo>
                    <a:pt x="3740944" y="222409"/>
                    <a:pt x="3738086" y="229076"/>
                    <a:pt x="3736181" y="236696"/>
                  </a:cubicBezTo>
                  <a:cubicBezTo>
                    <a:pt x="3736181" y="237649"/>
                    <a:pt x="3736181" y="237649"/>
                    <a:pt x="3735229" y="238601"/>
                  </a:cubicBezTo>
                  <a:cubicBezTo>
                    <a:pt x="3733324" y="240506"/>
                    <a:pt x="3731419" y="243364"/>
                    <a:pt x="3730466" y="245269"/>
                  </a:cubicBezTo>
                  <a:cubicBezTo>
                    <a:pt x="3728561" y="242411"/>
                    <a:pt x="3727609" y="239554"/>
                    <a:pt x="3726656" y="236696"/>
                  </a:cubicBezTo>
                  <a:cubicBezTo>
                    <a:pt x="3726656" y="235744"/>
                    <a:pt x="3726656" y="234791"/>
                    <a:pt x="3726656" y="232886"/>
                  </a:cubicBezTo>
                  <a:cubicBezTo>
                    <a:pt x="3726656" y="221456"/>
                    <a:pt x="3725704" y="214789"/>
                    <a:pt x="3725704" y="214789"/>
                  </a:cubicBezTo>
                  <a:cubicBezTo>
                    <a:pt x="3725704" y="214789"/>
                    <a:pt x="3724751" y="220504"/>
                    <a:pt x="3722846" y="230029"/>
                  </a:cubicBezTo>
                  <a:cubicBezTo>
                    <a:pt x="3722846" y="230029"/>
                    <a:pt x="3722846" y="229076"/>
                    <a:pt x="3721894" y="229076"/>
                  </a:cubicBezTo>
                  <a:cubicBezTo>
                    <a:pt x="3721894" y="229076"/>
                    <a:pt x="3721894" y="229076"/>
                    <a:pt x="3721894" y="229076"/>
                  </a:cubicBezTo>
                  <a:cubicBezTo>
                    <a:pt x="3723799" y="215741"/>
                    <a:pt x="3724751" y="203359"/>
                    <a:pt x="3725704" y="190976"/>
                  </a:cubicBezTo>
                  <a:cubicBezTo>
                    <a:pt x="3726656" y="184309"/>
                    <a:pt x="3726656" y="178594"/>
                    <a:pt x="3727609" y="172879"/>
                  </a:cubicBezTo>
                  <a:cubicBezTo>
                    <a:pt x="3728561" y="167164"/>
                    <a:pt x="3729514" y="161449"/>
                    <a:pt x="3730466" y="155734"/>
                  </a:cubicBezTo>
                  <a:cubicBezTo>
                    <a:pt x="3732371" y="145256"/>
                    <a:pt x="3733324" y="135731"/>
                    <a:pt x="3734276" y="128111"/>
                  </a:cubicBezTo>
                  <a:cubicBezTo>
                    <a:pt x="3736181" y="112871"/>
                    <a:pt x="3737134" y="104299"/>
                    <a:pt x="3737134" y="104299"/>
                  </a:cubicBezTo>
                  <a:cubicBezTo>
                    <a:pt x="3737134" y="104299"/>
                    <a:pt x="3734276" y="112871"/>
                    <a:pt x="3730466" y="127159"/>
                  </a:cubicBezTo>
                  <a:cubicBezTo>
                    <a:pt x="3728561" y="134779"/>
                    <a:pt x="3725704" y="143351"/>
                    <a:pt x="3722846" y="153829"/>
                  </a:cubicBezTo>
                  <a:cubicBezTo>
                    <a:pt x="3720941" y="158591"/>
                    <a:pt x="3719989" y="164306"/>
                    <a:pt x="3718084" y="170021"/>
                  </a:cubicBezTo>
                  <a:cubicBezTo>
                    <a:pt x="3717131" y="175736"/>
                    <a:pt x="3715226" y="182404"/>
                    <a:pt x="3714274" y="188119"/>
                  </a:cubicBezTo>
                  <a:cubicBezTo>
                    <a:pt x="3713321" y="194786"/>
                    <a:pt x="3711416" y="201454"/>
                    <a:pt x="3710464" y="208121"/>
                  </a:cubicBezTo>
                  <a:cubicBezTo>
                    <a:pt x="3710464" y="208121"/>
                    <a:pt x="3710464" y="208121"/>
                    <a:pt x="3710464" y="207169"/>
                  </a:cubicBezTo>
                  <a:cubicBezTo>
                    <a:pt x="3702844" y="194786"/>
                    <a:pt x="3697129" y="184309"/>
                    <a:pt x="3691414" y="174784"/>
                  </a:cubicBezTo>
                  <a:cubicBezTo>
                    <a:pt x="3684746" y="164306"/>
                    <a:pt x="3679984" y="155734"/>
                    <a:pt x="3677126" y="150971"/>
                  </a:cubicBezTo>
                  <a:cubicBezTo>
                    <a:pt x="3678079" y="142399"/>
                    <a:pt x="3678079" y="137636"/>
                    <a:pt x="3678079" y="137636"/>
                  </a:cubicBezTo>
                  <a:cubicBezTo>
                    <a:pt x="3678079" y="137636"/>
                    <a:pt x="3677126" y="141446"/>
                    <a:pt x="3675221" y="149066"/>
                  </a:cubicBezTo>
                  <a:cubicBezTo>
                    <a:pt x="3674269" y="148114"/>
                    <a:pt x="3674269" y="147161"/>
                    <a:pt x="3674269" y="147161"/>
                  </a:cubicBezTo>
                  <a:cubicBezTo>
                    <a:pt x="3674269" y="147161"/>
                    <a:pt x="3674269" y="148114"/>
                    <a:pt x="3675221" y="150019"/>
                  </a:cubicBezTo>
                  <a:cubicBezTo>
                    <a:pt x="3674269" y="153829"/>
                    <a:pt x="3673316" y="158591"/>
                    <a:pt x="3672364" y="164306"/>
                  </a:cubicBezTo>
                  <a:cubicBezTo>
                    <a:pt x="3670459" y="172879"/>
                    <a:pt x="3668554" y="182404"/>
                    <a:pt x="3665696" y="194786"/>
                  </a:cubicBezTo>
                  <a:cubicBezTo>
                    <a:pt x="3664744" y="199549"/>
                    <a:pt x="3663791" y="204311"/>
                    <a:pt x="3662839" y="209074"/>
                  </a:cubicBezTo>
                  <a:cubicBezTo>
                    <a:pt x="3662839" y="209074"/>
                    <a:pt x="3662839" y="210026"/>
                    <a:pt x="3661886" y="210026"/>
                  </a:cubicBezTo>
                  <a:cubicBezTo>
                    <a:pt x="3660934" y="211931"/>
                    <a:pt x="3659029" y="214789"/>
                    <a:pt x="3658076" y="216694"/>
                  </a:cubicBezTo>
                  <a:cubicBezTo>
                    <a:pt x="3659029" y="190976"/>
                    <a:pt x="3658076" y="174784"/>
                    <a:pt x="3658076" y="174784"/>
                  </a:cubicBezTo>
                  <a:cubicBezTo>
                    <a:pt x="3658076" y="174784"/>
                    <a:pt x="3652361" y="200501"/>
                    <a:pt x="3645694" y="239554"/>
                  </a:cubicBezTo>
                  <a:cubicBezTo>
                    <a:pt x="3645694" y="241459"/>
                    <a:pt x="3644741" y="244316"/>
                    <a:pt x="3644741" y="246221"/>
                  </a:cubicBezTo>
                  <a:cubicBezTo>
                    <a:pt x="3644741" y="247174"/>
                    <a:pt x="3643789" y="248126"/>
                    <a:pt x="3643789" y="249079"/>
                  </a:cubicBezTo>
                  <a:cubicBezTo>
                    <a:pt x="3642836" y="251936"/>
                    <a:pt x="3641884" y="255746"/>
                    <a:pt x="3640931" y="259556"/>
                  </a:cubicBezTo>
                  <a:cubicBezTo>
                    <a:pt x="3636169" y="249079"/>
                    <a:pt x="3633311" y="243364"/>
                    <a:pt x="3633311" y="243364"/>
                  </a:cubicBezTo>
                  <a:cubicBezTo>
                    <a:pt x="3633311" y="243364"/>
                    <a:pt x="3635216" y="250984"/>
                    <a:pt x="3639979" y="265271"/>
                  </a:cubicBezTo>
                  <a:cubicBezTo>
                    <a:pt x="3639026" y="268129"/>
                    <a:pt x="3638074" y="271939"/>
                    <a:pt x="3637121" y="275749"/>
                  </a:cubicBezTo>
                  <a:cubicBezTo>
                    <a:pt x="3631406" y="266224"/>
                    <a:pt x="3627596" y="261461"/>
                    <a:pt x="3627596" y="261461"/>
                  </a:cubicBezTo>
                  <a:cubicBezTo>
                    <a:pt x="3627596" y="261461"/>
                    <a:pt x="3630454" y="268129"/>
                    <a:pt x="3635216" y="280511"/>
                  </a:cubicBezTo>
                  <a:cubicBezTo>
                    <a:pt x="3635216" y="280511"/>
                    <a:pt x="3635216" y="280511"/>
                    <a:pt x="3635216" y="281464"/>
                  </a:cubicBezTo>
                  <a:cubicBezTo>
                    <a:pt x="3633311" y="290036"/>
                    <a:pt x="3631406" y="299561"/>
                    <a:pt x="3630454" y="309086"/>
                  </a:cubicBezTo>
                  <a:cubicBezTo>
                    <a:pt x="3629501" y="316706"/>
                    <a:pt x="3628549" y="324326"/>
                    <a:pt x="3627596" y="332899"/>
                  </a:cubicBezTo>
                  <a:cubicBezTo>
                    <a:pt x="3624739" y="325279"/>
                    <a:pt x="3622834" y="318611"/>
                    <a:pt x="3620929" y="312896"/>
                  </a:cubicBezTo>
                  <a:cubicBezTo>
                    <a:pt x="3620929" y="310991"/>
                    <a:pt x="3620929" y="309086"/>
                    <a:pt x="3620929" y="309086"/>
                  </a:cubicBezTo>
                  <a:cubicBezTo>
                    <a:pt x="3620929" y="309086"/>
                    <a:pt x="3620929" y="310039"/>
                    <a:pt x="3619976" y="310991"/>
                  </a:cubicBezTo>
                  <a:cubicBezTo>
                    <a:pt x="3619976" y="310039"/>
                    <a:pt x="3619024" y="309086"/>
                    <a:pt x="3619024" y="308134"/>
                  </a:cubicBezTo>
                  <a:cubicBezTo>
                    <a:pt x="3620929" y="295751"/>
                    <a:pt x="3621881" y="284321"/>
                    <a:pt x="3622834" y="272891"/>
                  </a:cubicBezTo>
                  <a:cubicBezTo>
                    <a:pt x="3624739" y="252889"/>
                    <a:pt x="3625691" y="234791"/>
                    <a:pt x="3626644" y="221456"/>
                  </a:cubicBezTo>
                  <a:cubicBezTo>
                    <a:pt x="3629501" y="215741"/>
                    <a:pt x="3630454" y="211931"/>
                    <a:pt x="3630454" y="211931"/>
                  </a:cubicBezTo>
                  <a:cubicBezTo>
                    <a:pt x="3630454" y="211931"/>
                    <a:pt x="3629501" y="213836"/>
                    <a:pt x="3626644" y="216694"/>
                  </a:cubicBezTo>
                  <a:cubicBezTo>
                    <a:pt x="3626644" y="215741"/>
                    <a:pt x="3626644" y="214789"/>
                    <a:pt x="3626644" y="214789"/>
                  </a:cubicBezTo>
                  <a:cubicBezTo>
                    <a:pt x="3626644" y="200501"/>
                    <a:pt x="3626644" y="192881"/>
                    <a:pt x="3626644" y="192881"/>
                  </a:cubicBezTo>
                  <a:cubicBezTo>
                    <a:pt x="3626644" y="192881"/>
                    <a:pt x="3624739" y="200501"/>
                    <a:pt x="3622834" y="214789"/>
                  </a:cubicBezTo>
                  <a:cubicBezTo>
                    <a:pt x="3621881" y="217646"/>
                    <a:pt x="3621881" y="221456"/>
                    <a:pt x="3620929" y="226219"/>
                  </a:cubicBezTo>
                  <a:cubicBezTo>
                    <a:pt x="3620929" y="226219"/>
                    <a:pt x="3620929" y="226219"/>
                    <a:pt x="3620929" y="227171"/>
                  </a:cubicBezTo>
                  <a:cubicBezTo>
                    <a:pt x="3618071" y="231934"/>
                    <a:pt x="3614261" y="237649"/>
                    <a:pt x="3609499" y="243364"/>
                  </a:cubicBezTo>
                  <a:cubicBezTo>
                    <a:pt x="3607594" y="246221"/>
                    <a:pt x="3605689" y="249079"/>
                    <a:pt x="3603784" y="251936"/>
                  </a:cubicBezTo>
                  <a:cubicBezTo>
                    <a:pt x="3607594" y="242411"/>
                    <a:pt x="3610451" y="233839"/>
                    <a:pt x="3613309" y="225266"/>
                  </a:cubicBezTo>
                  <a:cubicBezTo>
                    <a:pt x="3615214" y="219551"/>
                    <a:pt x="3617119" y="213836"/>
                    <a:pt x="3619024" y="208121"/>
                  </a:cubicBezTo>
                  <a:cubicBezTo>
                    <a:pt x="3620929" y="202406"/>
                    <a:pt x="3622834" y="197644"/>
                    <a:pt x="3624739" y="192881"/>
                  </a:cubicBezTo>
                  <a:cubicBezTo>
                    <a:pt x="3628549" y="183356"/>
                    <a:pt x="3631406" y="174784"/>
                    <a:pt x="3634264" y="168116"/>
                  </a:cubicBezTo>
                  <a:cubicBezTo>
                    <a:pt x="3639026" y="153829"/>
                    <a:pt x="3642836" y="146209"/>
                    <a:pt x="3642836" y="146209"/>
                  </a:cubicBezTo>
                  <a:cubicBezTo>
                    <a:pt x="3642836" y="146209"/>
                    <a:pt x="3639026" y="153829"/>
                    <a:pt x="3631406" y="166211"/>
                  </a:cubicBezTo>
                  <a:cubicBezTo>
                    <a:pt x="3627596" y="172879"/>
                    <a:pt x="3623786" y="180499"/>
                    <a:pt x="3618071" y="189071"/>
                  </a:cubicBezTo>
                  <a:cubicBezTo>
                    <a:pt x="3615214" y="193834"/>
                    <a:pt x="3613309" y="198596"/>
                    <a:pt x="3610451" y="203359"/>
                  </a:cubicBezTo>
                  <a:cubicBezTo>
                    <a:pt x="3607594" y="209074"/>
                    <a:pt x="3605689" y="213836"/>
                    <a:pt x="3602831" y="219551"/>
                  </a:cubicBezTo>
                  <a:cubicBezTo>
                    <a:pt x="3598069" y="229076"/>
                    <a:pt x="3593306" y="238601"/>
                    <a:pt x="3588544" y="250031"/>
                  </a:cubicBezTo>
                  <a:cubicBezTo>
                    <a:pt x="3588544" y="245269"/>
                    <a:pt x="3588544" y="242411"/>
                    <a:pt x="3588544" y="242411"/>
                  </a:cubicBezTo>
                  <a:cubicBezTo>
                    <a:pt x="3588544" y="242411"/>
                    <a:pt x="3587591" y="248126"/>
                    <a:pt x="3585686" y="256699"/>
                  </a:cubicBezTo>
                  <a:cubicBezTo>
                    <a:pt x="3585686" y="256699"/>
                    <a:pt x="3585686" y="256699"/>
                    <a:pt x="3585686" y="257651"/>
                  </a:cubicBezTo>
                  <a:cubicBezTo>
                    <a:pt x="3583781" y="261461"/>
                    <a:pt x="3581876" y="266224"/>
                    <a:pt x="3579971" y="270986"/>
                  </a:cubicBezTo>
                  <a:cubicBezTo>
                    <a:pt x="3578066" y="274796"/>
                    <a:pt x="3576161" y="278606"/>
                    <a:pt x="3573304" y="282416"/>
                  </a:cubicBezTo>
                  <a:cubicBezTo>
                    <a:pt x="3571399" y="275749"/>
                    <a:pt x="3569494" y="269081"/>
                    <a:pt x="3568541" y="263366"/>
                  </a:cubicBezTo>
                  <a:cubicBezTo>
                    <a:pt x="3566636" y="257651"/>
                    <a:pt x="3565684" y="252889"/>
                    <a:pt x="3564731" y="248126"/>
                  </a:cubicBezTo>
                  <a:cubicBezTo>
                    <a:pt x="3564731" y="248126"/>
                    <a:pt x="3564731" y="248126"/>
                    <a:pt x="3564731" y="248126"/>
                  </a:cubicBezTo>
                  <a:cubicBezTo>
                    <a:pt x="3563779" y="244316"/>
                    <a:pt x="3563779" y="241459"/>
                    <a:pt x="3562826" y="237649"/>
                  </a:cubicBezTo>
                  <a:cubicBezTo>
                    <a:pt x="3562826" y="236696"/>
                    <a:pt x="3562826" y="235744"/>
                    <a:pt x="3561874" y="233839"/>
                  </a:cubicBezTo>
                  <a:cubicBezTo>
                    <a:pt x="3564731" y="230029"/>
                    <a:pt x="3566636" y="227171"/>
                    <a:pt x="3566636" y="227171"/>
                  </a:cubicBezTo>
                  <a:cubicBezTo>
                    <a:pt x="3566636" y="227171"/>
                    <a:pt x="3564731" y="229076"/>
                    <a:pt x="3561874" y="230981"/>
                  </a:cubicBezTo>
                  <a:cubicBezTo>
                    <a:pt x="3559969" y="222409"/>
                    <a:pt x="3559016" y="218599"/>
                    <a:pt x="3559016" y="218599"/>
                  </a:cubicBezTo>
                  <a:cubicBezTo>
                    <a:pt x="3559016" y="218599"/>
                    <a:pt x="3559016" y="223361"/>
                    <a:pt x="3559016" y="231934"/>
                  </a:cubicBezTo>
                  <a:cubicBezTo>
                    <a:pt x="3557111" y="228124"/>
                    <a:pt x="3556159" y="224314"/>
                    <a:pt x="3554254" y="220504"/>
                  </a:cubicBezTo>
                  <a:cubicBezTo>
                    <a:pt x="3559969" y="211931"/>
                    <a:pt x="3564731" y="204311"/>
                    <a:pt x="3569494" y="197644"/>
                  </a:cubicBezTo>
                  <a:cubicBezTo>
                    <a:pt x="3576161" y="189071"/>
                    <a:pt x="3580924" y="180499"/>
                    <a:pt x="3585686" y="174784"/>
                  </a:cubicBezTo>
                  <a:cubicBezTo>
                    <a:pt x="3595211" y="162401"/>
                    <a:pt x="3600926" y="154781"/>
                    <a:pt x="3600926" y="154781"/>
                  </a:cubicBezTo>
                  <a:cubicBezTo>
                    <a:pt x="3600926" y="154781"/>
                    <a:pt x="3594259" y="160496"/>
                    <a:pt x="3582829" y="171926"/>
                  </a:cubicBezTo>
                  <a:cubicBezTo>
                    <a:pt x="3577114" y="176689"/>
                    <a:pt x="3570446" y="184309"/>
                    <a:pt x="3562826" y="192881"/>
                  </a:cubicBezTo>
                  <a:cubicBezTo>
                    <a:pt x="3558064" y="197644"/>
                    <a:pt x="3553301" y="203359"/>
                    <a:pt x="3549491" y="209074"/>
                  </a:cubicBezTo>
                  <a:cubicBezTo>
                    <a:pt x="3545681" y="199549"/>
                    <a:pt x="3542824" y="193834"/>
                    <a:pt x="3542824" y="193834"/>
                  </a:cubicBezTo>
                  <a:cubicBezTo>
                    <a:pt x="3542824" y="193834"/>
                    <a:pt x="3543776" y="200501"/>
                    <a:pt x="3546634" y="212884"/>
                  </a:cubicBezTo>
                  <a:cubicBezTo>
                    <a:pt x="3544729" y="215741"/>
                    <a:pt x="3541871" y="218599"/>
                    <a:pt x="3539966" y="222409"/>
                  </a:cubicBezTo>
                  <a:cubicBezTo>
                    <a:pt x="3539966" y="222409"/>
                    <a:pt x="3539014" y="223361"/>
                    <a:pt x="3539014" y="223361"/>
                  </a:cubicBezTo>
                  <a:cubicBezTo>
                    <a:pt x="3539014" y="219551"/>
                    <a:pt x="3539014" y="214789"/>
                    <a:pt x="3539014" y="210979"/>
                  </a:cubicBezTo>
                  <a:cubicBezTo>
                    <a:pt x="3539014" y="200501"/>
                    <a:pt x="3539014" y="191929"/>
                    <a:pt x="3539014" y="184309"/>
                  </a:cubicBezTo>
                  <a:cubicBezTo>
                    <a:pt x="3539014" y="180499"/>
                    <a:pt x="3539014" y="176689"/>
                    <a:pt x="3539014" y="173831"/>
                  </a:cubicBezTo>
                  <a:cubicBezTo>
                    <a:pt x="3539966" y="170974"/>
                    <a:pt x="3540919" y="170021"/>
                    <a:pt x="3540919" y="170021"/>
                  </a:cubicBezTo>
                  <a:cubicBezTo>
                    <a:pt x="3540919" y="170021"/>
                    <a:pt x="3539966" y="170974"/>
                    <a:pt x="3539014" y="172879"/>
                  </a:cubicBezTo>
                  <a:cubicBezTo>
                    <a:pt x="3539014" y="166211"/>
                    <a:pt x="3539014" y="162401"/>
                    <a:pt x="3539014" y="162401"/>
                  </a:cubicBezTo>
                  <a:cubicBezTo>
                    <a:pt x="3539014" y="162401"/>
                    <a:pt x="3538061" y="167164"/>
                    <a:pt x="3537109" y="176689"/>
                  </a:cubicBezTo>
                  <a:cubicBezTo>
                    <a:pt x="3535204" y="180499"/>
                    <a:pt x="3531394" y="184309"/>
                    <a:pt x="3527584" y="190976"/>
                  </a:cubicBezTo>
                  <a:cubicBezTo>
                    <a:pt x="3522821" y="197644"/>
                    <a:pt x="3518059" y="205264"/>
                    <a:pt x="3511391" y="214789"/>
                  </a:cubicBezTo>
                  <a:cubicBezTo>
                    <a:pt x="3511391" y="214789"/>
                    <a:pt x="3511391" y="215741"/>
                    <a:pt x="3510439" y="215741"/>
                  </a:cubicBezTo>
                  <a:cubicBezTo>
                    <a:pt x="3509486" y="210026"/>
                    <a:pt x="3509486" y="205264"/>
                    <a:pt x="3508534" y="201454"/>
                  </a:cubicBezTo>
                  <a:cubicBezTo>
                    <a:pt x="3506629" y="188119"/>
                    <a:pt x="3505676" y="180499"/>
                    <a:pt x="3505676" y="180499"/>
                  </a:cubicBezTo>
                  <a:cubicBezTo>
                    <a:pt x="3505676" y="180499"/>
                    <a:pt x="3505676" y="188119"/>
                    <a:pt x="3504724" y="202406"/>
                  </a:cubicBezTo>
                  <a:cubicBezTo>
                    <a:pt x="3504724" y="209074"/>
                    <a:pt x="3504724" y="216694"/>
                    <a:pt x="3503771" y="226219"/>
                  </a:cubicBezTo>
                  <a:cubicBezTo>
                    <a:pt x="3502819" y="228124"/>
                    <a:pt x="3501866" y="229076"/>
                    <a:pt x="3500914" y="230981"/>
                  </a:cubicBezTo>
                  <a:cubicBezTo>
                    <a:pt x="3498056" y="235744"/>
                    <a:pt x="3495199" y="241459"/>
                    <a:pt x="3491389" y="247174"/>
                  </a:cubicBezTo>
                  <a:cubicBezTo>
                    <a:pt x="3488531" y="241459"/>
                    <a:pt x="3486626" y="235744"/>
                    <a:pt x="3483769" y="230029"/>
                  </a:cubicBezTo>
                  <a:cubicBezTo>
                    <a:pt x="3479006" y="218599"/>
                    <a:pt x="3474244" y="209074"/>
                    <a:pt x="3469481" y="200501"/>
                  </a:cubicBezTo>
                  <a:cubicBezTo>
                    <a:pt x="3470434" y="197644"/>
                    <a:pt x="3471386" y="193834"/>
                    <a:pt x="3471386" y="190976"/>
                  </a:cubicBezTo>
                  <a:cubicBezTo>
                    <a:pt x="3473291" y="182404"/>
                    <a:pt x="3475196" y="174784"/>
                    <a:pt x="3477101" y="167164"/>
                  </a:cubicBezTo>
                  <a:cubicBezTo>
                    <a:pt x="3479006" y="159544"/>
                    <a:pt x="3480911" y="152876"/>
                    <a:pt x="3482816" y="146209"/>
                  </a:cubicBezTo>
                  <a:cubicBezTo>
                    <a:pt x="3486626" y="132874"/>
                    <a:pt x="3489484" y="121444"/>
                    <a:pt x="3492341" y="111919"/>
                  </a:cubicBezTo>
                  <a:cubicBezTo>
                    <a:pt x="3497104" y="92869"/>
                    <a:pt x="3499961" y="82391"/>
                    <a:pt x="3499961" y="82391"/>
                  </a:cubicBezTo>
                  <a:cubicBezTo>
                    <a:pt x="3499961" y="82391"/>
                    <a:pt x="3496151" y="92869"/>
                    <a:pt x="3488531" y="110966"/>
                  </a:cubicBezTo>
                  <a:cubicBezTo>
                    <a:pt x="3484721" y="120491"/>
                    <a:pt x="3480911" y="130969"/>
                    <a:pt x="3476149" y="144304"/>
                  </a:cubicBezTo>
                  <a:cubicBezTo>
                    <a:pt x="3473291" y="150971"/>
                    <a:pt x="3471386" y="157639"/>
                    <a:pt x="3468529" y="164306"/>
                  </a:cubicBezTo>
                  <a:cubicBezTo>
                    <a:pt x="3466624" y="170974"/>
                    <a:pt x="3464719" y="177641"/>
                    <a:pt x="3461861" y="185261"/>
                  </a:cubicBezTo>
                  <a:cubicBezTo>
                    <a:pt x="3456146" y="173831"/>
                    <a:pt x="3452336" y="168116"/>
                    <a:pt x="3452336" y="168116"/>
                  </a:cubicBezTo>
                  <a:cubicBezTo>
                    <a:pt x="3452336" y="168116"/>
                    <a:pt x="3455194" y="175736"/>
                    <a:pt x="3460909" y="189071"/>
                  </a:cubicBezTo>
                  <a:cubicBezTo>
                    <a:pt x="3457099" y="200501"/>
                    <a:pt x="3454241" y="211931"/>
                    <a:pt x="3450431" y="225266"/>
                  </a:cubicBezTo>
                  <a:cubicBezTo>
                    <a:pt x="3447574" y="220504"/>
                    <a:pt x="3444716" y="214789"/>
                    <a:pt x="3441859" y="210026"/>
                  </a:cubicBezTo>
                  <a:cubicBezTo>
                    <a:pt x="3441859" y="209074"/>
                    <a:pt x="3441859" y="208121"/>
                    <a:pt x="3442811" y="208121"/>
                  </a:cubicBezTo>
                  <a:cubicBezTo>
                    <a:pt x="3444716" y="197644"/>
                    <a:pt x="3445669" y="190976"/>
                    <a:pt x="3445669" y="190976"/>
                  </a:cubicBezTo>
                  <a:cubicBezTo>
                    <a:pt x="3445669" y="190976"/>
                    <a:pt x="3442811" y="196691"/>
                    <a:pt x="3439001" y="205264"/>
                  </a:cubicBezTo>
                  <a:cubicBezTo>
                    <a:pt x="3439001" y="205264"/>
                    <a:pt x="3439001" y="205264"/>
                    <a:pt x="3439001" y="205264"/>
                  </a:cubicBezTo>
                  <a:cubicBezTo>
                    <a:pt x="3439001" y="190976"/>
                    <a:pt x="3439001" y="177641"/>
                    <a:pt x="3438049" y="165259"/>
                  </a:cubicBezTo>
                  <a:cubicBezTo>
                    <a:pt x="3438049" y="153829"/>
                    <a:pt x="3437096" y="144304"/>
                    <a:pt x="3437096" y="135731"/>
                  </a:cubicBezTo>
                  <a:cubicBezTo>
                    <a:pt x="3436144" y="127159"/>
                    <a:pt x="3436144" y="119539"/>
                    <a:pt x="3435191" y="112871"/>
                  </a:cubicBezTo>
                  <a:cubicBezTo>
                    <a:pt x="3434239" y="100489"/>
                    <a:pt x="3433286" y="92869"/>
                    <a:pt x="3433286" y="92869"/>
                  </a:cubicBezTo>
                  <a:cubicBezTo>
                    <a:pt x="3433286" y="92869"/>
                    <a:pt x="3432334" y="100489"/>
                    <a:pt x="3431381" y="112871"/>
                  </a:cubicBezTo>
                  <a:cubicBezTo>
                    <a:pt x="3430429" y="122396"/>
                    <a:pt x="3429476" y="134779"/>
                    <a:pt x="3428524" y="149066"/>
                  </a:cubicBezTo>
                  <a:cubicBezTo>
                    <a:pt x="3428524" y="149066"/>
                    <a:pt x="3428524" y="150019"/>
                    <a:pt x="3428524" y="150019"/>
                  </a:cubicBezTo>
                  <a:cubicBezTo>
                    <a:pt x="3427571" y="143351"/>
                    <a:pt x="3426619" y="137636"/>
                    <a:pt x="3426619" y="131921"/>
                  </a:cubicBezTo>
                  <a:cubicBezTo>
                    <a:pt x="3424714" y="120491"/>
                    <a:pt x="3423761" y="113824"/>
                    <a:pt x="3423761" y="113824"/>
                  </a:cubicBezTo>
                  <a:cubicBezTo>
                    <a:pt x="3423761" y="113824"/>
                    <a:pt x="3422809" y="120491"/>
                    <a:pt x="3422809" y="131921"/>
                  </a:cubicBezTo>
                  <a:cubicBezTo>
                    <a:pt x="3422809" y="142399"/>
                    <a:pt x="3421856" y="157639"/>
                    <a:pt x="3420904" y="174784"/>
                  </a:cubicBezTo>
                  <a:cubicBezTo>
                    <a:pt x="3418046" y="170021"/>
                    <a:pt x="3415189" y="166211"/>
                    <a:pt x="3412331" y="162401"/>
                  </a:cubicBezTo>
                  <a:cubicBezTo>
                    <a:pt x="3405664" y="152876"/>
                    <a:pt x="3400901" y="146209"/>
                    <a:pt x="3398044" y="141446"/>
                  </a:cubicBezTo>
                  <a:cubicBezTo>
                    <a:pt x="3398996" y="135731"/>
                    <a:pt x="3400901" y="129064"/>
                    <a:pt x="3401854" y="123349"/>
                  </a:cubicBezTo>
                  <a:cubicBezTo>
                    <a:pt x="3399949" y="128111"/>
                    <a:pt x="3398044" y="133826"/>
                    <a:pt x="3396139" y="139541"/>
                  </a:cubicBezTo>
                  <a:cubicBezTo>
                    <a:pt x="3393281" y="135731"/>
                    <a:pt x="3391376" y="132874"/>
                    <a:pt x="3391376" y="132874"/>
                  </a:cubicBezTo>
                  <a:cubicBezTo>
                    <a:pt x="3391376" y="132874"/>
                    <a:pt x="3392329" y="134779"/>
                    <a:pt x="3395186" y="139541"/>
                  </a:cubicBezTo>
                  <a:cubicBezTo>
                    <a:pt x="3395186" y="140494"/>
                    <a:pt x="3395186" y="140494"/>
                    <a:pt x="3395186" y="141446"/>
                  </a:cubicBezTo>
                  <a:cubicBezTo>
                    <a:pt x="3391376" y="153829"/>
                    <a:pt x="3386614" y="166211"/>
                    <a:pt x="3382804" y="177641"/>
                  </a:cubicBezTo>
                  <a:cubicBezTo>
                    <a:pt x="3382804" y="175736"/>
                    <a:pt x="3382804" y="174784"/>
                    <a:pt x="3382804" y="172879"/>
                  </a:cubicBezTo>
                  <a:cubicBezTo>
                    <a:pt x="3381851" y="158591"/>
                    <a:pt x="3381851" y="150971"/>
                    <a:pt x="3381851" y="150971"/>
                  </a:cubicBezTo>
                  <a:cubicBezTo>
                    <a:pt x="3381851" y="150971"/>
                    <a:pt x="3380899" y="158591"/>
                    <a:pt x="3378994" y="172879"/>
                  </a:cubicBezTo>
                  <a:cubicBezTo>
                    <a:pt x="3378041" y="179546"/>
                    <a:pt x="3377089" y="188119"/>
                    <a:pt x="3376136" y="197644"/>
                  </a:cubicBezTo>
                  <a:cubicBezTo>
                    <a:pt x="3372326" y="210026"/>
                    <a:pt x="3368516" y="222409"/>
                    <a:pt x="3365659" y="234791"/>
                  </a:cubicBezTo>
                  <a:cubicBezTo>
                    <a:pt x="3363754" y="240506"/>
                    <a:pt x="3361849" y="247174"/>
                    <a:pt x="3358991" y="253841"/>
                  </a:cubicBezTo>
                  <a:cubicBezTo>
                    <a:pt x="3358991" y="254794"/>
                    <a:pt x="3358039" y="256699"/>
                    <a:pt x="3358039" y="257651"/>
                  </a:cubicBezTo>
                  <a:cubicBezTo>
                    <a:pt x="3355181" y="250984"/>
                    <a:pt x="3353276" y="244316"/>
                    <a:pt x="3351371" y="239554"/>
                  </a:cubicBezTo>
                  <a:cubicBezTo>
                    <a:pt x="3351371" y="238601"/>
                    <a:pt x="3351371" y="237649"/>
                    <a:pt x="3351371" y="237649"/>
                  </a:cubicBezTo>
                  <a:cubicBezTo>
                    <a:pt x="3351371" y="237649"/>
                    <a:pt x="3351371" y="237649"/>
                    <a:pt x="3351371" y="238601"/>
                  </a:cubicBezTo>
                  <a:cubicBezTo>
                    <a:pt x="3347561" y="228124"/>
                    <a:pt x="3344704" y="221456"/>
                    <a:pt x="3344704" y="221456"/>
                  </a:cubicBezTo>
                  <a:cubicBezTo>
                    <a:pt x="3344704" y="221456"/>
                    <a:pt x="3346609" y="230981"/>
                    <a:pt x="3349466" y="248126"/>
                  </a:cubicBezTo>
                  <a:cubicBezTo>
                    <a:pt x="3348514" y="252889"/>
                    <a:pt x="3348514" y="258604"/>
                    <a:pt x="3347561" y="265271"/>
                  </a:cubicBezTo>
                  <a:cubicBezTo>
                    <a:pt x="3346609" y="270986"/>
                    <a:pt x="3346609" y="276701"/>
                    <a:pt x="3345656" y="283369"/>
                  </a:cubicBezTo>
                  <a:cubicBezTo>
                    <a:pt x="3344704" y="284321"/>
                    <a:pt x="3344704" y="285274"/>
                    <a:pt x="3343751" y="287179"/>
                  </a:cubicBezTo>
                  <a:cubicBezTo>
                    <a:pt x="3341846" y="283369"/>
                    <a:pt x="3340894" y="278606"/>
                    <a:pt x="3339941" y="274796"/>
                  </a:cubicBezTo>
                  <a:cubicBezTo>
                    <a:pt x="3335179" y="259556"/>
                    <a:pt x="3329464" y="245269"/>
                    <a:pt x="3325654" y="231934"/>
                  </a:cubicBezTo>
                  <a:cubicBezTo>
                    <a:pt x="3326606" y="227171"/>
                    <a:pt x="3327559" y="221456"/>
                    <a:pt x="3328511" y="216694"/>
                  </a:cubicBezTo>
                  <a:cubicBezTo>
                    <a:pt x="3332321" y="199549"/>
                    <a:pt x="3334226" y="184309"/>
                    <a:pt x="3338036" y="170974"/>
                  </a:cubicBezTo>
                  <a:cubicBezTo>
                    <a:pt x="3340894" y="157639"/>
                    <a:pt x="3343751" y="145256"/>
                    <a:pt x="3346609" y="136684"/>
                  </a:cubicBezTo>
                  <a:cubicBezTo>
                    <a:pt x="3352324" y="117634"/>
                    <a:pt x="3355181" y="106204"/>
                    <a:pt x="3355181" y="106204"/>
                  </a:cubicBezTo>
                  <a:cubicBezTo>
                    <a:pt x="3355181" y="106204"/>
                    <a:pt x="3350419" y="116681"/>
                    <a:pt x="3342799" y="134779"/>
                  </a:cubicBezTo>
                  <a:cubicBezTo>
                    <a:pt x="3338989" y="144304"/>
                    <a:pt x="3335179" y="155734"/>
                    <a:pt x="3330416" y="169069"/>
                  </a:cubicBezTo>
                  <a:cubicBezTo>
                    <a:pt x="3325654" y="180499"/>
                    <a:pt x="3322796" y="193834"/>
                    <a:pt x="3318986" y="208121"/>
                  </a:cubicBezTo>
                  <a:cubicBezTo>
                    <a:pt x="3318986" y="206216"/>
                    <a:pt x="3318986" y="205264"/>
                    <a:pt x="3318986" y="203359"/>
                  </a:cubicBezTo>
                  <a:cubicBezTo>
                    <a:pt x="3319939" y="200501"/>
                    <a:pt x="3319939" y="198596"/>
                    <a:pt x="3320891" y="195739"/>
                  </a:cubicBezTo>
                  <a:cubicBezTo>
                    <a:pt x="3323749" y="185261"/>
                    <a:pt x="3325654" y="176689"/>
                    <a:pt x="3327559" y="170021"/>
                  </a:cubicBezTo>
                  <a:cubicBezTo>
                    <a:pt x="3330416" y="155734"/>
                    <a:pt x="3332321" y="147161"/>
                    <a:pt x="3332321" y="147161"/>
                  </a:cubicBezTo>
                  <a:cubicBezTo>
                    <a:pt x="3332321" y="147161"/>
                    <a:pt x="3329464" y="154781"/>
                    <a:pt x="3323749" y="169069"/>
                  </a:cubicBezTo>
                  <a:cubicBezTo>
                    <a:pt x="3323749" y="170021"/>
                    <a:pt x="3322796" y="170974"/>
                    <a:pt x="3322796" y="171926"/>
                  </a:cubicBezTo>
                  <a:cubicBezTo>
                    <a:pt x="3322796" y="170021"/>
                    <a:pt x="3323749" y="167164"/>
                    <a:pt x="3323749" y="165259"/>
                  </a:cubicBezTo>
                  <a:cubicBezTo>
                    <a:pt x="3325654" y="158591"/>
                    <a:pt x="3326606" y="152876"/>
                    <a:pt x="3328511" y="147161"/>
                  </a:cubicBezTo>
                  <a:cubicBezTo>
                    <a:pt x="3331369" y="135731"/>
                    <a:pt x="3334226" y="125254"/>
                    <a:pt x="3336131" y="116681"/>
                  </a:cubicBezTo>
                  <a:cubicBezTo>
                    <a:pt x="3339941" y="99536"/>
                    <a:pt x="3341846" y="90011"/>
                    <a:pt x="3341846" y="90011"/>
                  </a:cubicBezTo>
                  <a:cubicBezTo>
                    <a:pt x="3341846" y="90011"/>
                    <a:pt x="3338036" y="99536"/>
                    <a:pt x="3332321" y="114776"/>
                  </a:cubicBezTo>
                  <a:cubicBezTo>
                    <a:pt x="3329464" y="122396"/>
                    <a:pt x="3325654" y="132874"/>
                    <a:pt x="3321844" y="143351"/>
                  </a:cubicBezTo>
                  <a:cubicBezTo>
                    <a:pt x="3319939" y="149066"/>
                    <a:pt x="3318034" y="154781"/>
                    <a:pt x="3315176" y="161449"/>
                  </a:cubicBezTo>
                  <a:cubicBezTo>
                    <a:pt x="3313271" y="168116"/>
                    <a:pt x="3311366" y="174784"/>
                    <a:pt x="3308509" y="181451"/>
                  </a:cubicBezTo>
                  <a:cubicBezTo>
                    <a:pt x="3308509" y="181451"/>
                    <a:pt x="3308509" y="181451"/>
                    <a:pt x="3308509" y="181451"/>
                  </a:cubicBezTo>
                  <a:cubicBezTo>
                    <a:pt x="3307556" y="179546"/>
                    <a:pt x="3307556" y="178594"/>
                    <a:pt x="3306604" y="176689"/>
                  </a:cubicBezTo>
                  <a:cubicBezTo>
                    <a:pt x="3298031" y="153829"/>
                    <a:pt x="3292316" y="140494"/>
                    <a:pt x="3292316" y="140494"/>
                  </a:cubicBezTo>
                  <a:cubicBezTo>
                    <a:pt x="3292316" y="140494"/>
                    <a:pt x="3297079" y="158591"/>
                    <a:pt x="3305651" y="189071"/>
                  </a:cubicBezTo>
                  <a:cubicBezTo>
                    <a:pt x="3301841" y="201454"/>
                    <a:pt x="3298031" y="213836"/>
                    <a:pt x="3294221" y="227171"/>
                  </a:cubicBezTo>
                  <a:cubicBezTo>
                    <a:pt x="3294221" y="228124"/>
                    <a:pt x="3293269" y="230029"/>
                    <a:pt x="3293269" y="230981"/>
                  </a:cubicBezTo>
                  <a:cubicBezTo>
                    <a:pt x="3293269" y="230029"/>
                    <a:pt x="3292316" y="230029"/>
                    <a:pt x="3292316" y="229076"/>
                  </a:cubicBezTo>
                  <a:cubicBezTo>
                    <a:pt x="3282791" y="209074"/>
                    <a:pt x="3277076" y="197644"/>
                    <a:pt x="3277076" y="197644"/>
                  </a:cubicBezTo>
                  <a:cubicBezTo>
                    <a:pt x="3277076" y="197644"/>
                    <a:pt x="3282791" y="211931"/>
                    <a:pt x="3291364" y="237649"/>
                  </a:cubicBezTo>
                  <a:cubicBezTo>
                    <a:pt x="3289459" y="244316"/>
                    <a:pt x="3287554" y="250984"/>
                    <a:pt x="3285649" y="257651"/>
                  </a:cubicBezTo>
                  <a:cubicBezTo>
                    <a:pt x="3282791" y="253841"/>
                    <a:pt x="3279934" y="249079"/>
                    <a:pt x="3277076" y="246221"/>
                  </a:cubicBezTo>
                  <a:cubicBezTo>
                    <a:pt x="3276124" y="245269"/>
                    <a:pt x="3275171" y="243364"/>
                    <a:pt x="3274219" y="242411"/>
                  </a:cubicBezTo>
                  <a:cubicBezTo>
                    <a:pt x="3276124" y="215741"/>
                    <a:pt x="3277076" y="199549"/>
                    <a:pt x="3277076" y="199549"/>
                  </a:cubicBezTo>
                  <a:cubicBezTo>
                    <a:pt x="3277076" y="199549"/>
                    <a:pt x="3275171" y="206216"/>
                    <a:pt x="3272314" y="217646"/>
                  </a:cubicBezTo>
                  <a:cubicBezTo>
                    <a:pt x="3271361" y="222409"/>
                    <a:pt x="3269456" y="228124"/>
                    <a:pt x="3268504" y="234791"/>
                  </a:cubicBezTo>
                  <a:cubicBezTo>
                    <a:pt x="3265646" y="230029"/>
                    <a:pt x="3261836" y="226219"/>
                    <a:pt x="3258979" y="223361"/>
                  </a:cubicBezTo>
                  <a:cubicBezTo>
                    <a:pt x="3247549" y="210979"/>
                    <a:pt x="3241834" y="203359"/>
                    <a:pt x="3241834" y="203359"/>
                  </a:cubicBezTo>
                  <a:cubicBezTo>
                    <a:pt x="3241834" y="203359"/>
                    <a:pt x="3247549" y="211931"/>
                    <a:pt x="3256121" y="226219"/>
                  </a:cubicBezTo>
                  <a:cubicBezTo>
                    <a:pt x="3259931" y="230981"/>
                    <a:pt x="3262789" y="236696"/>
                    <a:pt x="3266599" y="243364"/>
                  </a:cubicBezTo>
                  <a:cubicBezTo>
                    <a:pt x="3264694" y="250031"/>
                    <a:pt x="3262789" y="256699"/>
                    <a:pt x="3260884" y="265271"/>
                  </a:cubicBezTo>
                  <a:cubicBezTo>
                    <a:pt x="3258979" y="271939"/>
                    <a:pt x="3257074" y="279559"/>
                    <a:pt x="3256121" y="288131"/>
                  </a:cubicBezTo>
                  <a:cubicBezTo>
                    <a:pt x="3256121" y="287179"/>
                    <a:pt x="3256121" y="287179"/>
                    <a:pt x="3256121" y="287179"/>
                  </a:cubicBezTo>
                  <a:cubicBezTo>
                    <a:pt x="3256121" y="287179"/>
                    <a:pt x="3256121" y="288131"/>
                    <a:pt x="3256121" y="289084"/>
                  </a:cubicBezTo>
                  <a:cubicBezTo>
                    <a:pt x="3256121" y="290989"/>
                    <a:pt x="3255169" y="291941"/>
                    <a:pt x="3255169" y="293846"/>
                  </a:cubicBezTo>
                  <a:cubicBezTo>
                    <a:pt x="3254216" y="292894"/>
                    <a:pt x="3254216" y="291941"/>
                    <a:pt x="3253264" y="290036"/>
                  </a:cubicBezTo>
                  <a:cubicBezTo>
                    <a:pt x="3253264" y="284321"/>
                    <a:pt x="3254216" y="280511"/>
                    <a:pt x="3254216" y="280511"/>
                  </a:cubicBezTo>
                  <a:cubicBezTo>
                    <a:pt x="3254216" y="280511"/>
                    <a:pt x="3253264" y="282416"/>
                    <a:pt x="3252311" y="287179"/>
                  </a:cubicBezTo>
                  <a:cubicBezTo>
                    <a:pt x="3248501" y="280511"/>
                    <a:pt x="3246596" y="276701"/>
                    <a:pt x="3246596" y="276701"/>
                  </a:cubicBezTo>
                  <a:cubicBezTo>
                    <a:pt x="3246596" y="276701"/>
                    <a:pt x="3248501" y="281464"/>
                    <a:pt x="3251359" y="290989"/>
                  </a:cubicBezTo>
                  <a:cubicBezTo>
                    <a:pt x="3250406" y="292894"/>
                    <a:pt x="3250406" y="295751"/>
                    <a:pt x="3249454" y="298609"/>
                  </a:cubicBezTo>
                  <a:cubicBezTo>
                    <a:pt x="3248501" y="300514"/>
                    <a:pt x="3248501" y="302419"/>
                    <a:pt x="3247549" y="304324"/>
                  </a:cubicBezTo>
                  <a:cubicBezTo>
                    <a:pt x="3247549" y="302419"/>
                    <a:pt x="3246596" y="301466"/>
                    <a:pt x="3246596" y="301466"/>
                  </a:cubicBezTo>
                  <a:cubicBezTo>
                    <a:pt x="3246596" y="301466"/>
                    <a:pt x="3246596" y="303371"/>
                    <a:pt x="3246596" y="306229"/>
                  </a:cubicBezTo>
                  <a:cubicBezTo>
                    <a:pt x="3245644" y="310039"/>
                    <a:pt x="3244691" y="313849"/>
                    <a:pt x="3243739" y="317659"/>
                  </a:cubicBezTo>
                  <a:cubicBezTo>
                    <a:pt x="3242786" y="312896"/>
                    <a:pt x="3240881" y="308134"/>
                    <a:pt x="3239929" y="304324"/>
                  </a:cubicBezTo>
                  <a:cubicBezTo>
                    <a:pt x="3241834" y="299561"/>
                    <a:pt x="3242786" y="296704"/>
                    <a:pt x="3242786" y="296704"/>
                  </a:cubicBezTo>
                  <a:cubicBezTo>
                    <a:pt x="3242786" y="296704"/>
                    <a:pt x="3241834" y="298609"/>
                    <a:pt x="3238976" y="302419"/>
                  </a:cubicBezTo>
                  <a:cubicBezTo>
                    <a:pt x="3238024" y="299561"/>
                    <a:pt x="3237071" y="296704"/>
                    <a:pt x="3236119" y="293846"/>
                  </a:cubicBezTo>
                  <a:cubicBezTo>
                    <a:pt x="3236119" y="292894"/>
                    <a:pt x="3235166" y="291941"/>
                    <a:pt x="3235166" y="290036"/>
                  </a:cubicBezTo>
                  <a:cubicBezTo>
                    <a:pt x="3238024" y="284321"/>
                    <a:pt x="3239929" y="278606"/>
                    <a:pt x="3241834" y="273844"/>
                  </a:cubicBezTo>
                  <a:cubicBezTo>
                    <a:pt x="3244691" y="267176"/>
                    <a:pt x="3247549" y="261461"/>
                    <a:pt x="3249454" y="256699"/>
                  </a:cubicBezTo>
                  <a:cubicBezTo>
                    <a:pt x="3254216" y="247174"/>
                    <a:pt x="3256121" y="242411"/>
                    <a:pt x="3256121" y="242411"/>
                  </a:cubicBezTo>
                  <a:cubicBezTo>
                    <a:pt x="3256121" y="242411"/>
                    <a:pt x="3252311" y="247174"/>
                    <a:pt x="3245644" y="254794"/>
                  </a:cubicBezTo>
                  <a:cubicBezTo>
                    <a:pt x="3242786" y="258604"/>
                    <a:pt x="3238976" y="263366"/>
                    <a:pt x="3235166" y="270034"/>
                  </a:cubicBezTo>
                  <a:cubicBezTo>
                    <a:pt x="3233261" y="271939"/>
                    <a:pt x="3232309" y="274796"/>
                    <a:pt x="3230404" y="276701"/>
                  </a:cubicBezTo>
                  <a:cubicBezTo>
                    <a:pt x="3230404" y="275749"/>
                    <a:pt x="3229451" y="273844"/>
                    <a:pt x="3229451" y="272891"/>
                  </a:cubicBezTo>
                  <a:cubicBezTo>
                    <a:pt x="3227546" y="266224"/>
                    <a:pt x="3224689" y="260509"/>
                    <a:pt x="3222784" y="253841"/>
                  </a:cubicBezTo>
                  <a:cubicBezTo>
                    <a:pt x="3220879" y="250031"/>
                    <a:pt x="3219926" y="245269"/>
                    <a:pt x="3218021" y="241459"/>
                  </a:cubicBezTo>
                  <a:cubicBezTo>
                    <a:pt x="3218021" y="239554"/>
                    <a:pt x="3218021" y="238601"/>
                    <a:pt x="3218021" y="236696"/>
                  </a:cubicBezTo>
                  <a:cubicBezTo>
                    <a:pt x="3219926" y="226219"/>
                    <a:pt x="3221831" y="215741"/>
                    <a:pt x="3222784" y="206216"/>
                  </a:cubicBezTo>
                  <a:cubicBezTo>
                    <a:pt x="3225641" y="191929"/>
                    <a:pt x="3227546" y="178594"/>
                    <a:pt x="3229451" y="166211"/>
                  </a:cubicBezTo>
                  <a:cubicBezTo>
                    <a:pt x="3231356" y="154781"/>
                    <a:pt x="3233261" y="144304"/>
                    <a:pt x="3235166" y="135731"/>
                  </a:cubicBezTo>
                  <a:cubicBezTo>
                    <a:pt x="3238024" y="118586"/>
                    <a:pt x="3239929" y="109061"/>
                    <a:pt x="3239929" y="109061"/>
                  </a:cubicBezTo>
                  <a:cubicBezTo>
                    <a:pt x="3239929" y="109061"/>
                    <a:pt x="3237071" y="118586"/>
                    <a:pt x="3231356" y="134779"/>
                  </a:cubicBezTo>
                  <a:cubicBezTo>
                    <a:pt x="3226594" y="150971"/>
                    <a:pt x="3218974" y="175736"/>
                    <a:pt x="3212306" y="204311"/>
                  </a:cubicBezTo>
                  <a:cubicBezTo>
                    <a:pt x="3211354" y="208121"/>
                    <a:pt x="3210401" y="211931"/>
                    <a:pt x="3209449" y="215741"/>
                  </a:cubicBezTo>
                  <a:cubicBezTo>
                    <a:pt x="3207544" y="210979"/>
                    <a:pt x="3206591" y="207169"/>
                    <a:pt x="3204686" y="204311"/>
                  </a:cubicBezTo>
                  <a:cubicBezTo>
                    <a:pt x="3204686" y="186214"/>
                    <a:pt x="3203734" y="175736"/>
                    <a:pt x="3203734" y="175736"/>
                  </a:cubicBezTo>
                  <a:cubicBezTo>
                    <a:pt x="3203734" y="175736"/>
                    <a:pt x="3202781" y="187166"/>
                    <a:pt x="3200876" y="206216"/>
                  </a:cubicBezTo>
                  <a:cubicBezTo>
                    <a:pt x="3199924" y="215741"/>
                    <a:pt x="3198019" y="227171"/>
                    <a:pt x="3196114" y="240506"/>
                  </a:cubicBezTo>
                  <a:cubicBezTo>
                    <a:pt x="3196114" y="241459"/>
                    <a:pt x="3196114" y="242411"/>
                    <a:pt x="3195161" y="243364"/>
                  </a:cubicBezTo>
                  <a:cubicBezTo>
                    <a:pt x="3195161" y="234791"/>
                    <a:pt x="3196114" y="226219"/>
                    <a:pt x="3196114" y="217646"/>
                  </a:cubicBezTo>
                  <a:cubicBezTo>
                    <a:pt x="3197066" y="204311"/>
                    <a:pt x="3197066" y="191929"/>
                    <a:pt x="3198019" y="180499"/>
                  </a:cubicBezTo>
                  <a:cubicBezTo>
                    <a:pt x="3198971" y="169069"/>
                    <a:pt x="3198971" y="159544"/>
                    <a:pt x="3199924" y="151924"/>
                  </a:cubicBezTo>
                  <a:cubicBezTo>
                    <a:pt x="3200876" y="135731"/>
                    <a:pt x="3200876" y="127159"/>
                    <a:pt x="3200876" y="127159"/>
                  </a:cubicBezTo>
                  <a:cubicBezTo>
                    <a:pt x="3200876" y="127159"/>
                    <a:pt x="3198971" y="135731"/>
                    <a:pt x="3195161" y="151924"/>
                  </a:cubicBezTo>
                  <a:cubicBezTo>
                    <a:pt x="3192304" y="168116"/>
                    <a:pt x="3187541" y="190976"/>
                    <a:pt x="3184684" y="217646"/>
                  </a:cubicBezTo>
                  <a:cubicBezTo>
                    <a:pt x="3183731" y="223361"/>
                    <a:pt x="3182779" y="230029"/>
                    <a:pt x="3181826" y="235744"/>
                  </a:cubicBezTo>
                  <a:cubicBezTo>
                    <a:pt x="3180874" y="233839"/>
                    <a:pt x="3179921" y="232886"/>
                    <a:pt x="3179921" y="231934"/>
                  </a:cubicBezTo>
                  <a:cubicBezTo>
                    <a:pt x="3179921" y="227171"/>
                    <a:pt x="3179921" y="224314"/>
                    <a:pt x="3179921" y="224314"/>
                  </a:cubicBezTo>
                  <a:cubicBezTo>
                    <a:pt x="3179921" y="224314"/>
                    <a:pt x="3179921" y="226219"/>
                    <a:pt x="3178969" y="230029"/>
                  </a:cubicBezTo>
                  <a:cubicBezTo>
                    <a:pt x="3178016" y="228124"/>
                    <a:pt x="3177064" y="227171"/>
                    <a:pt x="3177064" y="227171"/>
                  </a:cubicBezTo>
                  <a:cubicBezTo>
                    <a:pt x="3177064" y="227171"/>
                    <a:pt x="3178016" y="229076"/>
                    <a:pt x="3178016" y="231934"/>
                  </a:cubicBezTo>
                  <a:cubicBezTo>
                    <a:pt x="3177064" y="236696"/>
                    <a:pt x="3176111" y="243364"/>
                    <a:pt x="3174206" y="250984"/>
                  </a:cubicBezTo>
                  <a:cubicBezTo>
                    <a:pt x="3173254" y="258604"/>
                    <a:pt x="3171349" y="267176"/>
                    <a:pt x="3170396" y="277654"/>
                  </a:cubicBezTo>
                  <a:cubicBezTo>
                    <a:pt x="3170396" y="276701"/>
                    <a:pt x="3170396" y="276701"/>
                    <a:pt x="3169444" y="275749"/>
                  </a:cubicBezTo>
                  <a:cubicBezTo>
                    <a:pt x="3168491" y="254794"/>
                    <a:pt x="3165634" y="234791"/>
                    <a:pt x="3163729" y="215741"/>
                  </a:cubicBezTo>
                  <a:cubicBezTo>
                    <a:pt x="3163729" y="212884"/>
                    <a:pt x="3162776" y="210026"/>
                    <a:pt x="3162776" y="207169"/>
                  </a:cubicBezTo>
                  <a:cubicBezTo>
                    <a:pt x="3162776" y="206216"/>
                    <a:pt x="3163729" y="204311"/>
                    <a:pt x="3163729" y="203359"/>
                  </a:cubicBezTo>
                  <a:cubicBezTo>
                    <a:pt x="3169444" y="174784"/>
                    <a:pt x="3172301" y="150019"/>
                    <a:pt x="3174206" y="132874"/>
                  </a:cubicBezTo>
                  <a:cubicBezTo>
                    <a:pt x="3176111" y="115729"/>
                    <a:pt x="3178016" y="106204"/>
                    <a:pt x="3178016" y="106204"/>
                  </a:cubicBezTo>
                  <a:cubicBezTo>
                    <a:pt x="3178016" y="106204"/>
                    <a:pt x="3175159" y="115729"/>
                    <a:pt x="3170396" y="131921"/>
                  </a:cubicBezTo>
                  <a:cubicBezTo>
                    <a:pt x="3167539" y="143351"/>
                    <a:pt x="3162776" y="159544"/>
                    <a:pt x="3158014" y="177641"/>
                  </a:cubicBezTo>
                  <a:cubicBezTo>
                    <a:pt x="3157061" y="171926"/>
                    <a:pt x="3156109" y="165259"/>
                    <a:pt x="3154204" y="159544"/>
                  </a:cubicBezTo>
                  <a:cubicBezTo>
                    <a:pt x="3152299" y="150971"/>
                    <a:pt x="3150394" y="142399"/>
                    <a:pt x="3149441" y="134779"/>
                  </a:cubicBezTo>
                  <a:cubicBezTo>
                    <a:pt x="3147536" y="127159"/>
                    <a:pt x="3145631" y="119539"/>
                    <a:pt x="3143726" y="112871"/>
                  </a:cubicBezTo>
                  <a:cubicBezTo>
                    <a:pt x="3139916" y="99536"/>
                    <a:pt x="3137059" y="87154"/>
                    <a:pt x="3133249" y="77629"/>
                  </a:cubicBezTo>
                  <a:cubicBezTo>
                    <a:pt x="3126581" y="58579"/>
                    <a:pt x="3122771" y="47149"/>
                    <a:pt x="3122771" y="47149"/>
                  </a:cubicBezTo>
                  <a:cubicBezTo>
                    <a:pt x="3122771" y="47149"/>
                    <a:pt x="3125629" y="58579"/>
                    <a:pt x="3129439" y="78581"/>
                  </a:cubicBezTo>
                  <a:cubicBezTo>
                    <a:pt x="3132296" y="88106"/>
                    <a:pt x="3134201" y="100489"/>
                    <a:pt x="3136106" y="114776"/>
                  </a:cubicBezTo>
                  <a:cubicBezTo>
                    <a:pt x="3137059" y="121444"/>
                    <a:pt x="3138964" y="129064"/>
                    <a:pt x="3139916" y="136684"/>
                  </a:cubicBezTo>
                  <a:cubicBezTo>
                    <a:pt x="3140869" y="144304"/>
                    <a:pt x="3141821" y="152876"/>
                    <a:pt x="3142774" y="161449"/>
                  </a:cubicBezTo>
                  <a:cubicBezTo>
                    <a:pt x="3145631" y="177641"/>
                    <a:pt x="3146584" y="195739"/>
                    <a:pt x="3147536" y="213836"/>
                  </a:cubicBezTo>
                  <a:cubicBezTo>
                    <a:pt x="3147536" y="214789"/>
                    <a:pt x="3146584" y="215741"/>
                    <a:pt x="3146584" y="217646"/>
                  </a:cubicBezTo>
                  <a:cubicBezTo>
                    <a:pt x="3145631" y="214789"/>
                    <a:pt x="3144679" y="211931"/>
                    <a:pt x="3143726" y="210026"/>
                  </a:cubicBezTo>
                  <a:cubicBezTo>
                    <a:pt x="3141821" y="205264"/>
                    <a:pt x="3139916" y="201454"/>
                    <a:pt x="3138964" y="196691"/>
                  </a:cubicBezTo>
                  <a:cubicBezTo>
                    <a:pt x="3137059" y="190024"/>
                    <a:pt x="3136106" y="184309"/>
                    <a:pt x="3134201" y="179546"/>
                  </a:cubicBezTo>
                  <a:cubicBezTo>
                    <a:pt x="3129439" y="164306"/>
                    <a:pt x="3126581" y="155734"/>
                    <a:pt x="3126581" y="155734"/>
                  </a:cubicBezTo>
                  <a:cubicBezTo>
                    <a:pt x="3126581" y="155734"/>
                    <a:pt x="3127534" y="161449"/>
                    <a:pt x="3129439" y="172879"/>
                  </a:cubicBezTo>
                  <a:cubicBezTo>
                    <a:pt x="3125629" y="164306"/>
                    <a:pt x="3121819" y="155734"/>
                    <a:pt x="3118961" y="150019"/>
                  </a:cubicBezTo>
                  <a:cubicBezTo>
                    <a:pt x="3116104" y="144304"/>
                    <a:pt x="3114199" y="139541"/>
                    <a:pt x="3112294" y="136684"/>
                  </a:cubicBezTo>
                  <a:cubicBezTo>
                    <a:pt x="3108484" y="128111"/>
                    <a:pt x="3105626" y="120491"/>
                    <a:pt x="3102769" y="113824"/>
                  </a:cubicBezTo>
                  <a:cubicBezTo>
                    <a:pt x="3095149" y="96679"/>
                    <a:pt x="3090386" y="87154"/>
                    <a:pt x="3090386" y="87154"/>
                  </a:cubicBezTo>
                  <a:cubicBezTo>
                    <a:pt x="3090386" y="87154"/>
                    <a:pt x="3093244" y="97631"/>
                    <a:pt x="3099911" y="114776"/>
                  </a:cubicBezTo>
                  <a:cubicBezTo>
                    <a:pt x="3102769" y="123349"/>
                    <a:pt x="3105626" y="133826"/>
                    <a:pt x="3109436" y="146209"/>
                  </a:cubicBezTo>
                  <a:cubicBezTo>
                    <a:pt x="3111341" y="152876"/>
                    <a:pt x="3113246" y="159544"/>
                    <a:pt x="3115151" y="167164"/>
                  </a:cubicBezTo>
                  <a:cubicBezTo>
                    <a:pt x="3111341" y="159544"/>
                    <a:pt x="3109436" y="155734"/>
                    <a:pt x="3109436" y="155734"/>
                  </a:cubicBezTo>
                  <a:cubicBezTo>
                    <a:pt x="3109436" y="155734"/>
                    <a:pt x="3111341" y="163354"/>
                    <a:pt x="3116104" y="176689"/>
                  </a:cubicBezTo>
                  <a:cubicBezTo>
                    <a:pt x="3118009" y="181451"/>
                    <a:pt x="3119914" y="188119"/>
                    <a:pt x="3121819" y="194786"/>
                  </a:cubicBezTo>
                  <a:cubicBezTo>
                    <a:pt x="3122771" y="200501"/>
                    <a:pt x="3124676" y="207169"/>
                    <a:pt x="3125629" y="213836"/>
                  </a:cubicBezTo>
                  <a:cubicBezTo>
                    <a:pt x="3124676" y="214789"/>
                    <a:pt x="3124676" y="215741"/>
                    <a:pt x="3123724" y="215741"/>
                  </a:cubicBezTo>
                  <a:cubicBezTo>
                    <a:pt x="3123724" y="212884"/>
                    <a:pt x="3122771" y="210979"/>
                    <a:pt x="3122771" y="210979"/>
                  </a:cubicBezTo>
                  <a:cubicBezTo>
                    <a:pt x="3122771" y="210979"/>
                    <a:pt x="3122771" y="212884"/>
                    <a:pt x="3122771" y="216694"/>
                  </a:cubicBezTo>
                  <a:cubicBezTo>
                    <a:pt x="3119914" y="219551"/>
                    <a:pt x="3117056" y="223361"/>
                    <a:pt x="3113246" y="228124"/>
                  </a:cubicBezTo>
                  <a:cubicBezTo>
                    <a:pt x="3113246" y="228124"/>
                    <a:pt x="3113246" y="228124"/>
                    <a:pt x="3113246" y="228124"/>
                  </a:cubicBezTo>
                  <a:cubicBezTo>
                    <a:pt x="3112294" y="213836"/>
                    <a:pt x="3111341" y="201454"/>
                    <a:pt x="3110389" y="191929"/>
                  </a:cubicBezTo>
                  <a:cubicBezTo>
                    <a:pt x="3109436" y="178594"/>
                    <a:pt x="3108484" y="171926"/>
                    <a:pt x="3108484" y="171926"/>
                  </a:cubicBezTo>
                  <a:cubicBezTo>
                    <a:pt x="3108484" y="171926"/>
                    <a:pt x="3107531" y="179546"/>
                    <a:pt x="3106579" y="192881"/>
                  </a:cubicBezTo>
                  <a:cubicBezTo>
                    <a:pt x="3105626" y="202406"/>
                    <a:pt x="3105626" y="213836"/>
                    <a:pt x="3104674" y="228124"/>
                  </a:cubicBezTo>
                  <a:cubicBezTo>
                    <a:pt x="3104674" y="228124"/>
                    <a:pt x="3104674" y="227171"/>
                    <a:pt x="3104674" y="227171"/>
                  </a:cubicBezTo>
                  <a:cubicBezTo>
                    <a:pt x="3099911" y="214789"/>
                    <a:pt x="3097054" y="208121"/>
                    <a:pt x="3097054" y="208121"/>
                  </a:cubicBezTo>
                  <a:cubicBezTo>
                    <a:pt x="3097054" y="208121"/>
                    <a:pt x="3098006" y="215741"/>
                    <a:pt x="3100864" y="228124"/>
                  </a:cubicBezTo>
                  <a:cubicBezTo>
                    <a:pt x="3101816" y="232886"/>
                    <a:pt x="3102769" y="238601"/>
                    <a:pt x="3103721" y="244316"/>
                  </a:cubicBezTo>
                  <a:cubicBezTo>
                    <a:pt x="3100864" y="248126"/>
                    <a:pt x="3098959" y="251936"/>
                    <a:pt x="3096101" y="255746"/>
                  </a:cubicBezTo>
                  <a:cubicBezTo>
                    <a:pt x="3093244" y="260509"/>
                    <a:pt x="3090386" y="264319"/>
                    <a:pt x="3087529" y="270034"/>
                  </a:cubicBezTo>
                  <a:cubicBezTo>
                    <a:pt x="3085624" y="263366"/>
                    <a:pt x="3083719" y="257651"/>
                    <a:pt x="3082766" y="252889"/>
                  </a:cubicBezTo>
                  <a:cubicBezTo>
                    <a:pt x="3078956" y="241459"/>
                    <a:pt x="3077051" y="233839"/>
                    <a:pt x="3077051" y="233839"/>
                  </a:cubicBezTo>
                  <a:cubicBezTo>
                    <a:pt x="3077051" y="233839"/>
                    <a:pt x="3078004" y="240506"/>
                    <a:pt x="3078956" y="252889"/>
                  </a:cubicBezTo>
                  <a:cubicBezTo>
                    <a:pt x="3078956" y="256699"/>
                    <a:pt x="3079909" y="260509"/>
                    <a:pt x="3079909" y="264319"/>
                  </a:cubicBezTo>
                  <a:cubicBezTo>
                    <a:pt x="3078956" y="261461"/>
                    <a:pt x="3078004" y="258604"/>
                    <a:pt x="3077051" y="255746"/>
                  </a:cubicBezTo>
                  <a:cubicBezTo>
                    <a:pt x="3076099" y="252889"/>
                    <a:pt x="3075146" y="250984"/>
                    <a:pt x="3074194" y="248126"/>
                  </a:cubicBezTo>
                  <a:cubicBezTo>
                    <a:pt x="3074194" y="246221"/>
                    <a:pt x="3074194" y="244316"/>
                    <a:pt x="3074194" y="242411"/>
                  </a:cubicBezTo>
                  <a:cubicBezTo>
                    <a:pt x="3074194" y="237649"/>
                    <a:pt x="3075146" y="232886"/>
                    <a:pt x="3075146" y="229076"/>
                  </a:cubicBezTo>
                  <a:cubicBezTo>
                    <a:pt x="3076099" y="226219"/>
                    <a:pt x="3077051" y="223361"/>
                    <a:pt x="3077051" y="220504"/>
                  </a:cubicBezTo>
                  <a:cubicBezTo>
                    <a:pt x="3080861" y="208121"/>
                    <a:pt x="3082766" y="197644"/>
                    <a:pt x="3086576" y="189071"/>
                  </a:cubicBezTo>
                  <a:cubicBezTo>
                    <a:pt x="3092291" y="171926"/>
                    <a:pt x="3096101" y="161449"/>
                    <a:pt x="3096101" y="161449"/>
                  </a:cubicBezTo>
                  <a:cubicBezTo>
                    <a:pt x="3096101" y="161449"/>
                    <a:pt x="3091339" y="170974"/>
                    <a:pt x="3083719" y="188119"/>
                  </a:cubicBezTo>
                  <a:cubicBezTo>
                    <a:pt x="3079909" y="196691"/>
                    <a:pt x="3076099" y="207169"/>
                    <a:pt x="3071336" y="218599"/>
                  </a:cubicBezTo>
                  <a:cubicBezTo>
                    <a:pt x="3070384" y="220504"/>
                    <a:pt x="3069431" y="222409"/>
                    <a:pt x="3068479" y="224314"/>
                  </a:cubicBezTo>
                  <a:cubicBezTo>
                    <a:pt x="3068479" y="221456"/>
                    <a:pt x="3068479" y="218599"/>
                    <a:pt x="3068479" y="216694"/>
                  </a:cubicBezTo>
                  <a:cubicBezTo>
                    <a:pt x="3068479" y="213836"/>
                    <a:pt x="3069431" y="211931"/>
                    <a:pt x="3069431" y="209074"/>
                  </a:cubicBezTo>
                  <a:cubicBezTo>
                    <a:pt x="3070384" y="198596"/>
                    <a:pt x="3071336" y="189071"/>
                    <a:pt x="3072289" y="181451"/>
                  </a:cubicBezTo>
                  <a:cubicBezTo>
                    <a:pt x="3073241" y="166211"/>
                    <a:pt x="3073241" y="157639"/>
                    <a:pt x="3073241" y="157639"/>
                  </a:cubicBezTo>
                  <a:cubicBezTo>
                    <a:pt x="3073241" y="157639"/>
                    <a:pt x="3071336" y="166211"/>
                    <a:pt x="3067526" y="180499"/>
                  </a:cubicBezTo>
                  <a:cubicBezTo>
                    <a:pt x="3067526" y="181451"/>
                    <a:pt x="3067526" y="182404"/>
                    <a:pt x="3066574" y="183356"/>
                  </a:cubicBezTo>
                  <a:cubicBezTo>
                    <a:pt x="3065621" y="169069"/>
                    <a:pt x="3065621" y="157639"/>
                    <a:pt x="3064669" y="148114"/>
                  </a:cubicBezTo>
                  <a:cubicBezTo>
                    <a:pt x="3064669" y="146209"/>
                    <a:pt x="3064669" y="145256"/>
                    <a:pt x="3064669" y="145256"/>
                  </a:cubicBezTo>
                  <a:cubicBezTo>
                    <a:pt x="3064669" y="145256"/>
                    <a:pt x="3064669" y="145256"/>
                    <a:pt x="3064669" y="146209"/>
                  </a:cubicBezTo>
                  <a:cubicBezTo>
                    <a:pt x="3063716" y="136684"/>
                    <a:pt x="3063716" y="131921"/>
                    <a:pt x="3063716" y="131921"/>
                  </a:cubicBezTo>
                  <a:cubicBezTo>
                    <a:pt x="3063716" y="131921"/>
                    <a:pt x="3061811" y="148114"/>
                    <a:pt x="3058954" y="174784"/>
                  </a:cubicBezTo>
                  <a:cubicBezTo>
                    <a:pt x="3058001" y="179546"/>
                    <a:pt x="3057049" y="185261"/>
                    <a:pt x="3056096" y="190976"/>
                  </a:cubicBezTo>
                  <a:cubicBezTo>
                    <a:pt x="3055144" y="193834"/>
                    <a:pt x="3055144" y="197644"/>
                    <a:pt x="3054191" y="201454"/>
                  </a:cubicBezTo>
                  <a:cubicBezTo>
                    <a:pt x="3052286" y="196691"/>
                    <a:pt x="3050381" y="192881"/>
                    <a:pt x="3049429" y="189071"/>
                  </a:cubicBezTo>
                  <a:cubicBezTo>
                    <a:pt x="3049429" y="189071"/>
                    <a:pt x="3049429" y="189071"/>
                    <a:pt x="3049429" y="188119"/>
                  </a:cubicBezTo>
                  <a:cubicBezTo>
                    <a:pt x="3052286" y="174784"/>
                    <a:pt x="3053239" y="162401"/>
                    <a:pt x="3056096" y="151924"/>
                  </a:cubicBezTo>
                  <a:cubicBezTo>
                    <a:pt x="3060859" y="131921"/>
                    <a:pt x="3062764" y="120491"/>
                    <a:pt x="3062764" y="120491"/>
                  </a:cubicBezTo>
                  <a:cubicBezTo>
                    <a:pt x="3062764" y="120491"/>
                    <a:pt x="3058954" y="130969"/>
                    <a:pt x="3052286" y="150971"/>
                  </a:cubicBezTo>
                  <a:cubicBezTo>
                    <a:pt x="3048476" y="160496"/>
                    <a:pt x="3045619" y="172879"/>
                    <a:pt x="3041809" y="186214"/>
                  </a:cubicBezTo>
                  <a:cubicBezTo>
                    <a:pt x="3039904" y="192881"/>
                    <a:pt x="3037999" y="200501"/>
                    <a:pt x="3036094" y="208121"/>
                  </a:cubicBezTo>
                  <a:cubicBezTo>
                    <a:pt x="3035141" y="210979"/>
                    <a:pt x="3035141" y="213836"/>
                    <a:pt x="3034189" y="215741"/>
                  </a:cubicBezTo>
                  <a:cubicBezTo>
                    <a:pt x="3033236" y="211931"/>
                    <a:pt x="3032284" y="209074"/>
                    <a:pt x="3032284" y="205264"/>
                  </a:cubicBezTo>
                  <a:cubicBezTo>
                    <a:pt x="3038951" y="181451"/>
                    <a:pt x="3044666" y="162401"/>
                    <a:pt x="3048476" y="148114"/>
                  </a:cubicBezTo>
                  <a:cubicBezTo>
                    <a:pt x="3053239" y="131921"/>
                    <a:pt x="3057049" y="123349"/>
                    <a:pt x="3057049" y="123349"/>
                  </a:cubicBezTo>
                  <a:cubicBezTo>
                    <a:pt x="3057049" y="123349"/>
                    <a:pt x="3056096" y="125254"/>
                    <a:pt x="3054191" y="129064"/>
                  </a:cubicBezTo>
                  <a:cubicBezTo>
                    <a:pt x="3052286" y="132874"/>
                    <a:pt x="3049429" y="138589"/>
                    <a:pt x="3045619" y="146209"/>
                  </a:cubicBezTo>
                  <a:cubicBezTo>
                    <a:pt x="3040856" y="155734"/>
                    <a:pt x="3035141" y="169069"/>
                    <a:pt x="3029426" y="184309"/>
                  </a:cubicBezTo>
                  <a:cubicBezTo>
                    <a:pt x="3029426" y="177641"/>
                    <a:pt x="3028474" y="171926"/>
                    <a:pt x="3029426" y="167164"/>
                  </a:cubicBezTo>
                  <a:cubicBezTo>
                    <a:pt x="3030379" y="150019"/>
                    <a:pt x="3030379" y="140494"/>
                    <a:pt x="3030379" y="140494"/>
                  </a:cubicBezTo>
                  <a:cubicBezTo>
                    <a:pt x="3030379" y="140494"/>
                    <a:pt x="3028474" y="150019"/>
                    <a:pt x="3025616" y="166211"/>
                  </a:cubicBezTo>
                  <a:cubicBezTo>
                    <a:pt x="3023711" y="174784"/>
                    <a:pt x="3023711" y="184309"/>
                    <a:pt x="3022759" y="196691"/>
                  </a:cubicBezTo>
                  <a:cubicBezTo>
                    <a:pt x="3022759" y="198596"/>
                    <a:pt x="3022759" y="200501"/>
                    <a:pt x="3022759" y="202406"/>
                  </a:cubicBezTo>
                  <a:cubicBezTo>
                    <a:pt x="3021806" y="205264"/>
                    <a:pt x="3020854" y="208121"/>
                    <a:pt x="3019901" y="210979"/>
                  </a:cubicBezTo>
                  <a:cubicBezTo>
                    <a:pt x="3017044" y="218599"/>
                    <a:pt x="3014186" y="226219"/>
                    <a:pt x="3011329" y="234791"/>
                  </a:cubicBezTo>
                  <a:cubicBezTo>
                    <a:pt x="3009424" y="230981"/>
                    <a:pt x="3008471" y="228124"/>
                    <a:pt x="3007519" y="226219"/>
                  </a:cubicBezTo>
                  <a:cubicBezTo>
                    <a:pt x="3009424" y="219551"/>
                    <a:pt x="3011329" y="215741"/>
                    <a:pt x="3011329" y="215741"/>
                  </a:cubicBezTo>
                  <a:cubicBezTo>
                    <a:pt x="3011329" y="215741"/>
                    <a:pt x="3009424" y="218599"/>
                    <a:pt x="3006566" y="222409"/>
                  </a:cubicBezTo>
                  <a:cubicBezTo>
                    <a:pt x="3004661" y="215741"/>
                    <a:pt x="3003709" y="209074"/>
                    <a:pt x="3001804" y="202406"/>
                  </a:cubicBezTo>
                  <a:cubicBezTo>
                    <a:pt x="3001804" y="200501"/>
                    <a:pt x="3000851" y="199549"/>
                    <a:pt x="3000851" y="197644"/>
                  </a:cubicBezTo>
                  <a:cubicBezTo>
                    <a:pt x="3001804" y="194786"/>
                    <a:pt x="3002756" y="191929"/>
                    <a:pt x="3003709" y="189071"/>
                  </a:cubicBezTo>
                  <a:cubicBezTo>
                    <a:pt x="3006566" y="179546"/>
                    <a:pt x="3008471" y="170974"/>
                    <a:pt x="3011329" y="164306"/>
                  </a:cubicBezTo>
                  <a:cubicBezTo>
                    <a:pt x="3016091" y="150971"/>
                    <a:pt x="3018949" y="142399"/>
                    <a:pt x="3018949" y="142399"/>
                  </a:cubicBezTo>
                  <a:cubicBezTo>
                    <a:pt x="3018949" y="142399"/>
                    <a:pt x="3015139" y="150019"/>
                    <a:pt x="3007519" y="162401"/>
                  </a:cubicBezTo>
                  <a:cubicBezTo>
                    <a:pt x="3004661" y="168116"/>
                    <a:pt x="3001804" y="174784"/>
                    <a:pt x="2997994" y="182404"/>
                  </a:cubicBezTo>
                  <a:cubicBezTo>
                    <a:pt x="2997041" y="177641"/>
                    <a:pt x="2996089" y="172879"/>
                    <a:pt x="2995136" y="169069"/>
                  </a:cubicBezTo>
                  <a:cubicBezTo>
                    <a:pt x="3002756" y="140494"/>
                    <a:pt x="3009424" y="117634"/>
                    <a:pt x="3014186" y="100489"/>
                  </a:cubicBezTo>
                  <a:cubicBezTo>
                    <a:pt x="3017044" y="90011"/>
                    <a:pt x="3019901" y="82391"/>
                    <a:pt x="3021806" y="76676"/>
                  </a:cubicBezTo>
                  <a:cubicBezTo>
                    <a:pt x="3023711" y="70961"/>
                    <a:pt x="3024664" y="68104"/>
                    <a:pt x="3024664" y="68104"/>
                  </a:cubicBezTo>
                  <a:cubicBezTo>
                    <a:pt x="3024664" y="68104"/>
                    <a:pt x="3023711" y="70961"/>
                    <a:pt x="3020854" y="75724"/>
                  </a:cubicBezTo>
                  <a:cubicBezTo>
                    <a:pt x="3017996" y="80486"/>
                    <a:pt x="3015139" y="88106"/>
                    <a:pt x="3010376" y="98584"/>
                  </a:cubicBezTo>
                  <a:cubicBezTo>
                    <a:pt x="3006566" y="108109"/>
                    <a:pt x="3001804" y="120491"/>
                    <a:pt x="2996089" y="134779"/>
                  </a:cubicBezTo>
                  <a:cubicBezTo>
                    <a:pt x="2994184" y="139541"/>
                    <a:pt x="2993231" y="143351"/>
                    <a:pt x="2991326" y="148114"/>
                  </a:cubicBezTo>
                  <a:cubicBezTo>
                    <a:pt x="2989421" y="138589"/>
                    <a:pt x="2988469" y="130016"/>
                    <a:pt x="2987516" y="122396"/>
                  </a:cubicBezTo>
                  <a:cubicBezTo>
                    <a:pt x="2985611" y="103346"/>
                    <a:pt x="2984659" y="91916"/>
                    <a:pt x="2984659" y="91916"/>
                  </a:cubicBezTo>
                  <a:cubicBezTo>
                    <a:pt x="2984659" y="91916"/>
                    <a:pt x="2984659" y="103346"/>
                    <a:pt x="2983706" y="122396"/>
                  </a:cubicBezTo>
                  <a:cubicBezTo>
                    <a:pt x="2983706" y="131921"/>
                    <a:pt x="2984659" y="144304"/>
                    <a:pt x="2985611" y="157639"/>
                  </a:cubicBezTo>
                  <a:cubicBezTo>
                    <a:pt x="2985611" y="159544"/>
                    <a:pt x="2985611" y="161449"/>
                    <a:pt x="2985611" y="163354"/>
                  </a:cubicBezTo>
                  <a:cubicBezTo>
                    <a:pt x="2983706" y="169069"/>
                    <a:pt x="2981801" y="175736"/>
                    <a:pt x="2978944" y="182404"/>
                  </a:cubicBezTo>
                  <a:cubicBezTo>
                    <a:pt x="2973229" y="199549"/>
                    <a:pt x="2967514" y="218599"/>
                    <a:pt x="2960846" y="238601"/>
                  </a:cubicBezTo>
                  <a:cubicBezTo>
                    <a:pt x="2959894" y="236696"/>
                    <a:pt x="2959894" y="234791"/>
                    <a:pt x="2959894" y="234791"/>
                  </a:cubicBezTo>
                  <a:cubicBezTo>
                    <a:pt x="2959894" y="234791"/>
                    <a:pt x="2959894" y="236696"/>
                    <a:pt x="2960846" y="239554"/>
                  </a:cubicBezTo>
                  <a:cubicBezTo>
                    <a:pt x="2957036" y="250984"/>
                    <a:pt x="2954179" y="262414"/>
                    <a:pt x="2950369" y="274796"/>
                  </a:cubicBezTo>
                  <a:cubicBezTo>
                    <a:pt x="2951321" y="268129"/>
                    <a:pt x="2952274" y="264319"/>
                    <a:pt x="2952274" y="264319"/>
                  </a:cubicBezTo>
                  <a:cubicBezTo>
                    <a:pt x="2952274" y="264319"/>
                    <a:pt x="2949416" y="271939"/>
                    <a:pt x="2944654" y="284321"/>
                  </a:cubicBezTo>
                  <a:cubicBezTo>
                    <a:pt x="2944654" y="284321"/>
                    <a:pt x="2944654" y="283369"/>
                    <a:pt x="2944654" y="283369"/>
                  </a:cubicBezTo>
                  <a:cubicBezTo>
                    <a:pt x="2944654" y="281464"/>
                    <a:pt x="2944654" y="279559"/>
                    <a:pt x="2945606" y="277654"/>
                  </a:cubicBezTo>
                  <a:cubicBezTo>
                    <a:pt x="2947511" y="263366"/>
                    <a:pt x="2948464" y="250984"/>
                    <a:pt x="2949416" y="238601"/>
                  </a:cubicBezTo>
                  <a:cubicBezTo>
                    <a:pt x="2950369" y="232886"/>
                    <a:pt x="2950369" y="226219"/>
                    <a:pt x="2951321" y="221456"/>
                  </a:cubicBezTo>
                  <a:cubicBezTo>
                    <a:pt x="2952274" y="215741"/>
                    <a:pt x="2953226" y="210979"/>
                    <a:pt x="2953226" y="205264"/>
                  </a:cubicBezTo>
                  <a:cubicBezTo>
                    <a:pt x="2954179" y="195739"/>
                    <a:pt x="2955131" y="186214"/>
                    <a:pt x="2956084" y="179546"/>
                  </a:cubicBezTo>
                  <a:cubicBezTo>
                    <a:pt x="2957989" y="165259"/>
                    <a:pt x="2958941" y="156686"/>
                    <a:pt x="2958941" y="156686"/>
                  </a:cubicBezTo>
                  <a:cubicBezTo>
                    <a:pt x="2958941" y="156686"/>
                    <a:pt x="2957036" y="164306"/>
                    <a:pt x="2952274" y="178594"/>
                  </a:cubicBezTo>
                  <a:cubicBezTo>
                    <a:pt x="2950369" y="185261"/>
                    <a:pt x="2948464" y="193834"/>
                    <a:pt x="2945606" y="203359"/>
                  </a:cubicBezTo>
                  <a:cubicBezTo>
                    <a:pt x="2944654" y="208121"/>
                    <a:pt x="2942749" y="212884"/>
                    <a:pt x="2941796" y="218599"/>
                  </a:cubicBezTo>
                  <a:cubicBezTo>
                    <a:pt x="2940844" y="224314"/>
                    <a:pt x="2939891" y="230029"/>
                    <a:pt x="2937986" y="235744"/>
                  </a:cubicBezTo>
                  <a:cubicBezTo>
                    <a:pt x="2936081" y="246221"/>
                    <a:pt x="2933224" y="257651"/>
                    <a:pt x="2931319" y="270034"/>
                  </a:cubicBezTo>
                  <a:cubicBezTo>
                    <a:pt x="2930366" y="266224"/>
                    <a:pt x="2930366" y="263366"/>
                    <a:pt x="2929414" y="260509"/>
                  </a:cubicBezTo>
                  <a:cubicBezTo>
                    <a:pt x="2929414" y="258604"/>
                    <a:pt x="2928461" y="257651"/>
                    <a:pt x="2928461" y="256699"/>
                  </a:cubicBezTo>
                  <a:cubicBezTo>
                    <a:pt x="2930366" y="253841"/>
                    <a:pt x="2931319" y="251936"/>
                    <a:pt x="2931319" y="251936"/>
                  </a:cubicBezTo>
                  <a:cubicBezTo>
                    <a:pt x="2931319" y="251936"/>
                    <a:pt x="2930366" y="252889"/>
                    <a:pt x="2927509" y="254794"/>
                  </a:cubicBezTo>
                  <a:cubicBezTo>
                    <a:pt x="2926556" y="251936"/>
                    <a:pt x="2925604" y="249079"/>
                    <a:pt x="2925604" y="247174"/>
                  </a:cubicBezTo>
                  <a:cubicBezTo>
                    <a:pt x="2929414" y="237649"/>
                    <a:pt x="2931319" y="231934"/>
                    <a:pt x="2931319" y="231934"/>
                  </a:cubicBezTo>
                  <a:cubicBezTo>
                    <a:pt x="2931319" y="231934"/>
                    <a:pt x="2928461" y="235744"/>
                    <a:pt x="2924651" y="243364"/>
                  </a:cubicBezTo>
                  <a:cubicBezTo>
                    <a:pt x="2923699" y="241459"/>
                    <a:pt x="2923699" y="239554"/>
                    <a:pt x="2922746" y="237649"/>
                  </a:cubicBezTo>
                  <a:lnTo>
                    <a:pt x="2922746" y="236696"/>
                  </a:lnTo>
                  <a:lnTo>
                    <a:pt x="2921794" y="236696"/>
                  </a:lnTo>
                  <a:cubicBezTo>
                    <a:pt x="2919889" y="236696"/>
                    <a:pt x="2917984" y="236696"/>
                    <a:pt x="2916079" y="236696"/>
                  </a:cubicBezTo>
                  <a:lnTo>
                    <a:pt x="2916079" y="236696"/>
                  </a:lnTo>
                  <a:cubicBezTo>
                    <a:pt x="2928461" y="200501"/>
                    <a:pt x="2935129" y="176689"/>
                    <a:pt x="2935129" y="176689"/>
                  </a:cubicBezTo>
                  <a:cubicBezTo>
                    <a:pt x="2935129" y="176689"/>
                    <a:pt x="2924651" y="196691"/>
                    <a:pt x="2909411" y="230029"/>
                  </a:cubicBezTo>
                  <a:cubicBezTo>
                    <a:pt x="2907506" y="222409"/>
                    <a:pt x="2904649" y="216694"/>
                    <a:pt x="2902744" y="211931"/>
                  </a:cubicBezTo>
                  <a:cubicBezTo>
                    <a:pt x="2901791" y="206216"/>
                    <a:pt x="2900839" y="201454"/>
                    <a:pt x="2900839" y="195739"/>
                  </a:cubicBezTo>
                  <a:cubicBezTo>
                    <a:pt x="2899886" y="188119"/>
                    <a:pt x="2898934" y="180499"/>
                    <a:pt x="2897981" y="173831"/>
                  </a:cubicBezTo>
                  <a:cubicBezTo>
                    <a:pt x="2897029" y="167164"/>
                    <a:pt x="2897029" y="160496"/>
                    <a:pt x="2896076" y="153829"/>
                  </a:cubicBezTo>
                  <a:cubicBezTo>
                    <a:pt x="2895124" y="141446"/>
                    <a:pt x="2894171" y="130969"/>
                    <a:pt x="2893219" y="121444"/>
                  </a:cubicBezTo>
                  <a:cubicBezTo>
                    <a:pt x="2891314" y="103346"/>
                    <a:pt x="2890361" y="93821"/>
                    <a:pt x="2890361" y="93821"/>
                  </a:cubicBezTo>
                  <a:cubicBezTo>
                    <a:pt x="2890361" y="93821"/>
                    <a:pt x="2890361" y="104299"/>
                    <a:pt x="2889409" y="121444"/>
                  </a:cubicBezTo>
                  <a:cubicBezTo>
                    <a:pt x="2889409" y="130016"/>
                    <a:pt x="2889409" y="141446"/>
                    <a:pt x="2889409" y="153829"/>
                  </a:cubicBezTo>
                  <a:cubicBezTo>
                    <a:pt x="2889409" y="160496"/>
                    <a:pt x="2889409" y="166211"/>
                    <a:pt x="2889409" y="173831"/>
                  </a:cubicBezTo>
                  <a:cubicBezTo>
                    <a:pt x="2889409" y="180499"/>
                    <a:pt x="2890361" y="188119"/>
                    <a:pt x="2890361" y="195739"/>
                  </a:cubicBezTo>
                  <a:cubicBezTo>
                    <a:pt x="2890361" y="200501"/>
                    <a:pt x="2891314" y="206216"/>
                    <a:pt x="2891314" y="211931"/>
                  </a:cubicBezTo>
                  <a:cubicBezTo>
                    <a:pt x="2890361" y="213836"/>
                    <a:pt x="2889409" y="215741"/>
                    <a:pt x="2887504" y="217646"/>
                  </a:cubicBezTo>
                  <a:cubicBezTo>
                    <a:pt x="2886551" y="218599"/>
                    <a:pt x="2885599" y="220504"/>
                    <a:pt x="2885599" y="221456"/>
                  </a:cubicBezTo>
                  <a:cubicBezTo>
                    <a:pt x="2883694" y="212884"/>
                    <a:pt x="2882741" y="204311"/>
                    <a:pt x="2880836" y="195739"/>
                  </a:cubicBezTo>
                  <a:cubicBezTo>
                    <a:pt x="2878931" y="185261"/>
                    <a:pt x="2877026" y="174784"/>
                    <a:pt x="2874169" y="166211"/>
                  </a:cubicBezTo>
                  <a:cubicBezTo>
                    <a:pt x="2872264" y="157639"/>
                    <a:pt x="2870359" y="150019"/>
                    <a:pt x="2867501" y="144304"/>
                  </a:cubicBezTo>
                  <a:cubicBezTo>
                    <a:pt x="2863691" y="131921"/>
                    <a:pt x="2860834" y="125254"/>
                    <a:pt x="2860834" y="125254"/>
                  </a:cubicBezTo>
                  <a:cubicBezTo>
                    <a:pt x="2860834" y="125254"/>
                    <a:pt x="2861786" y="132874"/>
                    <a:pt x="2863691" y="145256"/>
                  </a:cubicBezTo>
                  <a:cubicBezTo>
                    <a:pt x="2864644" y="151924"/>
                    <a:pt x="2865596" y="159544"/>
                    <a:pt x="2866549" y="168116"/>
                  </a:cubicBezTo>
                  <a:cubicBezTo>
                    <a:pt x="2867501" y="176689"/>
                    <a:pt x="2868454" y="187166"/>
                    <a:pt x="2869406" y="197644"/>
                  </a:cubicBezTo>
                  <a:cubicBezTo>
                    <a:pt x="2870359" y="208121"/>
                    <a:pt x="2871311" y="220504"/>
                    <a:pt x="2872264" y="232886"/>
                  </a:cubicBezTo>
                  <a:cubicBezTo>
                    <a:pt x="2872264" y="237649"/>
                    <a:pt x="2873216" y="242411"/>
                    <a:pt x="2873216" y="247174"/>
                  </a:cubicBezTo>
                  <a:cubicBezTo>
                    <a:pt x="2870359" y="253841"/>
                    <a:pt x="2867501" y="262414"/>
                    <a:pt x="2864644" y="270034"/>
                  </a:cubicBezTo>
                  <a:cubicBezTo>
                    <a:pt x="2863691" y="270986"/>
                    <a:pt x="2863691" y="272891"/>
                    <a:pt x="2863691" y="274796"/>
                  </a:cubicBezTo>
                  <a:cubicBezTo>
                    <a:pt x="2860834" y="269081"/>
                    <a:pt x="2857976" y="263366"/>
                    <a:pt x="2855119" y="257651"/>
                  </a:cubicBezTo>
                  <a:cubicBezTo>
                    <a:pt x="2850356" y="248126"/>
                    <a:pt x="2845594" y="239554"/>
                    <a:pt x="2841784" y="230029"/>
                  </a:cubicBezTo>
                  <a:cubicBezTo>
                    <a:pt x="2855119" y="229076"/>
                    <a:pt x="2855119" y="226219"/>
                    <a:pt x="2855119" y="226219"/>
                  </a:cubicBezTo>
                  <a:cubicBezTo>
                    <a:pt x="2855119" y="226219"/>
                    <a:pt x="2854166" y="228124"/>
                    <a:pt x="2853214" y="231934"/>
                  </a:cubicBezTo>
                  <a:cubicBezTo>
                    <a:pt x="2849404" y="224314"/>
                    <a:pt x="2844641" y="215741"/>
                    <a:pt x="2840831" y="209074"/>
                  </a:cubicBezTo>
                  <a:cubicBezTo>
                    <a:pt x="2857024" y="174784"/>
                    <a:pt x="2866549" y="150971"/>
                    <a:pt x="2866549" y="150971"/>
                  </a:cubicBezTo>
                  <a:cubicBezTo>
                    <a:pt x="2866549" y="150971"/>
                    <a:pt x="2853214" y="169069"/>
                    <a:pt x="2835116" y="198596"/>
                  </a:cubicBezTo>
                  <a:cubicBezTo>
                    <a:pt x="2833211" y="194786"/>
                    <a:pt x="2831306" y="191929"/>
                    <a:pt x="2829401" y="188119"/>
                  </a:cubicBezTo>
                  <a:cubicBezTo>
                    <a:pt x="2826544" y="170021"/>
                    <a:pt x="2823686" y="151924"/>
                    <a:pt x="2820829" y="132874"/>
                  </a:cubicBezTo>
                  <a:cubicBezTo>
                    <a:pt x="2820829" y="146209"/>
                    <a:pt x="2820829" y="160496"/>
                    <a:pt x="2821781" y="173831"/>
                  </a:cubicBezTo>
                  <a:cubicBezTo>
                    <a:pt x="2817019" y="166211"/>
                    <a:pt x="2812256" y="158591"/>
                    <a:pt x="2807494" y="151924"/>
                  </a:cubicBezTo>
                  <a:cubicBezTo>
                    <a:pt x="2797969" y="137636"/>
                    <a:pt x="2790349" y="125254"/>
                    <a:pt x="2782729" y="115729"/>
                  </a:cubicBezTo>
                  <a:cubicBezTo>
                    <a:pt x="2768441" y="95726"/>
                    <a:pt x="2759869" y="85249"/>
                    <a:pt x="2759869" y="85249"/>
                  </a:cubicBezTo>
                  <a:cubicBezTo>
                    <a:pt x="2759869" y="85249"/>
                    <a:pt x="2766536" y="97631"/>
                    <a:pt x="2778919" y="118586"/>
                  </a:cubicBezTo>
                  <a:cubicBezTo>
                    <a:pt x="2785586" y="129064"/>
                    <a:pt x="2792254" y="142399"/>
                    <a:pt x="2799874" y="156686"/>
                  </a:cubicBezTo>
                  <a:cubicBezTo>
                    <a:pt x="2803684" y="164306"/>
                    <a:pt x="2808446" y="171926"/>
                    <a:pt x="2812256" y="180499"/>
                  </a:cubicBezTo>
                  <a:cubicBezTo>
                    <a:pt x="2815114" y="186214"/>
                    <a:pt x="2817971" y="191929"/>
                    <a:pt x="2820829" y="197644"/>
                  </a:cubicBezTo>
                  <a:cubicBezTo>
                    <a:pt x="2820829" y="199549"/>
                    <a:pt x="2820829" y="202406"/>
                    <a:pt x="2820829" y="204311"/>
                  </a:cubicBezTo>
                  <a:cubicBezTo>
                    <a:pt x="2820829" y="209074"/>
                    <a:pt x="2821781" y="213836"/>
                    <a:pt x="2821781" y="218599"/>
                  </a:cubicBezTo>
                  <a:cubicBezTo>
                    <a:pt x="2819876" y="221456"/>
                    <a:pt x="2818924" y="224314"/>
                    <a:pt x="2817019" y="227171"/>
                  </a:cubicBezTo>
                  <a:cubicBezTo>
                    <a:pt x="2813209" y="222409"/>
                    <a:pt x="2810351" y="216694"/>
                    <a:pt x="2806541" y="211931"/>
                  </a:cubicBezTo>
                  <a:cubicBezTo>
                    <a:pt x="2806541" y="210979"/>
                    <a:pt x="2805589" y="210979"/>
                    <a:pt x="2805589" y="210026"/>
                  </a:cubicBezTo>
                  <a:cubicBezTo>
                    <a:pt x="2806541" y="209074"/>
                    <a:pt x="2806541" y="208121"/>
                    <a:pt x="2806541" y="208121"/>
                  </a:cubicBezTo>
                  <a:cubicBezTo>
                    <a:pt x="2806541" y="208121"/>
                    <a:pt x="2806541" y="208121"/>
                    <a:pt x="2805589" y="209074"/>
                  </a:cubicBezTo>
                  <a:cubicBezTo>
                    <a:pt x="2800826" y="202406"/>
                    <a:pt x="2796064" y="196691"/>
                    <a:pt x="2792254" y="191929"/>
                  </a:cubicBezTo>
                  <a:cubicBezTo>
                    <a:pt x="2782729" y="179546"/>
                    <a:pt x="2775109" y="169069"/>
                    <a:pt x="2767489" y="161449"/>
                  </a:cubicBezTo>
                  <a:cubicBezTo>
                    <a:pt x="2766536" y="160496"/>
                    <a:pt x="2766536" y="159544"/>
                    <a:pt x="2765584" y="158591"/>
                  </a:cubicBezTo>
                  <a:cubicBezTo>
                    <a:pt x="2765584" y="157639"/>
                    <a:pt x="2765584" y="156686"/>
                    <a:pt x="2765584" y="155734"/>
                  </a:cubicBezTo>
                  <a:cubicBezTo>
                    <a:pt x="2764631" y="145256"/>
                    <a:pt x="2762726" y="135731"/>
                    <a:pt x="2762726" y="128111"/>
                  </a:cubicBezTo>
                  <a:cubicBezTo>
                    <a:pt x="2760821" y="112871"/>
                    <a:pt x="2759869" y="103346"/>
                    <a:pt x="2759869" y="103346"/>
                  </a:cubicBezTo>
                  <a:cubicBezTo>
                    <a:pt x="2759869" y="103346"/>
                    <a:pt x="2759869" y="111919"/>
                    <a:pt x="2758916" y="128111"/>
                  </a:cubicBezTo>
                  <a:cubicBezTo>
                    <a:pt x="2758916" y="134779"/>
                    <a:pt x="2758916" y="141446"/>
                    <a:pt x="2758916" y="150019"/>
                  </a:cubicBezTo>
                  <a:cubicBezTo>
                    <a:pt x="2750344" y="140494"/>
                    <a:pt x="2745581" y="135731"/>
                    <a:pt x="2745581" y="135731"/>
                  </a:cubicBezTo>
                  <a:cubicBezTo>
                    <a:pt x="2745581" y="135731"/>
                    <a:pt x="2750344" y="142399"/>
                    <a:pt x="2758916" y="153829"/>
                  </a:cubicBezTo>
                  <a:cubicBezTo>
                    <a:pt x="2758916" y="154781"/>
                    <a:pt x="2758916" y="155734"/>
                    <a:pt x="2758916" y="155734"/>
                  </a:cubicBezTo>
                  <a:cubicBezTo>
                    <a:pt x="2758916" y="161449"/>
                    <a:pt x="2758916" y="167164"/>
                    <a:pt x="2758916" y="172879"/>
                  </a:cubicBezTo>
                  <a:cubicBezTo>
                    <a:pt x="2758916" y="178594"/>
                    <a:pt x="2759869" y="185261"/>
                    <a:pt x="2759869" y="191929"/>
                  </a:cubicBezTo>
                  <a:cubicBezTo>
                    <a:pt x="2759869" y="200501"/>
                    <a:pt x="2760821" y="210026"/>
                    <a:pt x="2761774" y="219551"/>
                  </a:cubicBezTo>
                  <a:cubicBezTo>
                    <a:pt x="2761774" y="218599"/>
                    <a:pt x="2760821" y="217646"/>
                    <a:pt x="2760821" y="217646"/>
                  </a:cubicBezTo>
                  <a:cubicBezTo>
                    <a:pt x="2760821" y="216694"/>
                    <a:pt x="2760821" y="216694"/>
                    <a:pt x="2760821" y="216694"/>
                  </a:cubicBezTo>
                  <a:cubicBezTo>
                    <a:pt x="2760821" y="216694"/>
                    <a:pt x="2760821" y="216694"/>
                    <a:pt x="2760821" y="217646"/>
                  </a:cubicBezTo>
                  <a:cubicBezTo>
                    <a:pt x="2749391" y="189071"/>
                    <a:pt x="2741771" y="172879"/>
                    <a:pt x="2741771" y="172879"/>
                  </a:cubicBezTo>
                  <a:cubicBezTo>
                    <a:pt x="2741771" y="172879"/>
                    <a:pt x="2747486" y="193834"/>
                    <a:pt x="2757011" y="228124"/>
                  </a:cubicBezTo>
                  <a:cubicBezTo>
                    <a:pt x="2754154" y="236696"/>
                    <a:pt x="2749391" y="250984"/>
                    <a:pt x="2743676" y="268129"/>
                  </a:cubicBezTo>
                  <a:cubicBezTo>
                    <a:pt x="2740819" y="262414"/>
                    <a:pt x="2737961" y="258604"/>
                    <a:pt x="2736056" y="254794"/>
                  </a:cubicBezTo>
                  <a:cubicBezTo>
                    <a:pt x="2737009" y="241459"/>
                    <a:pt x="2737009" y="232886"/>
                    <a:pt x="2737009" y="232886"/>
                  </a:cubicBezTo>
                  <a:cubicBezTo>
                    <a:pt x="2737009" y="232886"/>
                    <a:pt x="2735104" y="238601"/>
                    <a:pt x="2732246" y="249079"/>
                  </a:cubicBezTo>
                  <a:cubicBezTo>
                    <a:pt x="2731294" y="247174"/>
                    <a:pt x="2730341" y="246221"/>
                    <a:pt x="2730341" y="246221"/>
                  </a:cubicBezTo>
                  <a:cubicBezTo>
                    <a:pt x="2730341" y="246221"/>
                    <a:pt x="2730341" y="247174"/>
                    <a:pt x="2731294" y="250031"/>
                  </a:cubicBezTo>
                  <a:cubicBezTo>
                    <a:pt x="2730341" y="252889"/>
                    <a:pt x="2730341" y="254794"/>
                    <a:pt x="2729389" y="258604"/>
                  </a:cubicBezTo>
                  <a:lnTo>
                    <a:pt x="2729389" y="247174"/>
                  </a:lnTo>
                  <a:lnTo>
                    <a:pt x="2731294" y="218599"/>
                  </a:lnTo>
                  <a:cubicBezTo>
                    <a:pt x="2732246" y="218599"/>
                    <a:pt x="2732246" y="218599"/>
                    <a:pt x="2733199" y="219551"/>
                  </a:cubicBezTo>
                  <a:cubicBezTo>
                    <a:pt x="2734151" y="220504"/>
                    <a:pt x="2735104" y="221456"/>
                    <a:pt x="2736056" y="222409"/>
                  </a:cubicBezTo>
                  <a:cubicBezTo>
                    <a:pt x="2737961" y="224314"/>
                    <a:pt x="2737961" y="228124"/>
                    <a:pt x="2738914" y="230981"/>
                  </a:cubicBezTo>
                  <a:cubicBezTo>
                    <a:pt x="2738914" y="228124"/>
                    <a:pt x="2738914" y="225266"/>
                    <a:pt x="2737961" y="222409"/>
                  </a:cubicBezTo>
                  <a:cubicBezTo>
                    <a:pt x="2737009" y="220504"/>
                    <a:pt x="2736056" y="219551"/>
                    <a:pt x="2735104" y="218599"/>
                  </a:cubicBezTo>
                  <a:cubicBezTo>
                    <a:pt x="2734151" y="217646"/>
                    <a:pt x="2732246" y="216694"/>
                    <a:pt x="2730341" y="216694"/>
                  </a:cubicBezTo>
                  <a:lnTo>
                    <a:pt x="2728436" y="216694"/>
                  </a:lnTo>
                  <a:lnTo>
                    <a:pt x="2728436" y="218599"/>
                  </a:lnTo>
                  <a:cubicBezTo>
                    <a:pt x="2726531" y="228124"/>
                    <a:pt x="2723674" y="238601"/>
                    <a:pt x="2721769" y="248126"/>
                  </a:cubicBezTo>
                  <a:cubicBezTo>
                    <a:pt x="2720816" y="251936"/>
                    <a:pt x="2720816" y="256699"/>
                    <a:pt x="2719864" y="260509"/>
                  </a:cubicBezTo>
                  <a:cubicBezTo>
                    <a:pt x="2718911" y="258604"/>
                    <a:pt x="2717959" y="256699"/>
                    <a:pt x="2717006" y="254794"/>
                  </a:cubicBezTo>
                  <a:cubicBezTo>
                    <a:pt x="2717006" y="254794"/>
                    <a:pt x="2717006" y="253841"/>
                    <a:pt x="2717006" y="253841"/>
                  </a:cubicBezTo>
                  <a:cubicBezTo>
                    <a:pt x="2717959" y="244316"/>
                    <a:pt x="2718911" y="238601"/>
                    <a:pt x="2718911" y="238601"/>
                  </a:cubicBezTo>
                  <a:cubicBezTo>
                    <a:pt x="2718911" y="238601"/>
                    <a:pt x="2717959" y="241459"/>
                    <a:pt x="2716054" y="247174"/>
                  </a:cubicBezTo>
                  <a:cubicBezTo>
                    <a:pt x="2717006" y="204311"/>
                    <a:pt x="2716054" y="176689"/>
                    <a:pt x="2716054" y="176689"/>
                  </a:cubicBezTo>
                  <a:cubicBezTo>
                    <a:pt x="2716054" y="176689"/>
                    <a:pt x="2715101" y="185261"/>
                    <a:pt x="2713196" y="198596"/>
                  </a:cubicBezTo>
                  <a:cubicBezTo>
                    <a:pt x="2712244" y="207169"/>
                    <a:pt x="2710339" y="217646"/>
                    <a:pt x="2709386" y="230029"/>
                  </a:cubicBezTo>
                  <a:cubicBezTo>
                    <a:pt x="2707481" y="226219"/>
                    <a:pt x="2706529" y="221456"/>
                    <a:pt x="2704624" y="218599"/>
                  </a:cubicBezTo>
                  <a:lnTo>
                    <a:pt x="2703671" y="199549"/>
                  </a:lnTo>
                  <a:lnTo>
                    <a:pt x="2703671" y="163354"/>
                  </a:lnTo>
                  <a:cubicBezTo>
                    <a:pt x="2704624" y="163354"/>
                    <a:pt x="2705576" y="163354"/>
                    <a:pt x="2706529" y="164306"/>
                  </a:cubicBezTo>
                  <a:cubicBezTo>
                    <a:pt x="2708434" y="165259"/>
                    <a:pt x="2709386" y="166211"/>
                    <a:pt x="2710339" y="167164"/>
                  </a:cubicBezTo>
                  <a:cubicBezTo>
                    <a:pt x="2712244" y="170021"/>
                    <a:pt x="2713196" y="173831"/>
                    <a:pt x="2714149" y="176689"/>
                  </a:cubicBezTo>
                  <a:cubicBezTo>
                    <a:pt x="2714149" y="172879"/>
                    <a:pt x="2713196" y="169069"/>
                    <a:pt x="2712244" y="166211"/>
                  </a:cubicBezTo>
                  <a:cubicBezTo>
                    <a:pt x="2711291" y="164306"/>
                    <a:pt x="2710339" y="163354"/>
                    <a:pt x="2708434" y="161449"/>
                  </a:cubicBezTo>
                  <a:cubicBezTo>
                    <a:pt x="2706529" y="160496"/>
                    <a:pt x="2704624" y="159544"/>
                    <a:pt x="2702719" y="159544"/>
                  </a:cubicBezTo>
                  <a:lnTo>
                    <a:pt x="2700814" y="159544"/>
                  </a:lnTo>
                  <a:lnTo>
                    <a:pt x="2700814" y="161449"/>
                  </a:lnTo>
                  <a:lnTo>
                    <a:pt x="2697004" y="193834"/>
                  </a:lnTo>
                  <a:cubicBezTo>
                    <a:pt x="2694146" y="186214"/>
                    <a:pt x="2693194" y="181451"/>
                    <a:pt x="2693194" y="181451"/>
                  </a:cubicBezTo>
                  <a:cubicBezTo>
                    <a:pt x="2693194" y="181451"/>
                    <a:pt x="2694146" y="187166"/>
                    <a:pt x="2697004" y="198596"/>
                  </a:cubicBezTo>
                  <a:lnTo>
                    <a:pt x="2697004" y="198596"/>
                  </a:lnTo>
                  <a:cubicBezTo>
                    <a:pt x="2696051" y="210979"/>
                    <a:pt x="2696051" y="224314"/>
                    <a:pt x="2696051" y="236696"/>
                  </a:cubicBezTo>
                  <a:cubicBezTo>
                    <a:pt x="2696051" y="245269"/>
                    <a:pt x="2696051" y="253841"/>
                    <a:pt x="2697004" y="262414"/>
                  </a:cubicBezTo>
                  <a:cubicBezTo>
                    <a:pt x="2697004" y="262414"/>
                    <a:pt x="2697004" y="263366"/>
                    <a:pt x="2697004" y="263366"/>
                  </a:cubicBezTo>
                  <a:cubicBezTo>
                    <a:pt x="2697004" y="264319"/>
                    <a:pt x="2696051" y="265271"/>
                    <a:pt x="2696051" y="265271"/>
                  </a:cubicBezTo>
                  <a:cubicBezTo>
                    <a:pt x="2695099" y="264319"/>
                    <a:pt x="2694146" y="262414"/>
                    <a:pt x="2694146" y="261461"/>
                  </a:cubicBezTo>
                  <a:cubicBezTo>
                    <a:pt x="2691289" y="255746"/>
                    <a:pt x="2688431" y="250984"/>
                    <a:pt x="2685574" y="246221"/>
                  </a:cubicBezTo>
                  <a:cubicBezTo>
                    <a:pt x="2682716" y="233839"/>
                    <a:pt x="2680811" y="221456"/>
                    <a:pt x="2677954" y="210979"/>
                  </a:cubicBezTo>
                  <a:cubicBezTo>
                    <a:pt x="2677001" y="207169"/>
                    <a:pt x="2677001" y="204311"/>
                    <a:pt x="2676049" y="200501"/>
                  </a:cubicBezTo>
                  <a:cubicBezTo>
                    <a:pt x="2677954" y="190976"/>
                    <a:pt x="2679859" y="182404"/>
                    <a:pt x="2681764" y="173831"/>
                  </a:cubicBezTo>
                  <a:cubicBezTo>
                    <a:pt x="2683669" y="162401"/>
                    <a:pt x="2685574" y="152876"/>
                    <a:pt x="2687479" y="144304"/>
                  </a:cubicBezTo>
                  <a:cubicBezTo>
                    <a:pt x="2690336" y="128111"/>
                    <a:pt x="2691289" y="118586"/>
                    <a:pt x="2691289" y="118586"/>
                  </a:cubicBezTo>
                  <a:cubicBezTo>
                    <a:pt x="2691289" y="118586"/>
                    <a:pt x="2688431" y="128111"/>
                    <a:pt x="2683669" y="143351"/>
                  </a:cubicBezTo>
                  <a:cubicBezTo>
                    <a:pt x="2681764" y="149066"/>
                    <a:pt x="2679859" y="155734"/>
                    <a:pt x="2677954" y="162401"/>
                  </a:cubicBezTo>
                  <a:cubicBezTo>
                    <a:pt x="2677001" y="166211"/>
                    <a:pt x="2675096" y="170974"/>
                    <a:pt x="2673191" y="176689"/>
                  </a:cubicBezTo>
                  <a:cubicBezTo>
                    <a:pt x="2673191" y="176689"/>
                    <a:pt x="2673191" y="177641"/>
                    <a:pt x="2673191" y="177641"/>
                  </a:cubicBezTo>
                  <a:cubicBezTo>
                    <a:pt x="2673191" y="176689"/>
                    <a:pt x="2672239" y="174784"/>
                    <a:pt x="2672239" y="173831"/>
                  </a:cubicBezTo>
                  <a:cubicBezTo>
                    <a:pt x="2670334" y="163354"/>
                    <a:pt x="2668429" y="153829"/>
                    <a:pt x="2666524" y="146209"/>
                  </a:cubicBezTo>
                  <a:cubicBezTo>
                    <a:pt x="2663666" y="130969"/>
                    <a:pt x="2661761" y="121444"/>
                    <a:pt x="2661761" y="121444"/>
                  </a:cubicBezTo>
                  <a:cubicBezTo>
                    <a:pt x="2661761" y="121444"/>
                    <a:pt x="2661761" y="130016"/>
                    <a:pt x="2662714" y="146209"/>
                  </a:cubicBezTo>
                  <a:cubicBezTo>
                    <a:pt x="2663666" y="158591"/>
                    <a:pt x="2664619" y="176689"/>
                    <a:pt x="2666524" y="196691"/>
                  </a:cubicBezTo>
                  <a:cubicBezTo>
                    <a:pt x="2666524" y="197644"/>
                    <a:pt x="2665571" y="199549"/>
                    <a:pt x="2665571" y="200501"/>
                  </a:cubicBezTo>
                  <a:cubicBezTo>
                    <a:pt x="2665571" y="201454"/>
                    <a:pt x="2664619" y="203359"/>
                    <a:pt x="2664619" y="204311"/>
                  </a:cubicBezTo>
                  <a:cubicBezTo>
                    <a:pt x="2658904" y="192881"/>
                    <a:pt x="2653189" y="183356"/>
                    <a:pt x="2649379" y="174784"/>
                  </a:cubicBezTo>
                  <a:cubicBezTo>
                    <a:pt x="2639854" y="152876"/>
                    <a:pt x="2634139" y="141446"/>
                    <a:pt x="2634139" y="141446"/>
                  </a:cubicBezTo>
                  <a:cubicBezTo>
                    <a:pt x="2634139" y="141446"/>
                    <a:pt x="2637949" y="153829"/>
                    <a:pt x="2646521" y="176689"/>
                  </a:cubicBezTo>
                  <a:cubicBezTo>
                    <a:pt x="2650331" y="187166"/>
                    <a:pt x="2656046" y="199549"/>
                    <a:pt x="2661761" y="214789"/>
                  </a:cubicBezTo>
                  <a:cubicBezTo>
                    <a:pt x="2661761" y="215741"/>
                    <a:pt x="2661761" y="215741"/>
                    <a:pt x="2660809" y="216694"/>
                  </a:cubicBezTo>
                  <a:cubicBezTo>
                    <a:pt x="2656999" y="210026"/>
                    <a:pt x="2655094" y="204311"/>
                    <a:pt x="2652236" y="201454"/>
                  </a:cubicBezTo>
                  <a:cubicBezTo>
                    <a:pt x="2649379" y="197644"/>
                    <a:pt x="2648426" y="196691"/>
                    <a:pt x="2648426" y="196691"/>
                  </a:cubicBezTo>
                  <a:cubicBezTo>
                    <a:pt x="2648426" y="196691"/>
                    <a:pt x="2649379" y="198596"/>
                    <a:pt x="2651284" y="202406"/>
                  </a:cubicBezTo>
                  <a:cubicBezTo>
                    <a:pt x="2654141" y="206216"/>
                    <a:pt x="2655094" y="211931"/>
                    <a:pt x="2657951" y="218599"/>
                  </a:cubicBezTo>
                  <a:cubicBezTo>
                    <a:pt x="2657951" y="220504"/>
                    <a:pt x="2658904" y="222409"/>
                    <a:pt x="2658904" y="223361"/>
                  </a:cubicBezTo>
                  <a:cubicBezTo>
                    <a:pt x="2658904" y="224314"/>
                    <a:pt x="2657951" y="225266"/>
                    <a:pt x="2657951" y="226219"/>
                  </a:cubicBezTo>
                  <a:cubicBezTo>
                    <a:pt x="2654141" y="214789"/>
                    <a:pt x="2650331" y="203359"/>
                    <a:pt x="2647474" y="193834"/>
                  </a:cubicBezTo>
                  <a:cubicBezTo>
                    <a:pt x="2644616" y="184309"/>
                    <a:pt x="2640806" y="175736"/>
                    <a:pt x="2638901" y="169069"/>
                  </a:cubicBezTo>
                  <a:cubicBezTo>
                    <a:pt x="2634139" y="154781"/>
                    <a:pt x="2631281" y="147161"/>
                    <a:pt x="2631281" y="147161"/>
                  </a:cubicBezTo>
                  <a:cubicBezTo>
                    <a:pt x="2631281" y="147161"/>
                    <a:pt x="2632234" y="155734"/>
                    <a:pt x="2635091" y="170021"/>
                  </a:cubicBezTo>
                  <a:cubicBezTo>
                    <a:pt x="2637949" y="184309"/>
                    <a:pt x="2641759" y="205264"/>
                    <a:pt x="2647474" y="230029"/>
                  </a:cubicBezTo>
                  <a:cubicBezTo>
                    <a:pt x="2648426" y="235744"/>
                    <a:pt x="2650331" y="241459"/>
                    <a:pt x="2651284" y="247174"/>
                  </a:cubicBezTo>
                  <a:cubicBezTo>
                    <a:pt x="2648426" y="255746"/>
                    <a:pt x="2645569" y="264319"/>
                    <a:pt x="2642711" y="273844"/>
                  </a:cubicBezTo>
                  <a:cubicBezTo>
                    <a:pt x="2641759" y="272891"/>
                    <a:pt x="2641759" y="271939"/>
                    <a:pt x="2640806" y="270034"/>
                  </a:cubicBezTo>
                  <a:cubicBezTo>
                    <a:pt x="2640806" y="269081"/>
                    <a:pt x="2639854" y="269081"/>
                    <a:pt x="2639854" y="268129"/>
                  </a:cubicBezTo>
                  <a:cubicBezTo>
                    <a:pt x="2642711" y="238601"/>
                    <a:pt x="2643664" y="220504"/>
                    <a:pt x="2643664" y="220504"/>
                  </a:cubicBezTo>
                  <a:cubicBezTo>
                    <a:pt x="2643664" y="220504"/>
                    <a:pt x="2640806" y="230029"/>
                    <a:pt x="2636996" y="247174"/>
                  </a:cubicBezTo>
                  <a:cubicBezTo>
                    <a:pt x="2636996" y="220504"/>
                    <a:pt x="2636044" y="204311"/>
                    <a:pt x="2636044" y="204311"/>
                  </a:cubicBezTo>
                  <a:cubicBezTo>
                    <a:pt x="2636044" y="204311"/>
                    <a:pt x="2633186" y="217646"/>
                    <a:pt x="2630329" y="240506"/>
                  </a:cubicBezTo>
                  <a:cubicBezTo>
                    <a:pt x="2628424" y="228124"/>
                    <a:pt x="2625566" y="216694"/>
                    <a:pt x="2623661" y="206216"/>
                  </a:cubicBezTo>
                  <a:cubicBezTo>
                    <a:pt x="2618899" y="182404"/>
                    <a:pt x="2614136" y="162401"/>
                    <a:pt x="2610326" y="147161"/>
                  </a:cubicBezTo>
                  <a:cubicBezTo>
                    <a:pt x="2613184" y="141446"/>
                    <a:pt x="2615089" y="137636"/>
                    <a:pt x="2615089" y="137636"/>
                  </a:cubicBezTo>
                  <a:cubicBezTo>
                    <a:pt x="2615089" y="137636"/>
                    <a:pt x="2613184" y="140494"/>
                    <a:pt x="2610326" y="145256"/>
                  </a:cubicBezTo>
                  <a:cubicBezTo>
                    <a:pt x="2610326" y="144304"/>
                    <a:pt x="2610326" y="144304"/>
                    <a:pt x="2609374" y="143351"/>
                  </a:cubicBezTo>
                  <a:cubicBezTo>
                    <a:pt x="2605564" y="128111"/>
                    <a:pt x="2603659" y="119539"/>
                    <a:pt x="2603659" y="119539"/>
                  </a:cubicBezTo>
                  <a:cubicBezTo>
                    <a:pt x="2603659" y="119539"/>
                    <a:pt x="2604611" y="128111"/>
                    <a:pt x="2605564" y="144304"/>
                  </a:cubicBezTo>
                  <a:cubicBezTo>
                    <a:pt x="2605564" y="146209"/>
                    <a:pt x="2605564" y="149066"/>
                    <a:pt x="2606516" y="150971"/>
                  </a:cubicBezTo>
                  <a:cubicBezTo>
                    <a:pt x="2604611" y="153829"/>
                    <a:pt x="2602706" y="155734"/>
                    <a:pt x="2600801" y="158591"/>
                  </a:cubicBezTo>
                  <a:cubicBezTo>
                    <a:pt x="2596991" y="163354"/>
                    <a:pt x="2594134" y="169069"/>
                    <a:pt x="2589371" y="175736"/>
                  </a:cubicBezTo>
                  <a:cubicBezTo>
                    <a:pt x="2589371" y="174784"/>
                    <a:pt x="2589371" y="172879"/>
                    <a:pt x="2588419" y="171926"/>
                  </a:cubicBezTo>
                  <a:cubicBezTo>
                    <a:pt x="2585561" y="155734"/>
                    <a:pt x="2583656" y="147161"/>
                    <a:pt x="2583656" y="147161"/>
                  </a:cubicBezTo>
                  <a:cubicBezTo>
                    <a:pt x="2583656" y="147161"/>
                    <a:pt x="2583656" y="156686"/>
                    <a:pt x="2584609" y="171926"/>
                  </a:cubicBezTo>
                  <a:cubicBezTo>
                    <a:pt x="2584609" y="174784"/>
                    <a:pt x="2584609" y="178594"/>
                    <a:pt x="2585561" y="182404"/>
                  </a:cubicBezTo>
                  <a:cubicBezTo>
                    <a:pt x="2585561" y="182404"/>
                    <a:pt x="2585561" y="182404"/>
                    <a:pt x="2585561" y="182404"/>
                  </a:cubicBezTo>
                  <a:cubicBezTo>
                    <a:pt x="2582704" y="187166"/>
                    <a:pt x="2579846" y="192881"/>
                    <a:pt x="2576036" y="198596"/>
                  </a:cubicBezTo>
                  <a:cubicBezTo>
                    <a:pt x="2575084" y="190976"/>
                    <a:pt x="2575084" y="183356"/>
                    <a:pt x="2574131" y="177641"/>
                  </a:cubicBezTo>
                  <a:cubicBezTo>
                    <a:pt x="2573179" y="165259"/>
                    <a:pt x="2573179" y="157639"/>
                    <a:pt x="2573179" y="157639"/>
                  </a:cubicBezTo>
                  <a:cubicBezTo>
                    <a:pt x="2573179" y="157639"/>
                    <a:pt x="2572226" y="162401"/>
                    <a:pt x="2571274" y="170974"/>
                  </a:cubicBezTo>
                  <a:cubicBezTo>
                    <a:pt x="2571274" y="170974"/>
                    <a:pt x="2571274" y="170021"/>
                    <a:pt x="2571274" y="170021"/>
                  </a:cubicBezTo>
                  <a:cubicBezTo>
                    <a:pt x="2570321" y="162401"/>
                    <a:pt x="2570321" y="155734"/>
                    <a:pt x="2569369" y="149066"/>
                  </a:cubicBezTo>
                  <a:cubicBezTo>
                    <a:pt x="2569369" y="142399"/>
                    <a:pt x="2568416" y="135731"/>
                    <a:pt x="2568416" y="130016"/>
                  </a:cubicBezTo>
                  <a:cubicBezTo>
                    <a:pt x="2567464" y="118586"/>
                    <a:pt x="2566511" y="108109"/>
                    <a:pt x="2567464" y="99536"/>
                  </a:cubicBezTo>
                  <a:cubicBezTo>
                    <a:pt x="2567464" y="82391"/>
                    <a:pt x="2566511" y="72866"/>
                    <a:pt x="2566511" y="72866"/>
                  </a:cubicBezTo>
                  <a:cubicBezTo>
                    <a:pt x="2566511" y="72866"/>
                    <a:pt x="2565559" y="82391"/>
                    <a:pt x="2562701" y="99536"/>
                  </a:cubicBezTo>
                  <a:cubicBezTo>
                    <a:pt x="2561749" y="108109"/>
                    <a:pt x="2560796" y="118586"/>
                    <a:pt x="2560796" y="130016"/>
                  </a:cubicBezTo>
                  <a:cubicBezTo>
                    <a:pt x="2560796" y="135731"/>
                    <a:pt x="2559844" y="142399"/>
                    <a:pt x="2559844" y="149066"/>
                  </a:cubicBezTo>
                  <a:cubicBezTo>
                    <a:pt x="2559844" y="155734"/>
                    <a:pt x="2559844" y="162401"/>
                    <a:pt x="2559844" y="170021"/>
                  </a:cubicBezTo>
                  <a:cubicBezTo>
                    <a:pt x="2559844" y="178594"/>
                    <a:pt x="2559844" y="187166"/>
                    <a:pt x="2560796" y="195739"/>
                  </a:cubicBezTo>
                  <a:cubicBezTo>
                    <a:pt x="2559844" y="192881"/>
                    <a:pt x="2558891" y="191929"/>
                    <a:pt x="2558891" y="191929"/>
                  </a:cubicBezTo>
                  <a:cubicBezTo>
                    <a:pt x="2558891" y="191929"/>
                    <a:pt x="2559844" y="194786"/>
                    <a:pt x="2561749" y="200501"/>
                  </a:cubicBezTo>
                  <a:cubicBezTo>
                    <a:pt x="2561749" y="206216"/>
                    <a:pt x="2562701" y="211931"/>
                    <a:pt x="2562701" y="217646"/>
                  </a:cubicBezTo>
                  <a:cubicBezTo>
                    <a:pt x="2562701" y="219551"/>
                    <a:pt x="2562701" y="221456"/>
                    <a:pt x="2562701" y="223361"/>
                  </a:cubicBezTo>
                  <a:cubicBezTo>
                    <a:pt x="2558891" y="230981"/>
                    <a:pt x="2555081" y="238601"/>
                    <a:pt x="2551271" y="247174"/>
                  </a:cubicBezTo>
                  <a:cubicBezTo>
                    <a:pt x="2550319" y="239554"/>
                    <a:pt x="2550319" y="233839"/>
                    <a:pt x="2549366" y="230029"/>
                  </a:cubicBezTo>
                  <a:cubicBezTo>
                    <a:pt x="2553176" y="219551"/>
                    <a:pt x="2555081" y="212884"/>
                    <a:pt x="2555081" y="212884"/>
                  </a:cubicBezTo>
                  <a:cubicBezTo>
                    <a:pt x="2555081" y="212884"/>
                    <a:pt x="2552224" y="218599"/>
                    <a:pt x="2546509" y="228124"/>
                  </a:cubicBezTo>
                  <a:cubicBezTo>
                    <a:pt x="2546509" y="226219"/>
                    <a:pt x="2547461" y="224314"/>
                    <a:pt x="2547461" y="222409"/>
                  </a:cubicBezTo>
                  <a:cubicBezTo>
                    <a:pt x="2551271" y="206216"/>
                    <a:pt x="2553176" y="196691"/>
                    <a:pt x="2553176" y="196691"/>
                  </a:cubicBezTo>
                  <a:cubicBezTo>
                    <a:pt x="2553176" y="196691"/>
                    <a:pt x="2549366" y="205264"/>
                    <a:pt x="2543651" y="221456"/>
                  </a:cubicBezTo>
                  <a:cubicBezTo>
                    <a:pt x="2541746" y="228124"/>
                    <a:pt x="2538889" y="236696"/>
                    <a:pt x="2536984" y="246221"/>
                  </a:cubicBezTo>
                  <a:cubicBezTo>
                    <a:pt x="2536984" y="245269"/>
                    <a:pt x="2536984" y="245269"/>
                    <a:pt x="2536984" y="244316"/>
                  </a:cubicBezTo>
                  <a:cubicBezTo>
                    <a:pt x="2535079" y="230029"/>
                    <a:pt x="2534126" y="221456"/>
                    <a:pt x="2534126" y="221456"/>
                  </a:cubicBezTo>
                  <a:cubicBezTo>
                    <a:pt x="2534126" y="221456"/>
                    <a:pt x="2534126" y="230029"/>
                    <a:pt x="2533174" y="244316"/>
                  </a:cubicBezTo>
                  <a:cubicBezTo>
                    <a:pt x="2533174" y="246221"/>
                    <a:pt x="2533174" y="249079"/>
                    <a:pt x="2533174" y="250984"/>
                  </a:cubicBezTo>
                  <a:cubicBezTo>
                    <a:pt x="2533174" y="249079"/>
                    <a:pt x="2532221" y="247174"/>
                    <a:pt x="2532221" y="245269"/>
                  </a:cubicBezTo>
                  <a:cubicBezTo>
                    <a:pt x="2529364" y="233839"/>
                    <a:pt x="2527459" y="223361"/>
                    <a:pt x="2524601" y="213836"/>
                  </a:cubicBezTo>
                  <a:cubicBezTo>
                    <a:pt x="2521744" y="204311"/>
                    <a:pt x="2519839" y="196691"/>
                    <a:pt x="2517934" y="190024"/>
                  </a:cubicBezTo>
                  <a:cubicBezTo>
                    <a:pt x="2513171" y="176689"/>
                    <a:pt x="2511266" y="169069"/>
                    <a:pt x="2511266" y="169069"/>
                  </a:cubicBezTo>
                  <a:cubicBezTo>
                    <a:pt x="2511266" y="169069"/>
                    <a:pt x="2512219" y="176689"/>
                    <a:pt x="2514124" y="190976"/>
                  </a:cubicBezTo>
                  <a:cubicBezTo>
                    <a:pt x="2515076" y="197644"/>
                    <a:pt x="2516029" y="206216"/>
                    <a:pt x="2516981" y="215741"/>
                  </a:cubicBezTo>
                  <a:cubicBezTo>
                    <a:pt x="2517934" y="225266"/>
                    <a:pt x="2518886" y="235744"/>
                    <a:pt x="2520791" y="248126"/>
                  </a:cubicBezTo>
                  <a:cubicBezTo>
                    <a:pt x="2521744" y="257651"/>
                    <a:pt x="2522696" y="267176"/>
                    <a:pt x="2523649" y="277654"/>
                  </a:cubicBezTo>
                  <a:cubicBezTo>
                    <a:pt x="2522696" y="279559"/>
                    <a:pt x="2521744" y="281464"/>
                    <a:pt x="2521744" y="282416"/>
                  </a:cubicBezTo>
                  <a:cubicBezTo>
                    <a:pt x="2519839" y="274796"/>
                    <a:pt x="2517934" y="269081"/>
                    <a:pt x="2516981" y="263366"/>
                  </a:cubicBezTo>
                  <a:cubicBezTo>
                    <a:pt x="2513171" y="250031"/>
                    <a:pt x="2511266" y="243364"/>
                    <a:pt x="2511266" y="243364"/>
                  </a:cubicBezTo>
                  <a:cubicBezTo>
                    <a:pt x="2511266" y="243364"/>
                    <a:pt x="2512219" y="250984"/>
                    <a:pt x="2513171" y="264319"/>
                  </a:cubicBezTo>
                  <a:cubicBezTo>
                    <a:pt x="2513171" y="268129"/>
                    <a:pt x="2514124" y="272891"/>
                    <a:pt x="2514124" y="277654"/>
                  </a:cubicBezTo>
                  <a:cubicBezTo>
                    <a:pt x="2510314" y="269081"/>
                    <a:pt x="2507456" y="262414"/>
                    <a:pt x="2504599" y="256699"/>
                  </a:cubicBezTo>
                  <a:cubicBezTo>
                    <a:pt x="2504599" y="254794"/>
                    <a:pt x="2504599" y="253841"/>
                    <a:pt x="2504599" y="253841"/>
                  </a:cubicBezTo>
                  <a:cubicBezTo>
                    <a:pt x="2504599" y="253841"/>
                    <a:pt x="2504599" y="254794"/>
                    <a:pt x="2503646" y="255746"/>
                  </a:cubicBezTo>
                  <a:cubicBezTo>
                    <a:pt x="2499836" y="248126"/>
                    <a:pt x="2497931" y="243364"/>
                    <a:pt x="2497931" y="243364"/>
                  </a:cubicBezTo>
                  <a:cubicBezTo>
                    <a:pt x="2497931" y="243364"/>
                    <a:pt x="2499836" y="249079"/>
                    <a:pt x="2502694" y="259556"/>
                  </a:cubicBezTo>
                  <a:cubicBezTo>
                    <a:pt x="2501741" y="261461"/>
                    <a:pt x="2500789" y="264319"/>
                    <a:pt x="2499836" y="267176"/>
                  </a:cubicBezTo>
                  <a:cubicBezTo>
                    <a:pt x="2499836" y="268129"/>
                    <a:pt x="2498884" y="269081"/>
                    <a:pt x="2498884" y="270034"/>
                  </a:cubicBezTo>
                  <a:cubicBezTo>
                    <a:pt x="2496979" y="253841"/>
                    <a:pt x="2496026" y="237649"/>
                    <a:pt x="2494121" y="223361"/>
                  </a:cubicBezTo>
                  <a:cubicBezTo>
                    <a:pt x="2495074" y="222409"/>
                    <a:pt x="2495074" y="221456"/>
                    <a:pt x="2496026" y="220504"/>
                  </a:cubicBezTo>
                  <a:cubicBezTo>
                    <a:pt x="2500789" y="212884"/>
                    <a:pt x="2504599" y="207169"/>
                    <a:pt x="2506504" y="203359"/>
                  </a:cubicBezTo>
                  <a:cubicBezTo>
                    <a:pt x="2509361" y="199549"/>
                    <a:pt x="2510314" y="197644"/>
                    <a:pt x="2510314" y="197644"/>
                  </a:cubicBezTo>
                  <a:cubicBezTo>
                    <a:pt x="2510314" y="197644"/>
                    <a:pt x="2508409" y="199549"/>
                    <a:pt x="2505551" y="203359"/>
                  </a:cubicBezTo>
                  <a:cubicBezTo>
                    <a:pt x="2502694" y="206216"/>
                    <a:pt x="2497931" y="210979"/>
                    <a:pt x="2493169" y="217646"/>
                  </a:cubicBezTo>
                  <a:cubicBezTo>
                    <a:pt x="2493169" y="217646"/>
                    <a:pt x="2493169" y="216694"/>
                    <a:pt x="2493169" y="216694"/>
                  </a:cubicBezTo>
                  <a:cubicBezTo>
                    <a:pt x="2492216" y="210026"/>
                    <a:pt x="2492216" y="203359"/>
                    <a:pt x="2491264" y="196691"/>
                  </a:cubicBezTo>
                  <a:cubicBezTo>
                    <a:pt x="2497931" y="188119"/>
                    <a:pt x="2501741" y="183356"/>
                    <a:pt x="2501741" y="183356"/>
                  </a:cubicBezTo>
                  <a:cubicBezTo>
                    <a:pt x="2501741" y="183356"/>
                    <a:pt x="2497931" y="187166"/>
                    <a:pt x="2490311" y="192881"/>
                  </a:cubicBezTo>
                  <a:cubicBezTo>
                    <a:pt x="2489359" y="187166"/>
                    <a:pt x="2489359" y="181451"/>
                    <a:pt x="2489359" y="176689"/>
                  </a:cubicBezTo>
                  <a:cubicBezTo>
                    <a:pt x="2492216" y="171926"/>
                    <a:pt x="2495074" y="168116"/>
                    <a:pt x="2497931" y="165259"/>
                  </a:cubicBezTo>
                  <a:cubicBezTo>
                    <a:pt x="2500789" y="161449"/>
                    <a:pt x="2502694" y="159544"/>
                    <a:pt x="2502694" y="159544"/>
                  </a:cubicBezTo>
                  <a:cubicBezTo>
                    <a:pt x="2502694" y="159544"/>
                    <a:pt x="2500789" y="161449"/>
                    <a:pt x="2496979" y="164306"/>
                  </a:cubicBezTo>
                  <a:cubicBezTo>
                    <a:pt x="2495074" y="166211"/>
                    <a:pt x="2492216" y="169069"/>
                    <a:pt x="2489359" y="171926"/>
                  </a:cubicBezTo>
                  <a:cubicBezTo>
                    <a:pt x="2489359" y="165259"/>
                    <a:pt x="2488406" y="158591"/>
                    <a:pt x="2488406" y="153829"/>
                  </a:cubicBezTo>
                  <a:cubicBezTo>
                    <a:pt x="2488406" y="146209"/>
                    <a:pt x="2487454" y="139541"/>
                    <a:pt x="2487454" y="135731"/>
                  </a:cubicBezTo>
                  <a:cubicBezTo>
                    <a:pt x="2491264" y="129064"/>
                    <a:pt x="2494121" y="125254"/>
                    <a:pt x="2494121" y="125254"/>
                  </a:cubicBezTo>
                  <a:cubicBezTo>
                    <a:pt x="2494121" y="125254"/>
                    <a:pt x="2492216" y="128111"/>
                    <a:pt x="2487454" y="132874"/>
                  </a:cubicBezTo>
                  <a:cubicBezTo>
                    <a:pt x="2487454" y="130969"/>
                    <a:pt x="2487454" y="129064"/>
                    <a:pt x="2487454" y="129064"/>
                  </a:cubicBezTo>
                  <a:cubicBezTo>
                    <a:pt x="2487454" y="129064"/>
                    <a:pt x="2487454" y="130969"/>
                    <a:pt x="2486501" y="132874"/>
                  </a:cubicBezTo>
                  <a:cubicBezTo>
                    <a:pt x="2483644" y="136684"/>
                    <a:pt x="2479834" y="140494"/>
                    <a:pt x="2475071" y="146209"/>
                  </a:cubicBezTo>
                  <a:cubicBezTo>
                    <a:pt x="2469356" y="152876"/>
                    <a:pt x="2462689" y="161449"/>
                    <a:pt x="2455069" y="171926"/>
                  </a:cubicBezTo>
                  <a:cubicBezTo>
                    <a:pt x="2451259" y="176689"/>
                    <a:pt x="2447449" y="182404"/>
                    <a:pt x="2442686" y="188119"/>
                  </a:cubicBezTo>
                  <a:cubicBezTo>
                    <a:pt x="2439829" y="192881"/>
                    <a:pt x="2436019" y="197644"/>
                    <a:pt x="2433161" y="203359"/>
                  </a:cubicBezTo>
                  <a:cubicBezTo>
                    <a:pt x="2433161" y="199549"/>
                    <a:pt x="2432209" y="195739"/>
                    <a:pt x="2432209" y="191929"/>
                  </a:cubicBezTo>
                  <a:cubicBezTo>
                    <a:pt x="2428399" y="158591"/>
                    <a:pt x="2426494" y="130969"/>
                    <a:pt x="2425541" y="110966"/>
                  </a:cubicBezTo>
                  <a:cubicBezTo>
                    <a:pt x="2425541" y="101441"/>
                    <a:pt x="2424589" y="93821"/>
                    <a:pt x="2424589" y="88106"/>
                  </a:cubicBezTo>
                  <a:cubicBezTo>
                    <a:pt x="2424589" y="82391"/>
                    <a:pt x="2424589" y="80486"/>
                    <a:pt x="2424589" y="80486"/>
                  </a:cubicBezTo>
                  <a:cubicBezTo>
                    <a:pt x="2424589" y="80486"/>
                    <a:pt x="2424589" y="83344"/>
                    <a:pt x="2423636" y="88106"/>
                  </a:cubicBezTo>
                  <a:cubicBezTo>
                    <a:pt x="2422684" y="92869"/>
                    <a:pt x="2422684" y="101441"/>
                    <a:pt x="2421731" y="110966"/>
                  </a:cubicBezTo>
                  <a:cubicBezTo>
                    <a:pt x="2420779" y="120491"/>
                    <a:pt x="2420779" y="132874"/>
                    <a:pt x="2420779" y="146209"/>
                  </a:cubicBezTo>
                  <a:cubicBezTo>
                    <a:pt x="2420779" y="159544"/>
                    <a:pt x="2420779" y="175736"/>
                    <a:pt x="2421731" y="191929"/>
                  </a:cubicBezTo>
                  <a:cubicBezTo>
                    <a:pt x="2421731" y="200501"/>
                    <a:pt x="2422684" y="210026"/>
                    <a:pt x="2422684" y="220504"/>
                  </a:cubicBezTo>
                  <a:cubicBezTo>
                    <a:pt x="2416969" y="230029"/>
                    <a:pt x="2411254" y="239554"/>
                    <a:pt x="2405539" y="250031"/>
                  </a:cubicBezTo>
                  <a:cubicBezTo>
                    <a:pt x="2404586" y="251936"/>
                    <a:pt x="2403634" y="254794"/>
                    <a:pt x="2401729" y="256699"/>
                  </a:cubicBezTo>
                  <a:cubicBezTo>
                    <a:pt x="2401729" y="256699"/>
                    <a:pt x="2400776" y="255746"/>
                    <a:pt x="2400776" y="255746"/>
                  </a:cubicBezTo>
                  <a:cubicBezTo>
                    <a:pt x="2397919" y="247174"/>
                    <a:pt x="2395061" y="239554"/>
                    <a:pt x="2392204" y="233839"/>
                  </a:cubicBezTo>
                  <a:cubicBezTo>
                    <a:pt x="2389346" y="208121"/>
                    <a:pt x="2386489" y="186214"/>
                    <a:pt x="2385536" y="170974"/>
                  </a:cubicBezTo>
                  <a:cubicBezTo>
                    <a:pt x="2384584" y="162401"/>
                    <a:pt x="2383631" y="155734"/>
                    <a:pt x="2382679" y="150971"/>
                  </a:cubicBezTo>
                  <a:cubicBezTo>
                    <a:pt x="2383631" y="147161"/>
                    <a:pt x="2384584" y="144304"/>
                    <a:pt x="2384584" y="140494"/>
                  </a:cubicBezTo>
                  <a:cubicBezTo>
                    <a:pt x="2384584" y="138589"/>
                    <a:pt x="2383631" y="137636"/>
                    <a:pt x="2382679" y="135731"/>
                  </a:cubicBezTo>
                  <a:cubicBezTo>
                    <a:pt x="2385536" y="129064"/>
                    <a:pt x="2388394" y="121444"/>
                    <a:pt x="2390299" y="114776"/>
                  </a:cubicBezTo>
                  <a:cubicBezTo>
                    <a:pt x="2413159" y="53816"/>
                    <a:pt x="2427446" y="12859"/>
                    <a:pt x="2427446" y="12859"/>
                  </a:cubicBezTo>
                  <a:cubicBezTo>
                    <a:pt x="2427446" y="12859"/>
                    <a:pt x="2407444" y="50959"/>
                    <a:pt x="2380774" y="110014"/>
                  </a:cubicBezTo>
                  <a:cubicBezTo>
                    <a:pt x="2374106" y="124301"/>
                    <a:pt x="2366486" y="140494"/>
                    <a:pt x="2358866" y="157639"/>
                  </a:cubicBezTo>
                  <a:cubicBezTo>
                    <a:pt x="2357914" y="160496"/>
                    <a:pt x="2356009" y="163354"/>
                    <a:pt x="2355056" y="166211"/>
                  </a:cubicBezTo>
                  <a:cubicBezTo>
                    <a:pt x="2356009" y="162401"/>
                    <a:pt x="2356961" y="158591"/>
                    <a:pt x="2357914" y="155734"/>
                  </a:cubicBezTo>
                  <a:cubicBezTo>
                    <a:pt x="2360771" y="141446"/>
                    <a:pt x="2362676" y="132874"/>
                    <a:pt x="2362676" y="132874"/>
                  </a:cubicBezTo>
                  <a:cubicBezTo>
                    <a:pt x="2362676" y="132874"/>
                    <a:pt x="2359819" y="140494"/>
                    <a:pt x="2354104" y="154781"/>
                  </a:cubicBezTo>
                  <a:cubicBezTo>
                    <a:pt x="2351246" y="161449"/>
                    <a:pt x="2348389" y="170021"/>
                    <a:pt x="2344579" y="179546"/>
                  </a:cubicBezTo>
                  <a:cubicBezTo>
                    <a:pt x="2340769" y="189071"/>
                    <a:pt x="2336959" y="200501"/>
                    <a:pt x="2334101" y="211931"/>
                  </a:cubicBezTo>
                  <a:cubicBezTo>
                    <a:pt x="2334101" y="211931"/>
                    <a:pt x="2334101" y="211931"/>
                    <a:pt x="2334101" y="211931"/>
                  </a:cubicBezTo>
                  <a:cubicBezTo>
                    <a:pt x="2336006" y="197644"/>
                    <a:pt x="2338864" y="184309"/>
                    <a:pt x="2340769" y="171926"/>
                  </a:cubicBezTo>
                  <a:cubicBezTo>
                    <a:pt x="2343626" y="156686"/>
                    <a:pt x="2344579" y="143351"/>
                    <a:pt x="2347436" y="130969"/>
                  </a:cubicBezTo>
                  <a:cubicBezTo>
                    <a:pt x="2350294" y="118586"/>
                    <a:pt x="2352199" y="108109"/>
                    <a:pt x="2354104" y="99536"/>
                  </a:cubicBezTo>
                  <a:cubicBezTo>
                    <a:pt x="2357914" y="82391"/>
                    <a:pt x="2358866" y="71914"/>
                    <a:pt x="2358866" y="71914"/>
                  </a:cubicBezTo>
                  <a:cubicBezTo>
                    <a:pt x="2358866" y="71914"/>
                    <a:pt x="2355056" y="81439"/>
                    <a:pt x="2350294" y="98584"/>
                  </a:cubicBezTo>
                  <a:cubicBezTo>
                    <a:pt x="2347436" y="107156"/>
                    <a:pt x="2344579" y="117634"/>
                    <a:pt x="2340769" y="129064"/>
                  </a:cubicBezTo>
                  <a:cubicBezTo>
                    <a:pt x="2336959" y="140494"/>
                    <a:pt x="2333149" y="154781"/>
                    <a:pt x="2330291" y="170021"/>
                  </a:cubicBezTo>
                  <a:cubicBezTo>
                    <a:pt x="2328386" y="177641"/>
                    <a:pt x="2326481" y="185261"/>
                    <a:pt x="2324576" y="193834"/>
                  </a:cubicBezTo>
                  <a:cubicBezTo>
                    <a:pt x="2323624" y="190976"/>
                    <a:pt x="2321719" y="188119"/>
                    <a:pt x="2320766" y="185261"/>
                  </a:cubicBezTo>
                  <a:cubicBezTo>
                    <a:pt x="2324576" y="168116"/>
                    <a:pt x="2326481" y="157639"/>
                    <a:pt x="2326481" y="157639"/>
                  </a:cubicBezTo>
                  <a:cubicBezTo>
                    <a:pt x="2326481" y="157639"/>
                    <a:pt x="2323624" y="165259"/>
                    <a:pt x="2318861" y="179546"/>
                  </a:cubicBezTo>
                  <a:cubicBezTo>
                    <a:pt x="2316004" y="173831"/>
                    <a:pt x="2315051" y="170974"/>
                    <a:pt x="2315051" y="170974"/>
                  </a:cubicBezTo>
                  <a:cubicBezTo>
                    <a:pt x="2315051" y="170974"/>
                    <a:pt x="2316004" y="174784"/>
                    <a:pt x="2317909" y="181451"/>
                  </a:cubicBezTo>
                  <a:cubicBezTo>
                    <a:pt x="2316956" y="185261"/>
                    <a:pt x="2315051" y="189071"/>
                    <a:pt x="2313146" y="193834"/>
                  </a:cubicBezTo>
                  <a:cubicBezTo>
                    <a:pt x="2312194" y="192881"/>
                    <a:pt x="2312194" y="191929"/>
                    <a:pt x="2311241" y="190976"/>
                  </a:cubicBezTo>
                  <a:cubicBezTo>
                    <a:pt x="2314099" y="161449"/>
                    <a:pt x="2314099" y="141446"/>
                    <a:pt x="2314099" y="141446"/>
                  </a:cubicBezTo>
                  <a:cubicBezTo>
                    <a:pt x="2314099" y="141446"/>
                    <a:pt x="2306479" y="165259"/>
                    <a:pt x="2298859" y="202406"/>
                  </a:cubicBezTo>
                  <a:cubicBezTo>
                    <a:pt x="2296954" y="211931"/>
                    <a:pt x="2294096" y="221456"/>
                    <a:pt x="2292191" y="231934"/>
                  </a:cubicBezTo>
                  <a:cubicBezTo>
                    <a:pt x="2291239" y="237649"/>
                    <a:pt x="2290286" y="244316"/>
                    <a:pt x="2289334" y="250031"/>
                  </a:cubicBezTo>
                  <a:cubicBezTo>
                    <a:pt x="2288381" y="252889"/>
                    <a:pt x="2287429" y="255746"/>
                    <a:pt x="2285524" y="259556"/>
                  </a:cubicBezTo>
                  <a:cubicBezTo>
                    <a:pt x="2282666" y="267176"/>
                    <a:pt x="2279809" y="276701"/>
                    <a:pt x="2275999" y="287179"/>
                  </a:cubicBezTo>
                  <a:cubicBezTo>
                    <a:pt x="2275999" y="287179"/>
                    <a:pt x="2275999" y="288131"/>
                    <a:pt x="2275999" y="288131"/>
                  </a:cubicBezTo>
                  <a:cubicBezTo>
                    <a:pt x="2275999" y="286226"/>
                    <a:pt x="2275999" y="284321"/>
                    <a:pt x="2275999" y="282416"/>
                  </a:cubicBezTo>
                  <a:cubicBezTo>
                    <a:pt x="2276951" y="271939"/>
                    <a:pt x="2276951" y="265271"/>
                    <a:pt x="2276951" y="265271"/>
                  </a:cubicBezTo>
                  <a:cubicBezTo>
                    <a:pt x="2276951" y="265271"/>
                    <a:pt x="2275046" y="270986"/>
                    <a:pt x="2272189" y="281464"/>
                  </a:cubicBezTo>
                  <a:cubicBezTo>
                    <a:pt x="2271236" y="284321"/>
                    <a:pt x="2270284" y="287179"/>
                    <a:pt x="2269331" y="290989"/>
                  </a:cubicBezTo>
                  <a:cubicBezTo>
                    <a:pt x="2269331" y="290989"/>
                    <a:pt x="2269331" y="290989"/>
                    <a:pt x="2269331" y="290989"/>
                  </a:cubicBezTo>
                  <a:cubicBezTo>
                    <a:pt x="2269331" y="280511"/>
                    <a:pt x="2268379" y="270034"/>
                    <a:pt x="2269331" y="261461"/>
                  </a:cubicBezTo>
                  <a:cubicBezTo>
                    <a:pt x="2270284" y="252889"/>
                    <a:pt x="2269331" y="245269"/>
                    <a:pt x="2270284" y="238601"/>
                  </a:cubicBezTo>
                  <a:cubicBezTo>
                    <a:pt x="2271236" y="232886"/>
                    <a:pt x="2271236" y="228124"/>
                    <a:pt x="2272189" y="225266"/>
                  </a:cubicBezTo>
                  <a:cubicBezTo>
                    <a:pt x="2275046" y="215741"/>
                    <a:pt x="2275999" y="210979"/>
                    <a:pt x="2275999" y="210979"/>
                  </a:cubicBezTo>
                  <a:cubicBezTo>
                    <a:pt x="2275999" y="210979"/>
                    <a:pt x="2272189" y="218599"/>
                    <a:pt x="2266474" y="232886"/>
                  </a:cubicBezTo>
                  <a:cubicBezTo>
                    <a:pt x="2267426" y="230029"/>
                    <a:pt x="2267426" y="228124"/>
                    <a:pt x="2267426" y="228124"/>
                  </a:cubicBezTo>
                  <a:cubicBezTo>
                    <a:pt x="2267426" y="228124"/>
                    <a:pt x="2265521" y="230981"/>
                    <a:pt x="2263616" y="235744"/>
                  </a:cubicBezTo>
                  <a:cubicBezTo>
                    <a:pt x="2264569" y="226219"/>
                    <a:pt x="2265521" y="220504"/>
                    <a:pt x="2265521" y="220504"/>
                  </a:cubicBezTo>
                  <a:cubicBezTo>
                    <a:pt x="2265521" y="220504"/>
                    <a:pt x="2262664" y="230029"/>
                    <a:pt x="2256949" y="247174"/>
                  </a:cubicBezTo>
                  <a:cubicBezTo>
                    <a:pt x="2255044" y="250984"/>
                    <a:pt x="2253139" y="253841"/>
                    <a:pt x="2252186" y="258604"/>
                  </a:cubicBezTo>
                  <a:cubicBezTo>
                    <a:pt x="2251234" y="259556"/>
                    <a:pt x="2251234" y="260509"/>
                    <a:pt x="2250281" y="262414"/>
                  </a:cubicBezTo>
                  <a:cubicBezTo>
                    <a:pt x="2252186" y="255746"/>
                    <a:pt x="2253139" y="249079"/>
                    <a:pt x="2255044" y="243364"/>
                  </a:cubicBezTo>
                  <a:cubicBezTo>
                    <a:pt x="2260759" y="216694"/>
                    <a:pt x="2264569" y="194786"/>
                    <a:pt x="2267426" y="178594"/>
                  </a:cubicBezTo>
                  <a:cubicBezTo>
                    <a:pt x="2269331" y="163354"/>
                    <a:pt x="2270284" y="153829"/>
                    <a:pt x="2270284" y="153829"/>
                  </a:cubicBezTo>
                  <a:cubicBezTo>
                    <a:pt x="2270284" y="153829"/>
                    <a:pt x="2267426" y="162401"/>
                    <a:pt x="2262664" y="177641"/>
                  </a:cubicBezTo>
                  <a:cubicBezTo>
                    <a:pt x="2260759" y="185261"/>
                    <a:pt x="2257901" y="194786"/>
                    <a:pt x="2254091" y="205264"/>
                  </a:cubicBezTo>
                  <a:cubicBezTo>
                    <a:pt x="2251234" y="212884"/>
                    <a:pt x="2249329" y="221456"/>
                    <a:pt x="2246471" y="230981"/>
                  </a:cubicBezTo>
                  <a:cubicBezTo>
                    <a:pt x="2244566" y="234791"/>
                    <a:pt x="2243614" y="239554"/>
                    <a:pt x="2241709" y="244316"/>
                  </a:cubicBezTo>
                  <a:cubicBezTo>
                    <a:pt x="2240756" y="240506"/>
                    <a:pt x="2239804" y="236696"/>
                    <a:pt x="2239804" y="233839"/>
                  </a:cubicBezTo>
                  <a:cubicBezTo>
                    <a:pt x="2235994" y="215741"/>
                    <a:pt x="2233136" y="205264"/>
                    <a:pt x="2233136" y="205264"/>
                  </a:cubicBezTo>
                  <a:cubicBezTo>
                    <a:pt x="2233136" y="205264"/>
                    <a:pt x="2235041" y="224314"/>
                    <a:pt x="2237899" y="255746"/>
                  </a:cubicBezTo>
                  <a:cubicBezTo>
                    <a:pt x="2236946" y="259556"/>
                    <a:pt x="2235041" y="264319"/>
                    <a:pt x="2234089" y="269081"/>
                  </a:cubicBezTo>
                  <a:cubicBezTo>
                    <a:pt x="2234089" y="269081"/>
                    <a:pt x="2233136" y="270034"/>
                    <a:pt x="2233136" y="270034"/>
                  </a:cubicBezTo>
                  <a:cubicBezTo>
                    <a:pt x="2233136" y="268129"/>
                    <a:pt x="2233136" y="265271"/>
                    <a:pt x="2233136" y="263366"/>
                  </a:cubicBezTo>
                  <a:cubicBezTo>
                    <a:pt x="2233136" y="253841"/>
                    <a:pt x="2232184" y="244316"/>
                    <a:pt x="2231231" y="234791"/>
                  </a:cubicBezTo>
                  <a:cubicBezTo>
                    <a:pt x="2230279" y="225266"/>
                    <a:pt x="2229326" y="216694"/>
                    <a:pt x="2228374" y="207169"/>
                  </a:cubicBezTo>
                  <a:cubicBezTo>
                    <a:pt x="2229326" y="198596"/>
                    <a:pt x="2230279" y="193834"/>
                    <a:pt x="2230279" y="193834"/>
                  </a:cubicBezTo>
                  <a:cubicBezTo>
                    <a:pt x="2230279" y="193834"/>
                    <a:pt x="2229326" y="197644"/>
                    <a:pt x="2226469" y="204311"/>
                  </a:cubicBezTo>
                  <a:cubicBezTo>
                    <a:pt x="2225516" y="202406"/>
                    <a:pt x="2224564" y="201454"/>
                    <a:pt x="2222659" y="200501"/>
                  </a:cubicBezTo>
                  <a:cubicBezTo>
                    <a:pt x="2221706" y="200501"/>
                    <a:pt x="2221706" y="199549"/>
                    <a:pt x="2220754" y="199549"/>
                  </a:cubicBezTo>
                  <a:cubicBezTo>
                    <a:pt x="2219801" y="199549"/>
                    <a:pt x="2218849" y="199549"/>
                    <a:pt x="2217896" y="199549"/>
                  </a:cubicBezTo>
                  <a:cubicBezTo>
                    <a:pt x="2215991" y="200501"/>
                    <a:pt x="2215991" y="201454"/>
                    <a:pt x="2215039" y="202406"/>
                  </a:cubicBezTo>
                  <a:cubicBezTo>
                    <a:pt x="2213134" y="206216"/>
                    <a:pt x="2213134" y="210979"/>
                    <a:pt x="2213134" y="214789"/>
                  </a:cubicBezTo>
                  <a:cubicBezTo>
                    <a:pt x="2214086" y="210979"/>
                    <a:pt x="2215039" y="206216"/>
                    <a:pt x="2217896" y="203359"/>
                  </a:cubicBezTo>
                  <a:cubicBezTo>
                    <a:pt x="2218849" y="202406"/>
                    <a:pt x="2218849" y="201454"/>
                    <a:pt x="2219801" y="201454"/>
                  </a:cubicBezTo>
                  <a:cubicBezTo>
                    <a:pt x="2219801" y="201454"/>
                    <a:pt x="2220754" y="201454"/>
                    <a:pt x="2220754" y="202406"/>
                  </a:cubicBezTo>
                  <a:cubicBezTo>
                    <a:pt x="2221706" y="203359"/>
                    <a:pt x="2222659" y="205264"/>
                    <a:pt x="2223611" y="207169"/>
                  </a:cubicBezTo>
                  <a:lnTo>
                    <a:pt x="2223611" y="215741"/>
                  </a:lnTo>
                  <a:cubicBezTo>
                    <a:pt x="2223611" y="215741"/>
                    <a:pt x="2223611" y="215741"/>
                    <a:pt x="2223611" y="215741"/>
                  </a:cubicBezTo>
                  <a:cubicBezTo>
                    <a:pt x="2221706" y="222409"/>
                    <a:pt x="2218849" y="230981"/>
                    <a:pt x="2215991" y="241459"/>
                  </a:cubicBezTo>
                  <a:cubicBezTo>
                    <a:pt x="2213134" y="250984"/>
                    <a:pt x="2209324" y="262414"/>
                    <a:pt x="2206466" y="274796"/>
                  </a:cubicBezTo>
                  <a:cubicBezTo>
                    <a:pt x="2203609" y="287179"/>
                    <a:pt x="2199799" y="299561"/>
                    <a:pt x="2196941" y="313849"/>
                  </a:cubicBezTo>
                  <a:cubicBezTo>
                    <a:pt x="2195989" y="308134"/>
                    <a:pt x="2195989" y="305276"/>
                    <a:pt x="2195989" y="305276"/>
                  </a:cubicBezTo>
                  <a:cubicBezTo>
                    <a:pt x="2195989" y="305276"/>
                    <a:pt x="2195989" y="310039"/>
                    <a:pt x="2195036" y="317659"/>
                  </a:cubicBezTo>
                  <a:cubicBezTo>
                    <a:pt x="2194084" y="315754"/>
                    <a:pt x="2193131" y="314801"/>
                    <a:pt x="2193131" y="314801"/>
                  </a:cubicBezTo>
                  <a:cubicBezTo>
                    <a:pt x="2193131" y="314801"/>
                    <a:pt x="2194084" y="315754"/>
                    <a:pt x="2195036" y="318611"/>
                  </a:cubicBezTo>
                  <a:cubicBezTo>
                    <a:pt x="2195036" y="320516"/>
                    <a:pt x="2195036" y="321469"/>
                    <a:pt x="2195036" y="323374"/>
                  </a:cubicBezTo>
                  <a:cubicBezTo>
                    <a:pt x="2194084" y="327184"/>
                    <a:pt x="2193131" y="330994"/>
                    <a:pt x="2192179" y="334804"/>
                  </a:cubicBezTo>
                  <a:cubicBezTo>
                    <a:pt x="2191226" y="332899"/>
                    <a:pt x="2191226" y="331946"/>
                    <a:pt x="2190274" y="330994"/>
                  </a:cubicBezTo>
                  <a:cubicBezTo>
                    <a:pt x="2190274" y="330041"/>
                    <a:pt x="2191226" y="330041"/>
                    <a:pt x="2191226" y="330041"/>
                  </a:cubicBezTo>
                  <a:cubicBezTo>
                    <a:pt x="2191226" y="330041"/>
                    <a:pt x="2191226" y="330041"/>
                    <a:pt x="2190274" y="330994"/>
                  </a:cubicBezTo>
                  <a:cubicBezTo>
                    <a:pt x="2189321" y="328136"/>
                    <a:pt x="2188369" y="326231"/>
                    <a:pt x="2188369" y="326231"/>
                  </a:cubicBezTo>
                  <a:cubicBezTo>
                    <a:pt x="2188369" y="326231"/>
                    <a:pt x="2188369" y="328136"/>
                    <a:pt x="2189321" y="331946"/>
                  </a:cubicBezTo>
                  <a:cubicBezTo>
                    <a:pt x="2189321" y="331946"/>
                    <a:pt x="2188369" y="332899"/>
                    <a:pt x="2188369" y="332899"/>
                  </a:cubicBezTo>
                  <a:cubicBezTo>
                    <a:pt x="2186464" y="321469"/>
                    <a:pt x="2185511" y="315754"/>
                    <a:pt x="2185511" y="315754"/>
                  </a:cubicBezTo>
                  <a:cubicBezTo>
                    <a:pt x="2185511" y="315754"/>
                    <a:pt x="2185511" y="323374"/>
                    <a:pt x="2184559" y="336709"/>
                  </a:cubicBezTo>
                  <a:cubicBezTo>
                    <a:pt x="2184559" y="336709"/>
                    <a:pt x="2184559" y="336709"/>
                    <a:pt x="2184559" y="337661"/>
                  </a:cubicBezTo>
                  <a:cubicBezTo>
                    <a:pt x="2183606" y="339566"/>
                    <a:pt x="2181701" y="341471"/>
                    <a:pt x="2179796" y="343376"/>
                  </a:cubicBezTo>
                  <a:cubicBezTo>
                    <a:pt x="2179796" y="342424"/>
                    <a:pt x="2178844" y="341471"/>
                    <a:pt x="2178844" y="340519"/>
                  </a:cubicBezTo>
                  <a:cubicBezTo>
                    <a:pt x="2183606" y="320516"/>
                    <a:pt x="2188369" y="301466"/>
                    <a:pt x="2192179" y="283369"/>
                  </a:cubicBezTo>
                  <a:cubicBezTo>
                    <a:pt x="2205514" y="228124"/>
                    <a:pt x="2212181" y="190024"/>
                    <a:pt x="2212181" y="190024"/>
                  </a:cubicBezTo>
                  <a:cubicBezTo>
                    <a:pt x="2212181" y="190024"/>
                    <a:pt x="2199799" y="222409"/>
                    <a:pt x="2183606" y="272891"/>
                  </a:cubicBezTo>
                  <a:cubicBezTo>
                    <a:pt x="2184559" y="266224"/>
                    <a:pt x="2186464" y="259556"/>
                    <a:pt x="2187416" y="253841"/>
                  </a:cubicBezTo>
                  <a:cubicBezTo>
                    <a:pt x="2189321" y="246221"/>
                    <a:pt x="2190274" y="239554"/>
                    <a:pt x="2192179" y="231934"/>
                  </a:cubicBezTo>
                  <a:cubicBezTo>
                    <a:pt x="2194084" y="224314"/>
                    <a:pt x="2195989" y="216694"/>
                    <a:pt x="2196941" y="210026"/>
                  </a:cubicBezTo>
                  <a:cubicBezTo>
                    <a:pt x="2197894" y="204311"/>
                    <a:pt x="2199799" y="198596"/>
                    <a:pt x="2200751" y="193834"/>
                  </a:cubicBezTo>
                  <a:cubicBezTo>
                    <a:pt x="2201704" y="189071"/>
                    <a:pt x="2203609" y="184309"/>
                    <a:pt x="2204561" y="179546"/>
                  </a:cubicBezTo>
                  <a:cubicBezTo>
                    <a:pt x="2207419" y="170021"/>
                    <a:pt x="2209324" y="162401"/>
                    <a:pt x="2211229" y="155734"/>
                  </a:cubicBezTo>
                  <a:cubicBezTo>
                    <a:pt x="2215039" y="142399"/>
                    <a:pt x="2217896" y="134779"/>
                    <a:pt x="2217896" y="134779"/>
                  </a:cubicBezTo>
                  <a:cubicBezTo>
                    <a:pt x="2217896" y="134779"/>
                    <a:pt x="2215039" y="139541"/>
                    <a:pt x="2211229" y="148114"/>
                  </a:cubicBezTo>
                  <a:cubicBezTo>
                    <a:pt x="2211229" y="148114"/>
                    <a:pt x="2211229" y="147161"/>
                    <a:pt x="2211229" y="147161"/>
                  </a:cubicBezTo>
                  <a:cubicBezTo>
                    <a:pt x="2213134" y="139541"/>
                    <a:pt x="2215039" y="131921"/>
                    <a:pt x="2216944" y="125254"/>
                  </a:cubicBezTo>
                  <a:cubicBezTo>
                    <a:pt x="2218849" y="118586"/>
                    <a:pt x="2220754" y="111919"/>
                    <a:pt x="2222659" y="105251"/>
                  </a:cubicBezTo>
                  <a:cubicBezTo>
                    <a:pt x="2226469" y="92869"/>
                    <a:pt x="2229326" y="81439"/>
                    <a:pt x="2233136" y="72866"/>
                  </a:cubicBezTo>
                  <a:cubicBezTo>
                    <a:pt x="2238851" y="54769"/>
                    <a:pt x="2242661" y="45244"/>
                    <a:pt x="2242661" y="45244"/>
                  </a:cubicBezTo>
                  <a:cubicBezTo>
                    <a:pt x="2242661" y="45244"/>
                    <a:pt x="2237899" y="54769"/>
                    <a:pt x="2229326" y="71914"/>
                  </a:cubicBezTo>
                  <a:cubicBezTo>
                    <a:pt x="2224564" y="80486"/>
                    <a:pt x="2220754" y="90964"/>
                    <a:pt x="2215991" y="103346"/>
                  </a:cubicBezTo>
                  <a:cubicBezTo>
                    <a:pt x="2213134" y="109061"/>
                    <a:pt x="2211229" y="115729"/>
                    <a:pt x="2208371" y="122396"/>
                  </a:cubicBezTo>
                  <a:cubicBezTo>
                    <a:pt x="2205514" y="129064"/>
                    <a:pt x="2203609" y="136684"/>
                    <a:pt x="2200751" y="144304"/>
                  </a:cubicBezTo>
                  <a:cubicBezTo>
                    <a:pt x="2195036" y="159544"/>
                    <a:pt x="2190274" y="176689"/>
                    <a:pt x="2184559" y="193834"/>
                  </a:cubicBezTo>
                  <a:cubicBezTo>
                    <a:pt x="2181701" y="204311"/>
                    <a:pt x="2177891" y="215741"/>
                    <a:pt x="2175034" y="228124"/>
                  </a:cubicBezTo>
                  <a:cubicBezTo>
                    <a:pt x="2175986" y="218599"/>
                    <a:pt x="2176939" y="210026"/>
                    <a:pt x="2177891" y="203359"/>
                  </a:cubicBezTo>
                  <a:cubicBezTo>
                    <a:pt x="2178844" y="198596"/>
                    <a:pt x="2178844" y="193834"/>
                    <a:pt x="2178844" y="190024"/>
                  </a:cubicBezTo>
                  <a:cubicBezTo>
                    <a:pt x="2179796" y="186214"/>
                    <a:pt x="2180749" y="184309"/>
                    <a:pt x="2180749" y="184309"/>
                  </a:cubicBezTo>
                  <a:cubicBezTo>
                    <a:pt x="2180749" y="184309"/>
                    <a:pt x="2179796" y="185261"/>
                    <a:pt x="2179796" y="187166"/>
                  </a:cubicBezTo>
                  <a:cubicBezTo>
                    <a:pt x="2180749" y="180499"/>
                    <a:pt x="2180749" y="176689"/>
                    <a:pt x="2180749" y="176689"/>
                  </a:cubicBezTo>
                  <a:cubicBezTo>
                    <a:pt x="2180749" y="176689"/>
                    <a:pt x="2178844" y="183356"/>
                    <a:pt x="2175986" y="194786"/>
                  </a:cubicBezTo>
                  <a:cubicBezTo>
                    <a:pt x="2174081" y="198596"/>
                    <a:pt x="2172176" y="202406"/>
                    <a:pt x="2170271" y="208121"/>
                  </a:cubicBezTo>
                  <a:cubicBezTo>
                    <a:pt x="2163604" y="223361"/>
                    <a:pt x="2155031" y="245269"/>
                    <a:pt x="2144554" y="271939"/>
                  </a:cubicBezTo>
                  <a:cubicBezTo>
                    <a:pt x="2141696" y="279559"/>
                    <a:pt x="2137886" y="288131"/>
                    <a:pt x="2135029" y="296704"/>
                  </a:cubicBezTo>
                  <a:cubicBezTo>
                    <a:pt x="2135029" y="296704"/>
                    <a:pt x="2135029" y="296704"/>
                    <a:pt x="2135029" y="295751"/>
                  </a:cubicBezTo>
                  <a:cubicBezTo>
                    <a:pt x="2133124" y="290989"/>
                    <a:pt x="2131219" y="286226"/>
                    <a:pt x="2129314" y="282416"/>
                  </a:cubicBezTo>
                  <a:cubicBezTo>
                    <a:pt x="2133124" y="261461"/>
                    <a:pt x="2135981" y="244316"/>
                    <a:pt x="2137886" y="231934"/>
                  </a:cubicBezTo>
                  <a:cubicBezTo>
                    <a:pt x="2139791" y="217646"/>
                    <a:pt x="2141696" y="210026"/>
                    <a:pt x="2141696" y="210026"/>
                  </a:cubicBezTo>
                  <a:cubicBezTo>
                    <a:pt x="2141696" y="210026"/>
                    <a:pt x="2138839" y="217646"/>
                    <a:pt x="2134076" y="230981"/>
                  </a:cubicBezTo>
                  <a:cubicBezTo>
                    <a:pt x="2131219" y="239554"/>
                    <a:pt x="2127409" y="250984"/>
                    <a:pt x="2123599" y="263366"/>
                  </a:cubicBezTo>
                  <a:cubicBezTo>
                    <a:pt x="2123599" y="260509"/>
                    <a:pt x="2122646" y="257651"/>
                    <a:pt x="2122646" y="253841"/>
                  </a:cubicBezTo>
                  <a:cubicBezTo>
                    <a:pt x="2120741" y="238601"/>
                    <a:pt x="2118836" y="225266"/>
                    <a:pt x="2117884" y="211931"/>
                  </a:cubicBezTo>
                  <a:cubicBezTo>
                    <a:pt x="2115979" y="198596"/>
                    <a:pt x="2114074" y="187166"/>
                    <a:pt x="2112169" y="176689"/>
                  </a:cubicBezTo>
                  <a:cubicBezTo>
                    <a:pt x="2110264" y="166211"/>
                    <a:pt x="2108359" y="157639"/>
                    <a:pt x="2107406" y="150019"/>
                  </a:cubicBezTo>
                  <a:cubicBezTo>
                    <a:pt x="2104549" y="134779"/>
                    <a:pt x="2102644" y="127159"/>
                    <a:pt x="2102644" y="127159"/>
                  </a:cubicBezTo>
                  <a:cubicBezTo>
                    <a:pt x="2102644" y="127159"/>
                    <a:pt x="2102644" y="135731"/>
                    <a:pt x="2103596" y="150971"/>
                  </a:cubicBezTo>
                  <a:cubicBezTo>
                    <a:pt x="2103596" y="155734"/>
                    <a:pt x="2104549" y="161449"/>
                    <a:pt x="2104549" y="168116"/>
                  </a:cubicBezTo>
                  <a:cubicBezTo>
                    <a:pt x="2104549" y="171926"/>
                    <a:pt x="2104549" y="176689"/>
                    <a:pt x="2104549" y="183356"/>
                  </a:cubicBezTo>
                  <a:cubicBezTo>
                    <a:pt x="2104549" y="190024"/>
                    <a:pt x="2105501" y="197644"/>
                    <a:pt x="2105501" y="207169"/>
                  </a:cubicBezTo>
                  <a:cubicBezTo>
                    <a:pt x="2105501" y="212884"/>
                    <a:pt x="2106454" y="218599"/>
                    <a:pt x="2106454" y="225266"/>
                  </a:cubicBezTo>
                  <a:cubicBezTo>
                    <a:pt x="2105501" y="224314"/>
                    <a:pt x="2105501" y="222409"/>
                    <a:pt x="2104549" y="221456"/>
                  </a:cubicBezTo>
                  <a:cubicBezTo>
                    <a:pt x="2104549" y="221456"/>
                    <a:pt x="2104549" y="221456"/>
                    <a:pt x="2104549" y="221456"/>
                  </a:cubicBezTo>
                  <a:lnTo>
                    <a:pt x="2104549" y="221456"/>
                  </a:lnTo>
                  <a:cubicBezTo>
                    <a:pt x="2103596" y="219551"/>
                    <a:pt x="2102644" y="217646"/>
                    <a:pt x="2102644" y="215741"/>
                  </a:cubicBezTo>
                  <a:cubicBezTo>
                    <a:pt x="2102644" y="211931"/>
                    <a:pt x="2101691" y="208121"/>
                    <a:pt x="2101691" y="205264"/>
                  </a:cubicBezTo>
                  <a:cubicBezTo>
                    <a:pt x="2100739" y="193834"/>
                    <a:pt x="2099786" y="184309"/>
                    <a:pt x="2098834" y="176689"/>
                  </a:cubicBezTo>
                  <a:cubicBezTo>
                    <a:pt x="2098834" y="173831"/>
                    <a:pt x="2097881" y="170974"/>
                    <a:pt x="2097881" y="168116"/>
                  </a:cubicBezTo>
                  <a:cubicBezTo>
                    <a:pt x="2100739" y="155734"/>
                    <a:pt x="2102644" y="149066"/>
                    <a:pt x="2102644" y="149066"/>
                  </a:cubicBezTo>
                  <a:cubicBezTo>
                    <a:pt x="2102644" y="149066"/>
                    <a:pt x="2100739" y="153829"/>
                    <a:pt x="2096929" y="162401"/>
                  </a:cubicBezTo>
                  <a:cubicBezTo>
                    <a:pt x="2095976" y="155734"/>
                    <a:pt x="2095024" y="151924"/>
                    <a:pt x="2095024" y="151924"/>
                  </a:cubicBezTo>
                  <a:cubicBezTo>
                    <a:pt x="2095024" y="151924"/>
                    <a:pt x="2095024" y="157639"/>
                    <a:pt x="2095024" y="167164"/>
                  </a:cubicBezTo>
                  <a:cubicBezTo>
                    <a:pt x="2088356" y="182404"/>
                    <a:pt x="2078831" y="206216"/>
                    <a:pt x="2066449" y="235744"/>
                  </a:cubicBezTo>
                  <a:cubicBezTo>
                    <a:pt x="2063591" y="243364"/>
                    <a:pt x="2060734" y="250984"/>
                    <a:pt x="2056924" y="259556"/>
                  </a:cubicBezTo>
                  <a:cubicBezTo>
                    <a:pt x="2061686" y="234791"/>
                    <a:pt x="2063591" y="219551"/>
                    <a:pt x="2063591" y="219551"/>
                  </a:cubicBezTo>
                  <a:cubicBezTo>
                    <a:pt x="2063591" y="219551"/>
                    <a:pt x="2058829" y="231934"/>
                    <a:pt x="2052161" y="252889"/>
                  </a:cubicBezTo>
                  <a:cubicBezTo>
                    <a:pt x="2051209" y="250984"/>
                    <a:pt x="2050256" y="249079"/>
                    <a:pt x="2050256" y="248126"/>
                  </a:cubicBezTo>
                  <a:cubicBezTo>
                    <a:pt x="2050256" y="238601"/>
                    <a:pt x="2050256" y="233839"/>
                    <a:pt x="2050256" y="233839"/>
                  </a:cubicBezTo>
                  <a:cubicBezTo>
                    <a:pt x="2050256" y="233839"/>
                    <a:pt x="2049304" y="237649"/>
                    <a:pt x="2048351" y="244316"/>
                  </a:cubicBezTo>
                  <a:cubicBezTo>
                    <a:pt x="2047399" y="241459"/>
                    <a:pt x="2046446" y="240506"/>
                    <a:pt x="2046446" y="240506"/>
                  </a:cubicBezTo>
                  <a:cubicBezTo>
                    <a:pt x="2046446" y="240506"/>
                    <a:pt x="2047399" y="242411"/>
                    <a:pt x="2047399" y="247174"/>
                  </a:cubicBezTo>
                  <a:cubicBezTo>
                    <a:pt x="2046446" y="251936"/>
                    <a:pt x="2045494" y="258604"/>
                    <a:pt x="2044541" y="266224"/>
                  </a:cubicBezTo>
                  <a:cubicBezTo>
                    <a:pt x="2044541" y="264319"/>
                    <a:pt x="2043589" y="261461"/>
                    <a:pt x="2043589" y="259556"/>
                  </a:cubicBezTo>
                  <a:cubicBezTo>
                    <a:pt x="2042636" y="255746"/>
                    <a:pt x="2042636" y="252889"/>
                    <a:pt x="2041684" y="249079"/>
                  </a:cubicBezTo>
                  <a:cubicBezTo>
                    <a:pt x="2046446" y="210026"/>
                    <a:pt x="2048351" y="184309"/>
                    <a:pt x="2048351" y="184309"/>
                  </a:cubicBezTo>
                  <a:cubicBezTo>
                    <a:pt x="2048351" y="184309"/>
                    <a:pt x="2044541" y="196691"/>
                    <a:pt x="2039779" y="216694"/>
                  </a:cubicBezTo>
                  <a:cubicBezTo>
                    <a:pt x="2038826" y="218599"/>
                    <a:pt x="2037874" y="220504"/>
                    <a:pt x="2036921" y="223361"/>
                  </a:cubicBezTo>
                  <a:cubicBezTo>
                    <a:pt x="2036921" y="221456"/>
                    <a:pt x="2035969" y="220504"/>
                    <a:pt x="2035969" y="218599"/>
                  </a:cubicBezTo>
                  <a:cubicBezTo>
                    <a:pt x="2034064" y="206216"/>
                    <a:pt x="2032159" y="195739"/>
                    <a:pt x="2031206" y="187166"/>
                  </a:cubicBezTo>
                  <a:cubicBezTo>
                    <a:pt x="2030254" y="179546"/>
                    <a:pt x="2029301" y="173831"/>
                    <a:pt x="2028349" y="169069"/>
                  </a:cubicBezTo>
                  <a:cubicBezTo>
                    <a:pt x="2030254" y="154781"/>
                    <a:pt x="2031206" y="147161"/>
                    <a:pt x="2031206" y="147161"/>
                  </a:cubicBezTo>
                  <a:cubicBezTo>
                    <a:pt x="2031206" y="147161"/>
                    <a:pt x="2030254" y="150971"/>
                    <a:pt x="2028349" y="157639"/>
                  </a:cubicBezTo>
                  <a:cubicBezTo>
                    <a:pt x="2029301" y="145256"/>
                    <a:pt x="2030254" y="138589"/>
                    <a:pt x="2030254" y="138589"/>
                  </a:cubicBezTo>
                  <a:cubicBezTo>
                    <a:pt x="2030254" y="138589"/>
                    <a:pt x="2028349" y="146209"/>
                    <a:pt x="2023586" y="160496"/>
                  </a:cubicBezTo>
                  <a:cubicBezTo>
                    <a:pt x="2021681" y="167164"/>
                    <a:pt x="2019776" y="176689"/>
                    <a:pt x="2017871" y="186214"/>
                  </a:cubicBezTo>
                  <a:cubicBezTo>
                    <a:pt x="2017871" y="188119"/>
                    <a:pt x="2016919" y="190024"/>
                    <a:pt x="2016919" y="191929"/>
                  </a:cubicBezTo>
                  <a:cubicBezTo>
                    <a:pt x="2016919" y="191929"/>
                    <a:pt x="2016919" y="190976"/>
                    <a:pt x="2016919" y="190976"/>
                  </a:cubicBezTo>
                  <a:cubicBezTo>
                    <a:pt x="2018824" y="170021"/>
                    <a:pt x="2019776" y="158591"/>
                    <a:pt x="2019776" y="158591"/>
                  </a:cubicBezTo>
                  <a:cubicBezTo>
                    <a:pt x="2019776" y="158591"/>
                    <a:pt x="2017871" y="166211"/>
                    <a:pt x="2015014" y="178594"/>
                  </a:cubicBezTo>
                  <a:cubicBezTo>
                    <a:pt x="2015014" y="176689"/>
                    <a:pt x="2014061" y="174784"/>
                    <a:pt x="2014061" y="174784"/>
                  </a:cubicBezTo>
                  <a:cubicBezTo>
                    <a:pt x="2014061" y="174784"/>
                    <a:pt x="2014061" y="175736"/>
                    <a:pt x="2014061" y="177641"/>
                  </a:cubicBezTo>
                  <a:cubicBezTo>
                    <a:pt x="2013109" y="172879"/>
                    <a:pt x="2012156" y="168116"/>
                    <a:pt x="2011204" y="163354"/>
                  </a:cubicBezTo>
                  <a:cubicBezTo>
                    <a:pt x="2008346" y="148114"/>
                    <a:pt x="2006441" y="135731"/>
                    <a:pt x="2003584" y="125254"/>
                  </a:cubicBezTo>
                  <a:cubicBezTo>
                    <a:pt x="1999774" y="104299"/>
                    <a:pt x="1996916" y="91916"/>
                    <a:pt x="1996916" y="91916"/>
                  </a:cubicBezTo>
                  <a:cubicBezTo>
                    <a:pt x="1996916" y="91916"/>
                    <a:pt x="1997869" y="104299"/>
                    <a:pt x="1999774" y="125254"/>
                  </a:cubicBezTo>
                  <a:cubicBezTo>
                    <a:pt x="2000726" y="135731"/>
                    <a:pt x="2001679" y="149066"/>
                    <a:pt x="2003584" y="164306"/>
                  </a:cubicBezTo>
                  <a:cubicBezTo>
                    <a:pt x="2004536" y="175736"/>
                    <a:pt x="2006441" y="189071"/>
                    <a:pt x="2008346" y="203359"/>
                  </a:cubicBezTo>
                  <a:cubicBezTo>
                    <a:pt x="2005489" y="213836"/>
                    <a:pt x="2002631" y="227171"/>
                    <a:pt x="1999774" y="240506"/>
                  </a:cubicBezTo>
                  <a:cubicBezTo>
                    <a:pt x="1995011" y="262414"/>
                    <a:pt x="1990249" y="288131"/>
                    <a:pt x="1984534" y="314801"/>
                  </a:cubicBezTo>
                  <a:cubicBezTo>
                    <a:pt x="1984534" y="303371"/>
                    <a:pt x="1984534" y="292894"/>
                    <a:pt x="1984534" y="283369"/>
                  </a:cubicBezTo>
                  <a:cubicBezTo>
                    <a:pt x="1984534" y="277654"/>
                    <a:pt x="1984534" y="271939"/>
                    <a:pt x="1984534" y="267176"/>
                  </a:cubicBezTo>
                  <a:cubicBezTo>
                    <a:pt x="1985486" y="265271"/>
                    <a:pt x="1986439" y="263366"/>
                    <a:pt x="1986439" y="263366"/>
                  </a:cubicBezTo>
                  <a:cubicBezTo>
                    <a:pt x="1986439" y="263366"/>
                    <a:pt x="1985486" y="264319"/>
                    <a:pt x="1984534" y="265271"/>
                  </a:cubicBezTo>
                  <a:cubicBezTo>
                    <a:pt x="1984534" y="257651"/>
                    <a:pt x="1984534" y="250031"/>
                    <a:pt x="1985486" y="243364"/>
                  </a:cubicBezTo>
                  <a:cubicBezTo>
                    <a:pt x="1986439" y="231934"/>
                    <a:pt x="1986439" y="221456"/>
                    <a:pt x="1987391" y="212884"/>
                  </a:cubicBezTo>
                  <a:cubicBezTo>
                    <a:pt x="1988344" y="195739"/>
                    <a:pt x="1989296" y="186214"/>
                    <a:pt x="1989296" y="186214"/>
                  </a:cubicBezTo>
                  <a:cubicBezTo>
                    <a:pt x="1989296" y="186214"/>
                    <a:pt x="1987391" y="195739"/>
                    <a:pt x="1983581" y="211931"/>
                  </a:cubicBezTo>
                  <a:cubicBezTo>
                    <a:pt x="1981676" y="220504"/>
                    <a:pt x="1979771" y="230029"/>
                    <a:pt x="1978819" y="242411"/>
                  </a:cubicBezTo>
                  <a:cubicBezTo>
                    <a:pt x="1976914" y="253841"/>
                    <a:pt x="1975961" y="267176"/>
                    <a:pt x="1974056" y="281464"/>
                  </a:cubicBezTo>
                  <a:cubicBezTo>
                    <a:pt x="1974056" y="281464"/>
                    <a:pt x="1973104" y="282416"/>
                    <a:pt x="1973104" y="282416"/>
                  </a:cubicBezTo>
                  <a:cubicBezTo>
                    <a:pt x="1971199" y="284321"/>
                    <a:pt x="1970246" y="286226"/>
                    <a:pt x="1968341" y="289084"/>
                  </a:cubicBezTo>
                  <a:cubicBezTo>
                    <a:pt x="1968341" y="287179"/>
                    <a:pt x="1968341" y="285274"/>
                    <a:pt x="1968341" y="283369"/>
                  </a:cubicBezTo>
                  <a:cubicBezTo>
                    <a:pt x="1971199" y="277654"/>
                    <a:pt x="1973104" y="274796"/>
                    <a:pt x="1973104" y="274796"/>
                  </a:cubicBezTo>
                  <a:cubicBezTo>
                    <a:pt x="1973104" y="274796"/>
                    <a:pt x="1971199" y="276701"/>
                    <a:pt x="1968341" y="280511"/>
                  </a:cubicBezTo>
                  <a:cubicBezTo>
                    <a:pt x="1970246" y="255746"/>
                    <a:pt x="1972151" y="235744"/>
                    <a:pt x="1973104" y="224314"/>
                  </a:cubicBezTo>
                  <a:cubicBezTo>
                    <a:pt x="1975961" y="201454"/>
                    <a:pt x="1976914" y="187166"/>
                    <a:pt x="1976914" y="187166"/>
                  </a:cubicBezTo>
                  <a:cubicBezTo>
                    <a:pt x="1976914" y="187166"/>
                    <a:pt x="1973104" y="198596"/>
                    <a:pt x="1967389" y="218599"/>
                  </a:cubicBezTo>
                  <a:cubicBezTo>
                    <a:pt x="1967389" y="217646"/>
                    <a:pt x="1967389" y="216694"/>
                    <a:pt x="1967389" y="216694"/>
                  </a:cubicBezTo>
                  <a:cubicBezTo>
                    <a:pt x="1967389" y="216694"/>
                    <a:pt x="1967389" y="217646"/>
                    <a:pt x="1966436" y="220504"/>
                  </a:cubicBezTo>
                  <a:cubicBezTo>
                    <a:pt x="1963579" y="229076"/>
                    <a:pt x="1960721" y="238601"/>
                    <a:pt x="1957864" y="250031"/>
                  </a:cubicBezTo>
                  <a:cubicBezTo>
                    <a:pt x="1955959" y="256699"/>
                    <a:pt x="1954054" y="264319"/>
                    <a:pt x="1952149" y="271939"/>
                  </a:cubicBezTo>
                  <a:cubicBezTo>
                    <a:pt x="1947386" y="250031"/>
                    <a:pt x="1944529" y="232886"/>
                    <a:pt x="1941671" y="221456"/>
                  </a:cubicBezTo>
                  <a:cubicBezTo>
                    <a:pt x="1941671" y="218599"/>
                    <a:pt x="1942624" y="215741"/>
                    <a:pt x="1942624" y="213836"/>
                  </a:cubicBezTo>
                  <a:cubicBezTo>
                    <a:pt x="1946434" y="203359"/>
                    <a:pt x="1949291" y="193834"/>
                    <a:pt x="1952149" y="186214"/>
                  </a:cubicBezTo>
                  <a:cubicBezTo>
                    <a:pt x="1958816" y="168116"/>
                    <a:pt x="1962626" y="157639"/>
                    <a:pt x="1962626" y="157639"/>
                  </a:cubicBezTo>
                  <a:cubicBezTo>
                    <a:pt x="1962626" y="157639"/>
                    <a:pt x="1957864" y="167164"/>
                    <a:pt x="1948339" y="185261"/>
                  </a:cubicBezTo>
                  <a:cubicBezTo>
                    <a:pt x="1947386" y="187166"/>
                    <a:pt x="1946434" y="189071"/>
                    <a:pt x="1945481" y="190976"/>
                  </a:cubicBezTo>
                  <a:cubicBezTo>
                    <a:pt x="1945481" y="190024"/>
                    <a:pt x="1945481" y="189071"/>
                    <a:pt x="1945481" y="189071"/>
                  </a:cubicBezTo>
                  <a:cubicBezTo>
                    <a:pt x="1945481" y="189071"/>
                    <a:pt x="1945481" y="190024"/>
                    <a:pt x="1944529" y="192881"/>
                  </a:cubicBezTo>
                  <a:cubicBezTo>
                    <a:pt x="1942624" y="196691"/>
                    <a:pt x="1940719" y="201454"/>
                    <a:pt x="1938814" y="205264"/>
                  </a:cubicBezTo>
                  <a:cubicBezTo>
                    <a:pt x="1936909" y="170021"/>
                    <a:pt x="1935004" y="148114"/>
                    <a:pt x="1935004" y="148114"/>
                  </a:cubicBezTo>
                  <a:cubicBezTo>
                    <a:pt x="1935004" y="148114"/>
                    <a:pt x="1931194" y="178594"/>
                    <a:pt x="1928336" y="224314"/>
                  </a:cubicBezTo>
                  <a:cubicBezTo>
                    <a:pt x="1928336" y="225266"/>
                    <a:pt x="1928336" y="227171"/>
                    <a:pt x="1928336" y="229076"/>
                  </a:cubicBezTo>
                  <a:cubicBezTo>
                    <a:pt x="1927384" y="231934"/>
                    <a:pt x="1925479" y="234791"/>
                    <a:pt x="1924526" y="236696"/>
                  </a:cubicBezTo>
                  <a:cubicBezTo>
                    <a:pt x="1921669" y="243364"/>
                    <a:pt x="1918811" y="250984"/>
                    <a:pt x="1915001" y="258604"/>
                  </a:cubicBezTo>
                  <a:cubicBezTo>
                    <a:pt x="1914049" y="261461"/>
                    <a:pt x="1912144" y="265271"/>
                    <a:pt x="1911191" y="268129"/>
                  </a:cubicBezTo>
                  <a:cubicBezTo>
                    <a:pt x="1910239" y="265271"/>
                    <a:pt x="1908334" y="262414"/>
                    <a:pt x="1907381" y="259556"/>
                  </a:cubicBezTo>
                  <a:lnTo>
                    <a:pt x="1907381" y="258604"/>
                  </a:lnTo>
                  <a:lnTo>
                    <a:pt x="1907381" y="258604"/>
                  </a:lnTo>
                  <a:cubicBezTo>
                    <a:pt x="1905476" y="256699"/>
                    <a:pt x="1903571" y="254794"/>
                    <a:pt x="1900714" y="253841"/>
                  </a:cubicBezTo>
                  <a:cubicBezTo>
                    <a:pt x="1899761" y="253841"/>
                    <a:pt x="1898809" y="252889"/>
                    <a:pt x="1897856" y="252889"/>
                  </a:cubicBezTo>
                  <a:cubicBezTo>
                    <a:pt x="1897856" y="252889"/>
                    <a:pt x="1896904" y="252889"/>
                    <a:pt x="1896904" y="252889"/>
                  </a:cubicBezTo>
                  <a:cubicBezTo>
                    <a:pt x="1896904" y="251936"/>
                    <a:pt x="1896904" y="251936"/>
                    <a:pt x="1896904" y="250984"/>
                  </a:cubicBezTo>
                  <a:cubicBezTo>
                    <a:pt x="1896904" y="249079"/>
                    <a:pt x="1897856" y="247174"/>
                    <a:pt x="1897856" y="246221"/>
                  </a:cubicBezTo>
                  <a:cubicBezTo>
                    <a:pt x="1899761" y="240506"/>
                    <a:pt x="1900714" y="234791"/>
                    <a:pt x="1902619" y="230029"/>
                  </a:cubicBezTo>
                  <a:cubicBezTo>
                    <a:pt x="1903571" y="228124"/>
                    <a:pt x="1903571" y="226219"/>
                    <a:pt x="1903571" y="226219"/>
                  </a:cubicBezTo>
                  <a:cubicBezTo>
                    <a:pt x="1903571" y="226219"/>
                    <a:pt x="1903571" y="226219"/>
                    <a:pt x="1902619" y="227171"/>
                  </a:cubicBezTo>
                  <a:cubicBezTo>
                    <a:pt x="1903571" y="222409"/>
                    <a:pt x="1905476" y="218599"/>
                    <a:pt x="1906429" y="214789"/>
                  </a:cubicBezTo>
                  <a:cubicBezTo>
                    <a:pt x="1909286" y="205264"/>
                    <a:pt x="1912144" y="196691"/>
                    <a:pt x="1915001" y="190976"/>
                  </a:cubicBezTo>
                  <a:cubicBezTo>
                    <a:pt x="1919764" y="177641"/>
                    <a:pt x="1922621" y="170021"/>
                    <a:pt x="1922621" y="170021"/>
                  </a:cubicBezTo>
                  <a:cubicBezTo>
                    <a:pt x="1922621" y="170021"/>
                    <a:pt x="1918811" y="176689"/>
                    <a:pt x="1911191" y="189071"/>
                  </a:cubicBezTo>
                  <a:cubicBezTo>
                    <a:pt x="1907381" y="194786"/>
                    <a:pt x="1903571" y="203359"/>
                    <a:pt x="1899761" y="211931"/>
                  </a:cubicBezTo>
                  <a:cubicBezTo>
                    <a:pt x="1897856" y="216694"/>
                    <a:pt x="1894999" y="221456"/>
                    <a:pt x="1893094" y="226219"/>
                  </a:cubicBezTo>
                  <a:cubicBezTo>
                    <a:pt x="1892141" y="229076"/>
                    <a:pt x="1890236" y="231934"/>
                    <a:pt x="1889284" y="235744"/>
                  </a:cubicBezTo>
                  <a:cubicBezTo>
                    <a:pt x="1889284" y="234791"/>
                    <a:pt x="1889284" y="233839"/>
                    <a:pt x="1888331" y="232886"/>
                  </a:cubicBezTo>
                  <a:cubicBezTo>
                    <a:pt x="1888331" y="227171"/>
                    <a:pt x="1888331" y="221456"/>
                    <a:pt x="1889284" y="216694"/>
                  </a:cubicBezTo>
                  <a:cubicBezTo>
                    <a:pt x="1889284" y="210979"/>
                    <a:pt x="1890236" y="205264"/>
                    <a:pt x="1891189" y="200501"/>
                  </a:cubicBezTo>
                  <a:cubicBezTo>
                    <a:pt x="1892141" y="195739"/>
                    <a:pt x="1893094" y="190976"/>
                    <a:pt x="1894046" y="187166"/>
                  </a:cubicBezTo>
                  <a:cubicBezTo>
                    <a:pt x="1895951" y="179546"/>
                    <a:pt x="1897856" y="172879"/>
                    <a:pt x="1899761" y="169069"/>
                  </a:cubicBezTo>
                  <a:cubicBezTo>
                    <a:pt x="1901666" y="165259"/>
                    <a:pt x="1902619" y="162401"/>
                    <a:pt x="1902619" y="162401"/>
                  </a:cubicBezTo>
                  <a:cubicBezTo>
                    <a:pt x="1902619" y="162401"/>
                    <a:pt x="1901666" y="164306"/>
                    <a:pt x="1898809" y="168116"/>
                  </a:cubicBezTo>
                  <a:cubicBezTo>
                    <a:pt x="1895951" y="171926"/>
                    <a:pt x="1893094" y="177641"/>
                    <a:pt x="1890236" y="186214"/>
                  </a:cubicBezTo>
                  <a:cubicBezTo>
                    <a:pt x="1889284" y="190024"/>
                    <a:pt x="1887379" y="194786"/>
                    <a:pt x="1885474" y="199549"/>
                  </a:cubicBezTo>
                  <a:cubicBezTo>
                    <a:pt x="1884521" y="204311"/>
                    <a:pt x="1883569" y="209074"/>
                    <a:pt x="1882616" y="213836"/>
                  </a:cubicBezTo>
                  <a:cubicBezTo>
                    <a:pt x="1882616" y="211931"/>
                    <a:pt x="1882616" y="210026"/>
                    <a:pt x="1882616" y="210026"/>
                  </a:cubicBezTo>
                  <a:cubicBezTo>
                    <a:pt x="1882616" y="210026"/>
                    <a:pt x="1880711" y="216694"/>
                    <a:pt x="1878806" y="228124"/>
                  </a:cubicBezTo>
                  <a:cubicBezTo>
                    <a:pt x="1877854" y="232886"/>
                    <a:pt x="1876901" y="237649"/>
                    <a:pt x="1874996" y="243364"/>
                  </a:cubicBezTo>
                  <a:cubicBezTo>
                    <a:pt x="1874996" y="239554"/>
                    <a:pt x="1874996" y="237649"/>
                    <a:pt x="1874996" y="237649"/>
                  </a:cubicBezTo>
                  <a:cubicBezTo>
                    <a:pt x="1874996" y="237649"/>
                    <a:pt x="1874044" y="244316"/>
                    <a:pt x="1872139" y="255746"/>
                  </a:cubicBezTo>
                  <a:cubicBezTo>
                    <a:pt x="1871186" y="260509"/>
                    <a:pt x="1870234" y="266224"/>
                    <a:pt x="1868329" y="270986"/>
                  </a:cubicBezTo>
                  <a:cubicBezTo>
                    <a:pt x="1868329" y="267176"/>
                    <a:pt x="1869281" y="263366"/>
                    <a:pt x="1869281" y="259556"/>
                  </a:cubicBezTo>
                  <a:cubicBezTo>
                    <a:pt x="1871186" y="243364"/>
                    <a:pt x="1873091" y="228124"/>
                    <a:pt x="1874996" y="213836"/>
                  </a:cubicBezTo>
                  <a:cubicBezTo>
                    <a:pt x="1875949" y="207169"/>
                    <a:pt x="1876901" y="200501"/>
                    <a:pt x="1877854" y="193834"/>
                  </a:cubicBezTo>
                  <a:cubicBezTo>
                    <a:pt x="1878806" y="187166"/>
                    <a:pt x="1880711" y="181451"/>
                    <a:pt x="1881664" y="175736"/>
                  </a:cubicBezTo>
                  <a:cubicBezTo>
                    <a:pt x="1883569" y="164306"/>
                    <a:pt x="1885474" y="154781"/>
                    <a:pt x="1888331" y="146209"/>
                  </a:cubicBezTo>
                  <a:cubicBezTo>
                    <a:pt x="1892141" y="130016"/>
                    <a:pt x="1894999" y="120491"/>
                    <a:pt x="1894999" y="120491"/>
                  </a:cubicBezTo>
                  <a:cubicBezTo>
                    <a:pt x="1894999" y="120491"/>
                    <a:pt x="1891189" y="129064"/>
                    <a:pt x="1885474" y="144304"/>
                  </a:cubicBezTo>
                  <a:cubicBezTo>
                    <a:pt x="1882616" y="151924"/>
                    <a:pt x="1878806" y="161449"/>
                    <a:pt x="1875949" y="172879"/>
                  </a:cubicBezTo>
                  <a:cubicBezTo>
                    <a:pt x="1874044" y="178594"/>
                    <a:pt x="1872139" y="184309"/>
                    <a:pt x="1870234" y="190976"/>
                  </a:cubicBezTo>
                  <a:cubicBezTo>
                    <a:pt x="1868329" y="197644"/>
                    <a:pt x="1867376" y="204311"/>
                    <a:pt x="1865471" y="210979"/>
                  </a:cubicBezTo>
                  <a:cubicBezTo>
                    <a:pt x="1863566" y="219551"/>
                    <a:pt x="1860709" y="229076"/>
                    <a:pt x="1858804" y="238601"/>
                  </a:cubicBezTo>
                  <a:cubicBezTo>
                    <a:pt x="1858804" y="221456"/>
                    <a:pt x="1857851" y="206216"/>
                    <a:pt x="1856899" y="194786"/>
                  </a:cubicBezTo>
                  <a:cubicBezTo>
                    <a:pt x="1855946" y="181451"/>
                    <a:pt x="1854994" y="172879"/>
                    <a:pt x="1854994" y="172879"/>
                  </a:cubicBezTo>
                  <a:cubicBezTo>
                    <a:pt x="1854994" y="172879"/>
                    <a:pt x="1854041" y="180499"/>
                    <a:pt x="1853089" y="194786"/>
                  </a:cubicBezTo>
                  <a:cubicBezTo>
                    <a:pt x="1852136" y="208121"/>
                    <a:pt x="1850231" y="228124"/>
                    <a:pt x="1848326" y="250984"/>
                  </a:cubicBezTo>
                  <a:cubicBezTo>
                    <a:pt x="1847374" y="260509"/>
                    <a:pt x="1846421" y="271939"/>
                    <a:pt x="1845469" y="282416"/>
                  </a:cubicBezTo>
                  <a:cubicBezTo>
                    <a:pt x="1843564" y="279559"/>
                    <a:pt x="1841659" y="276701"/>
                    <a:pt x="1839754" y="273844"/>
                  </a:cubicBezTo>
                  <a:cubicBezTo>
                    <a:pt x="1839754" y="270986"/>
                    <a:pt x="1838801" y="269081"/>
                    <a:pt x="1838801" y="269081"/>
                  </a:cubicBezTo>
                  <a:cubicBezTo>
                    <a:pt x="1838801" y="269081"/>
                    <a:pt x="1838801" y="270034"/>
                    <a:pt x="1838801" y="272891"/>
                  </a:cubicBezTo>
                  <a:cubicBezTo>
                    <a:pt x="1834039" y="266224"/>
                    <a:pt x="1830229" y="260509"/>
                    <a:pt x="1827371" y="256699"/>
                  </a:cubicBezTo>
                  <a:cubicBezTo>
                    <a:pt x="1829276" y="216694"/>
                    <a:pt x="1828324" y="190976"/>
                    <a:pt x="1828324" y="190976"/>
                  </a:cubicBezTo>
                  <a:cubicBezTo>
                    <a:pt x="1828324" y="190976"/>
                    <a:pt x="1826419" y="202406"/>
                    <a:pt x="1822609" y="222409"/>
                  </a:cubicBezTo>
                  <a:cubicBezTo>
                    <a:pt x="1822609" y="219551"/>
                    <a:pt x="1822609" y="217646"/>
                    <a:pt x="1822609" y="214789"/>
                  </a:cubicBezTo>
                  <a:cubicBezTo>
                    <a:pt x="1822609" y="196691"/>
                    <a:pt x="1821656" y="178594"/>
                    <a:pt x="1822609" y="161449"/>
                  </a:cubicBezTo>
                  <a:cubicBezTo>
                    <a:pt x="1823561" y="144304"/>
                    <a:pt x="1823561" y="129064"/>
                    <a:pt x="1823561" y="113824"/>
                  </a:cubicBezTo>
                  <a:cubicBezTo>
                    <a:pt x="1824514" y="54769"/>
                    <a:pt x="1823561" y="15716"/>
                    <a:pt x="1823561" y="15716"/>
                  </a:cubicBezTo>
                  <a:cubicBezTo>
                    <a:pt x="1823561" y="15716"/>
                    <a:pt x="1817846" y="54769"/>
                    <a:pt x="1812131" y="112871"/>
                  </a:cubicBezTo>
                  <a:cubicBezTo>
                    <a:pt x="1811179" y="127159"/>
                    <a:pt x="1809274" y="143351"/>
                    <a:pt x="1807369" y="160496"/>
                  </a:cubicBezTo>
                  <a:cubicBezTo>
                    <a:pt x="1805464" y="175736"/>
                    <a:pt x="1805464" y="191929"/>
                    <a:pt x="1805464" y="209074"/>
                  </a:cubicBezTo>
                  <a:cubicBezTo>
                    <a:pt x="1803559" y="210026"/>
                    <a:pt x="1802606" y="210979"/>
                    <a:pt x="1801654" y="211931"/>
                  </a:cubicBezTo>
                  <a:lnTo>
                    <a:pt x="1801654" y="211931"/>
                  </a:lnTo>
                  <a:lnTo>
                    <a:pt x="1801654" y="212884"/>
                  </a:lnTo>
                  <a:cubicBezTo>
                    <a:pt x="1797844" y="221456"/>
                    <a:pt x="1794034" y="229076"/>
                    <a:pt x="1790224" y="237649"/>
                  </a:cubicBezTo>
                  <a:cubicBezTo>
                    <a:pt x="1790224" y="217646"/>
                    <a:pt x="1790224" y="207169"/>
                    <a:pt x="1790224" y="207169"/>
                  </a:cubicBezTo>
                  <a:cubicBezTo>
                    <a:pt x="1790224" y="207169"/>
                    <a:pt x="1788319" y="218599"/>
                    <a:pt x="1786414" y="239554"/>
                  </a:cubicBezTo>
                  <a:cubicBezTo>
                    <a:pt x="1786414" y="243364"/>
                    <a:pt x="1785461" y="246221"/>
                    <a:pt x="1784509" y="250984"/>
                  </a:cubicBezTo>
                  <a:cubicBezTo>
                    <a:pt x="1784509" y="251936"/>
                    <a:pt x="1784509" y="251936"/>
                    <a:pt x="1783556" y="252889"/>
                  </a:cubicBezTo>
                  <a:cubicBezTo>
                    <a:pt x="1779746" y="236696"/>
                    <a:pt x="1776889" y="226219"/>
                    <a:pt x="1776889" y="226219"/>
                  </a:cubicBezTo>
                  <a:cubicBezTo>
                    <a:pt x="1776889" y="226219"/>
                    <a:pt x="1776889" y="236696"/>
                    <a:pt x="1777841" y="253841"/>
                  </a:cubicBezTo>
                  <a:cubicBezTo>
                    <a:pt x="1774031" y="244316"/>
                    <a:pt x="1771174" y="236696"/>
                    <a:pt x="1768316" y="230029"/>
                  </a:cubicBezTo>
                  <a:cubicBezTo>
                    <a:pt x="1763554" y="219551"/>
                    <a:pt x="1760696" y="211931"/>
                    <a:pt x="1759744" y="209074"/>
                  </a:cubicBezTo>
                  <a:cubicBezTo>
                    <a:pt x="1759744" y="209074"/>
                    <a:pt x="1759744" y="208121"/>
                    <a:pt x="1759744" y="208121"/>
                  </a:cubicBezTo>
                  <a:cubicBezTo>
                    <a:pt x="1761649" y="202406"/>
                    <a:pt x="1761649" y="198596"/>
                    <a:pt x="1761649" y="198596"/>
                  </a:cubicBezTo>
                  <a:cubicBezTo>
                    <a:pt x="1761649" y="198596"/>
                    <a:pt x="1760696" y="200501"/>
                    <a:pt x="1759744" y="203359"/>
                  </a:cubicBezTo>
                  <a:cubicBezTo>
                    <a:pt x="1759744" y="200501"/>
                    <a:pt x="1759744" y="197644"/>
                    <a:pt x="1759744" y="195739"/>
                  </a:cubicBezTo>
                  <a:cubicBezTo>
                    <a:pt x="1760696" y="187166"/>
                    <a:pt x="1760696" y="178594"/>
                    <a:pt x="1761649" y="171926"/>
                  </a:cubicBezTo>
                  <a:cubicBezTo>
                    <a:pt x="1762601" y="158591"/>
                    <a:pt x="1762601" y="151924"/>
                    <a:pt x="1762601" y="151924"/>
                  </a:cubicBezTo>
                  <a:cubicBezTo>
                    <a:pt x="1762601" y="151924"/>
                    <a:pt x="1760696" y="159544"/>
                    <a:pt x="1756886" y="171926"/>
                  </a:cubicBezTo>
                  <a:cubicBezTo>
                    <a:pt x="1754981" y="180499"/>
                    <a:pt x="1752124" y="191929"/>
                    <a:pt x="1749266" y="205264"/>
                  </a:cubicBezTo>
                  <a:cubicBezTo>
                    <a:pt x="1746409" y="200501"/>
                    <a:pt x="1745456" y="197644"/>
                    <a:pt x="1745456" y="197644"/>
                  </a:cubicBezTo>
                  <a:cubicBezTo>
                    <a:pt x="1745456" y="197644"/>
                    <a:pt x="1746409" y="201454"/>
                    <a:pt x="1749266" y="208121"/>
                  </a:cubicBezTo>
                  <a:cubicBezTo>
                    <a:pt x="1748314" y="213836"/>
                    <a:pt x="1747361" y="219551"/>
                    <a:pt x="1746409" y="225266"/>
                  </a:cubicBezTo>
                  <a:cubicBezTo>
                    <a:pt x="1746409" y="226219"/>
                    <a:pt x="1746409" y="227171"/>
                    <a:pt x="1746409" y="228124"/>
                  </a:cubicBezTo>
                  <a:cubicBezTo>
                    <a:pt x="1741646" y="193834"/>
                    <a:pt x="1737836" y="171926"/>
                    <a:pt x="1737836" y="171926"/>
                  </a:cubicBezTo>
                  <a:cubicBezTo>
                    <a:pt x="1737836" y="171926"/>
                    <a:pt x="1736884" y="204311"/>
                    <a:pt x="1738789" y="252889"/>
                  </a:cubicBezTo>
                  <a:cubicBezTo>
                    <a:pt x="1737836" y="253841"/>
                    <a:pt x="1737836" y="255746"/>
                    <a:pt x="1736884" y="256699"/>
                  </a:cubicBezTo>
                  <a:cubicBezTo>
                    <a:pt x="1735931" y="253841"/>
                    <a:pt x="1735931" y="252889"/>
                    <a:pt x="1735931" y="252889"/>
                  </a:cubicBezTo>
                  <a:cubicBezTo>
                    <a:pt x="1735931" y="252889"/>
                    <a:pt x="1735931" y="254794"/>
                    <a:pt x="1735931" y="257651"/>
                  </a:cubicBezTo>
                  <a:cubicBezTo>
                    <a:pt x="1734979" y="259556"/>
                    <a:pt x="1734026" y="261461"/>
                    <a:pt x="1733074" y="264319"/>
                  </a:cubicBezTo>
                  <a:cubicBezTo>
                    <a:pt x="1731169" y="270034"/>
                    <a:pt x="1729264" y="276701"/>
                    <a:pt x="1727359" y="283369"/>
                  </a:cubicBezTo>
                  <a:cubicBezTo>
                    <a:pt x="1725454" y="288131"/>
                    <a:pt x="1723549" y="293846"/>
                    <a:pt x="1722596" y="299561"/>
                  </a:cubicBezTo>
                  <a:cubicBezTo>
                    <a:pt x="1720691" y="278606"/>
                    <a:pt x="1718786" y="267176"/>
                    <a:pt x="1718786" y="267176"/>
                  </a:cubicBezTo>
                  <a:cubicBezTo>
                    <a:pt x="1718786" y="267176"/>
                    <a:pt x="1717834" y="286226"/>
                    <a:pt x="1716881" y="317659"/>
                  </a:cubicBezTo>
                  <a:cubicBezTo>
                    <a:pt x="1716881" y="317659"/>
                    <a:pt x="1716881" y="318611"/>
                    <a:pt x="1716881" y="318611"/>
                  </a:cubicBezTo>
                  <a:cubicBezTo>
                    <a:pt x="1715929" y="317659"/>
                    <a:pt x="1715929" y="316706"/>
                    <a:pt x="1714976" y="316706"/>
                  </a:cubicBezTo>
                  <a:cubicBezTo>
                    <a:pt x="1712119" y="307181"/>
                    <a:pt x="1710214" y="297656"/>
                    <a:pt x="1707356" y="288131"/>
                  </a:cubicBezTo>
                  <a:cubicBezTo>
                    <a:pt x="1708309" y="270034"/>
                    <a:pt x="1709261" y="252889"/>
                    <a:pt x="1709261" y="237649"/>
                  </a:cubicBezTo>
                  <a:cubicBezTo>
                    <a:pt x="1711166" y="192881"/>
                    <a:pt x="1710214" y="163354"/>
                    <a:pt x="1710214" y="163354"/>
                  </a:cubicBezTo>
                  <a:cubicBezTo>
                    <a:pt x="1710214" y="163354"/>
                    <a:pt x="1705451" y="189071"/>
                    <a:pt x="1698784" y="229076"/>
                  </a:cubicBezTo>
                  <a:cubicBezTo>
                    <a:pt x="1696879" y="219551"/>
                    <a:pt x="1695926" y="210979"/>
                    <a:pt x="1694021" y="203359"/>
                  </a:cubicBezTo>
                  <a:cubicBezTo>
                    <a:pt x="1695926" y="191929"/>
                    <a:pt x="1697831" y="180499"/>
                    <a:pt x="1699736" y="170021"/>
                  </a:cubicBezTo>
                  <a:cubicBezTo>
                    <a:pt x="1702594" y="151924"/>
                    <a:pt x="1705451" y="134779"/>
                    <a:pt x="1706404" y="119539"/>
                  </a:cubicBezTo>
                  <a:cubicBezTo>
                    <a:pt x="1708309" y="104299"/>
                    <a:pt x="1709261" y="91916"/>
                    <a:pt x="1710214" y="80486"/>
                  </a:cubicBezTo>
                  <a:cubicBezTo>
                    <a:pt x="1712119" y="59531"/>
                    <a:pt x="1713071" y="47149"/>
                    <a:pt x="1713071" y="47149"/>
                  </a:cubicBezTo>
                  <a:cubicBezTo>
                    <a:pt x="1713071" y="47149"/>
                    <a:pt x="1710214" y="59531"/>
                    <a:pt x="1706404" y="80486"/>
                  </a:cubicBezTo>
                  <a:cubicBezTo>
                    <a:pt x="1704499" y="90964"/>
                    <a:pt x="1701641" y="104299"/>
                    <a:pt x="1698784" y="118586"/>
                  </a:cubicBezTo>
                  <a:cubicBezTo>
                    <a:pt x="1695926" y="133826"/>
                    <a:pt x="1692116" y="150019"/>
                    <a:pt x="1688306" y="168116"/>
                  </a:cubicBezTo>
                  <a:cubicBezTo>
                    <a:pt x="1688306" y="169069"/>
                    <a:pt x="1687354" y="170974"/>
                    <a:pt x="1687354" y="171926"/>
                  </a:cubicBezTo>
                  <a:cubicBezTo>
                    <a:pt x="1685449" y="164306"/>
                    <a:pt x="1684496" y="160496"/>
                    <a:pt x="1684496" y="160496"/>
                  </a:cubicBezTo>
                  <a:cubicBezTo>
                    <a:pt x="1684496" y="160496"/>
                    <a:pt x="1684496" y="167164"/>
                    <a:pt x="1685449" y="179546"/>
                  </a:cubicBezTo>
                  <a:cubicBezTo>
                    <a:pt x="1684496" y="185261"/>
                    <a:pt x="1682591" y="191929"/>
                    <a:pt x="1681639" y="197644"/>
                  </a:cubicBezTo>
                  <a:cubicBezTo>
                    <a:pt x="1680686" y="195739"/>
                    <a:pt x="1680686" y="194786"/>
                    <a:pt x="1680686" y="192881"/>
                  </a:cubicBezTo>
                  <a:cubicBezTo>
                    <a:pt x="1681639" y="186214"/>
                    <a:pt x="1681639" y="180499"/>
                    <a:pt x="1681639" y="174784"/>
                  </a:cubicBezTo>
                  <a:cubicBezTo>
                    <a:pt x="1681639" y="162401"/>
                    <a:pt x="1682591" y="151924"/>
                    <a:pt x="1682591" y="143351"/>
                  </a:cubicBezTo>
                  <a:cubicBezTo>
                    <a:pt x="1682591" y="126206"/>
                    <a:pt x="1683544" y="115729"/>
                    <a:pt x="1683544" y="115729"/>
                  </a:cubicBezTo>
                  <a:cubicBezTo>
                    <a:pt x="1683544" y="115729"/>
                    <a:pt x="1681639" y="125254"/>
                    <a:pt x="1678781" y="143351"/>
                  </a:cubicBezTo>
                  <a:cubicBezTo>
                    <a:pt x="1677829" y="151924"/>
                    <a:pt x="1675924" y="162401"/>
                    <a:pt x="1674019" y="174784"/>
                  </a:cubicBezTo>
                  <a:cubicBezTo>
                    <a:pt x="1672114" y="187166"/>
                    <a:pt x="1669256" y="200501"/>
                    <a:pt x="1666399" y="215741"/>
                  </a:cubicBezTo>
                  <a:cubicBezTo>
                    <a:pt x="1665446" y="220504"/>
                    <a:pt x="1664494" y="226219"/>
                    <a:pt x="1663541" y="231934"/>
                  </a:cubicBezTo>
                  <a:cubicBezTo>
                    <a:pt x="1662589" y="228124"/>
                    <a:pt x="1661636" y="225266"/>
                    <a:pt x="1661636" y="225266"/>
                  </a:cubicBezTo>
                  <a:cubicBezTo>
                    <a:pt x="1661636" y="225266"/>
                    <a:pt x="1661636" y="229076"/>
                    <a:pt x="1662589" y="236696"/>
                  </a:cubicBezTo>
                  <a:cubicBezTo>
                    <a:pt x="1661636" y="242411"/>
                    <a:pt x="1660684" y="248126"/>
                    <a:pt x="1659731" y="253841"/>
                  </a:cubicBezTo>
                  <a:cubicBezTo>
                    <a:pt x="1659731" y="252889"/>
                    <a:pt x="1658779" y="251936"/>
                    <a:pt x="1658779" y="251936"/>
                  </a:cubicBezTo>
                  <a:cubicBezTo>
                    <a:pt x="1654969" y="240506"/>
                    <a:pt x="1650206" y="230981"/>
                    <a:pt x="1646396" y="223361"/>
                  </a:cubicBezTo>
                  <a:cubicBezTo>
                    <a:pt x="1645444" y="220504"/>
                    <a:pt x="1643539" y="218599"/>
                    <a:pt x="1642586" y="215741"/>
                  </a:cubicBezTo>
                  <a:cubicBezTo>
                    <a:pt x="1642586" y="210979"/>
                    <a:pt x="1642586" y="207169"/>
                    <a:pt x="1642586" y="202406"/>
                  </a:cubicBezTo>
                  <a:cubicBezTo>
                    <a:pt x="1641634" y="186214"/>
                    <a:pt x="1641634" y="170021"/>
                    <a:pt x="1640681" y="154781"/>
                  </a:cubicBezTo>
                  <a:cubicBezTo>
                    <a:pt x="1639729" y="139541"/>
                    <a:pt x="1637824" y="125254"/>
                    <a:pt x="1635919" y="111919"/>
                  </a:cubicBezTo>
                  <a:cubicBezTo>
                    <a:pt x="1630204" y="58579"/>
                    <a:pt x="1624489" y="23336"/>
                    <a:pt x="1624489" y="23336"/>
                  </a:cubicBezTo>
                  <a:cubicBezTo>
                    <a:pt x="1624489" y="23336"/>
                    <a:pt x="1623536" y="58579"/>
                    <a:pt x="1624489" y="111919"/>
                  </a:cubicBezTo>
                  <a:cubicBezTo>
                    <a:pt x="1624489" y="125254"/>
                    <a:pt x="1624489" y="139541"/>
                    <a:pt x="1625441" y="154781"/>
                  </a:cubicBezTo>
                  <a:cubicBezTo>
                    <a:pt x="1626394" y="170021"/>
                    <a:pt x="1624489" y="186214"/>
                    <a:pt x="1625441" y="202406"/>
                  </a:cubicBezTo>
                  <a:cubicBezTo>
                    <a:pt x="1625441" y="210026"/>
                    <a:pt x="1625441" y="217646"/>
                    <a:pt x="1625441" y="225266"/>
                  </a:cubicBezTo>
                  <a:cubicBezTo>
                    <a:pt x="1625441" y="227171"/>
                    <a:pt x="1625441" y="229076"/>
                    <a:pt x="1625441" y="230981"/>
                  </a:cubicBezTo>
                  <a:cubicBezTo>
                    <a:pt x="1624489" y="230029"/>
                    <a:pt x="1624489" y="228124"/>
                    <a:pt x="1623536" y="227171"/>
                  </a:cubicBezTo>
                  <a:cubicBezTo>
                    <a:pt x="1620679" y="211931"/>
                    <a:pt x="1619726" y="203359"/>
                    <a:pt x="1619726" y="203359"/>
                  </a:cubicBezTo>
                  <a:cubicBezTo>
                    <a:pt x="1619726" y="203359"/>
                    <a:pt x="1619726" y="208121"/>
                    <a:pt x="1619726" y="217646"/>
                  </a:cubicBezTo>
                  <a:cubicBezTo>
                    <a:pt x="1613059" y="201454"/>
                    <a:pt x="1608296" y="190976"/>
                    <a:pt x="1608296" y="190976"/>
                  </a:cubicBezTo>
                  <a:cubicBezTo>
                    <a:pt x="1608296" y="190976"/>
                    <a:pt x="1612106" y="207169"/>
                    <a:pt x="1619726" y="233839"/>
                  </a:cubicBezTo>
                  <a:cubicBezTo>
                    <a:pt x="1619726" y="236696"/>
                    <a:pt x="1619726" y="239554"/>
                    <a:pt x="1619726" y="242411"/>
                  </a:cubicBezTo>
                  <a:cubicBezTo>
                    <a:pt x="1615916" y="236696"/>
                    <a:pt x="1613059" y="233839"/>
                    <a:pt x="1613059" y="233839"/>
                  </a:cubicBezTo>
                  <a:cubicBezTo>
                    <a:pt x="1613059" y="233839"/>
                    <a:pt x="1614964" y="238601"/>
                    <a:pt x="1619726" y="247174"/>
                  </a:cubicBezTo>
                  <a:cubicBezTo>
                    <a:pt x="1616869" y="250984"/>
                    <a:pt x="1614011" y="256699"/>
                    <a:pt x="1610201" y="264319"/>
                  </a:cubicBezTo>
                  <a:cubicBezTo>
                    <a:pt x="1609249" y="266224"/>
                    <a:pt x="1608296" y="268129"/>
                    <a:pt x="1607344" y="270034"/>
                  </a:cubicBezTo>
                  <a:cubicBezTo>
                    <a:pt x="1607344" y="269081"/>
                    <a:pt x="1606391" y="269081"/>
                    <a:pt x="1606391" y="269081"/>
                  </a:cubicBezTo>
                  <a:cubicBezTo>
                    <a:pt x="1606391" y="269081"/>
                    <a:pt x="1606391" y="269081"/>
                    <a:pt x="1607344" y="270034"/>
                  </a:cubicBezTo>
                  <a:cubicBezTo>
                    <a:pt x="1605439" y="273844"/>
                    <a:pt x="1603534" y="277654"/>
                    <a:pt x="1601629" y="282416"/>
                  </a:cubicBezTo>
                  <a:cubicBezTo>
                    <a:pt x="1601629" y="277654"/>
                    <a:pt x="1600676" y="273844"/>
                    <a:pt x="1600676" y="269081"/>
                  </a:cubicBezTo>
                  <a:cubicBezTo>
                    <a:pt x="1598771" y="243364"/>
                    <a:pt x="1596866" y="221456"/>
                    <a:pt x="1595914" y="207169"/>
                  </a:cubicBezTo>
                  <a:cubicBezTo>
                    <a:pt x="1594961" y="191929"/>
                    <a:pt x="1594009" y="183356"/>
                    <a:pt x="1594009" y="183356"/>
                  </a:cubicBezTo>
                  <a:cubicBezTo>
                    <a:pt x="1594009" y="183356"/>
                    <a:pt x="1593056" y="191929"/>
                    <a:pt x="1592104" y="207169"/>
                  </a:cubicBezTo>
                  <a:cubicBezTo>
                    <a:pt x="1592104" y="212884"/>
                    <a:pt x="1591151" y="219551"/>
                    <a:pt x="1591151" y="227171"/>
                  </a:cubicBezTo>
                  <a:cubicBezTo>
                    <a:pt x="1589246" y="216694"/>
                    <a:pt x="1586389" y="207169"/>
                    <a:pt x="1583531" y="197644"/>
                  </a:cubicBezTo>
                  <a:cubicBezTo>
                    <a:pt x="1581626" y="190976"/>
                    <a:pt x="1579721" y="185261"/>
                    <a:pt x="1578769" y="179546"/>
                  </a:cubicBezTo>
                  <a:cubicBezTo>
                    <a:pt x="1576864" y="173831"/>
                    <a:pt x="1574959" y="168116"/>
                    <a:pt x="1573054" y="163354"/>
                  </a:cubicBezTo>
                  <a:cubicBezTo>
                    <a:pt x="1569244" y="152876"/>
                    <a:pt x="1566386" y="144304"/>
                    <a:pt x="1563529" y="137636"/>
                  </a:cubicBezTo>
                  <a:cubicBezTo>
                    <a:pt x="1556861" y="123349"/>
                    <a:pt x="1554004" y="115729"/>
                    <a:pt x="1554004" y="115729"/>
                  </a:cubicBezTo>
                  <a:cubicBezTo>
                    <a:pt x="1554004" y="115729"/>
                    <a:pt x="1555909" y="124301"/>
                    <a:pt x="1560671" y="138589"/>
                  </a:cubicBezTo>
                  <a:cubicBezTo>
                    <a:pt x="1562576" y="146209"/>
                    <a:pt x="1564481" y="154781"/>
                    <a:pt x="1567339" y="165259"/>
                  </a:cubicBezTo>
                  <a:cubicBezTo>
                    <a:pt x="1568291" y="170021"/>
                    <a:pt x="1569244" y="175736"/>
                    <a:pt x="1571149" y="181451"/>
                  </a:cubicBezTo>
                  <a:cubicBezTo>
                    <a:pt x="1572101" y="187166"/>
                    <a:pt x="1573054" y="192881"/>
                    <a:pt x="1574006" y="199549"/>
                  </a:cubicBezTo>
                  <a:cubicBezTo>
                    <a:pt x="1576864" y="211931"/>
                    <a:pt x="1577816" y="226219"/>
                    <a:pt x="1579721" y="240506"/>
                  </a:cubicBezTo>
                  <a:cubicBezTo>
                    <a:pt x="1581626" y="253841"/>
                    <a:pt x="1582579" y="269081"/>
                    <a:pt x="1584484" y="283369"/>
                  </a:cubicBezTo>
                  <a:cubicBezTo>
                    <a:pt x="1581626" y="274796"/>
                    <a:pt x="1579721" y="266224"/>
                    <a:pt x="1576864" y="258604"/>
                  </a:cubicBezTo>
                  <a:cubicBezTo>
                    <a:pt x="1575911" y="255746"/>
                    <a:pt x="1574959" y="252889"/>
                    <a:pt x="1573054" y="249079"/>
                  </a:cubicBezTo>
                  <a:cubicBezTo>
                    <a:pt x="1573054" y="249079"/>
                    <a:pt x="1573054" y="248126"/>
                    <a:pt x="1573054" y="247174"/>
                  </a:cubicBezTo>
                  <a:cubicBezTo>
                    <a:pt x="1573054" y="243364"/>
                    <a:pt x="1573054" y="238601"/>
                    <a:pt x="1572101" y="234791"/>
                  </a:cubicBezTo>
                  <a:cubicBezTo>
                    <a:pt x="1571149" y="221456"/>
                    <a:pt x="1569244" y="209074"/>
                    <a:pt x="1567339" y="198596"/>
                  </a:cubicBezTo>
                  <a:cubicBezTo>
                    <a:pt x="1566386" y="192881"/>
                    <a:pt x="1564481" y="188119"/>
                    <a:pt x="1563529" y="184309"/>
                  </a:cubicBezTo>
                  <a:cubicBezTo>
                    <a:pt x="1561624" y="179546"/>
                    <a:pt x="1560671" y="175736"/>
                    <a:pt x="1558766" y="171926"/>
                  </a:cubicBezTo>
                  <a:cubicBezTo>
                    <a:pt x="1555909" y="164306"/>
                    <a:pt x="1553051" y="159544"/>
                    <a:pt x="1550194" y="155734"/>
                  </a:cubicBezTo>
                  <a:cubicBezTo>
                    <a:pt x="1548289" y="151924"/>
                    <a:pt x="1546384" y="150019"/>
                    <a:pt x="1546384" y="150019"/>
                  </a:cubicBezTo>
                  <a:cubicBezTo>
                    <a:pt x="1546384" y="150019"/>
                    <a:pt x="1547336" y="151924"/>
                    <a:pt x="1549241" y="155734"/>
                  </a:cubicBezTo>
                  <a:cubicBezTo>
                    <a:pt x="1551146" y="159544"/>
                    <a:pt x="1553051" y="165259"/>
                    <a:pt x="1554956" y="171926"/>
                  </a:cubicBezTo>
                  <a:cubicBezTo>
                    <a:pt x="1555909" y="175736"/>
                    <a:pt x="1556861" y="179546"/>
                    <a:pt x="1557814" y="184309"/>
                  </a:cubicBezTo>
                  <a:cubicBezTo>
                    <a:pt x="1557814" y="189071"/>
                    <a:pt x="1558766" y="193834"/>
                    <a:pt x="1559719" y="198596"/>
                  </a:cubicBezTo>
                  <a:cubicBezTo>
                    <a:pt x="1559719" y="203359"/>
                    <a:pt x="1560671" y="208121"/>
                    <a:pt x="1560671" y="213836"/>
                  </a:cubicBezTo>
                  <a:cubicBezTo>
                    <a:pt x="1560671" y="214789"/>
                    <a:pt x="1560671" y="215741"/>
                    <a:pt x="1559719" y="216694"/>
                  </a:cubicBezTo>
                  <a:cubicBezTo>
                    <a:pt x="1558766" y="213836"/>
                    <a:pt x="1556861" y="210979"/>
                    <a:pt x="1555909" y="208121"/>
                  </a:cubicBezTo>
                  <a:cubicBezTo>
                    <a:pt x="1554004" y="203359"/>
                    <a:pt x="1551146" y="199549"/>
                    <a:pt x="1549241" y="194786"/>
                  </a:cubicBezTo>
                  <a:cubicBezTo>
                    <a:pt x="1545431" y="186214"/>
                    <a:pt x="1541621" y="179546"/>
                    <a:pt x="1537811" y="173831"/>
                  </a:cubicBezTo>
                  <a:cubicBezTo>
                    <a:pt x="1530191" y="162401"/>
                    <a:pt x="1526381" y="156686"/>
                    <a:pt x="1526381" y="156686"/>
                  </a:cubicBezTo>
                  <a:cubicBezTo>
                    <a:pt x="1526381" y="156686"/>
                    <a:pt x="1529239" y="163354"/>
                    <a:pt x="1534001" y="175736"/>
                  </a:cubicBezTo>
                  <a:cubicBezTo>
                    <a:pt x="1536859" y="181451"/>
                    <a:pt x="1539716" y="189071"/>
                    <a:pt x="1542574" y="197644"/>
                  </a:cubicBezTo>
                  <a:cubicBezTo>
                    <a:pt x="1543526" y="201454"/>
                    <a:pt x="1545431" y="205264"/>
                    <a:pt x="1546384" y="209074"/>
                  </a:cubicBezTo>
                  <a:cubicBezTo>
                    <a:pt x="1546384" y="208121"/>
                    <a:pt x="1545431" y="208121"/>
                    <a:pt x="1545431" y="208121"/>
                  </a:cubicBezTo>
                  <a:cubicBezTo>
                    <a:pt x="1545431" y="208121"/>
                    <a:pt x="1546384" y="209074"/>
                    <a:pt x="1546384" y="210979"/>
                  </a:cubicBezTo>
                  <a:cubicBezTo>
                    <a:pt x="1548289" y="215741"/>
                    <a:pt x="1549241" y="220504"/>
                    <a:pt x="1551146" y="226219"/>
                  </a:cubicBezTo>
                  <a:cubicBezTo>
                    <a:pt x="1552099" y="228124"/>
                    <a:pt x="1552099" y="229076"/>
                    <a:pt x="1552099" y="230981"/>
                  </a:cubicBezTo>
                  <a:cubicBezTo>
                    <a:pt x="1552099" y="232886"/>
                    <a:pt x="1553051" y="233839"/>
                    <a:pt x="1553051" y="235744"/>
                  </a:cubicBezTo>
                  <a:cubicBezTo>
                    <a:pt x="1553051" y="237649"/>
                    <a:pt x="1553051" y="239554"/>
                    <a:pt x="1554004" y="241459"/>
                  </a:cubicBezTo>
                  <a:cubicBezTo>
                    <a:pt x="1554004" y="242411"/>
                    <a:pt x="1554004" y="243364"/>
                    <a:pt x="1554004" y="244316"/>
                  </a:cubicBezTo>
                  <a:cubicBezTo>
                    <a:pt x="1554004" y="246221"/>
                    <a:pt x="1553051" y="248126"/>
                    <a:pt x="1553051" y="250031"/>
                  </a:cubicBezTo>
                  <a:cubicBezTo>
                    <a:pt x="1551146" y="253841"/>
                    <a:pt x="1549241" y="257651"/>
                    <a:pt x="1547336" y="263366"/>
                  </a:cubicBezTo>
                  <a:cubicBezTo>
                    <a:pt x="1545431" y="258604"/>
                    <a:pt x="1543526" y="254794"/>
                    <a:pt x="1542574" y="251936"/>
                  </a:cubicBezTo>
                  <a:cubicBezTo>
                    <a:pt x="1542574" y="249079"/>
                    <a:pt x="1542574" y="245269"/>
                    <a:pt x="1542574" y="243364"/>
                  </a:cubicBezTo>
                  <a:cubicBezTo>
                    <a:pt x="1542574" y="230029"/>
                    <a:pt x="1542574" y="222409"/>
                    <a:pt x="1542574" y="222409"/>
                  </a:cubicBezTo>
                  <a:cubicBezTo>
                    <a:pt x="1542574" y="222409"/>
                    <a:pt x="1541621" y="230029"/>
                    <a:pt x="1538764" y="243364"/>
                  </a:cubicBezTo>
                  <a:cubicBezTo>
                    <a:pt x="1538764" y="243364"/>
                    <a:pt x="1538764" y="243364"/>
                    <a:pt x="1538764" y="243364"/>
                  </a:cubicBezTo>
                  <a:cubicBezTo>
                    <a:pt x="1534001" y="232886"/>
                    <a:pt x="1531144" y="226219"/>
                    <a:pt x="1531144" y="226219"/>
                  </a:cubicBezTo>
                  <a:cubicBezTo>
                    <a:pt x="1531144" y="226219"/>
                    <a:pt x="1533049" y="234791"/>
                    <a:pt x="1537811" y="250031"/>
                  </a:cubicBezTo>
                  <a:cubicBezTo>
                    <a:pt x="1537811" y="252889"/>
                    <a:pt x="1536859" y="255746"/>
                    <a:pt x="1536859" y="258604"/>
                  </a:cubicBezTo>
                  <a:cubicBezTo>
                    <a:pt x="1534954" y="251936"/>
                    <a:pt x="1533049" y="245269"/>
                    <a:pt x="1531144" y="239554"/>
                  </a:cubicBezTo>
                  <a:cubicBezTo>
                    <a:pt x="1529239" y="232886"/>
                    <a:pt x="1527334" y="227171"/>
                    <a:pt x="1525429" y="220504"/>
                  </a:cubicBezTo>
                  <a:cubicBezTo>
                    <a:pt x="1524476" y="217646"/>
                    <a:pt x="1523524" y="214789"/>
                    <a:pt x="1521619" y="211931"/>
                  </a:cubicBezTo>
                  <a:cubicBezTo>
                    <a:pt x="1518761" y="173831"/>
                    <a:pt x="1515904" y="150019"/>
                    <a:pt x="1515904" y="150019"/>
                  </a:cubicBezTo>
                  <a:cubicBezTo>
                    <a:pt x="1515904" y="150019"/>
                    <a:pt x="1514951" y="166211"/>
                    <a:pt x="1513046" y="192881"/>
                  </a:cubicBezTo>
                  <a:cubicBezTo>
                    <a:pt x="1510189" y="187166"/>
                    <a:pt x="1508284" y="182404"/>
                    <a:pt x="1506379" y="177641"/>
                  </a:cubicBezTo>
                  <a:cubicBezTo>
                    <a:pt x="1499711" y="163354"/>
                    <a:pt x="1495901" y="154781"/>
                    <a:pt x="1495901" y="154781"/>
                  </a:cubicBezTo>
                  <a:cubicBezTo>
                    <a:pt x="1495901" y="154781"/>
                    <a:pt x="1497806" y="163354"/>
                    <a:pt x="1502569" y="178594"/>
                  </a:cubicBezTo>
                  <a:cubicBezTo>
                    <a:pt x="1503521" y="182404"/>
                    <a:pt x="1504474" y="186214"/>
                    <a:pt x="1505426" y="190024"/>
                  </a:cubicBezTo>
                  <a:cubicBezTo>
                    <a:pt x="1505426" y="189071"/>
                    <a:pt x="1504474" y="189071"/>
                    <a:pt x="1504474" y="189071"/>
                  </a:cubicBezTo>
                  <a:cubicBezTo>
                    <a:pt x="1504474" y="189071"/>
                    <a:pt x="1506379" y="196691"/>
                    <a:pt x="1510189" y="210026"/>
                  </a:cubicBezTo>
                  <a:cubicBezTo>
                    <a:pt x="1510189" y="210979"/>
                    <a:pt x="1511141" y="212884"/>
                    <a:pt x="1511141" y="213836"/>
                  </a:cubicBezTo>
                  <a:cubicBezTo>
                    <a:pt x="1511141" y="220504"/>
                    <a:pt x="1510189" y="227171"/>
                    <a:pt x="1510189" y="233839"/>
                  </a:cubicBezTo>
                  <a:cubicBezTo>
                    <a:pt x="1510189" y="241459"/>
                    <a:pt x="1509236" y="250031"/>
                    <a:pt x="1509236" y="258604"/>
                  </a:cubicBezTo>
                  <a:cubicBezTo>
                    <a:pt x="1503521" y="241459"/>
                    <a:pt x="1498759" y="230981"/>
                    <a:pt x="1498759" y="230981"/>
                  </a:cubicBezTo>
                  <a:cubicBezTo>
                    <a:pt x="1498759" y="230981"/>
                    <a:pt x="1501616" y="248126"/>
                    <a:pt x="1508284" y="275749"/>
                  </a:cubicBezTo>
                  <a:cubicBezTo>
                    <a:pt x="1508284" y="279559"/>
                    <a:pt x="1508284" y="283369"/>
                    <a:pt x="1507331" y="288131"/>
                  </a:cubicBezTo>
                  <a:cubicBezTo>
                    <a:pt x="1506379" y="290036"/>
                    <a:pt x="1505426" y="290989"/>
                    <a:pt x="1504474" y="292894"/>
                  </a:cubicBezTo>
                  <a:cubicBezTo>
                    <a:pt x="1503521" y="294799"/>
                    <a:pt x="1501616" y="296704"/>
                    <a:pt x="1500664" y="298609"/>
                  </a:cubicBezTo>
                  <a:cubicBezTo>
                    <a:pt x="1497806" y="287179"/>
                    <a:pt x="1495901" y="275749"/>
                    <a:pt x="1493044" y="266224"/>
                  </a:cubicBezTo>
                  <a:cubicBezTo>
                    <a:pt x="1495901" y="253841"/>
                    <a:pt x="1497806" y="246221"/>
                    <a:pt x="1497806" y="246221"/>
                  </a:cubicBezTo>
                  <a:cubicBezTo>
                    <a:pt x="1497806" y="246221"/>
                    <a:pt x="1495901" y="251936"/>
                    <a:pt x="1491139" y="260509"/>
                  </a:cubicBezTo>
                  <a:cubicBezTo>
                    <a:pt x="1491139" y="260509"/>
                    <a:pt x="1491139" y="259556"/>
                    <a:pt x="1491139" y="259556"/>
                  </a:cubicBezTo>
                  <a:cubicBezTo>
                    <a:pt x="1491139" y="253841"/>
                    <a:pt x="1490186" y="249079"/>
                    <a:pt x="1490186" y="244316"/>
                  </a:cubicBezTo>
                  <a:cubicBezTo>
                    <a:pt x="1490186" y="242411"/>
                    <a:pt x="1490186" y="240506"/>
                    <a:pt x="1489234" y="238601"/>
                  </a:cubicBezTo>
                  <a:cubicBezTo>
                    <a:pt x="1489234" y="237649"/>
                    <a:pt x="1489234" y="237649"/>
                    <a:pt x="1489234" y="237649"/>
                  </a:cubicBezTo>
                  <a:cubicBezTo>
                    <a:pt x="1489234" y="237649"/>
                    <a:pt x="1489234" y="237649"/>
                    <a:pt x="1489234" y="238601"/>
                  </a:cubicBezTo>
                  <a:cubicBezTo>
                    <a:pt x="1488281" y="230981"/>
                    <a:pt x="1488281" y="225266"/>
                    <a:pt x="1486376" y="219551"/>
                  </a:cubicBezTo>
                  <a:cubicBezTo>
                    <a:pt x="1483519" y="206216"/>
                    <a:pt x="1482566" y="198596"/>
                    <a:pt x="1482566" y="198596"/>
                  </a:cubicBezTo>
                  <a:cubicBezTo>
                    <a:pt x="1482566" y="198596"/>
                    <a:pt x="1482566" y="206216"/>
                    <a:pt x="1482566" y="220504"/>
                  </a:cubicBezTo>
                  <a:cubicBezTo>
                    <a:pt x="1482566" y="222409"/>
                    <a:pt x="1482566" y="225266"/>
                    <a:pt x="1482566" y="228124"/>
                  </a:cubicBezTo>
                  <a:cubicBezTo>
                    <a:pt x="1476851" y="206216"/>
                    <a:pt x="1473041" y="193834"/>
                    <a:pt x="1473041" y="193834"/>
                  </a:cubicBezTo>
                  <a:cubicBezTo>
                    <a:pt x="1473041" y="193834"/>
                    <a:pt x="1474946" y="220504"/>
                    <a:pt x="1479709" y="259556"/>
                  </a:cubicBezTo>
                  <a:cubicBezTo>
                    <a:pt x="1479709" y="260509"/>
                    <a:pt x="1478756" y="261461"/>
                    <a:pt x="1478756" y="262414"/>
                  </a:cubicBezTo>
                  <a:cubicBezTo>
                    <a:pt x="1477804" y="263366"/>
                    <a:pt x="1477804" y="265271"/>
                    <a:pt x="1476851" y="266224"/>
                  </a:cubicBezTo>
                  <a:cubicBezTo>
                    <a:pt x="1476851" y="263366"/>
                    <a:pt x="1475899" y="260509"/>
                    <a:pt x="1475899" y="257651"/>
                  </a:cubicBezTo>
                  <a:cubicBezTo>
                    <a:pt x="1473994" y="244316"/>
                    <a:pt x="1473041" y="232886"/>
                    <a:pt x="1471136" y="221456"/>
                  </a:cubicBezTo>
                  <a:cubicBezTo>
                    <a:pt x="1469231" y="210979"/>
                    <a:pt x="1468279" y="201454"/>
                    <a:pt x="1466374" y="193834"/>
                  </a:cubicBezTo>
                  <a:cubicBezTo>
                    <a:pt x="1462564" y="178594"/>
                    <a:pt x="1460659" y="170021"/>
                    <a:pt x="1460659" y="170021"/>
                  </a:cubicBezTo>
                  <a:cubicBezTo>
                    <a:pt x="1460659" y="170021"/>
                    <a:pt x="1461611" y="178594"/>
                    <a:pt x="1462564" y="193834"/>
                  </a:cubicBezTo>
                  <a:cubicBezTo>
                    <a:pt x="1463516" y="201454"/>
                    <a:pt x="1463516" y="210979"/>
                    <a:pt x="1464469" y="221456"/>
                  </a:cubicBezTo>
                  <a:cubicBezTo>
                    <a:pt x="1465421" y="231934"/>
                    <a:pt x="1465421" y="244316"/>
                    <a:pt x="1465421" y="257651"/>
                  </a:cubicBezTo>
                  <a:cubicBezTo>
                    <a:pt x="1465421" y="263366"/>
                    <a:pt x="1465421" y="269081"/>
                    <a:pt x="1465421" y="275749"/>
                  </a:cubicBezTo>
                  <a:cubicBezTo>
                    <a:pt x="1462564" y="265271"/>
                    <a:pt x="1458754" y="254794"/>
                    <a:pt x="1455896" y="246221"/>
                  </a:cubicBezTo>
                  <a:cubicBezTo>
                    <a:pt x="1453039" y="235744"/>
                    <a:pt x="1450181" y="226219"/>
                    <a:pt x="1447324" y="218599"/>
                  </a:cubicBezTo>
                  <a:cubicBezTo>
                    <a:pt x="1442561" y="203359"/>
                    <a:pt x="1439704" y="194786"/>
                    <a:pt x="1439704" y="194786"/>
                  </a:cubicBezTo>
                  <a:cubicBezTo>
                    <a:pt x="1439704" y="194786"/>
                    <a:pt x="1440656" y="202406"/>
                    <a:pt x="1442561" y="215741"/>
                  </a:cubicBezTo>
                  <a:cubicBezTo>
                    <a:pt x="1439704" y="203359"/>
                    <a:pt x="1437799" y="193834"/>
                    <a:pt x="1435894" y="185261"/>
                  </a:cubicBezTo>
                  <a:cubicBezTo>
                    <a:pt x="1435894" y="169069"/>
                    <a:pt x="1435894" y="159544"/>
                    <a:pt x="1435894" y="159544"/>
                  </a:cubicBezTo>
                  <a:cubicBezTo>
                    <a:pt x="1435894" y="159544"/>
                    <a:pt x="1434941" y="164306"/>
                    <a:pt x="1433036" y="173831"/>
                  </a:cubicBezTo>
                  <a:cubicBezTo>
                    <a:pt x="1431131" y="165259"/>
                    <a:pt x="1430179" y="160496"/>
                    <a:pt x="1430179" y="160496"/>
                  </a:cubicBezTo>
                  <a:cubicBezTo>
                    <a:pt x="1430179" y="160496"/>
                    <a:pt x="1430179" y="162401"/>
                    <a:pt x="1430179" y="166211"/>
                  </a:cubicBezTo>
                  <a:cubicBezTo>
                    <a:pt x="1428274" y="158591"/>
                    <a:pt x="1427321" y="151924"/>
                    <a:pt x="1425416" y="147161"/>
                  </a:cubicBezTo>
                  <a:cubicBezTo>
                    <a:pt x="1421606" y="134779"/>
                    <a:pt x="1418749" y="127159"/>
                    <a:pt x="1418749" y="127159"/>
                  </a:cubicBezTo>
                  <a:cubicBezTo>
                    <a:pt x="1418749" y="127159"/>
                    <a:pt x="1419701" y="134779"/>
                    <a:pt x="1421606" y="148114"/>
                  </a:cubicBezTo>
                  <a:cubicBezTo>
                    <a:pt x="1422559" y="154781"/>
                    <a:pt x="1423511" y="162401"/>
                    <a:pt x="1423511" y="171926"/>
                  </a:cubicBezTo>
                  <a:cubicBezTo>
                    <a:pt x="1424464" y="181451"/>
                    <a:pt x="1424464" y="190976"/>
                    <a:pt x="1425416" y="202406"/>
                  </a:cubicBezTo>
                  <a:cubicBezTo>
                    <a:pt x="1425416" y="208121"/>
                    <a:pt x="1426369" y="212884"/>
                    <a:pt x="1426369" y="218599"/>
                  </a:cubicBezTo>
                  <a:cubicBezTo>
                    <a:pt x="1425416" y="224314"/>
                    <a:pt x="1424464" y="230029"/>
                    <a:pt x="1424464" y="235744"/>
                  </a:cubicBezTo>
                  <a:cubicBezTo>
                    <a:pt x="1423511" y="231934"/>
                    <a:pt x="1422559" y="229076"/>
                    <a:pt x="1421606" y="226219"/>
                  </a:cubicBezTo>
                  <a:cubicBezTo>
                    <a:pt x="1419701" y="219551"/>
                    <a:pt x="1416844" y="214789"/>
                    <a:pt x="1415891" y="210026"/>
                  </a:cubicBezTo>
                  <a:cubicBezTo>
                    <a:pt x="1412081" y="201454"/>
                    <a:pt x="1410176" y="195739"/>
                    <a:pt x="1410176" y="195739"/>
                  </a:cubicBezTo>
                  <a:cubicBezTo>
                    <a:pt x="1410176" y="195739"/>
                    <a:pt x="1411129" y="201454"/>
                    <a:pt x="1412081" y="210979"/>
                  </a:cubicBezTo>
                  <a:cubicBezTo>
                    <a:pt x="1413034" y="215741"/>
                    <a:pt x="1413986" y="221456"/>
                    <a:pt x="1414939" y="228124"/>
                  </a:cubicBezTo>
                  <a:cubicBezTo>
                    <a:pt x="1415891" y="234791"/>
                    <a:pt x="1416844" y="241459"/>
                    <a:pt x="1416844" y="250031"/>
                  </a:cubicBezTo>
                  <a:cubicBezTo>
                    <a:pt x="1416844" y="255746"/>
                    <a:pt x="1417796" y="261461"/>
                    <a:pt x="1418749" y="268129"/>
                  </a:cubicBezTo>
                  <a:cubicBezTo>
                    <a:pt x="1416844" y="270986"/>
                    <a:pt x="1414939" y="273844"/>
                    <a:pt x="1413034" y="277654"/>
                  </a:cubicBezTo>
                  <a:cubicBezTo>
                    <a:pt x="1412081" y="275749"/>
                    <a:pt x="1412081" y="273844"/>
                    <a:pt x="1411129" y="271939"/>
                  </a:cubicBezTo>
                  <a:cubicBezTo>
                    <a:pt x="1406366" y="237649"/>
                    <a:pt x="1401604" y="215741"/>
                    <a:pt x="1401604" y="215741"/>
                  </a:cubicBezTo>
                  <a:cubicBezTo>
                    <a:pt x="1401604" y="215741"/>
                    <a:pt x="1401604" y="226219"/>
                    <a:pt x="1400651" y="243364"/>
                  </a:cubicBezTo>
                  <a:cubicBezTo>
                    <a:pt x="1397794" y="233839"/>
                    <a:pt x="1394936" y="226219"/>
                    <a:pt x="1392079" y="219551"/>
                  </a:cubicBezTo>
                  <a:cubicBezTo>
                    <a:pt x="1392079" y="217646"/>
                    <a:pt x="1393031" y="215741"/>
                    <a:pt x="1393031" y="213836"/>
                  </a:cubicBezTo>
                  <a:cubicBezTo>
                    <a:pt x="1393984" y="212884"/>
                    <a:pt x="1394936" y="211931"/>
                    <a:pt x="1395889" y="210979"/>
                  </a:cubicBezTo>
                  <a:cubicBezTo>
                    <a:pt x="1399699" y="207169"/>
                    <a:pt x="1400651" y="205264"/>
                    <a:pt x="1400651" y="205264"/>
                  </a:cubicBezTo>
                  <a:cubicBezTo>
                    <a:pt x="1400651" y="205264"/>
                    <a:pt x="1398746" y="207169"/>
                    <a:pt x="1394936" y="210026"/>
                  </a:cubicBezTo>
                  <a:cubicBezTo>
                    <a:pt x="1394936" y="210026"/>
                    <a:pt x="1393984" y="210979"/>
                    <a:pt x="1393031" y="210979"/>
                  </a:cubicBezTo>
                  <a:cubicBezTo>
                    <a:pt x="1393984" y="205264"/>
                    <a:pt x="1394936" y="202406"/>
                    <a:pt x="1394936" y="202406"/>
                  </a:cubicBezTo>
                  <a:cubicBezTo>
                    <a:pt x="1394936" y="202406"/>
                    <a:pt x="1393031" y="206216"/>
                    <a:pt x="1391126" y="212884"/>
                  </a:cubicBezTo>
                  <a:cubicBezTo>
                    <a:pt x="1391126" y="212884"/>
                    <a:pt x="1390174" y="213836"/>
                    <a:pt x="1390174" y="213836"/>
                  </a:cubicBezTo>
                  <a:cubicBezTo>
                    <a:pt x="1386364" y="204311"/>
                    <a:pt x="1384459" y="199549"/>
                    <a:pt x="1384459" y="199549"/>
                  </a:cubicBezTo>
                  <a:cubicBezTo>
                    <a:pt x="1384459" y="199549"/>
                    <a:pt x="1385411" y="205264"/>
                    <a:pt x="1387316" y="215741"/>
                  </a:cubicBezTo>
                  <a:cubicBezTo>
                    <a:pt x="1384459" y="218599"/>
                    <a:pt x="1382554" y="220504"/>
                    <a:pt x="1378744" y="224314"/>
                  </a:cubicBezTo>
                  <a:cubicBezTo>
                    <a:pt x="1374934" y="229076"/>
                    <a:pt x="1371124" y="233839"/>
                    <a:pt x="1367314" y="240506"/>
                  </a:cubicBezTo>
                  <a:cubicBezTo>
                    <a:pt x="1363504" y="230029"/>
                    <a:pt x="1358741" y="219551"/>
                    <a:pt x="1354931" y="209074"/>
                  </a:cubicBezTo>
                  <a:cubicBezTo>
                    <a:pt x="1354931" y="199549"/>
                    <a:pt x="1354931" y="191929"/>
                    <a:pt x="1354931" y="185261"/>
                  </a:cubicBezTo>
                  <a:cubicBezTo>
                    <a:pt x="1354931" y="167164"/>
                    <a:pt x="1354931" y="157639"/>
                    <a:pt x="1354931" y="157639"/>
                  </a:cubicBezTo>
                  <a:cubicBezTo>
                    <a:pt x="1354931" y="157639"/>
                    <a:pt x="1353026" y="168116"/>
                    <a:pt x="1351121" y="185261"/>
                  </a:cubicBezTo>
                  <a:cubicBezTo>
                    <a:pt x="1350169" y="189071"/>
                    <a:pt x="1350169" y="192881"/>
                    <a:pt x="1349216" y="197644"/>
                  </a:cubicBezTo>
                  <a:cubicBezTo>
                    <a:pt x="1347311" y="193834"/>
                    <a:pt x="1345406" y="190024"/>
                    <a:pt x="1343501" y="186214"/>
                  </a:cubicBezTo>
                  <a:cubicBezTo>
                    <a:pt x="1343501" y="181451"/>
                    <a:pt x="1344454" y="175736"/>
                    <a:pt x="1344454" y="171926"/>
                  </a:cubicBezTo>
                  <a:cubicBezTo>
                    <a:pt x="1344454" y="166211"/>
                    <a:pt x="1344454" y="161449"/>
                    <a:pt x="1344454" y="157639"/>
                  </a:cubicBezTo>
                  <a:cubicBezTo>
                    <a:pt x="1344454" y="151924"/>
                    <a:pt x="1345406" y="147161"/>
                    <a:pt x="1345406" y="142399"/>
                  </a:cubicBezTo>
                  <a:cubicBezTo>
                    <a:pt x="1346359" y="129064"/>
                    <a:pt x="1346359" y="120491"/>
                    <a:pt x="1346359" y="120491"/>
                  </a:cubicBezTo>
                  <a:cubicBezTo>
                    <a:pt x="1346359" y="120491"/>
                    <a:pt x="1344454" y="128111"/>
                    <a:pt x="1341596" y="141446"/>
                  </a:cubicBezTo>
                  <a:cubicBezTo>
                    <a:pt x="1340644" y="148114"/>
                    <a:pt x="1338739" y="156686"/>
                    <a:pt x="1336834" y="166211"/>
                  </a:cubicBezTo>
                  <a:cubicBezTo>
                    <a:pt x="1336834" y="167164"/>
                    <a:pt x="1336834" y="168116"/>
                    <a:pt x="1335881" y="169069"/>
                  </a:cubicBezTo>
                  <a:cubicBezTo>
                    <a:pt x="1333024" y="162401"/>
                    <a:pt x="1330166" y="156686"/>
                    <a:pt x="1327309" y="150971"/>
                  </a:cubicBezTo>
                  <a:cubicBezTo>
                    <a:pt x="1299686" y="91916"/>
                    <a:pt x="1280636" y="53816"/>
                    <a:pt x="1280636" y="53816"/>
                  </a:cubicBezTo>
                  <a:cubicBezTo>
                    <a:pt x="1280636" y="53816"/>
                    <a:pt x="1293971" y="94774"/>
                    <a:pt x="1317784" y="155734"/>
                  </a:cubicBezTo>
                  <a:cubicBezTo>
                    <a:pt x="1322546" y="168116"/>
                    <a:pt x="1327309" y="180499"/>
                    <a:pt x="1332071" y="193834"/>
                  </a:cubicBezTo>
                  <a:cubicBezTo>
                    <a:pt x="1332071" y="195739"/>
                    <a:pt x="1332071" y="196691"/>
                    <a:pt x="1331119" y="197644"/>
                  </a:cubicBezTo>
                  <a:cubicBezTo>
                    <a:pt x="1329214" y="209074"/>
                    <a:pt x="1327309" y="222409"/>
                    <a:pt x="1326356" y="235744"/>
                  </a:cubicBezTo>
                  <a:cubicBezTo>
                    <a:pt x="1324451" y="249079"/>
                    <a:pt x="1323499" y="263366"/>
                    <a:pt x="1321594" y="277654"/>
                  </a:cubicBezTo>
                  <a:cubicBezTo>
                    <a:pt x="1321594" y="283369"/>
                    <a:pt x="1320641" y="288131"/>
                    <a:pt x="1319689" y="293846"/>
                  </a:cubicBezTo>
                  <a:cubicBezTo>
                    <a:pt x="1318736" y="292894"/>
                    <a:pt x="1318736" y="291941"/>
                    <a:pt x="1317784" y="290989"/>
                  </a:cubicBezTo>
                  <a:cubicBezTo>
                    <a:pt x="1317784" y="289084"/>
                    <a:pt x="1317784" y="289084"/>
                    <a:pt x="1317784" y="289084"/>
                  </a:cubicBezTo>
                  <a:cubicBezTo>
                    <a:pt x="1317784" y="289084"/>
                    <a:pt x="1317784" y="290036"/>
                    <a:pt x="1316831" y="290989"/>
                  </a:cubicBezTo>
                  <a:cubicBezTo>
                    <a:pt x="1316831" y="290036"/>
                    <a:pt x="1315879" y="289084"/>
                    <a:pt x="1315879" y="288131"/>
                  </a:cubicBezTo>
                  <a:cubicBezTo>
                    <a:pt x="1314926" y="287179"/>
                    <a:pt x="1314926" y="286226"/>
                    <a:pt x="1313974" y="285274"/>
                  </a:cubicBezTo>
                  <a:cubicBezTo>
                    <a:pt x="1315879" y="259556"/>
                    <a:pt x="1316831" y="244316"/>
                    <a:pt x="1316831" y="244316"/>
                  </a:cubicBezTo>
                  <a:cubicBezTo>
                    <a:pt x="1316831" y="244316"/>
                    <a:pt x="1313974" y="256699"/>
                    <a:pt x="1309211" y="277654"/>
                  </a:cubicBezTo>
                  <a:cubicBezTo>
                    <a:pt x="1305401" y="271939"/>
                    <a:pt x="1302544" y="266224"/>
                    <a:pt x="1298734" y="260509"/>
                  </a:cubicBezTo>
                  <a:cubicBezTo>
                    <a:pt x="1304449" y="235744"/>
                    <a:pt x="1310164" y="213836"/>
                    <a:pt x="1313974" y="199549"/>
                  </a:cubicBezTo>
                  <a:cubicBezTo>
                    <a:pt x="1317784" y="182404"/>
                    <a:pt x="1319689" y="172879"/>
                    <a:pt x="1319689" y="172879"/>
                  </a:cubicBezTo>
                  <a:cubicBezTo>
                    <a:pt x="1319689" y="172879"/>
                    <a:pt x="1307306" y="202406"/>
                    <a:pt x="1291114" y="249079"/>
                  </a:cubicBezTo>
                  <a:cubicBezTo>
                    <a:pt x="1287304" y="243364"/>
                    <a:pt x="1284446" y="238601"/>
                    <a:pt x="1281589" y="234791"/>
                  </a:cubicBezTo>
                  <a:cubicBezTo>
                    <a:pt x="1273016" y="222409"/>
                    <a:pt x="1267301" y="215741"/>
                    <a:pt x="1267301" y="215741"/>
                  </a:cubicBezTo>
                  <a:cubicBezTo>
                    <a:pt x="1267301" y="215741"/>
                    <a:pt x="1270159" y="222409"/>
                    <a:pt x="1275874" y="232886"/>
                  </a:cubicBezTo>
                  <a:cubicBezTo>
                    <a:pt x="1274921" y="234791"/>
                    <a:pt x="1273969" y="238601"/>
                    <a:pt x="1272064" y="243364"/>
                  </a:cubicBezTo>
                  <a:cubicBezTo>
                    <a:pt x="1268254" y="237649"/>
                    <a:pt x="1264444" y="231934"/>
                    <a:pt x="1261586" y="227171"/>
                  </a:cubicBezTo>
                  <a:cubicBezTo>
                    <a:pt x="1257776" y="221456"/>
                    <a:pt x="1253014" y="215741"/>
                    <a:pt x="1249204" y="210979"/>
                  </a:cubicBezTo>
                  <a:cubicBezTo>
                    <a:pt x="1248251" y="210026"/>
                    <a:pt x="1248251" y="209074"/>
                    <a:pt x="1247299" y="208121"/>
                  </a:cubicBezTo>
                  <a:cubicBezTo>
                    <a:pt x="1250156" y="203359"/>
                    <a:pt x="1251109" y="199549"/>
                    <a:pt x="1251109" y="199549"/>
                  </a:cubicBezTo>
                  <a:cubicBezTo>
                    <a:pt x="1251109" y="199549"/>
                    <a:pt x="1249204" y="202406"/>
                    <a:pt x="1246346" y="206216"/>
                  </a:cubicBezTo>
                  <a:cubicBezTo>
                    <a:pt x="1239679" y="197644"/>
                    <a:pt x="1233964" y="190024"/>
                    <a:pt x="1229201" y="184309"/>
                  </a:cubicBezTo>
                  <a:cubicBezTo>
                    <a:pt x="1217771" y="170974"/>
                    <a:pt x="1211104" y="162401"/>
                    <a:pt x="1211104" y="162401"/>
                  </a:cubicBezTo>
                  <a:cubicBezTo>
                    <a:pt x="1211104" y="162401"/>
                    <a:pt x="1216819" y="170974"/>
                    <a:pt x="1226344" y="186214"/>
                  </a:cubicBezTo>
                  <a:cubicBezTo>
                    <a:pt x="1231106" y="192881"/>
                    <a:pt x="1235869" y="202406"/>
                    <a:pt x="1242536" y="211931"/>
                  </a:cubicBezTo>
                  <a:cubicBezTo>
                    <a:pt x="1240631" y="214789"/>
                    <a:pt x="1238726" y="217646"/>
                    <a:pt x="1236821" y="220504"/>
                  </a:cubicBezTo>
                  <a:cubicBezTo>
                    <a:pt x="1235869" y="222409"/>
                    <a:pt x="1234916" y="224314"/>
                    <a:pt x="1233011" y="226219"/>
                  </a:cubicBezTo>
                  <a:cubicBezTo>
                    <a:pt x="1233011" y="221456"/>
                    <a:pt x="1232059" y="217646"/>
                    <a:pt x="1231106" y="212884"/>
                  </a:cubicBezTo>
                  <a:cubicBezTo>
                    <a:pt x="1231106" y="211931"/>
                    <a:pt x="1230154" y="210026"/>
                    <a:pt x="1228249" y="209074"/>
                  </a:cubicBezTo>
                  <a:cubicBezTo>
                    <a:pt x="1228249" y="209074"/>
                    <a:pt x="1227296" y="209074"/>
                    <a:pt x="1226344" y="209074"/>
                  </a:cubicBezTo>
                  <a:cubicBezTo>
                    <a:pt x="1225391" y="206216"/>
                    <a:pt x="1224439" y="202406"/>
                    <a:pt x="1223486" y="199549"/>
                  </a:cubicBezTo>
                  <a:cubicBezTo>
                    <a:pt x="1218724" y="187166"/>
                    <a:pt x="1215866" y="179546"/>
                    <a:pt x="1215866" y="179546"/>
                  </a:cubicBezTo>
                  <a:cubicBezTo>
                    <a:pt x="1215866" y="179546"/>
                    <a:pt x="1216819" y="187166"/>
                    <a:pt x="1219676" y="200501"/>
                  </a:cubicBezTo>
                  <a:cubicBezTo>
                    <a:pt x="1220629" y="204311"/>
                    <a:pt x="1220629" y="208121"/>
                    <a:pt x="1221581" y="211931"/>
                  </a:cubicBezTo>
                  <a:cubicBezTo>
                    <a:pt x="1221581" y="212884"/>
                    <a:pt x="1220629" y="212884"/>
                    <a:pt x="1220629" y="213836"/>
                  </a:cubicBezTo>
                  <a:cubicBezTo>
                    <a:pt x="1214914" y="208121"/>
                    <a:pt x="1211104" y="203359"/>
                    <a:pt x="1207294" y="200501"/>
                  </a:cubicBezTo>
                  <a:cubicBezTo>
                    <a:pt x="1203484" y="197644"/>
                    <a:pt x="1201579" y="195739"/>
                    <a:pt x="1201579" y="195739"/>
                  </a:cubicBezTo>
                  <a:cubicBezTo>
                    <a:pt x="1201579" y="195739"/>
                    <a:pt x="1203484" y="197644"/>
                    <a:pt x="1206341" y="201454"/>
                  </a:cubicBezTo>
                  <a:cubicBezTo>
                    <a:pt x="1209199" y="205264"/>
                    <a:pt x="1213009" y="210979"/>
                    <a:pt x="1217771" y="217646"/>
                  </a:cubicBezTo>
                  <a:lnTo>
                    <a:pt x="1217771" y="217646"/>
                  </a:lnTo>
                  <a:cubicBezTo>
                    <a:pt x="1216819" y="222409"/>
                    <a:pt x="1216819" y="227171"/>
                    <a:pt x="1216819" y="231934"/>
                  </a:cubicBezTo>
                  <a:cubicBezTo>
                    <a:pt x="1207294" y="223361"/>
                    <a:pt x="1202531" y="219551"/>
                    <a:pt x="1202531" y="219551"/>
                  </a:cubicBezTo>
                  <a:cubicBezTo>
                    <a:pt x="1202531" y="219551"/>
                    <a:pt x="1207294" y="226219"/>
                    <a:pt x="1215866" y="236696"/>
                  </a:cubicBezTo>
                  <a:cubicBezTo>
                    <a:pt x="1215866" y="240506"/>
                    <a:pt x="1214914" y="245269"/>
                    <a:pt x="1214914" y="249079"/>
                  </a:cubicBezTo>
                  <a:cubicBezTo>
                    <a:pt x="1214914" y="250984"/>
                    <a:pt x="1214914" y="252889"/>
                    <a:pt x="1214914" y="255746"/>
                  </a:cubicBezTo>
                  <a:cubicBezTo>
                    <a:pt x="1214914" y="253841"/>
                    <a:pt x="1213961" y="252889"/>
                    <a:pt x="1213961" y="250984"/>
                  </a:cubicBezTo>
                  <a:cubicBezTo>
                    <a:pt x="1213961" y="250984"/>
                    <a:pt x="1213961" y="250031"/>
                    <a:pt x="1213961" y="250031"/>
                  </a:cubicBezTo>
                  <a:cubicBezTo>
                    <a:pt x="1213961" y="249079"/>
                    <a:pt x="1214914" y="249079"/>
                    <a:pt x="1214914" y="249079"/>
                  </a:cubicBezTo>
                  <a:cubicBezTo>
                    <a:pt x="1214914" y="249079"/>
                    <a:pt x="1214914" y="249079"/>
                    <a:pt x="1213961" y="250031"/>
                  </a:cubicBezTo>
                  <a:cubicBezTo>
                    <a:pt x="1212056" y="242411"/>
                    <a:pt x="1209199" y="235744"/>
                    <a:pt x="1207294" y="229076"/>
                  </a:cubicBezTo>
                  <a:cubicBezTo>
                    <a:pt x="1204436" y="222409"/>
                    <a:pt x="1202531" y="216694"/>
                    <a:pt x="1200626" y="212884"/>
                  </a:cubicBezTo>
                  <a:cubicBezTo>
                    <a:pt x="1195864" y="204311"/>
                    <a:pt x="1193959" y="198596"/>
                    <a:pt x="1193959" y="198596"/>
                  </a:cubicBezTo>
                  <a:cubicBezTo>
                    <a:pt x="1193959" y="198596"/>
                    <a:pt x="1194911" y="204311"/>
                    <a:pt x="1196816" y="213836"/>
                  </a:cubicBezTo>
                  <a:cubicBezTo>
                    <a:pt x="1197769" y="218599"/>
                    <a:pt x="1198721" y="224314"/>
                    <a:pt x="1200626" y="230981"/>
                  </a:cubicBezTo>
                  <a:cubicBezTo>
                    <a:pt x="1201579" y="237649"/>
                    <a:pt x="1202531" y="245269"/>
                    <a:pt x="1204436" y="252889"/>
                  </a:cubicBezTo>
                  <a:cubicBezTo>
                    <a:pt x="1204436" y="254794"/>
                    <a:pt x="1205389" y="256699"/>
                    <a:pt x="1205389" y="258604"/>
                  </a:cubicBezTo>
                  <a:cubicBezTo>
                    <a:pt x="1202531" y="251936"/>
                    <a:pt x="1199674" y="245269"/>
                    <a:pt x="1196816" y="239554"/>
                  </a:cubicBezTo>
                  <a:cubicBezTo>
                    <a:pt x="1193959" y="233839"/>
                    <a:pt x="1191101" y="229076"/>
                    <a:pt x="1189196" y="224314"/>
                  </a:cubicBezTo>
                  <a:cubicBezTo>
                    <a:pt x="1184434" y="216694"/>
                    <a:pt x="1181576" y="211931"/>
                    <a:pt x="1181576" y="211931"/>
                  </a:cubicBezTo>
                  <a:cubicBezTo>
                    <a:pt x="1181576" y="211931"/>
                    <a:pt x="1183481" y="216694"/>
                    <a:pt x="1185386" y="225266"/>
                  </a:cubicBezTo>
                  <a:cubicBezTo>
                    <a:pt x="1187291" y="230029"/>
                    <a:pt x="1188244" y="234791"/>
                    <a:pt x="1190149" y="241459"/>
                  </a:cubicBezTo>
                  <a:cubicBezTo>
                    <a:pt x="1192054" y="247174"/>
                    <a:pt x="1193006" y="254794"/>
                    <a:pt x="1194911" y="262414"/>
                  </a:cubicBezTo>
                  <a:cubicBezTo>
                    <a:pt x="1195864" y="267176"/>
                    <a:pt x="1196816" y="271939"/>
                    <a:pt x="1197769" y="276701"/>
                  </a:cubicBezTo>
                  <a:cubicBezTo>
                    <a:pt x="1196816" y="279559"/>
                    <a:pt x="1194911" y="281464"/>
                    <a:pt x="1193959" y="284321"/>
                  </a:cubicBezTo>
                  <a:cubicBezTo>
                    <a:pt x="1193959" y="284321"/>
                    <a:pt x="1193959" y="283369"/>
                    <a:pt x="1193959" y="283369"/>
                  </a:cubicBezTo>
                  <a:cubicBezTo>
                    <a:pt x="1193959" y="282416"/>
                    <a:pt x="1193006" y="280511"/>
                    <a:pt x="1193006" y="279559"/>
                  </a:cubicBezTo>
                  <a:cubicBezTo>
                    <a:pt x="1193959" y="277654"/>
                    <a:pt x="1193959" y="276701"/>
                    <a:pt x="1193959" y="276701"/>
                  </a:cubicBezTo>
                  <a:cubicBezTo>
                    <a:pt x="1193959" y="276701"/>
                    <a:pt x="1193959" y="277654"/>
                    <a:pt x="1193006" y="278606"/>
                  </a:cubicBezTo>
                  <a:cubicBezTo>
                    <a:pt x="1190149" y="268129"/>
                    <a:pt x="1187291" y="258604"/>
                    <a:pt x="1184434" y="250984"/>
                  </a:cubicBezTo>
                  <a:cubicBezTo>
                    <a:pt x="1179671" y="239554"/>
                    <a:pt x="1176814" y="231934"/>
                    <a:pt x="1174909" y="227171"/>
                  </a:cubicBezTo>
                  <a:cubicBezTo>
                    <a:pt x="1174909" y="226219"/>
                    <a:pt x="1174909" y="224314"/>
                    <a:pt x="1174909" y="223361"/>
                  </a:cubicBezTo>
                  <a:cubicBezTo>
                    <a:pt x="1174909" y="212884"/>
                    <a:pt x="1175861" y="204311"/>
                    <a:pt x="1175861" y="196691"/>
                  </a:cubicBezTo>
                  <a:cubicBezTo>
                    <a:pt x="1175861" y="182404"/>
                    <a:pt x="1174909" y="173831"/>
                    <a:pt x="1174909" y="173831"/>
                  </a:cubicBezTo>
                  <a:cubicBezTo>
                    <a:pt x="1174909" y="173831"/>
                    <a:pt x="1173956" y="182404"/>
                    <a:pt x="1172051" y="196691"/>
                  </a:cubicBezTo>
                  <a:cubicBezTo>
                    <a:pt x="1171099" y="204311"/>
                    <a:pt x="1169194" y="212884"/>
                    <a:pt x="1168241" y="223361"/>
                  </a:cubicBezTo>
                  <a:cubicBezTo>
                    <a:pt x="1168241" y="224314"/>
                    <a:pt x="1168241" y="225266"/>
                    <a:pt x="1168241" y="226219"/>
                  </a:cubicBezTo>
                  <a:cubicBezTo>
                    <a:pt x="1167289" y="229076"/>
                    <a:pt x="1165384" y="232886"/>
                    <a:pt x="1162526" y="238601"/>
                  </a:cubicBezTo>
                  <a:cubicBezTo>
                    <a:pt x="1161574" y="230981"/>
                    <a:pt x="1160621" y="223361"/>
                    <a:pt x="1158716" y="215741"/>
                  </a:cubicBezTo>
                  <a:cubicBezTo>
                    <a:pt x="1156811" y="206216"/>
                    <a:pt x="1153954" y="197644"/>
                    <a:pt x="1152049" y="189071"/>
                  </a:cubicBezTo>
                  <a:cubicBezTo>
                    <a:pt x="1143476" y="155734"/>
                    <a:pt x="1136809" y="133826"/>
                    <a:pt x="1136809" y="133826"/>
                  </a:cubicBezTo>
                  <a:cubicBezTo>
                    <a:pt x="1136809" y="133826"/>
                    <a:pt x="1137761" y="156686"/>
                    <a:pt x="1140619" y="190024"/>
                  </a:cubicBezTo>
                  <a:cubicBezTo>
                    <a:pt x="1141571" y="198596"/>
                    <a:pt x="1142524" y="208121"/>
                    <a:pt x="1143476" y="217646"/>
                  </a:cubicBezTo>
                  <a:cubicBezTo>
                    <a:pt x="1144429" y="227171"/>
                    <a:pt x="1144429" y="237649"/>
                    <a:pt x="1146334" y="248126"/>
                  </a:cubicBezTo>
                  <a:cubicBezTo>
                    <a:pt x="1146334" y="252889"/>
                    <a:pt x="1147286" y="256699"/>
                    <a:pt x="1147286" y="261461"/>
                  </a:cubicBezTo>
                  <a:cubicBezTo>
                    <a:pt x="1147286" y="261461"/>
                    <a:pt x="1147286" y="261461"/>
                    <a:pt x="1147286" y="261461"/>
                  </a:cubicBezTo>
                  <a:cubicBezTo>
                    <a:pt x="1147286" y="259556"/>
                    <a:pt x="1147286" y="258604"/>
                    <a:pt x="1147286" y="258604"/>
                  </a:cubicBezTo>
                  <a:cubicBezTo>
                    <a:pt x="1147286" y="258604"/>
                    <a:pt x="1147286" y="259556"/>
                    <a:pt x="1147286" y="260509"/>
                  </a:cubicBezTo>
                  <a:cubicBezTo>
                    <a:pt x="1146334" y="257651"/>
                    <a:pt x="1144429" y="254794"/>
                    <a:pt x="1143476" y="251936"/>
                  </a:cubicBezTo>
                  <a:cubicBezTo>
                    <a:pt x="1142524" y="250984"/>
                    <a:pt x="1142524" y="250031"/>
                    <a:pt x="1141571" y="249079"/>
                  </a:cubicBezTo>
                  <a:cubicBezTo>
                    <a:pt x="1141571" y="242411"/>
                    <a:pt x="1141571" y="237649"/>
                    <a:pt x="1141571" y="237649"/>
                  </a:cubicBezTo>
                  <a:cubicBezTo>
                    <a:pt x="1141571" y="237649"/>
                    <a:pt x="1140619" y="240506"/>
                    <a:pt x="1139666" y="246221"/>
                  </a:cubicBezTo>
                  <a:cubicBezTo>
                    <a:pt x="1136809" y="241459"/>
                    <a:pt x="1134904" y="236696"/>
                    <a:pt x="1132046" y="231934"/>
                  </a:cubicBezTo>
                  <a:cubicBezTo>
                    <a:pt x="1132046" y="231934"/>
                    <a:pt x="1132046" y="230981"/>
                    <a:pt x="1132046" y="230981"/>
                  </a:cubicBezTo>
                  <a:cubicBezTo>
                    <a:pt x="1128236" y="211931"/>
                    <a:pt x="1124426" y="193834"/>
                    <a:pt x="1120616" y="177641"/>
                  </a:cubicBezTo>
                  <a:cubicBezTo>
                    <a:pt x="1116806" y="161449"/>
                    <a:pt x="1113949" y="146209"/>
                    <a:pt x="1110139" y="132874"/>
                  </a:cubicBezTo>
                  <a:cubicBezTo>
                    <a:pt x="1106329" y="119539"/>
                    <a:pt x="1103471" y="108109"/>
                    <a:pt x="1100614" y="98584"/>
                  </a:cubicBezTo>
                  <a:cubicBezTo>
                    <a:pt x="1094899" y="79534"/>
                    <a:pt x="1092041" y="69056"/>
                    <a:pt x="1092041" y="69056"/>
                  </a:cubicBezTo>
                  <a:cubicBezTo>
                    <a:pt x="1092041" y="69056"/>
                    <a:pt x="1093946" y="80486"/>
                    <a:pt x="1096804" y="99536"/>
                  </a:cubicBezTo>
                  <a:cubicBezTo>
                    <a:pt x="1098709" y="109061"/>
                    <a:pt x="1100614" y="121444"/>
                    <a:pt x="1103471" y="134779"/>
                  </a:cubicBezTo>
                  <a:cubicBezTo>
                    <a:pt x="1106329" y="148114"/>
                    <a:pt x="1108234" y="163354"/>
                    <a:pt x="1110139" y="180499"/>
                  </a:cubicBezTo>
                  <a:cubicBezTo>
                    <a:pt x="1111091" y="186214"/>
                    <a:pt x="1112044" y="192881"/>
                    <a:pt x="1112996" y="199549"/>
                  </a:cubicBezTo>
                  <a:cubicBezTo>
                    <a:pt x="1112044" y="197644"/>
                    <a:pt x="1111091" y="196691"/>
                    <a:pt x="1110139" y="194786"/>
                  </a:cubicBezTo>
                  <a:cubicBezTo>
                    <a:pt x="1109186" y="192881"/>
                    <a:pt x="1107281" y="190976"/>
                    <a:pt x="1106329" y="190024"/>
                  </a:cubicBezTo>
                  <a:cubicBezTo>
                    <a:pt x="1106329" y="189071"/>
                    <a:pt x="1106329" y="189071"/>
                    <a:pt x="1105376" y="188119"/>
                  </a:cubicBezTo>
                  <a:cubicBezTo>
                    <a:pt x="1101566" y="177641"/>
                    <a:pt x="1098709" y="168116"/>
                    <a:pt x="1095851" y="160496"/>
                  </a:cubicBezTo>
                  <a:cubicBezTo>
                    <a:pt x="1090136" y="145256"/>
                    <a:pt x="1087279" y="136684"/>
                    <a:pt x="1087279" y="136684"/>
                  </a:cubicBezTo>
                  <a:cubicBezTo>
                    <a:pt x="1087279" y="136684"/>
                    <a:pt x="1089184" y="145256"/>
                    <a:pt x="1092041" y="161449"/>
                  </a:cubicBezTo>
                  <a:cubicBezTo>
                    <a:pt x="1093946" y="169069"/>
                    <a:pt x="1095851" y="178594"/>
                    <a:pt x="1098709" y="190024"/>
                  </a:cubicBezTo>
                  <a:cubicBezTo>
                    <a:pt x="1100614" y="197644"/>
                    <a:pt x="1102519" y="207169"/>
                    <a:pt x="1103471" y="215741"/>
                  </a:cubicBezTo>
                  <a:cubicBezTo>
                    <a:pt x="1099661" y="206216"/>
                    <a:pt x="1097756" y="200501"/>
                    <a:pt x="1097756" y="200501"/>
                  </a:cubicBezTo>
                  <a:cubicBezTo>
                    <a:pt x="1097756" y="200501"/>
                    <a:pt x="1099661" y="209074"/>
                    <a:pt x="1102519" y="224314"/>
                  </a:cubicBezTo>
                  <a:cubicBezTo>
                    <a:pt x="1100614" y="227171"/>
                    <a:pt x="1097756" y="230981"/>
                    <a:pt x="1094899" y="233839"/>
                  </a:cubicBezTo>
                  <a:cubicBezTo>
                    <a:pt x="1092994" y="225266"/>
                    <a:pt x="1091089" y="216694"/>
                    <a:pt x="1089184" y="209074"/>
                  </a:cubicBezTo>
                  <a:cubicBezTo>
                    <a:pt x="1086326" y="182404"/>
                    <a:pt x="1084421" y="166211"/>
                    <a:pt x="1084421" y="166211"/>
                  </a:cubicBezTo>
                  <a:cubicBezTo>
                    <a:pt x="1084421" y="166211"/>
                    <a:pt x="1084421" y="172879"/>
                    <a:pt x="1083469" y="184309"/>
                  </a:cubicBezTo>
                  <a:cubicBezTo>
                    <a:pt x="1080611" y="171926"/>
                    <a:pt x="1077754" y="160496"/>
                    <a:pt x="1073944" y="149066"/>
                  </a:cubicBezTo>
                  <a:cubicBezTo>
                    <a:pt x="1071086" y="140494"/>
                    <a:pt x="1069181" y="131921"/>
                    <a:pt x="1066324" y="123349"/>
                  </a:cubicBezTo>
                  <a:cubicBezTo>
                    <a:pt x="1072991" y="105251"/>
                    <a:pt x="1075849" y="94774"/>
                    <a:pt x="1075849" y="94774"/>
                  </a:cubicBezTo>
                  <a:cubicBezTo>
                    <a:pt x="1075849" y="94774"/>
                    <a:pt x="1072039" y="103346"/>
                    <a:pt x="1064419" y="119539"/>
                  </a:cubicBezTo>
                  <a:cubicBezTo>
                    <a:pt x="1062514" y="112871"/>
                    <a:pt x="1059656" y="106204"/>
                    <a:pt x="1057751" y="100489"/>
                  </a:cubicBezTo>
                  <a:cubicBezTo>
                    <a:pt x="1054894" y="92869"/>
                    <a:pt x="1052036" y="85249"/>
                    <a:pt x="1050131" y="78581"/>
                  </a:cubicBezTo>
                  <a:cubicBezTo>
                    <a:pt x="1047274" y="71914"/>
                    <a:pt x="1044416" y="65246"/>
                    <a:pt x="1042511" y="59531"/>
                  </a:cubicBezTo>
                  <a:cubicBezTo>
                    <a:pt x="1037749" y="47149"/>
                    <a:pt x="1032986" y="36671"/>
                    <a:pt x="1029176" y="28099"/>
                  </a:cubicBezTo>
                  <a:cubicBezTo>
                    <a:pt x="1017746" y="16669"/>
                    <a:pt x="1012984" y="7144"/>
                    <a:pt x="1012984" y="7144"/>
                  </a:cubicBezTo>
                  <a:cubicBezTo>
                    <a:pt x="1012984" y="7144"/>
                    <a:pt x="1016794" y="17621"/>
                    <a:pt x="1022509" y="34766"/>
                  </a:cubicBezTo>
                  <a:cubicBezTo>
                    <a:pt x="1025366" y="43339"/>
                    <a:pt x="1029176" y="54769"/>
                    <a:pt x="1032986" y="67151"/>
                  </a:cubicBezTo>
                  <a:cubicBezTo>
                    <a:pt x="1034891" y="73819"/>
                    <a:pt x="1036796" y="79534"/>
                    <a:pt x="1038701" y="87154"/>
                  </a:cubicBezTo>
                  <a:cubicBezTo>
                    <a:pt x="1040606" y="93821"/>
                    <a:pt x="1042511" y="101441"/>
                    <a:pt x="1044416" y="109061"/>
                  </a:cubicBezTo>
                  <a:cubicBezTo>
                    <a:pt x="1044416" y="109061"/>
                    <a:pt x="1044416" y="110014"/>
                    <a:pt x="1044416" y="110014"/>
                  </a:cubicBezTo>
                  <a:cubicBezTo>
                    <a:pt x="1039654" y="101441"/>
                    <a:pt x="1037749" y="96679"/>
                    <a:pt x="1037749" y="96679"/>
                  </a:cubicBezTo>
                  <a:cubicBezTo>
                    <a:pt x="1037749" y="96679"/>
                    <a:pt x="1039654" y="104299"/>
                    <a:pt x="1044416" y="117634"/>
                  </a:cubicBezTo>
                  <a:cubicBezTo>
                    <a:pt x="1046321" y="124301"/>
                    <a:pt x="1049179" y="131921"/>
                    <a:pt x="1051084" y="141446"/>
                  </a:cubicBezTo>
                  <a:cubicBezTo>
                    <a:pt x="1051084" y="143351"/>
                    <a:pt x="1052036" y="144304"/>
                    <a:pt x="1052036" y="146209"/>
                  </a:cubicBezTo>
                  <a:cubicBezTo>
                    <a:pt x="1048226" y="153829"/>
                    <a:pt x="1043464" y="163354"/>
                    <a:pt x="1037749" y="172879"/>
                  </a:cubicBezTo>
                  <a:cubicBezTo>
                    <a:pt x="1033939" y="180499"/>
                    <a:pt x="1029176" y="188119"/>
                    <a:pt x="1024414" y="195739"/>
                  </a:cubicBezTo>
                  <a:cubicBezTo>
                    <a:pt x="1024414" y="194786"/>
                    <a:pt x="1023461" y="193834"/>
                    <a:pt x="1023461" y="192881"/>
                  </a:cubicBezTo>
                  <a:cubicBezTo>
                    <a:pt x="1023461" y="190024"/>
                    <a:pt x="1023461" y="187166"/>
                    <a:pt x="1023461" y="184309"/>
                  </a:cubicBezTo>
                  <a:cubicBezTo>
                    <a:pt x="1024414" y="169069"/>
                    <a:pt x="1024414" y="154781"/>
                    <a:pt x="1024414" y="142399"/>
                  </a:cubicBezTo>
                  <a:cubicBezTo>
                    <a:pt x="1024414" y="130016"/>
                    <a:pt x="1024414" y="119539"/>
                    <a:pt x="1023461" y="110014"/>
                  </a:cubicBezTo>
                  <a:cubicBezTo>
                    <a:pt x="1023461" y="101441"/>
                    <a:pt x="1022509" y="93821"/>
                    <a:pt x="1021556" y="89059"/>
                  </a:cubicBezTo>
                  <a:cubicBezTo>
                    <a:pt x="1020604" y="84296"/>
                    <a:pt x="1020604" y="81439"/>
                    <a:pt x="1020604" y="81439"/>
                  </a:cubicBezTo>
                  <a:cubicBezTo>
                    <a:pt x="1020604" y="81439"/>
                    <a:pt x="1020604" y="84296"/>
                    <a:pt x="1020604" y="89059"/>
                  </a:cubicBezTo>
                  <a:cubicBezTo>
                    <a:pt x="1020604" y="93821"/>
                    <a:pt x="1019651" y="100489"/>
                    <a:pt x="1019651" y="110014"/>
                  </a:cubicBezTo>
                  <a:cubicBezTo>
                    <a:pt x="1018699" y="124301"/>
                    <a:pt x="1016794" y="142399"/>
                    <a:pt x="1014889" y="165259"/>
                  </a:cubicBezTo>
                  <a:cubicBezTo>
                    <a:pt x="1013936" y="162401"/>
                    <a:pt x="1013936" y="161449"/>
                    <a:pt x="1013936" y="161449"/>
                  </a:cubicBezTo>
                  <a:cubicBezTo>
                    <a:pt x="1013936" y="161449"/>
                    <a:pt x="1013936" y="163354"/>
                    <a:pt x="1014889" y="168116"/>
                  </a:cubicBezTo>
                  <a:cubicBezTo>
                    <a:pt x="1013936" y="172879"/>
                    <a:pt x="1013936" y="178594"/>
                    <a:pt x="1012984" y="183356"/>
                  </a:cubicBezTo>
                  <a:cubicBezTo>
                    <a:pt x="1011079" y="196691"/>
                    <a:pt x="1009174" y="210026"/>
                    <a:pt x="1007269" y="224314"/>
                  </a:cubicBezTo>
                  <a:cubicBezTo>
                    <a:pt x="996791" y="242411"/>
                    <a:pt x="984409" y="262414"/>
                    <a:pt x="972026" y="283369"/>
                  </a:cubicBezTo>
                  <a:cubicBezTo>
                    <a:pt x="972026" y="277654"/>
                    <a:pt x="971074" y="273844"/>
                    <a:pt x="971074" y="269081"/>
                  </a:cubicBezTo>
                  <a:cubicBezTo>
                    <a:pt x="972979" y="263366"/>
                    <a:pt x="975836" y="256699"/>
                    <a:pt x="977741" y="251936"/>
                  </a:cubicBezTo>
                  <a:cubicBezTo>
                    <a:pt x="983456" y="235744"/>
                    <a:pt x="989171" y="220504"/>
                    <a:pt x="992981" y="206216"/>
                  </a:cubicBezTo>
                  <a:cubicBezTo>
                    <a:pt x="996791" y="192881"/>
                    <a:pt x="1000601" y="180499"/>
                    <a:pt x="1002506" y="170974"/>
                  </a:cubicBezTo>
                  <a:cubicBezTo>
                    <a:pt x="1007269" y="150971"/>
                    <a:pt x="1009174" y="139541"/>
                    <a:pt x="1009174" y="139541"/>
                  </a:cubicBezTo>
                  <a:cubicBezTo>
                    <a:pt x="1009174" y="139541"/>
                    <a:pt x="1005364" y="150971"/>
                    <a:pt x="998696" y="170021"/>
                  </a:cubicBezTo>
                  <a:cubicBezTo>
                    <a:pt x="995839" y="179546"/>
                    <a:pt x="990124" y="190976"/>
                    <a:pt x="985361" y="204311"/>
                  </a:cubicBezTo>
                  <a:cubicBezTo>
                    <a:pt x="980599" y="217646"/>
                    <a:pt x="972979" y="231934"/>
                    <a:pt x="966311" y="248126"/>
                  </a:cubicBezTo>
                  <a:cubicBezTo>
                    <a:pt x="964406" y="251936"/>
                    <a:pt x="962501" y="255746"/>
                    <a:pt x="960596" y="260509"/>
                  </a:cubicBezTo>
                  <a:cubicBezTo>
                    <a:pt x="961549" y="248126"/>
                    <a:pt x="961549" y="236696"/>
                    <a:pt x="961549" y="225266"/>
                  </a:cubicBezTo>
                  <a:cubicBezTo>
                    <a:pt x="966311" y="212884"/>
                    <a:pt x="969169" y="206216"/>
                    <a:pt x="969169" y="206216"/>
                  </a:cubicBezTo>
                  <a:cubicBezTo>
                    <a:pt x="969169" y="206216"/>
                    <a:pt x="966311" y="210979"/>
                    <a:pt x="961549" y="218599"/>
                  </a:cubicBezTo>
                  <a:cubicBezTo>
                    <a:pt x="961549" y="213836"/>
                    <a:pt x="961549" y="210026"/>
                    <a:pt x="961549" y="206216"/>
                  </a:cubicBezTo>
                  <a:cubicBezTo>
                    <a:pt x="961549" y="182404"/>
                    <a:pt x="960596" y="162401"/>
                    <a:pt x="958691" y="149066"/>
                  </a:cubicBezTo>
                  <a:cubicBezTo>
                    <a:pt x="957739" y="143351"/>
                    <a:pt x="957739" y="138589"/>
                    <a:pt x="956786" y="134779"/>
                  </a:cubicBezTo>
                  <a:cubicBezTo>
                    <a:pt x="956786" y="132874"/>
                    <a:pt x="957739" y="131921"/>
                    <a:pt x="957739" y="131921"/>
                  </a:cubicBezTo>
                  <a:cubicBezTo>
                    <a:pt x="957739" y="131921"/>
                    <a:pt x="957739" y="132874"/>
                    <a:pt x="956786" y="133826"/>
                  </a:cubicBezTo>
                  <a:cubicBezTo>
                    <a:pt x="956786" y="133826"/>
                    <a:pt x="956786" y="132874"/>
                    <a:pt x="956786" y="132874"/>
                  </a:cubicBezTo>
                  <a:cubicBezTo>
                    <a:pt x="955834" y="129064"/>
                    <a:pt x="955834" y="127159"/>
                    <a:pt x="955834" y="127159"/>
                  </a:cubicBezTo>
                  <a:cubicBezTo>
                    <a:pt x="955834" y="127159"/>
                    <a:pt x="955834" y="130969"/>
                    <a:pt x="955834" y="136684"/>
                  </a:cubicBezTo>
                  <a:cubicBezTo>
                    <a:pt x="951071" y="147161"/>
                    <a:pt x="940594" y="171926"/>
                    <a:pt x="927259" y="206216"/>
                  </a:cubicBezTo>
                  <a:cubicBezTo>
                    <a:pt x="927259" y="206216"/>
                    <a:pt x="927259" y="205264"/>
                    <a:pt x="927259" y="205264"/>
                  </a:cubicBezTo>
                  <a:cubicBezTo>
                    <a:pt x="928211" y="196691"/>
                    <a:pt x="929164" y="189071"/>
                    <a:pt x="930116" y="183356"/>
                  </a:cubicBezTo>
                  <a:cubicBezTo>
                    <a:pt x="932021" y="170974"/>
                    <a:pt x="932974" y="164306"/>
                    <a:pt x="932974" y="164306"/>
                  </a:cubicBezTo>
                  <a:cubicBezTo>
                    <a:pt x="932974" y="164306"/>
                    <a:pt x="930116" y="170974"/>
                    <a:pt x="926306" y="183356"/>
                  </a:cubicBezTo>
                  <a:cubicBezTo>
                    <a:pt x="924401" y="189071"/>
                    <a:pt x="922496" y="195739"/>
                    <a:pt x="920591" y="203359"/>
                  </a:cubicBezTo>
                  <a:cubicBezTo>
                    <a:pt x="916781" y="192881"/>
                    <a:pt x="913924" y="182404"/>
                    <a:pt x="910114" y="171926"/>
                  </a:cubicBezTo>
                  <a:cubicBezTo>
                    <a:pt x="909161" y="169069"/>
                    <a:pt x="908209" y="167164"/>
                    <a:pt x="907256" y="164306"/>
                  </a:cubicBezTo>
                  <a:cubicBezTo>
                    <a:pt x="909161" y="161449"/>
                    <a:pt x="910114" y="159544"/>
                    <a:pt x="912019" y="157639"/>
                  </a:cubicBezTo>
                  <a:cubicBezTo>
                    <a:pt x="920591" y="145256"/>
                    <a:pt x="927259" y="133826"/>
                    <a:pt x="933926" y="124301"/>
                  </a:cubicBezTo>
                  <a:cubicBezTo>
                    <a:pt x="946309" y="106204"/>
                    <a:pt x="953929" y="95726"/>
                    <a:pt x="953929" y="95726"/>
                  </a:cubicBezTo>
                  <a:cubicBezTo>
                    <a:pt x="953929" y="95726"/>
                    <a:pt x="945356" y="105251"/>
                    <a:pt x="931069" y="121444"/>
                  </a:cubicBezTo>
                  <a:cubicBezTo>
                    <a:pt x="923449" y="129064"/>
                    <a:pt x="915829" y="140494"/>
                    <a:pt x="906304" y="151924"/>
                  </a:cubicBezTo>
                  <a:cubicBezTo>
                    <a:pt x="905351" y="152876"/>
                    <a:pt x="904399" y="153829"/>
                    <a:pt x="904399" y="154781"/>
                  </a:cubicBezTo>
                  <a:cubicBezTo>
                    <a:pt x="901541" y="147161"/>
                    <a:pt x="898684" y="139541"/>
                    <a:pt x="894874" y="131921"/>
                  </a:cubicBezTo>
                  <a:lnTo>
                    <a:pt x="892016" y="126206"/>
                  </a:lnTo>
                  <a:cubicBezTo>
                    <a:pt x="893921" y="122396"/>
                    <a:pt x="895826" y="118586"/>
                    <a:pt x="897731" y="115729"/>
                  </a:cubicBezTo>
                  <a:cubicBezTo>
                    <a:pt x="905351" y="100489"/>
                    <a:pt x="912019" y="87154"/>
                    <a:pt x="918686" y="77629"/>
                  </a:cubicBezTo>
                  <a:cubicBezTo>
                    <a:pt x="931069" y="56674"/>
                    <a:pt x="937736" y="44291"/>
                    <a:pt x="937736" y="44291"/>
                  </a:cubicBezTo>
                  <a:cubicBezTo>
                    <a:pt x="937736" y="44291"/>
                    <a:pt x="929164" y="55721"/>
                    <a:pt x="914876" y="74771"/>
                  </a:cubicBezTo>
                  <a:cubicBezTo>
                    <a:pt x="907256" y="84296"/>
                    <a:pt x="899636" y="96679"/>
                    <a:pt x="890111" y="110966"/>
                  </a:cubicBezTo>
                  <a:cubicBezTo>
                    <a:pt x="889159" y="112871"/>
                    <a:pt x="887254" y="114776"/>
                    <a:pt x="886301" y="116681"/>
                  </a:cubicBezTo>
                  <a:lnTo>
                    <a:pt x="874871" y="92869"/>
                  </a:lnTo>
                  <a:lnTo>
                    <a:pt x="873919" y="90964"/>
                  </a:lnTo>
                  <a:lnTo>
                    <a:pt x="872966" y="91916"/>
                  </a:lnTo>
                  <a:cubicBezTo>
                    <a:pt x="871061" y="92869"/>
                    <a:pt x="869156" y="93821"/>
                    <a:pt x="868204" y="95726"/>
                  </a:cubicBezTo>
                  <a:cubicBezTo>
                    <a:pt x="867251" y="97631"/>
                    <a:pt x="866299" y="99536"/>
                    <a:pt x="866299" y="101441"/>
                  </a:cubicBezTo>
                  <a:cubicBezTo>
                    <a:pt x="866299" y="105251"/>
                    <a:pt x="867251" y="110014"/>
                    <a:pt x="868204" y="113824"/>
                  </a:cubicBezTo>
                  <a:cubicBezTo>
                    <a:pt x="867251" y="110014"/>
                    <a:pt x="867251" y="106204"/>
                    <a:pt x="868204" y="102394"/>
                  </a:cubicBezTo>
                  <a:cubicBezTo>
                    <a:pt x="868204" y="100489"/>
                    <a:pt x="869156" y="99536"/>
                    <a:pt x="870109" y="97631"/>
                  </a:cubicBezTo>
                  <a:cubicBezTo>
                    <a:pt x="871061" y="96679"/>
                    <a:pt x="872014" y="96679"/>
                    <a:pt x="872966" y="95726"/>
                  </a:cubicBezTo>
                  <a:lnTo>
                    <a:pt x="882491" y="122396"/>
                  </a:lnTo>
                  <a:cubicBezTo>
                    <a:pt x="880586" y="126206"/>
                    <a:pt x="877729" y="129064"/>
                    <a:pt x="875824" y="132874"/>
                  </a:cubicBezTo>
                  <a:cubicBezTo>
                    <a:pt x="871061" y="141446"/>
                    <a:pt x="866299" y="150019"/>
                    <a:pt x="860584" y="159544"/>
                  </a:cubicBezTo>
                  <a:cubicBezTo>
                    <a:pt x="852964" y="172879"/>
                    <a:pt x="845344" y="188119"/>
                    <a:pt x="837724" y="203359"/>
                  </a:cubicBezTo>
                  <a:cubicBezTo>
                    <a:pt x="834866" y="198596"/>
                    <a:pt x="832961" y="195739"/>
                    <a:pt x="832009" y="194786"/>
                  </a:cubicBezTo>
                  <a:cubicBezTo>
                    <a:pt x="834866" y="170974"/>
                    <a:pt x="836771" y="151924"/>
                    <a:pt x="838676" y="137636"/>
                  </a:cubicBezTo>
                  <a:cubicBezTo>
                    <a:pt x="839629" y="123349"/>
                    <a:pt x="840581" y="115729"/>
                    <a:pt x="840581" y="115729"/>
                  </a:cubicBezTo>
                  <a:cubicBezTo>
                    <a:pt x="840581" y="115729"/>
                    <a:pt x="838676" y="123349"/>
                    <a:pt x="834866" y="137636"/>
                  </a:cubicBezTo>
                  <a:cubicBezTo>
                    <a:pt x="831056" y="151924"/>
                    <a:pt x="826294" y="170974"/>
                    <a:pt x="820579" y="194786"/>
                  </a:cubicBezTo>
                  <a:cubicBezTo>
                    <a:pt x="819626" y="197644"/>
                    <a:pt x="819626" y="200501"/>
                    <a:pt x="818674" y="204311"/>
                  </a:cubicBezTo>
                  <a:cubicBezTo>
                    <a:pt x="817721" y="202406"/>
                    <a:pt x="816769" y="199549"/>
                    <a:pt x="815816" y="197644"/>
                  </a:cubicBezTo>
                  <a:cubicBezTo>
                    <a:pt x="810101" y="183356"/>
                    <a:pt x="807244" y="174784"/>
                    <a:pt x="807244" y="174784"/>
                  </a:cubicBezTo>
                  <a:cubicBezTo>
                    <a:pt x="807244" y="174784"/>
                    <a:pt x="809149" y="183356"/>
                    <a:pt x="812006" y="198596"/>
                  </a:cubicBezTo>
                  <a:cubicBezTo>
                    <a:pt x="812959" y="202406"/>
                    <a:pt x="813911" y="206216"/>
                    <a:pt x="814864" y="210979"/>
                  </a:cubicBezTo>
                  <a:cubicBezTo>
                    <a:pt x="814864" y="212884"/>
                    <a:pt x="815816" y="214789"/>
                    <a:pt x="815816" y="216694"/>
                  </a:cubicBezTo>
                  <a:cubicBezTo>
                    <a:pt x="813911" y="224314"/>
                    <a:pt x="812959" y="231934"/>
                    <a:pt x="811054" y="239554"/>
                  </a:cubicBezTo>
                  <a:cubicBezTo>
                    <a:pt x="809149" y="226219"/>
                    <a:pt x="808196" y="219551"/>
                    <a:pt x="808196" y="219551"/>
                  </a:cubicBezTo>
                  <a:cubicBezTo>
                    <a:pt x="808196" y="219551"/>
                    <a:pt x="807244" y="236696"/>
                    <a:pt x="807244" y="264319"/>
                  </a:cubicBezTo>
                  <a:cubicBezTo>
                    <a:pt x="807244" y="265271"/>
                    <a:pt x="807244" y="265271"/>
                    <a:pt x="807244" y="266224"/>
                  </a:cubicBezTo>
                  <a:cubicBezTo>
                    <a:pt x="804386" y="259556"/>
                    <a:pt x="801529" y="252889"/>
                    <a:pt x="798671" y="246221"/>
                  </a:cubicBezTo>
                  <a:cubicBezTo>
                    <a:pt x="799624" y="241459"/>
                    <a:pt x="800576" y="239554"/>
                    <a:pt x="800576" y="239554"/>
                  </a:cubicBezTo>
                  <a:cubicBezTo>
                    <a:pt x="800576" y="239554"/>
                    <a:pt x="799624" y="241459"/>
                    <a:pt x="797719" y="245269"/>
                  </a:cubicBezTo>
                  <a:cubicBezTo>
                    <a:pt x="797719" y="244316"/>
                    <a:pt x="796766" y="243364"/>
                    <a:pt x="796766" y="242411"/>
                  </a:cubicBezTo>
                  <a:cubicBezTo>
                    <a:pt x="795814" y="239554"/>
                    <a:pt x="793909" y="236696"/>
                    <a:pt x="792956" y="233839"/>
                  </a:cubicBezTo>
                  <a:cubicBezTo>
                    <a:pt x="794861" y="229076"/>
                    <a:pt x="795814" y="223361"/>
                    <a:pt x="796766" y="218599"/>
                  </a:cubicBezTo>
                  <a:cubicBezTo>
                    <a:pt x="802481" y="196691"/>
                    <a:pt x="806291" y="177641"/>
                    <a:pt x="809149" y="164306"/>
                  </a:cubicBezTo>
                  <a:cubicBezTo>
                    <a:pt x="811054" y="150971"/>
                    <a:pt x="812959" y="143351"/>
                    <a:pt x="812959" y="143351"/>
                  </a:cubicBezTo>
                  <a:cubicBezTo>
                    <a:pt x="812959" y="143351"/>
                    <a:pt x="810101" y="150971"/>
                    <a:pt x="805339" y="163354"/>
                  </a:cubicBezTo>
                  <a:cubicBezTo>
                    <a:pt x="803434" y="170021"/>
                    <a:pt x="800576" y="177641"/>
                    <a:pt x="796766" y="186214"/>
                  </a:cubicBezTo>
                  <a:cubicBezTo>
                    <a:pt x="793909" y="194786"/>
                    <a:pt x="790099" y="205264"/>
                    <a:pt x="785336" y="215741"/>
                  </a:cubicBezTo>
                  <a:cubicBezTo>
                    <a:pt x="785336" y="216694"/>
                    <a:pt x="784384" y="217646"/>
                    <a:pt x="784384" y="218599"/>
                  </a:cubicBezTo>
                  <a:cubicBezTo>
                    <a:pt x="781526" y="213836"/>
                    <a:pt x="779621" y="209074"/>
                    <a:pt x="776764" y="205264"/>
                  </a:cubicBezTo>
                  <a:cubicBezTo>
                    <a:pt x="775811" y="204311"/>
                    <a:pt x="775811" y="203359"/>
                    <a:pt x="774859" y="202406"/>
                  </a:cubicBezTo>
                  <a:cubicBezTo>
                    <a:pt x="774859" y="202406"/>
                    <a:pt x="774859" y="202406"/>
                    <a:pt x="774859" y="201454"/>
                  </a:cubicBezTo>
                  <a:cubicBezTo>
                    <a:pt x="777716" y="176689"/>
                    <a:pt x="779621" y="156686"/>
                    <a:pt x="780574" y="142399"/>
                  </a:cubicBezTo>
                  <a:cubicBezTo>
                    <a:pt x="781526" y="128111"/>
                    <a:pt x="781526" y="119539"/>
                    <a:pt x="781526" y="119539"/>
                  </a:cubicBezTo>
                  <a:cubicBezTo>
                    <a:pt x="781526" y="119539"/>
                    <a:pt x="779621" y="127159"/>
                    <a:pt x="776764" y="141446"/>
                  </a:cubicBezTo>
                  <a:cubicBezTo>
                    <a:pt x="775811" y="148114"/>
                    <a:pt x="772954" y="156686"/>
                    <a:pt x="771049" y="167164"/>
                  </a:cubicBezTo>
                  <a:cubicBezTo>
                    <a:pt x="769144" y="173831"/>
                    <a:pt x="768191" y="181451"/>
                    <a:pt x="766286" y="189071"/>
                  </a:cubicBezTo>
                  <a:cubicBezTo>
                    <a:pt x="763429" y="185261"/>
                    <a:pt x="760571" y="181451"/>
                    <a:pt x="758666" y="178594"/>
                  </a:cubicBezTo>
                  <a:cubicBezTo>
                    <a:pt x="753904" y="171926"/>
                    <a:pt x="748189" y="166211"/>
                    <a:pt x="745331" y="163354"/>
                  </a:cubicBezTo>
                  <a:cubicBezTo>
                    <a:pt x="742474" y="159544"/>
                    <a:pt x="740569" y="157639"/>
                    <a:pt x="740569" y="157639"/>
                  </a:cubicBezTo>
                  <a:cubicBezTo>
                    <a:pt x="740569" y="157639"/>
                    <a:pt x="741521" y="159544"/>
                    <a:pt x="744379" y="163354"/>
                  </a:cubicBezTo>
                  <a:cubicBezTo>
                    <a:pt x="747236" y="167164"/>
                    <a:pt x="751046" y="172879"/>
                    <a:pt x="754856" y="180499"/>
                  </a:cubicBezTo>
                  <a:cubicBezTo>
                    <a:pt x="757714" y="185261"/>
                    <a:pt x="760571" y="190976"/>
                    <a:pt x="763429" y="196691"/>
                  </a:cubicBezTo>
                  <a:cubicBezTo>
                    <a:pt x="763429" y="197644"/>
                    <a:pt x="763429" y="198596"/>
                    <a:pt x="762476" y="199549"/>
                  </a:cubicBezTo>
                  <a:cubicBezTo>
                    <a:pt x="759619" y="211931"/>
                    <a:pt x="756761" y="224314"/>
                    <a:pt x="753904" y="238601"/>
                  </a:cubicBezTo>
                  <a:cubicBezTo>
                    <a:pt x="749141" y="230029"/>
                    <a:pt x="747236" y="224314"/>
                    <a:pt x="747236" y="224314"/>
                  </a:cubicBezTo>
                  <a:cubicBezTo>
                    <a:pt x="747236" y="224314"/>
                    <a:pt x="749141" y="230981"/>
                    <a:pt x="752951" y="241459"/>
                  </a:cubicBezTo>
                  <a:cubicBezTo>
                    <a:pt x="751999" y="242411"/>
                    <a:pt x="751999" y="242411"/>
                    <a:pt x="751046" y="243364"/>
                  </a:cubicBezTo>
                  <a:cubicBezTo>
                    <a:pt x="749141" y="246221"/>
                    <a:pt x="749141" y="250031"/>
                    <a:pt x="749141" y="252889"/>
                  </a:cubicBezTo>
                  <a:cubicBezTo>
                    <a:pt x="750094" y="250031"/>
                    <a:pt x="751046" y="246221"/>
                    <a:pt x="752951" y="244316"/>
                  </a:cubicBezTo>
                  <a:cubicBezTo>
                    <a:pt x="752951" y="244316"/>
                    <a:pt x="752951" y="244316"/>
                    <a:pt x="752951" y="244316"/>
                  </a:cubicBezTo>
                  <a:cubicBezTo>
                    <a:pt x="750094" y="256699"/>
                    <a:pt x="747236" y="269081"/>
                    <a:pt x="744379" y="282416"/>
                  </a:cubicBezTo>
                  <a:cubicBezTo>
                    <a:pt x="743426" y="287179"/>
                    <a:pt x="742474" y="291941"/>
                    <a:pt x="741521" y="296704"/>
                  </a:cubicBezTo>
                  <a:cubicBezTo>
                    <a:pt x="740569" y="299561"/>
                    <a:pt x="739616" y="302419"/>
                    <a:pt x="738664" y="306229"/>
                  </a:cubicBezTo>
                  <a:cubicBezTo>
                    <a:pt x="738664" y="306229"/>
                    <a:pt x="738664" y="306229"/>
                    <a:pt x="738664" y="306229"/>
                  </a:cubicBezTo>
                  <a:cubicBezTo>
                    <a:pt x="738664" y="302419"/>
                    <a:pt x="737711" y="297656"/>
                    <a:pt x="737711" y="293846"/>
                  </a:cubicBezTo>
                  <a:cubicBezTo>
                    <a:pt x="736759" y="285274"/>
                    <a:pt x="735806" y="277654"/>
                    <a:pt x="733901" y="270034"/>
                  </a:cubicBezTo>
                  <a:cubicBezTo>
                    <a:pt x="732949" y="266224"/>
                    <a:pt x="731996" y="263366"/>
                    <a:pt x="731996" y="259556"/>
                  </a:cubicBezTo>
                  <a:cubicBezTo>
                    <a:pt x="731996" y="258604"/>
                    <a:pt x="731996" y="258604"/>
                    <a:pt x="731044" y="257651"/>
                  </a:cubicBezTo>
                  <a:cubicBezTo>
                    <a:pt x="729139" y="238601"/>
                    <a:pt x="727234" y="223361"/>
                    <a:pt x="725329" y="210979"/>
                  </a:cubicBezTo>
                  <a:cubicBezTo>
                    <a:pt x="723424" y="195739"/>
                    <a:pt x="722471" y="186214"/>
                    <a:pt x="722471" y="186214"/>
                  </a:cubicBezTo>
                  <a:cubicBezTo>
                    <a:pt x="722471" y="186214"/>
                    <a:pt x="722471" y="190976"/>
                    <a:pt x="722471" y="199549"/>
                  </a:cubicBezTo>
                  <a:cubicBezTo>
                    <a:pt x="720566" y="204311"/>
                    <a:pt x="715804" y="220504"/>
                    <a:pt x="709136" y="243364"/>
                  </a:cubicBezTo>
                  <a:cubicBezTo>
                    <a:pt x="707231" y="238601"/>
                    <a:pt x="706279" y="233839"/>
                    <a:pt x="704374" y="229076"/>
                  </a:cubicBezTo>
                  <a:cubicBezTo>
                    <a:pt x="698659" y="211931"/>
                    <a:pt x="692944" y="195739"/>
                    <a:pt x="687229" y="181451"/>
                  </a:cubicBezTo>
                  <a:cubicBezTo>
                    <a:pt x="684371" y="174784"/>
                    <a:pt x="682466" y="168116"/>
                    <a:pt x="679609" y="161449"/>
                  </a:cubicBezTo>
                  <a:cubicBezTo>
                    <a:pt x="679609" y="156686"/>
                    <a:pt x="679609" y="151924"/>
                    <a:pt x="679609" y="148114"/>
                  </a:cubicBezTo>
                  <a:cubicBezTo>
                    <a:pt x="679609" y="138589"/>
                    <a:pt x="679609" y="130016"/>
                    <a:pt x="679609" y="122396"/>
                  </a:cubicBezTo>
                  <a:cubicBezTo>
                    <a:pt x="679609" y="108109"/>
                    <a:pt x="678656" y="100489"/>
                    <a:pt x="678656" y="100489"/>
                  </a:cubicBezTo>
                  <a:cubicBezTo>
                    <a:pt x="678656" y="100489"/>
                    <a:pt x="677704" y="108109"/>
                    <a:pt x="675799" y="122396"/>
                  </a:cubicBezTo>
                  <a:cubicBezTo>
                    <a:pt x="674846" y="128111"/>
                    <a:pt x="673894" y="135731"/>
                    <a:pt x="672941" y="144304"/>
                  </a:cubicBezTo>
                  <a:cubicBezTo>
                    <a:pt x="669131" y="134779"/>
                    <a:pt x="665321" y="127159"/>
                    <a:pt x="663416" y="122396"/>
                  </a:cubicBezTo>
                  <a:cubicBezTo>
                    <a:pt x="660559" y="117634"/>
                    <a:pt x="659606" y="114776"/>
                    <a:pt x="659606" y="114776"/>
                  </a:cubicBezTo>
                  <a:cubicBezTo>
                    <a:pt x="659606" y="114776"/>
                    <a:pt x="660559" y="117634"/>
                    <a:pt x="662464" y="123349"/>
                  </a:cubicBezTo>
                  <a:cubicBezTo>
                    <a:pt x="664369" y="129064"/>
                    <a:pt x="667226" y="136684"/>
                    <a:pt x="670084" y="147161"/>
                  </a:cubicBezTo>
                  <a:cubicBezTo>
                    <a:pt x="671036" y="149066"/>
                    <a:pt x="671036" y="151924"/>
                    <a:pt x="671989" y="153829"/>
                  </a:cubicBezTo>
                  <a:cubicBezTo>
                    <a:pt x="671989" y="157639"/>
                    <a:pt x="671036" y="160496"/>
                    <a:pt x="671036" y="164306"/>
                  </a:cubicBezTo>
                  <a:cubicBezTo>
                    <a:pt x="670084" y="170021"/>
                    <a:pt x="669131" y="175736"/>
                    <a:pt x="668179" y="181451"/>
                  </a:cubicBezTo>
                  <a:cubicBezTo>
                    <a:pt x="666274" y="193834"/>
                    <a:pt x="664369" y="206216"/>
                    <a:pt x="662464" y="219551"/>
                  </a:cubicBezTo>
                  <a:cubicBezTo>
                    <a:pt x="661511" y="226219"/>
                    <a:pt x="660559" y="232886"/>
                    <a:pt x="658654" y="239554"/>
                  </a:cubicBezTo>
                  <a:cubicBezTo>
                    <a:pt x="657701" y="236696"/>
                    <a:pt x="656749" y="233839"/>
                    <a:pt x="655796" y="231934"/>
                  </a:cubicBezTo>
                  <a:cubicBezTo>
                    <a:pt x="656749" y="218599"/>
                    <a:pt x="657701" y="210026"/>
                    <a:pt x="657701" y="210026"/>
                  </a:cubicBezTo>
                  <a:cubicBezTo>
                    <a:pt x="657701" y="210026"/>
                    <a:pt x="655796" y="215741"/>
                    <a:pt x="653891" y="226219"/>
                  </a:cubicBezTo>
                  <a:cubicBezTo>
                    <a:pt x="648176" y="212884"/>
                    <a:pt x="643414" y="201454"/>
                    <a:pt x="638651" y="191929"/>
                  </a:cubicBezTo>
                  <a:cubicBezTo>
                    <a:pt x="634841" y="184309"/>
                    <a:pt x="631984" y="178594"/>
                    <a:pt x="630079" y="174784"/>
                  </a:cubicBezTo>
                  <a:cubicBezTo>
                    <a:pt x="628174" y="170974"/>
                    <a:pt x="627221" y="169069"/>
                    <a:pt x="627221" y="169069"/>
                  </a:cubicBezTo>
                  <a:cubicBezTo>
                    <a:pt x="627221" y="169069"/>
                    <a:pt x="630079" y="178594"/>
                    <a:pt x="635794" y="193834"/>
                  </a:cubicBezTo>
                  <a:cubicBezTo>
                    <a:pt x="639604" y="205264"/>
                    <a:pt x="644366" y="221456"/>
                    <a:pt x="649129" y="240506"/>
                  </a:cubicBezTo>
                  <a:cubicBezTo>
                    <a:pt x="649129" y="241459"/>
                    <a:pt x="649129" y="242411"/>
                    <a:pt x="650081" y="244316"/>
                  </a:cubicBezTo>
                  <a:cubicBezTo>
                    <a:pt x="649129" y="250031"/>
                    <a:pt x="648176" y="255746"/>
                    <a:pt x="647224" y="262414"/>
                  </a:cubicBezTo>
                  <a:cubicBezTo>
                    <a:pt x="646271" y="268129"/>
                    <a:pt x="645319" y="273844"/>
                    <a:pt x="644366" y="279559"/>
                  </a:cubicBezTo>
                  <a:cubicBezTo>
                    <a:pt x="643414" y="285274"/>
                    <a:pt x="643414" y="291941"/>
                    <a:pt x="642461" y="298609"/>
                  </a:cubicBezTo>
                  <a:cubicBezTo>
                    <a:pt x="642461" y="298609"/>
                    <a:pt x="642461" y="298609"/>
                    <a:pt x="642461" y="298609"/>
                  </a:cubicBezTo>
                  <a:cubicBezTo>
                    <a:pt x="642461" y="296704"/>
                    <a:pt x="642461" y="294799"/>
                    <a:pt x="642461" y="294799"/>
                  </a:cubicBezTo>
                  <a:cubicBezTo>
                    <a:pt x="642461" y="294799"/>
                    <a:pt x="642461" y="302419"/>
                    <a:pt x="641509" y="315754"/>
                  </a:cubicBezTo>
                  <a:cubicBezTo>
                    <a:pt x="641509" y="316706"/>
                    <a:pt x="641509" y="316706"/>
                    <a:pt x="641509" y="317659"/>
                  </a:cubicBezTo>
                  <a:cubicBezTo>
                    <a:pt x="640556" y="314801"/>
                    <a:pt x="639604" y="311944"/>
                    <a:pt x="639604" y="309086"/>
                  </a:cubicBezTo>
                  <a:cubicBezTo>
                    <a:pt x="640556" y="306229"/>
                    <a:pt x="640556" y="304324"/>
                    <a:pt x="640556" y="304324"/>
                  </a:cubicBezTo>
                  <a:cubicBezTo>
                    <a:pt x="640556" y="304324"/>
                    <a:pt x="639604" y="305276"/>
                    <a:pt x="638651" y="307181"/>
                  </a:cubicBezTo>
                  <a:cubicBezTo>
                    <a:pt x="636746" y="299561"/>
                    <a:pt x="634841" y="291941"/>
                    <a:pt x="632936" y="284321"/>
                  </a:cubicBezTo>
                  <a:cubicBezTo>
                    <a:pt x="630079" y="271939"/>
                    <a:pt x="626269" y="260509"/>
                    <a:pt x="624364" y="250031"/>
                  </a:cubicBezTo>
                  <a:cubicBezTo>
                    <a:pt x="622459" y="239554"/>
                    <a:pt x="619601" y="230981"/>
                    <a:pt x="617696" y="223361"/>
                  </a:cubicBezTo>
                  <a:cubicBezTo>
                    <a:pt x="616744" y="218599"/>
                    <a:pt x="615791" y="214789"/>
                    <a:pt x="614839" y="210979"/>
                  </a:cubicBezTo>
                  <a:cubicBezTo>
                    <a:pt x="615791" y="204311"/>
                    <a:pt x="615791" y="197644"/>
                    <a:pt x="615791" y="190024"/>
                  </a:cubicBezTo>
                  <a:cubicBezTo>
                    <a:pt x="616744" y="169069"/>
                    <a:pt x="617696" y="148114"/>
                    <a:pt x="617696" y="126206"/>
                  </a:cubicBezTo>
                  <a:cubicBezTo>
                    <a:pt x="613886" y="146209"/>
                    <a:pt x="610076" y="166211"/>
                    <a:pt x="607219" y="187166"/>
                  </a:cubicBezTo>
                  <a:cubicBezTo>
                    <a:pt x="607219" y="186214"/>
                    <a:pt x="607219" y="185261"/>
                    <a:pt x="606266" y="184309"/>
                  </a:cubicBezTo>
                  <a:cubicBezTo>
                    <a:pt x="606266" y="186214"/>
                    <a:pt x="606266" y="188119"/>
                    <a:pt x="606266" y="189071"/>
                  </a:cubicBezTo>
                  <a:cubicBezTo>
                    <a:pt x="604361" y="197644"/>
                    <a:pt x="603409" y="207169"/>
                    <a:pt x="601504" y="215741"/>
                  </a:cubicBezTo>
                  <a:cubicBezTo>
                    <a:pt x="600551" y="213836"/>
                    <a:pt x="600551" y="211931"/>
                    <a:pt x="599599" y="210979"/>
                  </a:cubicBezTo>
                  <a:cubicBezTo>
                    <a:pt x="593884" y="198596"/>
                    <a:pt x="591026" y="191929"/>
                    <a:pt x="591026" y="191929"/>
                  </a:cubicBezTo>
                  <a:cubicBezTo>
                    <a:pt x="591026" y="191929"/>
                    <a:pt x="592931" y="199549"/>
                    <a:pt x="595789" y="212884"/>
                  </a:cubicBezTo>
                  <a:cubicBezTo>
                    <a:pt x="596741" y="217646"/>
                    <a:pt x="597694" y="223361"/>
                    <a:pt x="599599" y="230029"/>
                  </a:cubicBezTo>
                  <a:cubicBezTo>
                    <a:pt x="598646" y="237649"/>
                    <a:pt x="596741" y="244316"/>
                    <a:pt x="595789" y="251936"/>
                  </a:cubicBezTo>
                  <a:cubicBezTo>
                    <a:pt x="592931" y="266224"/>
                    <a:pt x="591026" y="280511"/>
                    <a:pt x="589121" y="294799"/>
                  </a:cubicBezTo>
                  <a:cubicBezTo>
                    <a:pt x="586264" y="290989"/>
                    <a:pt x="584359" y="288131"/>
                    <a:pt x="582454" y="284321"/>
                  </a:cubicBezTo>
                  <a:cubicBezTo>
                    <a:pt x="583406" y="277654"/>
                    <a:pt x="584359" y="270986"/>
                    <a:pt x="585311" y="265271"/>
                  </a:cubicBezTo>
                  <a:cubicBezTo>
                    <a:pt x="586264" y="256699"/>
                    <a:pt x="587216" y="250031"/>
                    <a:pt x="588169" y="244316"/>
                  </a:cubicBezTo>
                  <a:cubicBezTo>
                    <a:pt x="590074" y="232886"/>
                    <a:pt x="591026" y="225266"/>
                    <a:pt x="591026" y="225266"/>
                  </a:cubicBezTo>
                  <a:cubicBezTo>
                    <a:pt x="591026" y="225266"/>
                    <a:pt x="588169" y="231934"/>
                    <a:pt x="584359" y="243364"/>
                  </a:cubicBezTo>
                  <a:cubicBezTo>
                    <a:pt x="583406" y="247174"/>
                    <a:pt x="581501" y="252889"/>
                    <a:pt x="579596" y="258604"/>
                  </a:cubicBezTo>
                  <a:cubicBezTo>
                    <a:pt x="578644" y="248126"/>
                    <a:pt x="578644" y="239554"/>
                    <a:pt x="577691" y="231934"/>
                  </a:cubicBezTo>
                  <a:cubicBezTo>
                    <a:pt x="576739" y="218599"/>
                    <a:pt x="575786" y="210979"/>
                    <a:pt x="575786" y="210979"/>
                  </a:cubicBezTo>
                  <a:cubicBezTo>
                    <a:pt x="575786" y="210979"/>
                    <a:pt x="574834" y="218599"/>
                    <a:pt x="573881" y="230981"/>
                  </a:cubicBezTo>
                  <a:cubicBezTo>
                    <a:pt x="572929" y="240506"/>
                    <a:pt x="571976" y="252889"/>
                    <a:pt x="571024" y="267176"/>
                  </a:cubicBezTo>
                  <a:cubicBezTo>
                    <a:pt x="571024" y="267176"/>
                    <a:pt x="571024" y="267176"/>
                    <a:pt x="571024" y="267176"/>
                  </a:cubicBezTo>
                  <a:cubicBezTo>
                    <a:pt x="570071" y="265271"/>
                    <a:pt x="568166" y="264319"/>
                    <a:pt x="567214" y="262414"/>
                  </a:cubicBezTo>
                  <a:cubicBezTo>
                    <a:pt x="561499" y="245269"/>
                    <a:pt x="556736" y="230981"/>
                    <a:pt x="552926" y="219551"/>
                  </a:cubicBezTo>
                  <a:cubicBezTo>
                    <a:pt x="552926" y="219551"/>
                    <a:pt x="552926" y="218599"/>
                    <a:pt x="552926" y="218599"/>
                  </a:cubicBezTo>
                  <a:cubicBezTo>
                    <a:pt x="553879" y="208121"/>
                    <a:pt x="554831" y="198596"/>
                    <a:pt x="555784" y="189071"/>
                  </a:cubicBezTo>
                  <a:cubicBezTo>
                    <a:pt x="556736" y="179546"/>
                    <a:pt x="557689" y="170021"/>
                    <a:pt x="558641" y="162401"/>
                  </a:cubicBezTo>
                  <a:cubicBezTo>
                    <a:pt x="559594" y="154781"/>
                    <a:pt x="560546" y="147161"/>
                    <a:pt x="561499" y="141446"/>
                  </a:cubicBezTo>
                  <a:cubicBezTo>
                    <a:pt x="563404" y="130016"/>
                    <a:pt x="564356" y="123349"/>
                    <a:pt x="564356" y="123349"/>
                  </a:cubicBezTo>
                  <a:cubicBezTo>
                    <a:pt x="564356" y="123349"/>
                    <a:pt x="561499" y="130016"/>
                    <a:pt x="557689" y="140494"/>
                  </a:cubicBezTo>
                  <a:cubicBezTo>
                    <a:pt x="555784" y="146209"/>
                    <a:pt x="553879" y="152876"/>
                    <a:pt x="551021" y="160496"/>
                  </a:cubicBezTo>
                  <a:cubicBezTo>
                    <a:pt x="548164" y="168116"/>
                    <a:pt x="546259" y="177641"/>
                    <a:pt x="544354" y="187166"/>
                  </a:cubicBezTo>
                  <a:cubicBezTo>
                    <a:pt x="542449" y="196691"/>
                    <a:pt x="540544" y="207169"/>
                    <a:pt x="537686" y="218599"/>
                  </a:cubicBezTo>
                  <a:cubicBezTo>
                    <a:pt x="536734" y="222409"/>
                    <a:pt x="536734" y="227171"/>
                    <a:pt x="535781" y="231934"/>
                  </a:cubicBezTo>
                  <a:cubicBezTo>
                    <a:pt x="535781" y="228124"/>
                    <a:pt x="534829" y="224314"/>
                    <a:pt x="534829" y="220504"/>
                  </a:cubicBezTo>
                  <a:cubicBezTo>
                    <a:pt x="534829" y="214789"/>
                    <a:pt x="533876" y="210026"/>
                    <a:pt x="532924" y="205264"/>
                  </a:cubicBezTo>
                  <a:cubicBezTo>
                    <a:pt x="532924" y="198596"/>
                    <a:pt x="533876" y="192881"/>
                    <a:pt x="533876" y="186214"/>
                  </a:cubicBezTo>
                  <a:cubicBezTo>
                    <a:pt x="533876" y="179546"/>
                    <a:pt x="534829" y="172879"/>
                    <a:pt x="534829" y="166211"/>
                  </a:cubicBezTo>
                  <a:cubicBezTo>
                    <a:pt x="534829" y="159544"/>
                    <a:pt x="534829" y="153829"/>
                    <a:pt x="534829" y="148114"/>
                  </a:cubicBezTo>
                  <a:cubicBezTo>
                    <a:pt x="534829" y="136684"/>
                    <a:pt x="534829" y="127159"/>
                    <a:pt x="534829" y="118586"/>
                  </a:cubicBezTo>
                  <a:cubicBezTo>
                    <a:pt x="534829" y="102394"/>
                    <a:pt x="533876" y="92869"/>
                    <a:pt x="533876" y="92869"/>
                  </a:cubicBezTo>
                  <a:cubicBezTo>
                    <a:pt x="533876" y="92869"/>
                    <a:pt x="532924" y="102394"/>
                    <a:pt x="531019" y="118586"/>
                  </a:cubicBezTo>
                  <a:cubicBezTo>
                    <a:pt x="530066" y="126206"/>
                    <a:pt x="529114" y="136684"/>
                    <a:pt x="528161" y="147161"/>
                  </a:cubicBezTo>
                  <a:cubicBezTo>
                    <a:pt x="527209" y="152876"/>
                    <a:pt x="527209" y="158591"/>
                    <a:pt x="526256" y="165259"/>
                  </a:cubicBezTo>
                  <a:cubicBezTo>
                    <a:pt x="525304" y="171926"/>
                    <a:pt x="524351" y="177641"/>
                    <a:pt x="523399" y="185261"/>
                  </a:cubicBezTo>
                  <a:cubicBezTo>
                    <a:pt x="522446" y="189071"/>
                    <a:pt x="522446" y="192881"/>
                    <a:pt x="521494" y="197644"/>
                  </a:cubicBezTo>
                  <a:cubicBezTo>
                    <a:pt x="518636" y="187166"/>
                    <a:pt x="516731" y="177641"/>
                    <a:pt x="513874" y="170021"/>
                  </a:cubicBezTo>
                  <a:cubicBezTo>
                    <a:pt x="509111" y="153829"/>
                    <a:pt x="506254" y="144304"/>
                    <a:pt x="506254" y="144304"/>
                  </a:cubicBezTo>
                  <a:cubicBezTo>
                    <a:pt x="506254" y="144304"/>
                    <a:pt x="507206" y="153829"/>
                    <a:pt x="510064" y="170974"/>
                  </a:cubicBezTo>
                  <a:cubicBezTo>
                    <a:pt x="511969" y="184309"/>
                    <a:pt x="513874" y="201454"/>
                    <a:pt x="517684" y="222409"/>
                  </a:cubicBezTo>
                  <a:cubicBezTo>
                    <a:pt x="517684" y="225266"/>
                    <a:pt x="516731" y="227171"/>
                    <a:pt x="516731" y="230029"/>
                  </a:cubicBezTo>
                  <a:cubicBezTo>
                    <a:pt x="515779" y="237649"/>
                    <a:pt x="514826" y="244316"/>
                    <a:pt x="512921" y="251936"/>
                  </a:cubicBezTo>
                  <a:cubicBezTo>
                    <a:pt x="499586" y="210026"/>
                    <a:pt x="490061" y="181451"/>
                    <a:pt x="487204" y="172879"/>
                  </a:cubicBezTo>
                  <a:cubicBezTo>
                    <a:pt x="486251" y="167164"/>
                    <a:pt x="485299" y="164306"/>
                    <a:pt x="485299" y="164306"/>
                  </a:cubicBezTo>
                  <a:cubicBezTo>
                    <a:pt x="485299" y="164306"/>
                    <a:pt x="486251" y="173831"/>
                    <a:pt x="486251" y="189071"/>
                  </a:cubicBezTo>
                  <a:cubicBezTo>
                    <a:pt x="487204" y="196691"/>
                    <a:pt x="487204" y="207169"/>
                    <a:pt x="488156" y="217646"/>
                  </a:cubicBezTo>
                  <a:cubicBezTo>
                    <a:pt x="488156" y="224314"/>
                    <a:pt x="489109" y="230981"/>
                    <a:pt x="489109" y="238601"/>
                  </a:cubicBezTo>
                  <a:cubicBezTo>
                    <a:pt x="488156" y="232886"/>
                    <a:pt x="487204" y="228124"/>
                    <a:pt x="486251" y="223361"/>
                  </a:cubicBezTo>
                  <a:cubicBezTo>
                    <a:pt x="485299" y="217646"/>
                    <a:pt x="484346" y="212884"/>
                    <a:pt x="482441" y="207169"/>
                  </a:cubicBezTo>
                  <a:cubicBezTo>
                    <a:pt x="480536" y="202406"/>
                    <a:pt x="479584" y="197644"/>
                    <a:pt x="478631" y="192881"/>
                  </a:cubicBezTo>
                  <a:cubicBezTo>
                    <a:pt x="475774" y="184309"/>
                    <a:pt x="473869" y="176689"/>
                    <a:pt x="471964" y="170021"/>
                  </a:cubicBezTo>
                  <a:cubicBezTo>
                    <a:pt x="468154" y="157639"/>
                    <a:pt x="465296" y="150019"/>
                    <a:pt x="465296" y="150019"/>
                  </a:cubicBezTo>
                  <a:cubicBezTo>
                    <a:pt x="465296" y="150019"/>
                    <a:pt x="466249" y="157639"/>
                    <a:pt x="468154" y="170021"/>
                  </a:cubicBezTo>
                  <a:cubicBezTo>
                    <a:pt x="469106" y="176689"/>
                    <a:pt x="470059" y="184309"/>
                    <a:pt x="471011" y="193834"/>
                  </a:cubicBezTo>
                  <a:cubicBezTo>
                    <a:pt x="471964" y="198596"/>
                    <a:pt x="471964" y="203359"/>
                    <a:pt x="472916" y="208121"/>
                  </a:cubicBezTo>
                  <a:cubicBezTo>
                    <a:pt x="473869" y="212884"/>
                    <a:pt x="473869" y="218599"/>
                    <a:pt x="474821" y="224314"/>
                  </a:cubicBezTo>
                  <a:cubicBezTo>
                    <a:pt x="475774" y="233839"/>
                    <a:pt x="476726" y="244316"/>
                    <a:pt x="478631" y="255746"/>
                  </a:cubicBezTo>
                  <a:cubicBezTo>
                    <a:pt x="477679" y="250031"/>
                    <a:pt x="475774" y="245269"/>
                    <a:pt x="474821" y="240506"/>
                  </a:cubicBezTo>
                  <a:cubicBezTo>
                    <a:pt x="467201" y="211931"/>
                    <a:pt x="460534" y="188119"/>
                    <a:pt x="455771" y="170974"/>
                  </a:cubicBezTo>
                  <a:cubicBezTo>
                    <a:pt x="450056" y="154781"/>
                    <a:pt x="447199" y="145256"/>
                    <a:pt x="447199" y="145256"/>
                  </a:cubicBezTo>
                  <a:cubicBezTo>
                    <a:pt x="447199" y="145256"/>
                    <a:pt x="449104" y="154781"/>
                    <a:pt x="451961" y="171926"/>
                  </a:cubicBezTo>
                  <a:cubicBezTo>
                    <a:pt x="453866" y="180499"/>
                    <a:pt x="454819" y="190976"/>
                    <a:pt x="457676" y="202406"/>
                  </a:cubicBezTo>
                  <a:cubicBezTo>
                    <a:pt x="459581" y="213836"/>
                    <a:pt x="462439" y="227171"/>
                    <a:pt x="464344" y="242411"/>
                  </a:cubicBezTo>
                  <a:cubicBezTo>
                    <a:pt x="466249" y="254794"/>
                    <a:pt x="469106" y="268129"/>
                    <a:pt x="471011" y="282416"/>
                  </a:cubicBezTo>
                  <a:cubicBezTo>
                    <a:pt x="469106" y="278606"/>
                    <a:pt x="468154" y="275749"/>
                    <a:pt x="467201" y="272891"/>
                  </a:cubicBezTo>
                  <a:cubicBezTo>
                    <a:pt x="462439" y="262414"/>
                    <a:pt x="459581" y="255746"/>
                    <a:pt x="459581" y="255746"/>
                  </a:cubicBezTo>
                  <a:cubicBezTo>
                    <a:pt x="459581" y="255746"/>
                    <a:pt x="460534" y="262414"/>
                    <a:pt x="463391" y="273844"/>
                  </a:cubicBezTo>
                  <a:cubicBezTo>
                    <a:pt x="464344" y="279559"/>
                    <a:pt x="466249" y="286226"/>
                    <a:pt x="468154" y="293846"/>
                  </a:cubicBezTo>
                  <a:cubicBezTo>
                    <a:pt x="469106" y="297656"/>
                    <a:pt x="470059" y="302419"/>
                    <a:pt x="471011" y="306229"/>
                  </a:cubicBezTo>
                  <a:cubicBezTo>
                    <a:pt x="471964" y="310991"/>
                    <a:pt x="472916" y="315754"/>
                    <a:pt x="473869" y="320516"/>
                  </a:cubicBezTo>
                  <a:cubicBezTo>
                    <a:pt x="475774" y="330041"/>
                    <a:pt x="477679" y="340519"/>
                    <a:pt x="479584" y="351949"/>
                  </a:cubicBezTo>
                  <a:cubicBezTo>
                    <a:pt x="479584" y="352901"/>
                    <a:pt x="479584" y="352901"/>
                    <a:pt x="479584" y="353854"/>
                  </a:cubicBezTo>
                  <a:cubicBezTo>
                    <a:pt x="479584" y="353854"/>
                    <a:pt x="479584" y="352901"/>
                    <a:pt x="478631" y="351949"/>
                  </a:cubicBezTo>
                  <a:cubicBezTo>
                    <a:pt x="476726" y="347186"/>
                    <a:pt x="473869" y="343376"/>
                    <a:pt x="471964" y="338614"/>
                  </a:cubicBezTo>
                  <a:cubicBezTo>
                    <a:pt x="471011" y="333851"/>
                    <a:pt x="471011" y="329089"/>
                    <a:pt x="470059" y="324326"/>
                  </a:cubicBezTo>
                  <a:cubicBezTo>
                    <a:pt x="468154" y="309086"/>
                    <a:pt x="465296" y="294799"/>
                    <a:pt x="462439" y="280511"/>
                  </a:cubicBezTo>
                  <a:cubicBezTo>
                    <a:pt x="459581" y="266224"/>
                    <a:pt x="455771" y="252889"/>
                    <a:pt x="452914" y="240506"/>
                  </a:cubicBezTo>
                  <a:cubicBezTo>
                    <a:pt x="449104" y="228124"/>
                    <a:pt x="445294" y="215741"/>
                    <a:pt x="441484" y="205264"/>
                  </a:cubicBezTo>
                  <a:cubicBezTo>
                    <a:pt x="440531" y="201454"/>
                    <a:pt x="438626" y="198596"/>
                    <a:pt x="437674" y="194786"/>
                  </a:cubicBezTo>
                  <a:cubicBezTo>
                    <a:pt x="438626" y="185261"/>
                    <a:pt x="439579" y="175736"/>
                    <a:pt x="440531" y="167164"/>
                  </a:cubicBezTo>
                  <a:cubicBezTo>
                    <a:pt x="441484" y="151924"/>
                    <a:pt x="442436" y="139541"/>
                    <a:pt x="442436" y="128111"/>
                  </a:cubicBezTo>
                  <a:cubicBezTo>
                    <a:pt x="442436" y="106204"/>
                    <a:pt x="441484" y="94774"/>
                    <a:pt x="441484" y="94774"/>
                  </a:cubicBezTo>
                  <a:cubicBezTo>
                    <a:pt x="441484" y="94774"/>
                    <a:pt x="440531" y="107156"/>
                    <a:pt x="438626" y="128111"/>
                  </a:cubicBezTo>
                  <a:cubicBezTo>
                    <a:pt x="437674" y="138589"/>
                    <a:pt x="435769" y="151924"/>
                    <a:pt x="433864" y="166211"/>
                  </a:cubicBezTo>
                  <a:cubicBezTo>
                    <a:pt x="432911" y="170021"/>
                    <a:pt x="432911" y="173831"/>
                    <a:pt x="431959" y="178594"/>
                  </a:cubicBezTo>
                  <a:cubicBezTo>
                    <a:pt x="431959" y="177641"/>
                    <a:pt x="431006" y="176689"/>
                    <a:pt x="431006" y="175736"/>
                  </a:cubicBezTo>
                  <a:cubicBezTo>
                    <a:pt x="427196" y="167164"/>
                    <a:pt x="423386" y="159544"/>
                    <a:pt x="419576" y="153829"/>
                  </a:cubicBezTo>
                  <a:cubicBezTo>
                    <a:pt x="412909" y="142399"/>
                    <a:pt x="408146" y="135731"/>
                    <a:pt x="408146" y="135731"/>
                  </a:cubicBezTo>
                  <a:cubicBezTo>
                    <a:pt x="408146" y="135731"/>
                    <a:pt x="411004" y="143351"/>
                    <a:pt x="415766" y="155734"/>
                  </a:cubicBezTo>
                  <a:cubicBezTo>
                    <a:pt x="418624" y="161449"/>
                    <a:pt x="420529" y="170021"/>
                    <a:pt x="423386" y="178594"/>
                  </a:cubicBezTo>
                  <a:cubicBezTo>
                    <a:pt x="425291" y="184309"/>
                    <a:pt x="427196" y="190024"/>
                    <a:pt x="428149" y="195739"/>
                  </a:cubicBezTo>
                  <a:cubicBezTo>
                    <a:pt x="427196" y="201454"/>
                    <a:pt x="425291" y="208121"/>
                    <a:pt x="424339" y="214789"/>
                  </a:cubicBezTo>
                  <a:cubicBezTo>
                    <a:pt x="424339" y="214789"/>
                    <a:pt x="424339" y="214789"/>
                    <a:pt x="424339" y="214789"/>
                  </a:cubicBezTo>
                  <a:cubicBezTo>
                    <a:pt x="418624" y="206216"/>
                    <a:pt x="415766" y="202406"/>
                    <a:pt x="415766" y="202406"/>
                  </a:cubicBezTo>
                  <a:cubicBezTo>
                    <a:pt x="415766" y="202406"/>
                    <a:pt x="417671" y="208121"/>
                    <a:pt x="421481" y="216694"/>
                  </a:cubicBezTo>
                  <a:cubicBezTo>
                    <a:pt x="422434" y="218599"/>
                    <a:pt x="423386" y="220504"/>
                    <a:pt x="423386" y="223361"/>
                  </a:cubicBezTo>
                  <a:cubicBezTo>
                    <a:pt x="420529" y="238601"/>
                    <a:pt x="416719" y="255746"/>
                    <a:pt x="412909" y="272891"/>
                  </a:cubicBezTo>
                  <a:cubicBezTo>
                    <a:pt x="410051" y="264319"/>
                    <a:pt x="407194" y="257651"/>
                    <a:pt x="405289" y="253841"/>
                  </a:cubicBezTo>
                  <a:cubicBezTo>
                    <a:pt x="405289" y="253841"/>
                    <a:pt x="405289" y="253841"/>
                    <a:pt x="405289" y="253841"/>
                  </a:cubicBezTo>
                  <a:cubicBezTo>
                    <a:pt x="405289" y="237649"/>
                    <a:pt x="405289" y="223361"/>
                    <a:pt x="404336" y="210026"/>
                  </a:cubicBezTo>
                  <a:cubicBezTo>
                    <a:pt x="403384" y="196691"/>
                    <a:pt x="403384" y="185261"/>
                    <a:pt x="401479" y="176689"/>
                  </a:cubicBezTo>
                  <a:cubicBezTo>
                    <a:pt x="398621" y="158591"/>
                    <a:pt x="396716" y="148114"/>
                    <a:pt x="396716" y="148114"/>
                  </a:cubicBezTo>
                  <a:cubicBezTo>
                    <a:pt x="396716" y="148114"/>
                    <a:pt x="396716" y="158591"/>
                    <a:pt x="397669" y="177641"/>
                  </a:cubicBezTo>
                  <a:cubicBezTo>
                    <a:pt x="397669" y="186214"/>
                    <a:pt x="397669" y="195739"/>
                    <a:pt x="396716" y="206216"/>
                  </a:cubicBezTo>
                  <a:cubicBezTo>
                    <a:pt x="394811" y="214789"/>
                    <a:pt x="391954" y="228124"/>
                    <a:pt x="389096" y="244316"/>
                  </a:cubicBezTo>
                  <a:cubicBezTo>
                    <a:pt x="386239" y="235744"/>
                    <a:pt x="384334" y="227171"/>
                    <a:pt x="381476" y="219551"/>
                  </a:cubicBezTo>
                  <a:cubicBezTo>
                    <a:pt x="379571" y="212884"/>
                    <a:pt x="377666" y="205264"/>
                    <a:pt x="374809" y="199549"/>
                  </a:cubicBezTo>
                  <a:cubicBezTo>
                    <a:pt x="373856" y="197644"/>
                    <a:pt x="373856" y="196691"/>
                    <a:pt x="372904" y="194786"/>
                  </a:cubicBezTo>
                  <a:cubicBezTo>
                    <a:pt x="372904" y="193834"/>
                    <a:pt x="372904" y="192881"/>
                    <a:pt x="372904" y="190976"/>
                  </a:cubicBezTo>
                  <a:cubicBezTo>
                    <a:pt x="371951" y="186214"/>
                    <a:pt x="370999" y="181451"/>
                    <a:pt x="370046" y="177641"/>
                  </a:cubicBezTo>
                  <a:cubicBezTo>
                    <a:pt x="368141" y="169069"/>
                    <a:pt x="367189" y="162401"/>
                    <a:pt x="366236" y="155734"/>
                  </a:cubicBezTo>
                  <a:cubicBezTo>
                    <a:pt x="365284" y="152876"/>
                    <a:pt x="365284" y="150019"/>
                    <a:pt x="364331" y="148114"/>
                  </a:cubicBezTo>
                  <a:cubicBezTo>
                    <a:pt x="363379" y="140494"/>
                    <a:pt x="363379" y="135731"/>
                    <a:pt x="363379" y="135731"/>
                  </a:cubicBezTo>
                  <a:cubicBezTo>
                    <a:pt x="363379" y="135731"/>
                    <a:pt x="363379" y="137636"/>
                    <a:pt x="363379" y="140494"/>
                  </a:cubicBezTo>
                  <a:cubicBezTo>
                    <a:pt x="362426" y="138589"/>
                    <a:pt x="362426" y="136684"/>
                    <a:pt x="362426" y="136684"/>
                  </a:cubicBezTo>
                  <a:cubicBezTo>
                    <a:pt x="362426" y="136684"/>
                    <a:pt x="362426" y="142399"/>
                    <a:pt x="362426" y="151924"/>
                  </a:cubicBezTo>
                  <a:cubicBezTo>
                    <a:pt x="362426" y="154781"/>
                    <a:pt x="362426" y="158591"/>
                    <a:pt x="361474" y="163354"/>
                  </a:cubicBezTo>
                  <a:cubicBezTo>
                    <a:pt x="359569" y="159544"/>
                    <a:pt x="358616" y="155734"/>
                    <a:pt x="357664" y="151924"/>
                  </a:cubicBezTo>
                  <a:cubicBezTo>
                    <a:pt x="350996" y="135731"/>
                    <a:pt x="348139" y="127159"/>
                    <a:pt x="348139" y="127159"/>
                  </a:cubicBezTo>
                  <a:cubicBezTo>
                    <a:pt x="348139" y="127159"/>
                    <a:pt x="350044" y="136684"/>
                    <a:pt x="353854" y="153829"/>
                  </a:cubicBezTo>
                  <a:cubicBezTo>
                    <a:pt x="355759" y="162401"/>
                    <a:pt x="358616" y="171926"/>
                    <a:pt x="361474" y="183356"/>
                  </a:cubicBezTo>
                  <a:cubicBezTo>
                    <a:pt x="361474" y="186214"/>
                    <a:pt x="361474" y="189071"/>
                    <a:pt x="361474" y="192881"/>
                  </a:cubicBezTo>
                  <a:cubicBezTo>
                    <a:pt x="359569" y="187166"/>
                    <a:pt x="357664" y="184309"/>
                    <a:pt x="357664" y="184309"/>
                  </a:cubicBezTo>
                  <a:cubicBezTo>
                    <a:pt x="357664" y="184309"/>
                    <a:pt x="358616" y="189071"/>
                    <a:pt x="360521" y="198596"/>
                  </a:cubicBezTo>
                  <a:cubicBezTo>
                    <a:pt x="360521" y="205264"/>
                    <a:pt x="360521" y="212884"/>
                    <a:pt x="359569" y="221456"/>
                  </a:cubicBezTo>
                  <a:cubicBezTo>
                    <a:pt x="357664" y="216694"/>
                    <a:pt x="356711" y="211931"/>
                    <a:pt x="355759" y="208121"/>
                  </a:cubicBezTo>
                  <a:cubicBezTo>
                    <a:pt x="352901" y="199549"/>
                    <a:pt x="350996" y="193834"/>
                    <a:pt x="350996" y="193834"/>
                  </a:cubicBezTo>
                  <a:cubicBezTo>
                    <a:pt x="350996" y="193834"/>
                    <a:pt x="350996" y="199549"/>
                    <a:pt x="351949" y="208121"/>
                  </a:cubicBezTo>
                  <a:cubicBezTo>
                    <a:pt x="351949" y="212884"/>
                    <a:pt x="352901" y="218599"/>
                    <a:pt x="352901" y="224314"/>
                  </a:cubicBezTo>
                  <a:cubicBezTo>
                    <a:pt x="353854" y="230981"/>
                    <a:pt x="353854" y="237649"/>
                    <a:pt x="353854" y="246221"/>
                  </a:cubicBezTo>
                  <a:cubicBezTo>
                    <a:pt x="353854" y="253841"/>
                    <a:pt x="354806" y="262414"/>
                    <a:pt x="354806" y="270986"/>
                  </a:cubicBezTo>
                  <a:cubicBezTo>
                    <a:pt x="355759" y="279559"/>
                    <a:pt x="355759" y="289084"/>
                    <a:pt x="355759" y="299561"/>
                  </a:cubicBezTo>
                  <a:cubicBezTo>
                    <a:pt x="355759" y="305276"/>
                    <a:pt x="356711" y="310991"/>
                    <a:pt x="356711" y="316706"/>
                  </a:cubicBezTo>
                  <a:cubicBezTo>
                    <a:pt x="352901" y="310039"/>
                    <a:pt x="349091" y="303371"/>
                    <a:pt x="346234" y="298609"/>
                  </a:cubicBezTo>
                  <a:cubicBezTo>
                    <a:pt x="346234" y="297656"/>
                    <a:pt x="345281" y="297656"/>
                    <a:pt x="345281" y="296704"/>
                  </a:cubicBezTo>
                  <a:cubicBezTo>
                    <a:pt x="345281" y="294799"/>
                    <a:pt x="345281" y="293846"/>
                    <a:pt x="345281" y="291941"/>
                  </a:cubicBezTo>
                  <a:cubicBezTo>
                    <a:pt x="346234" y="282416"/>
                    <a:pt x="347186" y="274796"/>
                    <a:pt x="348139" y="267176"/>
                  </a:cubicBezTo>
                  <a:cubicBezTo>
                    <a:pt x="349091" y="253841"/>
                    <a:pt x="350044" y="246221"/>
                    <a:pt x="350044" y="246221"/>
                  </a:cubicBezTo>
                  <a:cubicBezTo>
                    <a:pt x="350044" y="246221"/>
                    <a:pt x="348139" y="253841"/>
                    <a:pt x="344329" y="267176"/>
                  </a:cubicBezTo>
                  <a:cubicBezTo>
                    <a:pt x="342424" y="272891"/>
                    <a:pt x="341471" y="279559"/>
                    <a:pt x="339566" y="287179"/>
                  </a:cubicBezTo>
                  <a:cubicBezTo>
                    <a:pt x="339566" y="287179"/>
                    <a:pt x="339566" y="287179"/>
                    <a:pt x="339566" y="287179"/>
                  </a:cubicBezTo>
                  <a:cubicBezTo>
                    <a:pt x="339566" y="287179"/>
                    <a:pt x="339566" y="287179"/>
                    <a:pt x="339566" y="288131"/>
                  </a:cubicBezTo>
                  <a:cubicBezTo>
                    <a:pt x="339566" y="289084"/>
                    <a:pt x="338614" y="290036"/>
                    <a:pt x="338614" y="291941"/>
                  </a:cubicBezTo>
                  <a:cubicBezTo>
                    <a:pt x="338614" y="293846"/>
                    <a:pt x="337661" y="295751"/>
                    <a:pt x="337661" y="297656"/>
                  </a:cubicBezTo>
                  <a:cubicBezTo>
                    <a:pt x="332899" y="290036"/>
                    <a:pt x="328136" y="283369"/>
                    <a:pt x="324326" y="277654"/>
                  </a:cubicBezTo>
                  <a:cubicBezTo>
                    <a:pt x="320516" y="263366"/>
                    <a:pt x="315754" y="249079"/>
                    <a:pt x="310991" y="233839"/>
                  </a:cubicBezTo>
                  <a:cubicBezTo>
                    <a:pt x="308134" y="226219"/>
                    <a:pt x="306229" y="219551"/>
                    <a:pt x="303371" y="211931"/>
                  </a:cubicBezTo>
                  <a:cubicBezTo>
                    <a:pt x="304324" y="206216"/>
                    <a:pt x="305276" y="201454"/>
                    <a:pt x="306229" y="196691"/>
                  </a:cubicBezTo>
                  <a:cubicBezTo>
                    <a:pt x="310039" y="179546"/>
                    <a:pt x="312896" y="164306"/>
                    <a:pt x="316706" y="150971"/>
                  </a:cubicBezTo>
                  <a:cubicBezTo>
                    <a:pt x="320516" y="137636"/>
                    <a:pt x="322421" y="125254"/>
                    <a:pt x="326231" y="115729"/>
                  </a:cubicBezTo>
                  <a:cubicBezTo>
                    <a:pt x="331946" y="96679"/>
                    <a:pt x="335756" y="85249"/>
                    <a:pt x="335756" y="85249"/>
                  </a:cubicBezTo>
                  <a:cubicBezTo>
                    <a:pt x="335756" y="85249"/>
                    <a:pt x="330994" y="95726"/>
                    <a:pt x="323374" y="113824"/>
                  </a:cubicBezTo>
                  <a:cubicBezTo>
                    <a:pt x="319564" y="123349"/>
                    <a:pt x="315754" y="134779"/>
                    <a:pt x="310991" y="148114"/>
                  </a:cubicBezTo>
                  <a:cubicBezTo>
                    <a:pt x="309086" y="154781"/>
                    <a:pt x="306229" y="161449"/>
                    <a:pt x="303371" y="169069"/>
                  </a:cubicBezTo>
                  <a:cubicBezTo>
                    <a:pt x="301466" y="175736"/>
                    <a:pt x="299561" y="183356"/>
                    <a:pt x="297656" y="190024"/>
                  </a:cubicBezTo>
                  <a:cubicBezTo>
                    <a:pt x="293846" y="179546"/>
                    <a:pt x="290989" y="170021"/>
                    <a:pt x="287179" y="159544"/>
                  </a:cubicBezTo>
                  <a:cubicBezTo>
                    <a:pt x="290036" y="172879"/>
                    <a:pt x="291941" y="185261"/>
                    <a:pt x="294799" y="198596"/>
                  </a:cubicBezTo>
                  <a:cubicBezTo>
                    <a:pt x="290989" y="213836"/>
                    <a:pt x="287179" y="230029"/>
                    <a:pt x="283369" y="247174"/>
                  </a:cubicBezTo>
                  <a:cubicBezTo>
                    <a:pt x="282416" y="252889"/>
                    <a:pt x="281464" y="258604"/>
                    <a:pt x="279559" y="264319"/>
                  </a:cubicBezTo>
                  <a:cubicBezTo>
                    <a:pt x="278606" y="260509"/>
                    <a:pt x="277654" y="257651"/>
                    <a:pt x="276701" y="253841"/>
                  </a:cubicBezTo>
                  <a:cubicBezTo>
                    <a:pt x="276701" y="245269"/>
                    <a:pt x="277654" y="235744"/>
                    <a:pt x="278606" y="227171"/>
                  </a:cubicBezTo>
                  <a:cubicBezTo>
                    <a:pt x="280511" y="205264"/>
                    <a:pt x="281464" y="185261"/>
                    <a:pt x="284321" y="166211"/>
                  </a:cubicBezTo>
                  <a:cubicBezTo>
                    <a:pt x="285274" y="156686"/>
                    <a:pt x="286226" y="148114"/>
                    <a:pt x="287179" y="139541"/>
                  </a:cubicBezTo>
                  <a:cubicBezTo>
                    <a:pt x="288131" y="130969"/>
                    <a:pt x="290036" y="123349"/>
                    <a:pt x="290989" y="115729"/>
                  </a:cubicBezTo>
                  <a:cubicBezTo>
                    <a:pt x="293846" y="100489"/>
                    <a:pt x="294799" y="87154"/>
                    <a:pt x="297656" y="76676"/>
                  </a:cubicBezTo>
                  <a:cubicBezTo>
                    <a:pt x="302419" y="54769"/>
                    <a:pt x="304324" y="42386"/>
                    <a:pt x="304324" y="42386"/>
                  </a:cubicBezTo>
                  <a:cubicBezTo>
                    <a:pt x="304324" y="42386"/>
                    <a:pt x="300514" y="54769"/>
                    <a:pt x="293846" y="75724"/>
                  </a:cubicBezTo>
                  <a:cubicBezTo>
                    <a:pt x="290036" y="86201"/>
                    <a:pt x="287179" y="99536"/>
                    <a:pt x="283369" y="114776"/>
                  </a:cubicBezTo>
                  <a:cubicBezTo>
                    <a:pt x="281464" y="122396"/>
                    <a:pt x="279559" y="130016"/>
                    <a:pt x="277654" y="138589"/>
                  </a:cubicBezTo>
                  <a:cubicBezTo>
                    <a:pt x="275749" y="147161"/>
                    <a:pt x="274796" y="156686"/>
                    <a:pt x="272891" y="165259"/>
                  </a:cubicBezTo>
                  <a:cubicBezTo>
                    <a:pt x="271939" y="170021"/>
                    <a:pt x="270986" y="173831"/>
                    <a:pt x="270034" y="178594"/>
                  </a:cubicBezTo>
                  <a:cubicBezTo>
                    <a:pt x="268129" y="182404"/>
                    <a:pt x="265271" y="188119"/>
                    <a:pt x="261461" y="196691"/>
                  </a:cubicBezTo>
                  <a:cubicBezTo>
                    <a:pt x="260509" y="191929"/>
                    <a:pt x="258604" y="187166"/>
                    <a:pt x="258604" y="183356"/>
                  </a:cubicBezTo>
                  <a:cubicBezTo>
                    <a:pt x="255746" y="170021"/>
                    <a:pt x="253841" y="161449"/>
                    <a:pt x="253841" y="161449"/>
                  </a:cubicBezTo>
                  <a:cubicBezTo>
                    <a:pt x="253841" y="161449"/>
                    <a:pt x="253841" y="169069"/>
                    <a:pt x="254794" y="183356"/>
                  </a:cubicBezTo>
                  <a:cubicBezTo>
                    <a:pt x="254794" y="190024"/>
                    <a:pt x="255746" y="197644"/>
                    <a:pt x="256699" y="207169"/>
                  </a:cubicBezTo>
                  <a:cubicBezTo>
                    <a:pt x="253841" y="213836"/>
                    <a:pt x="250984" y="222409"/>
                    <a:pt x="247174" y="231934"/>
                  </a:cubicBezTo>
                  <a:cubicBezTo>
                    <a:pt x="246221" y="232886"/>
                    <a:pt x="246221" y="234791"/>
                    <a:pt x="245269" y="236696"/>
                  </a:cubicBezTo>
                  <a:cubicBezTo>
                    <a:pt x="243364" y="231934"/>
                    <a:pt x="242411" y="230029"/>
                    <a:pt x="242411" y="230029"/>
                  </a:cubicBezTo>
                  <a:cubicBezTo>
                    <a:pt x="242411" y="230029"/>
                    <a:pt x="243364" y="233839"/>
                    <a:pt x="244316" y="240506"/>
                  </a:cubicBezTo>
                  <a:cubicBezTo>
                    <a:pt x="241459" y="247174"/>
                    <a:pt x="239554" y="254794"/>
                    <a:pt x="236696" y="262414"/>
                  </a:cubicBezTo>
                  <a:cubicBezTo>
                    <a:pt x="232886" y="250031"/>
                    <a:pt x="229076" y="238601"/>
                    <a:pt x="226219" y="227171"/>
                  </a:cubicBezTo>
                  <a:cubicBezTo>
                    <a:pt x="223361" y="219551"/>
                    <a:pt x="221456" y="210979"/>
                    <a:pt x="218599" y="204311"/>
                  </a:cubicBezTo>
                  <a:cubicBezTo>
                    <a:pt x="215741" y="196691"/>
                    <a:pt x="213836" y="190024"/>
                    <a:pt x="210979" y="184309"/>
                  </a:cubicBezTo>
                  <a:cubicBezTo>
                    <a:pt x="206216" y="171926"/>
                    <a:pt x="202406" y="160496"/>
                    <a:pt x="198596" y="150971"/>
                  </a:cubicBezTo>
                  <a:cubicBezTo>
                    <a:pt x="191929" y="132874"/>
                    <a:pt x="187166" y="122396"/>
                    <a:pt x="187166" y="122396"/>
                  </a:cubicBezTo>
                  <a:cubicBezTo>
                    <a:pt x="187166" y="122396"/>
                    <a:pt x="190024" y="132874"/>
                    <a:pt x="194786" y="151924"/>
                  </a:cubicBezTo>
                  <a:cubicBezTo>
                    <a:pt x="197644" y="161449"/>
                    <a:pt x="200501" y="172879"/>
                    <a:pt x="204311" y="186214"/>
                  </a:cubicBezTo>
                  <a:cubicBezTo>
                    <a:pt x="206216" y="192881"/>
                    <a:pt x="208121" y="199549"/>
                    <a:pt x="210026" y="207169"/>
                  </a:cubicBezTo>
                  <a:cubicBezTo>
                    <a:pt x="211931" y="214789"/>
                    <a:pt x="213836" y="222409"/>
                    <a:pt x="215741" y="230981"/>
                  </a:cubicBezTo>
                  <a:cubicBezTo>
                    <a:pt x="218599" y="245269"/>
                    <a:pt x="222409" y="260509"/>
                    <a:pt x="226219" y="275749"/>
                  </a:cubicBezTo>
                  <a:cubicBezTo>
                    <a:pt x="224314" y="280511"/>
                    <a:pt x="221456" y="287179"/>
                    <a:pt x="218599" y="295751"/>
                  </a:cubicBezTo>
                  <a:cubicBezTo>
                    <a:pt x="218599" y="296704"/>
                    <a:pt x="217646" y="297656"/>
                    <a:pt x="217646" y="298609"/>
                  </a:cubicBezTo>
                  <a:cubicBezTo>
                    <a:pt x="216694" y="286226"/>
                    <a:pt x="215741" y="274796"/>
                    <a:pt x="214789" y="266224"/>
                  </a:cubicBezTo>
                  <a:cubicBezTo>
                    <a:pt x="213836" y="250984"/>
                    <a:pt x="212884" y="241459"/>
                    <a:pt x="212884" y="241459"/>
                  </a:cubicBezTo>
                  <a:cubicBezTo>
                    <a:pt x="212884" y="241459"/>
                    <a:pt x="211931" y="250031"/>
                    <a:pt x="210979" y="266224"/>
                  </a:cubicBezTo>
                  <a:cubicBezTo>
                    <a:pt x="210026" y="277654"/>
                    <a:pt x="210026" y="291941"/>
                    <a:pt x="209074" y="309086"/>
                  </a:cubicBezTo>
                  <a:cubicBezTo>
                    <a:pt x="204311" y="301466"/>
                    <a:pt x="200501" y="293846"/>
                    <a:pt x="196691" y="287179"/>
                  </a:cubicBezTo>
                  <a:cubicBezTo>
                    <a:pt x="192881" y="281464"/>
                    <a:pt x="190024" y="275749"/>
                    <a:pt x="187166" y="270034"/>
                  </a:cubicBezTo>
                  <a:cubicBezTo>
                    <a:pt x="183356" y="265271"/>
                    <a:pt x="180499" y="260509"/>
                    <a:pt x="177641" y="255746"/>
                  </a:cubicBezTo>
                  <a:cubicBezTo>
                    <a:pt x="171926" y="246221"/>
                    <a:pt x="166211" y="238601"/>
                    <a:pt x="161449" y="231934"/>
                  </a:cubicBezTo>
                  <a:cubicBezTo>
                    <a:pt x="159544" y="230029"/>
                    <a:pt x="158591" y="227171"/>
                    <a:pt x="156686" y="225266"/>
                  </a:cubicBezTo>
                  <a:cubicBezTo>
                    <a:pt x="154781" y="214789"/>
                    <a:pt x="152876" y="209074"/>
                    <a:pt x="152876" y="209074"/>
                  </a:cubicBezTo>
                  <a:cubicBezTo>
                    <a:pt x="152876" y="209074"/>
                    <a:pt x="152876" y="212884"/>
                    <a:pt x="152876" y="219551"/>
                  </a:cubicBezTo>
                  <a:cubicBezTo>
                    <a:pt x="149066" y="213836"/>
                    <a:pt x="146209" y="210979"/>
                    <a:pt x="146209" y="210979"/>
                  </a:cubicBezTo>
                  <a:cubicBezTo>
                    <a:pt x="146209" y="210979"/>
                    <a:pt x="148114" y="215741"/>
                    <a:pt x="152876" y="224314"/>
                  </a:cubicBezTo>
                  <a:cubicBezTo>
                    <a:pt x="153829" y="235744"/>
                    <a:pt x="154781" y="253841"/>
                    <a:pt x="156686" y="275749"/>
                  </a:cubicBezTo>
                  <a:cubicBezTo>
                    <a:pt x="153829" y="271939"/>
                    <a:pt x="150971" y="267176"/>
                    <a:pt x="148114" y="263366"/>
                  </a:cubicBezTo>
                  <a:cubicBezTo>
                    <a:pt x="139541" y="252889"/>
                    <a:pt x="131921" y="242411"/>
                    <a:pt x="124301" y="233839"/>
                  </a:cubicBezTo>
                  <a:cubicBezTo>
                    <a:pt x="116681" y="225266"/>
                    <a:pt x="110966" y="217646"/>
                    <a:pt x="104299" y="212884"/>
                  </a:cubicBezTo>
                  <a:cubicBezTo>
                    <a:pt x="94774" y="203359"/>
                    <a:pt x="88106" y="197644"/>
                    <a:pt x="88106" y="197644"/>
                  </a:cubicBezTo>
                  <a:cubicBezTo>
                    <a:pt x="88106" y="197644"/>
                    <a:pt x="93821" y="205264"/>
                    <a:pt x="103346" y="217646"/>
                  </a:cubicBezTo>
                  <a:cubicBezTo>
                    <a:pt x="108109" y="223361"/>
                    <a:pt x="113824" y="231934"/>
                    <a:pt x="119539" y="240506"/>
                  </a:cubicBezTo>
                  <a:cubicBezTo>
                    <a:pt x="126206" y="249079"/>
                    <a:pt x="131921" y="260509"/>
                    <a:pt x="139541" y="271939"/>
                  </a:cubicBezTo>
                  <a:cubicBezTo>
                    <a:pt x="143351" y="278606"/>
                    <a:pt x="148114" y="285274"/>
                    <a:pt x="151924" y="292894"/>
                  </a:cubicBezTo>
                  <a:cubicBezTo>
                    <a:pt x="151924" y="294799"/>
                    <a:pt x="151924" y="295751"/>
                    <a:pt x="151924" y="297656"/>
                  </a:cubicBezTo>
                  <a:cubicBezTo>
                    <a:pt x="151924" y="297656"/>
                    <a:pt x="150971" y="296704"/>
                    <a:pt x="150971" y="296704"/>
                  </a:cubicBezTo>
                  <a:cubicBezTo>
                    <a:pt x="145256" y="290989"/>
                    <a:pt x="140494" y="285274"/>
                    <a:pt x="136684" y="282416"/>
                  </a:cubicBezTo>
                  <a:cubicBezTo>
                    <a:pt x="134779" y="280511"/>
                    <a:pt x="133826" y="279559"/>
                    <a:pt x="131921" y="278606"/>
                  </a:cubicBezTo>
                  <a:cubicBezTo>
                    <a:pt x="132874" y="275749"/>
                    <a:pt x="132874" y="274796"/>
                    <a:pt x="132874" y="274796"/>
                  </a:cubicBezTo>
                  <a:cubicBezTo>
                    <a:pt x="132874" y="274796"/>
                    <a:pt x="131921" y="275749"/>
                    <a:pt x="130969" y="278606"/>
                  </a:cubicBezTo>
                  <a:cubicBezTo>
                    <a:pt x="125254" y="273844"/>
                    <a:pt x="122396" y="270986"/>
                    <a:pt x="122396" y="270986"/>
                  </a:cubicBezTo>
                  <a:cubicBezTo>
                    <a:pt x="122396" y="270986"/>
                    <a:pt x="125254" y="274796"/>
                    <a:pt x="130016" y="280511"/>
                  </a:cubicBezTo>
                  <a:cubicBezTo>
                    <a:pt x="128111" y="283369"/>
                    <a:pt x="126206" y="288131"/>
                    <a:pt x="123349" y="293846"/>
                  </a:cubicBezTo>
                  <a:cubicBezTo>
                    <a:pt x="120491" y="299561"/>
                    <a:pt x="117634" y="308134"/>
                    <a:pt x="114776" y="316706"/>
                  </a:cubicBezTo>
                  <a:cubicBezTo>
                    <a:pt x="113824" y="318611"/>
                    <a:pt x="113824" y="319564"/>
                    <a:pt x="112871" y="321469"/>
                  </a:cubicBezTo>
                  <a:cubicBezTo>
                    <a:pt x="110014" y="313849"/>
                    <a:pt x="107156" y="306229"/>
                    <a:pt x="103346" y="299561"/>
                  </a:cubicBezTo>
                  <a:cubicBezTo>
                    <a:pt x="97631" y="286226"/>
                    <a:pt x="91916" y="273844"/>
                    <a:pt x="86201" y="262414"/>
                  </a:cubicBezTo>
                  <a:cubicBezTo>
                    <a:pt x="83344" y="255746"/>
                    <a:pt x="80486" y="250984"/>
                    <a:pt x="78581" y="245269"/>
                  </a:cubicBezTo>
                  <a:cubicBezTo>
                    <a:pt x="75724" y="240506"/>
                    <a:pt x="72866" y="235744"/>
                    <a:pt x="70961" y="230981"/>
                  </a:cubicBezTo>
                  <a:cubicBezTo>
                    <a:pt x="66199" y="222409"/>
                    <a:pt x="61436" y="213836"/>
                    <a:pt x="57626" y="208121"/>
                  </a:cubicBezTo>
                  <a:cubicBezTo>
                    <a:pt x="50006" y="195739"/>
                    <a:pt x="46196" y="188119"/>
                    <a:pt x="46196" y="188119"/>
                  </a:cubicBezTo>
                  <a:cubicBezTo>
                    <a:pt x="46196" y="188119"/>
                    <a:pt x="49054" y="195739"/>
                    <a:pt x="54769" y="210026"/>
                  </a:cubicBezTo>
                  <a:cubicBezTo>
                    <a:pt x="57626" y="216694"/>
                    <a:pt x="60484" y="225266"/>
                    <a:pt x="64294" y="234791"/>
                  </a:cubicBezTo>
                  <a:cubicBezTo>
                    <a:pt x="66199" y="239554"/>
                    <a:pt x="68104" y="244316"/>
                    <a:pt x="70009" y="250031"/>
                  </a:cubicBezTo>
                  <a:cubicBezTo>
                    <a:pt x="71914" y="254794"/>
                    <a:pt x="73819" y="260509"/>
                    <a:pt x="75724" y="266224"/>
                  </a:cubicBezTo>
                  <a:cubicBezTo>
                    <a:pt x="78581" y="274796"/>
                    <a:pt x="82391" y="283369"/>
                    <a:pt x="85249" y="292894"/>
                  </a:cubicBezTo>
                  <a:cubicBezTo>
                    <a:pt x="83344" y="290036"/>
                    <a:pt x="81439" y="286226"/>
                    <a:pt x="79534" y="284321"/>
                  </a:cubicBezTo>
                  <a:cubicBezTo>
                    <a:pt x="74771" y="277654"/>
                    <a:pt x="71914" y="271939"/>
                    <a:pt x="68104" y="268129"/>
                  </a:cubicBezTo>
                  <a:cubicBezTo>
                    <a:pt x="61436" y="258604"/>
                    <a:pt x="57626" y="253841"/>
                    <a:pt x="57626" y="253841"/>
                  </a:cubicBezTo>
                  <a:cubicBezTo>
                    <a:pt x="57626" y="253841"/>
                    <a:pt x="59531" y="259556"/>
                    <a:pt x="64294" y="270034"/>
                  </a:cubicBezTo>
                  <a:cubicBezTo>
                    <a:pt x="66199" y="274796"/>
                    <a:pt x="69056" y="281464"/>
                    <a:pt x="71914" y="288131"/>
                  </a:cubicBezTo>
                  <a:cubicBezTo>
                    <a:pt x="76676" y="295751"/>
                    <a:pt x="79534" y="303371"/>
                    <a:pt x="83344" y="311944"/>
                  </a:cubicBezTo>
                  <a:cubicBezTo>
                    <a:pt x="86201" y="317659"/>
                    <a:pt x="88106" y="324326"/>
                    <a:pt x="90964" y="330994"/>
                  </a:cubicBezTo>
                  <a:cubicBezTo>
                    <a:pt x="90011" y="333851"/>
                    <a:pt x="89059" y="336709"/>
                    <a:pt x="87154" y="339566"/>
                  </a:cubicBezTo>
                  <a:cubicBezTo>
                    <a:pt x="85249" y="343376"/>
                    <a:pt x="83344" y="348139"/>
                    <a:pt x="81439" y="352901"/>
                  </a:cubicBezTo>
                  <a:cubicBezTo>
                    <a:pt x="80486" y="348139"/>
                    <a:pt x="79534" y="343376"/>
                    <a:pt x="78581" y="339566"/>
                  </a:cubicBezTo>
                  <a:cubicBezTo>
                    <a:pt x="75724" y="326231"/>
                    <a:pt x="72866" y="312896"/>
                    <a:pt x="70009" y="301466"/>
                  </a:cubicBezTo>
                  <a:cubicBezTo>
                    <a:pt x="67151" y="290036"/>
                    <a:pt x="64294" y="278606"/>
                    <a:pt x="61436" y="269081"/>
                  </a:cubicBezTo>
                  <a:cubicBezTo>
                    <a:pt x="58579" y="259556"/>
                    <a:pt x="56674" y="250984"/>
                    <a:pt x="53816" y="244316"/>
                  </a:cubicBezTo>
                  <a:cubicBezTo>
                    <a:pt x="49054" y="230981"/>
                    <a:pt x="46196" y="223361"/>
                    <a:pt x="46196" y="223361"/>
                  </a:cubicBezTo>
                  <a:cubicBezTo>
                    <a:pt x="46196" y="223361"/>
                    <a:pt x="47149" y="230981"/>
                    <a:pt x="50006" y="245269"/>
                  </a:cubicBezTo>
                  <a:cubicBezTo>
                    <a:pt x="50959" y="251936"/>
                    <a:pt x="51911" y="260509"/>
                    <a:pt x="53816" y="270034"/>
                  </a:cubicBezTo>
                  <a:cubicBezTo>
                    <a:pt x="55721" y="279559"/>
                    <a:pt x="56674" y="290989"/>
                    <a:pt x="58579" y="302419"/>
                  </a:cubicBezTo>
                  <a:cubicBezTo>
                    <a:pt x="60484" y="314801"/>
                    <a:pt x="61436" y="327184"/>
                    <a:pt x="64294" y="340519"/>
                  </a:cubicBezTo>
                  <a:cubicBezTo>
                    <a:pt x="66199" y="353854"/>
                    <a:pt x="67151" y="367189"/>
                    <a:pt x="69056" y="381476"/>
                  </a:cubicBezTo>
                  <a:cubicBezTo>
                    <a:pt x="68104" y="382429"/>
                    <a:pt x="68104" y="383381"/>
                    <a:pt x="67151" y="385286"/>
                  </a:cubicBezTo>
                  <a:cubicBezTo>
                    <a:pt x="64294" y="391954"/>
                    <a:pt x="62389" y="398621"/>
                    <a:pt x="60484" y="405289"/>
                  </a:cubicBezTo>
                  <a:cubicBezTo>
                    <a:pt x="60484" y="406241"/>
                    <a:pt x="60484" y="406241"/>
                    <a:pt x="59531" y="407194"/>
                  </a:cubicBezTo>
                  <a:cubicBezTo>
                    <a:pt x="58579" y="407194"/>
                    <a:pt x="57626" y="407194"/>
                    <a:pt x="56674" y="407194"/>
                  </a:cubicBezTo>
                  <a:cubicBezTo>
                    <a:pt x="55721" y="404336"/>
                    <a:pt x="55721" y="402431"/>
                    <a:pt x="54769" y="399574"/>
                  </a:cubicBezTo>
                  <a:cubicBezTo>
                    <a:pt x="51911" y="387191"/>
                    <a:pt x="49054" y="375761"/>
                    <a:pt x="46196" y="364331"/>
                  </a:cubicBezTo>
                  <a:cubicBezTo>
                    <a:pt x="43339" y="352901"/>
                    <a:pt x="40481" y="342424"/>
                    <a:pt x="37624" y="332899"/>
                  </a:cubicBezTo>
                  <a:cubicBezTo>
                    <a:pt x="31909" y="313849"/>
                    <a:pt x="26194" y="297656"/>
                    <a:pt x="21431" y="287179"/>
                  </a:cubicBezTo>
                  <a:cubicBezTo>
                    <a:pt x="16669" y="276701"/>
                    <a:pt x="13811" y="270034"/>
                    <a:pt x="13811" y="270034"/>
                  </a:cubicBezTo>
                  <a:cubicBezTo>
                    <a:pt x="13811" y="270034"/>
                    <a:pt x="14764" y="276701"/>
                    <a:pt x="17621" y="288131"/>
                  </a:cubicBezTo>
                  <a:cubicBezTo>
                    <a:pt x="18574" y="293846"/>
                    <a:pt x="20479" y="300514"/>
                    <a:pt x="21431" y="309086"/>
                  </a:cubicBezTo>
                  <a:cubicBezTo>
                    <a:pt x="23336" y="316706"/>
                    <a:pt x="24289" y="326231"/>
                    <a:pt x="26194" y="335756"/>
                  </a:cubicBezTo>
                  <a:cubicBezTo>
                    <a:pt x="28099" y="345281"/>
                    <a:pt x="30004" y="355759"/>
                    <a:pt x="31909" y="367189"/>
                  </a:cubicBezTo>
                  <a:cubicBezTo>
                    <a:pt x="35719" y="378619"/>
                    <a:pt x="37624" y="390049"/>
                    <a:pt x="39529" y="402431"/>
                  </a:cubicBezTo>
                  <a:cubicBezTo>
                    <a:pt x="39529" y="403384"/>
                    <a:pt x="39529" y="403384"/>
                    <a:pt x="39529" y="404336"/>
                  </a:cubicBezTo>
                  <a:cubicBezTo>
                    <a:pt x="29051" y="402431"/>
                    <a:pt x="18574" y="401479"/>
                    <a:pt x="7144" y="399574"/>
                  </a:cubicBezTo>
                  <a:lnTo>
                    <a:pt x="7144" y="511016"/>
                  </a:lnTo>
                  <a:close/>
                  <a:moveTo>
                    <a:pt x="6277451" y="364331"/>
                  </a:moveTo>
                  <a:cubicBezTo>
                    <a:pt x="6278404" y="362426"/>
                    <a:pt x="6278404" y="359569"/>
                    <a:pt x="6279356" y="357664"/>
                  </a:cubicBezTo>
                  <a:cubicBezTo>
                    <a:pt x="6279356" y="358616"/>
                    <a:pt x="6279356" y="360521"/>
                    <a:pt x="6279356" y="361474"/>
                  </a:cubicBezTo>
                  <a:cubicBezTo>
                    <a:pt x="6278404" y="370999"/>
                    <a:pt x="6278404" y="384334"/>
                    <a:pt x="6277451" y="399574"/>
                  </a:cubicBezTo>
                  <a:cubicBezTo>
                    <a:pt x="6274594" y="409099"/>
                    <a:pt x="6270784" y="419576"/>
                    <a:pt x="6267926" y="430054"/>
                  </a:cubicBezTo>
                  <a:cubicBezTo>
                    <a:pt x="6266974" y="430054"/>
                    <a:pt x="6266974" y="430054"/>
                    <a:pt x="6266021" y="430054"/>
                  </a:cubicBezTo>
                  <a:cubicBezTo>
                    <a:pt x="6264117" y="427196"/>
                    <a:pt x="6262212" y="424339"/>
                    <a:pt x="6260306" y="421481"/>
                  </a:cubicBezTo>
                  <a:cubicBezTo>
                    <a:pt x="6266021" y="402431"/>
                    <a:pt x="6271737" y="383381"/>
                    <a:pt x="6277451" y="364331"/>
                  </a:cubicBezTo>
                  <a:close/>
                  <a:moveTo>
                    <a:pt x="6211729" y="425291"/>
                  </a:moveTo>
                  <a:cubicBezTo>
                    <a:pt x="6211729" y="415766"/>
                    <a:pt x="6212681" y="406241"/>
                    <a:pt x="6212681" y="398621"/>
                  </a:cubicBezTo>
                  <a:cubicBezTo>
                    <a:pt x="6212681" y="395764"/>
                    <a:pt x="6212681" y="392906"/>
                    <a:pt x="6213634" y="390049"/>
                  </a:cubicBezTo>
                  <a:cubicBezTo>
                    <a:pt x="6214587" y="391001"/>
                    <a:pt x="6215539" y="392906"/>
                    <a:pt x="6216492" y="393859"/>
                  </a:cubicBezTo>
                  <a:cubicBezTo>
                    <a:pt x="6220301" y="398621"/>
                    <a:pt x="6224112" y="403384"/>
                    <a:pt x="6227921" y="408146"/>
                  </a:cubicBezTo>
                  <a:cubicBezTo>
                    <a:pt x="6226969" y="410051"/>
                    <a:pt x="6226017" y="411956"/>
                    <a:pt x="6225064" y="412909"/>
                  </a:cubicBezTo>
                  <a:cubicBezTo>
                    <a:pt x="6224112" y="414814"/>
                    <a:pt x="6222206" y="417671"/>
                    <a:pt x="6221254" y="420529"/>
                  </a:cubicBezTo>
                  <a:cubicBezTo>
                    <a:pt x="6220301" y="423386"/>
                    <a:pt x="6219349" y="426244"/>
                    <a:pt x="6218396" y="429101"/>
                  </a:cubicBezTo>
                  <a:cubicBezTo>
                    <a:pt x="6218396" y="430054"/>
                    <a:pt x="6218396" y="430054"/>
                    <a:pt x="6217444" y="431006"/>
                  </a:cubicBezTo>
                  <a:cubicBezTo>
                    <a:pt x="6217444" y="430054"/>
                    <a:pt x="6217444" y="429101"/>
                    <a:pt x="6217444" y="429101"/>
                  </a:cubicBezTo>
                  <a:cubicBezTo>
                    <a:pt x="6216492" y="419576"/>
                    <a:pt x="6215539" y="413861"/>
                    <a:pt x="6215539" y="413861"/>
                  </a:cubicBezTo>
                  <a:cubicBezTo>
                    <a:pt x="6215539" y="413861"/>
                    <a:pt x="6214587" y="419576"/>
                    <a:pt x="6213634" y="429101"/>
                  </a:cubicBezTo>
                  <a:cubicBezTo>
                    <a:pt x="6213634" y="432911"/>
                    <a:pt x="6212681" y="436721"/>
                    <a:pt x="6211729" y="441484"/>
                  </a:cubicBezTo>
                  <a:cubicBezTo>
                    <a:pt x="6211729" y="435769"/>
                    <a:pt x="6211729" y="430054"/>
                    <a:pt x="6211729" y="425291"/>
                  </a:cubicBezTo>
                  <a:close/>
                  <a:moveTo>
                    <a:pt x="6183154" y="343376"/>
                  </a:moveTo>
                  <a:cubicBezTo>
                    <a:pt x="6185059" y="346234"/>
                    <a:pt x="6186012" y="348139"/>
                    <a:pt x="6187917" y="350996"/>
                  </a:cubicBezTo>
                  <a:cubicBezTo>
                    <a:pt x="6188869" y="352901"/>
                    <a:pt x="6190774" y="354806"/>
                    <a:pt x="6191726" y="356711"/>
                  </a:cubicBezTo>
                  <a:cubicBezTo>
                    <a:pt x="6188869" y="366236"/>
                    <a:pt x="6186012" y="376714"/>
                    <a:pt x="6183154" y="388144"/>
                  </a:cubicBezTo>
                  <a:cubicBezTo>
                    <a:pt x="6183154" y="389096"/>
                    <a:pt x="6182201" y="391001"/>
                    <a:pt x="6182201" y="391954"/>
                  </a:cubicBezTo>
                  <a:cubicBezTo>
                    <a:pt x="6182201" y="386239"/>
                    <a:pt x="6181249" y="381476"/>
                    <a:pt x="6181249" y="375761"/>
                  </a:cubicBezTo>
                  <a:cubicBezTo>
                    <a:pt x="6181249" y="374809"/>
                    <a:pt x="6181249" y="373856"/>
                    <a:pt x="6181249" y="372904"/>
                  </a:cubicBezTo>
                  <a:cubicBezTo>
                    <a:pt x="6181249" y="362426"/>
                    <a:pt x="6182201" y="352901"/>
                    <a:pt x="6183154" y="343376"/>
                  </a:cubicBezTo>
                  <a:close/>
                  <a:moveTo>
                    <a:pt x="6144101" y="308134"/>
                  </a:moveTo>
                  <a:cubicBezTo>
                    <a:pt x="6145054" y="297656"/>
                    <a:pt x="6146959" y="287179"/>
                    <a:pt x="6147912" y="276701"/>
                  </a:cubicBezTo>
                  <a:cubicBezTo>
                    <a:pt x="6149817" y="280511"/>
                    <a:pt x="6151721" y="284321"/>
                    <a:pt x="6153626" y="289084"/>
                  </a:cubicBezTo>
                  <a:cubicBezTo>
                    <a:pt x="6156484" y="293846"/>
                    <a:pt x="6158389" y="299561"/>
                    <a:pt x="6161246" y="305276"/>
                  </a:cubicBezTo>
                  <a:cubicBezTo>
                    <a:pt x="6160294" y="308134"/>
                    <a:pt x="6159342" y="313849"/>
                    <a:pt x="6157437" y="319564"/>
                  </a:cubicBezTo>
                  <a:cubicBezTo>
                    <a:pt x="6155531" y="325279"/>
                    <a:pt x="6154579" y="332899"/>
                    <a:pt x="6152674" y="342424"/>
                  </a:cubicBezTo>
                  <a:cubicBezTo>
                    <a:pt x="6151721" y="347186"/>
                    <a:pt x="6150769" y="351949"/>
                    <a:pt x="6150769" y="356711"/>
                  </a:cubicBezTo>
                  <a:cubicBezTo>
                    <a:pt x="6150769" y="358616"/>
                    <a:pt x="6149817" y="359569"/>
                    <a:pt x="6149817" y="360521"/>
                  </a:cubicBezTo>
                  <a:cubicBezTo>
                    <a:pt x="6149817" y="362426"/>
                    <a:pt x="6148864" y="363379"/>
                    <a:pt x="6148864" y="365284"/>
                  </a:cubicBezTo>
                  <a:cubicBezTo>
                    <a:pt x="6146959" y="362426"/>
                    <a:pt x="6146006" y="360521"/>
                    <a:pt x="6146006" y="360521"/>
                  </a:cubicBezTo>
                  <a:cubicBezTo>
                    <a:pt x="6146006" y="360521"/>
                    <a:pt x="6146959" y="363379"/>
                    <a:pt x="6147912" y="368141"/>
                  </a:cubicBezTo>
                  <a:cubicBezTo>
                    <a:pt x="6146959" y="374809"/>
                    <a:pt x="6146006" y="382429"/>
                    <a:pt x="6145054" y="389096"/>
                  </a:cubicBezTo>
                  <a:cubicBezTo>
                    <a:pt x="6145054" y="388144"/>
                    <a:pt x="6144101" y="387191"/>
                    <a:pt x="6144101" y="386239"/>
                  </a:cubicBezTo>
                  <a:cubicBezTo>
                    <a:pt x="6144101" y="385286"/>
                    <a:pt x="6143149" y="385286"/>
                    <a:pt x="6143149" y="384334"/>
                  </a:cubicBezTo>
                  <a:cubicBezTo>
                    <a:pt x="6143149" y="379571"/>
                    <a:pt x="6142196" y="373856"/>
                    <a:pt x="6142196" y="369094"/>
                  </a:cubicBezTo>
                  <a:cubicBezTo>
                    <a:pt x="6141244" y="360521"/>
                    <a:pt x="6140292" y="351949"/>
                    <a:pt x="6139339" y="343376"/>
                  </a:cubicBezTo>
                  <a:cubicBezTo>
                    <a:pt x="6142196" y="331946"/>
                    <a:pt x="6143149" y="319564"/>
                    <a:pt x="6144101" y="308134"/>
                  </a:cubicBezTo>
                  <a:close/>
                  <a:moveTo>
                    <a:pt x="6095524" y="384334"/>
                  </a:moveTo>
                  <a:cubicBezTo>
                    <a:pt x="6093619" y="393859"/>
                    <a:pt x="6090762" y="403384"/>
                    <a:pt x="6088856" y="412909"/>
                  </a:cubicBezTo>
                  <a:cubicBezTo>
                    <a:pt x="6086951" y="420529"/>
                    <a:pt x="6085046" y="428149"/>
                    <a:pt x="6083142" y="435769"/>
                  </a:cubicBezTo>
                  <a:cubicBezTo>
                    <a:pt x="6081237" y="428149"/>
                    <a:pt x="6079331" y="419576"/>
                    <a:pt x="6076474" y="411956"/>
                  </a:cubicBezTo>
                  <a:cubicBezTo>
                    <a:pt x="6077426" y="405289"/>
                    <a:pt x="6078379" y="397669"/>
                    <a:pt x="6079331" y="391001"/>
                  </a:cubicBezTo>
                  <a:cubicBezTo>
                    <a:pt x="6080284" y="383381"/>
                    <a:pt x="6082189" y="375761"/>
                    <a:pt x="6084094" y="368141"/>
                  </a:cubicBezTo>
                  <a:lnTo>
                    <a:pt x="6088856" y="347186"/>
                  </a:lnTo>
                  <a:cubicBezTo>
                    <a:pt x="6089809" y="347186"/>
                    <a:pt x="6090762" y="347186"/>
                    <a:pt x="6091714" y="348139"/>
                  </a:cubicBezTo>
                  <a:cubicBezTo>
                    <a:pt x="6093619" y="349091"/>
                    <a:pt x="6094571" y="350044"/>
                    <a:pt x="6095524" y="350996"/>
                  </a:cubicBezTo>
                  <a:cubicBezTo>
                    <a:pt x="6098381" y="352901"/>
                    <a:pt x="6099334" y="356711"/>
                    <a:pt x="6100287" y="359569"/>
                  </a:cubicBezTo>
                  <a:cubicBezTo>
                    <a:pt x="6099334" y="367189"/>
                    <a:pt x="6097429" y="375761"/>
                    <a:pt x="6095524" y="384334"/>
                  </a:cubicBezTo>
                  <a:close/>
                  <a:moveTo>
                    <a:pt x="6102192" y="206216"/>
                  </a:moveTo>
                  <a:cubicBezTo>
                    <a:pt x="6102192" y="211931"/>
                    <a:pt x="6102192" y="222409"/>
                    <a:pt x="6101239" y="235744"/>
                  </a:cubicBezTo>
                  <a:cubicBezTo>
                    <a:pt x="6101239" y="237649"/>
                    <a:pt x="6101239" y="239554"/>
                    <a:pt x="6101239" y="241459"/>
                  </a:cubicBezTo>
                  <a:cubicBezTo>
                    <a:pt x="6101239" y="241459"/>
                    <a:pt x="6101239" y="242411"/>
                    <a:pt x="6101239" y="242411"/>
                  </a:cubicBezTo>
                  <a:cubicBezTo>
                    <a:pt x="6101239" y="242411"/>
                    <a:pt x="6101239" y="242411"/>
                    <a:pt x="6101239" y="242411"/>
                  </a:cubicBezTo>
                  <a:cubicBezTo>
                    <a:pt x="6101239" y="241459"/>
                    <a:pt x="6100287" y="240506"/>
                    <a:pt x="6100287" y="239554"/>
                  </a:cubicBezTo>
                  <a:cubicBezTo>
                    <a:pt x="6099334" y="236696"/>
                    <a:pt x="6098381" y="233839"/>
                    <a:pt x="6097429" y="230981"/>
                  </a:cubicBezTo>
                  <a:cubicBezTo>
                    <a:pt x="6099334" y="222409"/>
                    <a:pt x="6100287" y="213836"/>
                    <a:pt x="6102192" y="206216"/>
                  </a:cubicBezTo>
                  <a:close/>
                  <a:moveTo>
                    <a:pt x="6100287" y="284321"/>
                  </a:moveTo>
                  <a:cubicBezTo>
                    <a:pt x="6099334" y="282416"/>
                    <a:pt x="6099334" y="281464"/>
                    <a:pt x="6098381" y="279559"/>
                  </a:cubicBezTo>
                  <a:cubicBezTo>
                    <a:pt x="6098381" y="278606"/>
                    <a:pt x="6099334" y="277654"/>
                    <a:pt x="6099334" y="277654"/>
                  </a:cubicBezTo>
                  <a:cubicBezTo>
                    <a:pt x="6099334" y="279559"/>
                    <a:pt x="6099334" y="281464"/>
                    <a:pt x="6100287" y="284321"/>
                  </a:cubicBezTo>
                  <a:close/>
                  <a:moveTo>
                    <a:pt x="6093619" y="247174"/>
                  </a:moveTo>
                  <a:cubicBezTo>
                    <a:pt x="6094571" y="250031"/>
                    <a:pt x="6094571" y="252889"/>
                    <a:pt x="6095524" y="255746"/>
                  </a:cubicBezTo>
                  <a:cubicBezTo>
                    <a:pt x="6094571" y="258604"/>
                    <a:pt x="6092667" y="261461"/>
                    <a:pt x="6091714" y="264319"/>
                  </a:cubicBezTo>
                  <a:cubicBezTo>
                    <a:pt x="6091714" y="263366"/>
                    <a:pt x="6090762" y="262414"/>
                    <a:pt x="6090762" y="262414"/>
                  </a:cubicBezTo>
                  <a:cubicBezTo>
                    <a:pt x="6091714" y="257651"/>
                    <a:pt x="6092667" y="251936"/>
                    <a:pt x="6093619" y="247174"/>
                  </a:cubicBezTo>
                  <a:close/>
                  <a:moveTo>
                    <a:pt x="6088856" y="269081"/>
                  </a:moveTo>
                  <a:cubicBezTo>
                    <a:pt x="6088856" y="269081"/>
                    <a:pt x="6088856" y="270034"/>
                    <a:pt x="6088856" y="270034"/>
                  </a:cubicBezTo>
                  <a:cubicBezTo>
                    <a:pt x="6088856" y="270034"/>
                    <a:pt x="6088856" y="270034"/>
                    <a:pt x="6088856" y="270034"/>
                  </a:cubicBezTo>
                  <a:cubicBezTo>
                    <a:pt x="6088856" y="270986"/>
                    <a:pt x="6087904" y="271939"/>
                    <a:pt x="6087904" y="272891"/>
                  </a:cubicBezTo>
                  <a:cubicBezTo>
                    <a:pt x="6088856" y="270986"/>
                    <a:pt x="6088856" y="270034"/>
                    <a:pt x="6088856" y="269081"/>
                  </a:cubicBezTo>
                  <a:close/>
                  <a:moveTo>
                    <a:pt x="6067901" y="369094"/>
                  </a:moveTo>
                  <a:cubicBezTo>
                    <a:pt x="6072664" y="358616"/>
                    <a:pt x="6076474" y="349091"/>
                    <a:pt x="6080284" y="339566"/>
                  </a:cubicBezTo>
                  <a:cubicBezTo>
                    <a:pt x="6082189" y="334804"/>
                    <a:pt x="6084094" y="330041"/>
                    <a:pt x="6085046" y="326231"/>
                  </a:cubicBezTo>
                  <a:cubicBezTo>
                    <a:pt x="6085999" y="321469"/>
                    <a:pt x="6087904" y="317659"/>
                    <a:pt x="6088856" y="313849"/>
                  </a:cubicBezTo>
                  <a:cubicBezTo>
                    <a:pt x="6090762" y="306229"/>
                    <a:pt x="6092667" y="299561"/>
                    <a:pt x="6093619" y="293846"/>
                  </a:cubicBezTo>
                  <a:cubicBezTo>
                    <a:pt x="6093619" y="293846"/>
                    <a:pt x="6093619" y="293846"/>
                    <a:pt x="6093619" y="293846"/>
                  </a:cubicBezTo>
                  <a:cubicBezTo>
                    <a:pt x="6094571" y="299561"/>
                    <a:pt x="6095524" y="305276"/>
                    <a:pt x="6096476" y="310991"/>
                  </a:cubicBezTo>
                  <a:cubicBezTo>
                    <a:pt x="6098381" y="319564"/>
                    <a:pt x="6098381" y="329089"/>
                    <a:pt x="6100287" y="339566"/>
                  </a:cubicBezTo>
                  <a:cubicBezTo>
                    <a:pt x="6100287" y="345281"/>
                    <a:pt x="6101239" y="350044"/>
                    <a:pt x="6101239" y="355759"/>
                  </a:cubicBezTo>
                  <a:cubicBezTo>
                    <a:pt x="6101239" y="355759"/>
                    <a:pt x="6101239" y="355759"/>
                    <a:pt x="6101239" y="355759"/>
                  </a:cubicBezTo>
                  <a:cubicBezTo>
                    <a:pt x="6101239" y="356711"/>
                    <a:pt x="6100287" y="358616"/>
                    <a:pt x="6100287" y="359569"/>
                  </a:cubicBezTo>
                  <a:cubicBezTo>
                    <a:pt x="6100287" y="355759"/>
                    <a:pt x="6099334" y="352901"/>
                    <a:pt x="6097429" y="350044"/>
                  </a:cubicBezTo>
                  <a:cubicBezTo>
                    <a:pt x="6096476" y="348139"/>
                    <a:pt x="6094571" y="347186"/>
                    <a:pt x="6093619" y="345281"/>
                  </a:cubicBezTo>
                  <a:cubicBezTo>
                    <a:pt x="6091714" y="344329"/>
                    <a:pt x="6089809" y="343376"/>
                    <a:pt x="6087904" y="342424"/>
                  </a:cubicBezTo>
                  <a:lnTo>
                    <a:pt x="6085999" y="341471"/>
                  </a:lnTo>
                  <a:lnTo>
                    <a:pt x="6085046" y="343376"/>
                  </a:lnTo>
                  <a:cubicBezTo>
                    <a:pt x="6082189" y="350996"/>
                    <a:pt x="6079331" y="357664"/>
                    <a:pt x="6076474" y="365284"/>
                  </a:cubicBezTo>
                  <a:cubicBezTo>
                    <a:pt x="6074569" y="371951"/>
                    <a:pt x="6071712" y="377666"/>
                    <a:pt x="6069806" y="384334"/>
                  </a:cubicBezTo>
                  <a:cubicBezTo>
                    <a:pt x="6068854" y="380524"/>
                    <a:pt x="6067901" y="376714"/>
                    <a:pt x="6065996" y="372904"/>
                  </a:cubicBezTo>
                  <a:cubicBezTo>
                    <a:pt x="6066949" y="371951"/>
                    <a:pt x="6067901" y="370999"/>
                    <a:pt x="6067901" y="369094"/>
                  </a:cubicBezTo>
                  <a:close/>
                  <a:moveTo>
                    <a:pt x="6035517" y="310039"/>
                  </a:moveTo>
                  <a:cubicBezTo>
                    <a:pt x="6035517" y="309086"/>
                    <a:pt x="6035517" y="309086"/>
                    <a:pt x="6035517" y="308134"/>
                  </a:cubicBezTo>
                  <a:cubicBezTo>
                    <a:pt x="6036469" y="312896"/>
                    <a:pt x="6038374" y="318611"/>
                    <a:pt x="6040279" y="324326"/>
                  </a:cubicBezTo>
                  <a:cubicBezTo>
                    <a:pt x="6041231" y="329089"/>
                    <a:pt x="6042184" y="333851"/>
                    <a:pt x="6044089" y="338614"/>
                  </a:cubicBezTo>
                  <a:cubicBezTo>
                    <a:pt x="6042184" y="344329"/>
                    <a:pt x="6040279" y="350044"/>
                    <a:pt x="6038374" y="355759"/>
                  </a:cubicBezTo>
                  <a:cubicBezTo>
                    <a:pt x="6036469" y="345281"/>
                    <a:pt x="6035517" y="336709"/>
                    <a:pt x="6033612" y="330041"/>
                  </a:cubicBezTo>
                  <a:cubicBezTo>
                    <a:pt x="6034564" y="323374"/>
                    <a:pt x="6034564" y="315754"/>
                    <a:pt x="6035517" y="310039"/>
                  </a:cubicBezTo>
                  <a:close/>
                  <a:moveTo>
                    <a:pt x="6012656" y="361474"/>
                  </a:moveTo>
                  <a:cubicBezTo>
                    <a:pt x="6012656" y="362426"/>
                    <a:pt x="6012656" y="363379"/>
                    <a:pt x="6012656" y="363379"/>
                  </a:cubicBezTo>
                  <a:cubicBezTo>
                    <a:pt x="6012656" y="362426"/>
                    <a:pt x="6012656" y="361474"/>
                    <a:pt x="6012656" y="359569"/>
                  </a:cubicBezTo>
                  <a:cubicBezTo>
                    <a:pt x="6012656" y="360521"/>
                    <a:pt x="6012656" y="360521"/>
                    <a:pt x="6012656" y="361474"/>
                  </a:cubicBezTo>
                  <a:close/>
                  <a:moveTo>
                    <a:pt x="6007894" y="351949"/>
                  </a:moveTo>
                  <a:cubicBezTo>
                    <a:pt x="6007894" y="351949"/>
                    <a:pt x="6007894" y="352901"/>
                    <a:pt x="6007894" y="352901"/>
                  </a:cubicBezTo>
                  <a:cubicBezTo>
                    <a:pt x="6007894" y="351949"/>
                    <a:pt x="6007894" y="351949"/>
                    <a:pt x="6007894" y="351949"/>
                  </a:cubicBezTo>
                  <a:cubicBezTo>
                    <a:pt x="6007894" y="350996"/>
                    <a:pt x="6007894" y="351949"/>
                    <a:pt x="6007894" y="351949"/>
                  </a:cubicBezTo>
                  <a:close/>
                  <a:moveTo>
                    <a:pt x="5976462" y="410051"/>
                  </a:moveTo>
                  <a:cubicBezTo>
                    <a:pt x="5975509" y="407194"/>
                    <a:pt x="5974556" y="404336"/>
                    <a:pt x="5973604" y="402431"/>
                  </a:cubicBezTo>
                  <a:cubicBezTo>
                    <a:pt x="5973604" y="401479"/>
                    <a:pt x="5972651" y="399574"/>
                    <a:pt x="5972651" y="398621"/>
                  </a:cubicBezTo>
                  <a:cubicBezTo>
                    <a:pt x="5972651" y="395764"/>
                    <a:pt x="5971699" y="392906"/>
                    <a:pt x="5971699" y="391001"/>
                  </a:cubicBezTo>
                  <a:cubicBezTo>
                    <a:pt x="5972651" y="389096"/>
                    <a:pt x="5972651" y="387191"/>
                    <a:pt x="5973604" y="386239"/>
                  </a:cubicBezTo>
                  <a:cubicBezTo>
                    <a:pt x="5975509" y="382429"/>
                    <a:pt x="5976462" y="378619"/>
                    <a:pt x="5977414" y="374809"/>
                  </a:cubicBezTo>
                  <a:cubicBezTo>
                    <a:pt x="5977414" y="385286"/>
                    <a:pt x="5976462" y="397669"/>
                    <a:pt x="5976462" y="410051"/>
                  </a:cubicBezTo>
                  <a:close/>
                  <a:moveTo>
                    <a:pt x="5976462" y="239554"/>
                  </a:moveTo>
                  <a:cubicBezTo>
                    <a:pt x="5977414" y="243364"/>
                    <a:pt x="5977414" y="246221"/>
                    <a:pt x="5978367" y="250031"/>
                  </a:cubicBezTo>
                  <a:cubicBezTo>
                    <a:pt x="5978367" y="251936"/>
                    <a:pt x="5979319" y="254794"/>
                    <a:pt x="5979319" y="256699"/>
                  </a:cubicBezTo>
                  <a:cubicBezTo>
                    <a:pt x="5977414" y="253841"/>
                    <a:pt x="5976462" y="250984"/>
                    <a:pt x="5974556" y="248126"/>
                  </a:cubicBezTo>
                  <a:cubicBezTo>
                    <a:pt x="5975509" y="245269"/>
                    <a:pt x="5975509" y="242411"/>
                    <a:pt x="5976462" y="239554"/>
                  </a:cubicBezTo>
                  <a:close/>
                  <a:moveTo>
                    <a:pt x="5965984" y="291941"/>
                  </a:moveTo>
                  <a:cubicBezTo>
                    <a:pt x="5965984" y="290036"/>
                    <a:pt x="5966937" y="288131"/>
                    <a:pt x="5966937" y="286226"/>
                  </a:cubicBezTo>
                  <a:cubicBezTo>
                    <a:pt x="5966937" y="285274"/>
                    <a:pt x="5967889" y="283369"/>
                    <a:pt x="5967889" y="282416"/>
                  </a:cubicBezTo>
                  <a:cubicBezTo>
                    <a:pt x="5968842" y="277654"/>
                    <a:pt x="5969794" y="273844"/>
                    <a:pt x="5970746" y="269081"/>
                  </a:cubicBezTo>
                  <a:cubicBezTo>
                    <a:pt x="5974556" y="278606"/>
                    <a:pt x="5979319" y="289084"/>
                    <a:pt x="5983129" y="298609"/>
                  </a:cubicBezTo>
                  <a:cubicBezTo>
                    <a:pt x="5982176" y="309086"/>
                    <a:pt x="5981224" y="319564"/>
                    <a:pt x="5980271" y="330994"/>
                  </a:cubicBezTo>
                  <a:cubicBezTo>
                    <a:pt x="5980271" y="330994"/>
                    <a:pt x="5980271" y="331946"/>
                    <a:pt x="5979319" y="331946"/>
                  </a:cubicBezTo>
                  <a:cubicBezTo>
                    <a:pt x="5977414" y="329089"/>
                    <a:pt x="5976462" y="328136"/>
                    <a:pt x="5976462" y="328136"/>
                  </a:cubicBezTo>
                  <a:cubicBezTo>
                    <a:pt x="5976462" y="328136"/>
                    <a:pt x="5977414" y="330041"/>
                    <a:pt x="5979319" y="332899"/>
                  </a:cubicBezTo>
                  <a:cubicBezTo>
                    <a:pt x="5977414" y="336709"/>
                    <a:pt x="5974556" y="341471"/>
                    <a:pt x="5972651" y="346234"/>
                  </a:cubicBezTo>
                  <a:cubicBezTo>
                    <a:pt x="5970746" y="349091"/>
                    <a:pt x="5969794" y="352901"/>
                    <a:pt x="5967889" y="355759"/>
                  </a:cubicBezTo>
                  <a:cubicBezTo>
                    <a:pt x="5967889" y="355759"/>
                    <a:pt x="5967889" y="355759"/>
                    <a:pt x="5967889" y="355759"/>
                  </a:cubicBezTo>
                  <a:cubicBezTo>
                    <a:pt x="5967889" y="353854"/>
                    <a:pt x="5967889" y="352901"/>
                    <a:pt x="5966937" y="351949"/>
                  </a:cubicBezTo>
                  <a:cubicBezTo>
                    <a:pt x="5965984" y="346234"/>
                    <a:pt x="5965984" y="339566"/>
                    <a:pt x="5965031" y="333851"/>
                  </a:cubicBezTo>
                  <a:cubicBezTo>
                    <a:pt x="5964079" y="321469"/>
                    <a:pt x="5964079" y="310039"/>
                    <a:pt x="5963126" y="299561"/>
                  </a:cubicBezTo>
                  <a:cubicBezTo>
                    <a:pt x="5964079" y="296704"/>
                    <a:pt x="5965031" y="294799"/>
                    <a:pt x="5965984" y="291941"/>
                  </a:cubicBezTo>
                  <a:close/>
                  <a:moveTo>
                    <a:pt x="5952649" y="385286"/>
                  </a:move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lose/>
                  <a:moveTo>
                    <a:pt x="5934551" y="339566"/>
                  </a:moveTo>
                  <a:cubicBezTo>
                    <a:pt x="5934551" y="337661"/>
                    <a:pt x="5933599" y="334804"/>
                    <a:pt x="5933599" y="332899"/>
                  </a:cubicBezTo>
                  <a:cubicBezTo>
                    <a:pt x="5933599" y="331946"/>
                    <a:pt x="5933599" y="331946"/>
                    <a:pt x="5933599" y="330994"/>
                  </a:cubicBezTo>
                  <a:cubicBezTo>
                    <a:pt x="5934551" y="332899"/>
                    <a:pt x="5934551" y="334804"/>
                    <a:pt x="5935504" y="336709"/>
                  </a:cubicBezTo>
                  <a:cubicBezTo>
                    <a:pt x="5935504" y="337661"/>
                    <a:pt x="5934551" y="338614"/>
                    <a:pt x="5934551" y="339566"/>
                  </a:cubicBezTo>
                  <a:close/>
                  <a:moveTo>
                    <a:pt x="5948839" y="371951"/>
                  </a:moveTo>
                  <a:cubicBezTo>
                    <a:pt x="5947887" y="374809"/>
                    <a:pt x="5946934" y="378619"/>
                    <a:pt x="5945981" y="382429"/>
                  </a:cubicBezTo>
                  <a:cubicBezTo>
                    <a:pt x="5945029" y="386239"/>
                    <a:pt x="5944076" y="389096"/>
                    <a:pt x="5943124" y="392906"/>
                  </a:cubicBezTo>
                  <a:cubicBezTo>
                    <a:pt x="5943124" y="387191"/>
                    <a:pt x="5943124" y="382429"/>
                    <a:pt x="5943124" y="378619"/>
                  </a:cubicBezTo>
                  <a:cubicBezTo>
                    <a:pt x="5943124" y="378619"/>
                    <a:pt x="5943124" y="378619"/>
                    <a:pt x="5943124" y="378619"/>
                  </a:cubicBezTo>
                  <a:cubicBezTo>
                    <a:pt x="5945029" y="373856"/>
                    <a:pt x="5945981" y="370046"/>
                    <a:pt x="5946934" y="365284"/>
                  </a:cubicBezTo>
                  <a:cubicBezTo>
                    <a:pt x="5946934" y="367189"/>
                    <a:pt x="5947887" y="370046"/>
                    <a:pt x="5948839" y="371951"/>
                  </a:cubicBezTo>
                  <a:close/>
                  <a:moveTo>
                    <a:pt x="5930742" y="234791"/>
                  </a:moveTo>
                  <a:cubicBezTo>
                    <a:pt x="5933599" y="245269"/>
                    <a:pt x="5935504" y="256699"/>
                    <a:pt x="5938362" y="269081"/>
                  </a:cubicBezTo>
                  <a:cubicBezTo>
                    <a:pt x="5941219" y="280511"/>
                    <a:pt x="5942171" y="293846"/>
                    <a:pt x="5945029" y="307181"/>
                  </a:cubicBezTo>
                  <a:cubicBezTo>
                    <a:pt x="5943124" y="312896"/>
                    <a:pt x="5941219" y="317659"/>
                    <a:pt x="5940267" y="323374"/>
                  </a:cubicBezTo>
                  <a:cubicBezTo>
                    <a:pt x="5940267" y="323374"/>
                    <a:pt x="5940267" y="324326"/>
                    <a:pt x="5940267" y="324326"/>
                  </a:cubicBezTo>
                  <a:cubicBezTo>
                    <a:pt x="5937409" y="318611"/>
                    <a:pt x="5934551" y="312896"/>
                    <a:pt x="5931694" y="307181"/>
                  </a:cubicBezTo>
                  <a:cubicBezTo>
                    <a:pt x="5930742" y="299561"/>
                    <a:pt x="5929789" y="291941"/>
                    <a:pt x="5928837" y="284321"/>
                  </a:cubicBezTo>
                  <a:cubicBezTo>
                    <a:pt x="5927884" y="277654"/>
                    <a:pt x="5927884" y="271939"/>
                    <a:pt x="5926931" y="266224"/>
                  </a:cubicBezTo>
                  <a:cubicBezTo>
                    <a:pt x="5928837" y="261461"/>
                    <a:pt x="5929789" y="259556"/>
                    <a:pt x="5929789" y="259556"/>
                  </a:cubicBezTo>
                  <a:cubicBezTo>
                    <a:pt x="5929789" y="259556"/>
                    <a:pt x="5928837" y="261461"/>
                    <a:pt x="5926931" y="264319"/>
                  </a:cubicBezTo>
                  <a:cubicBezTo>
                    <a:pt x="5925979" y="257651"/>
                    <a:pt x="5925026" y="251936"/>
                    <a:pt x="5925026" y="245269"/>
                  </a:cubicBezTo>
                  <a:cubicBezTo>
                    <a:pt x="5925979" y="241459"/>
                    <a:pt x="5926931" y="237649"/>
                    <a:pt x="5926931" y="233839"/>
                  </a:cubicBezTo>
                  <a:cubicBezTo>
                    <a:pt x="5927884" y="230981"/>
                    <a:pt x="5927884" y="228124"/>
                    <a:pt x="5928837" y="226219"/>
                  </a:cubicBezTo>
                  <a:cubicBezTo>
                    <a:pt x="5928837" y="229076"/>
                    <a:pt x="5929789" y="231934"/>
                    <a:pt x="5930742" y="234791"/>
                  </a:cubicBezTo>
                  <a:close/>
                  <a:moveTo>
                    <a:pt x="5923121" y="209074"/>
                  </a:moveTo>
                  <a:cubicBezTo>
                    <a:pt x="5924074" y="212884"/>
                    <a:pt x="5925979" y="217646"/>
                    <a:pt x="5926931" y="222409"/>
                  </a:cubicBezTo>
                  <a:cubicBezTo>
                    <a:pt x="5925026" y="225266"/>
                    <a:pt x="5924074" y="229076"/>
                    <a:pt x="5922169" y="232886"/>
                  </a:cubicBezTo>
                  <a:cubicBezTo>
                    <a:pt x="5921217" y="223361"/>
                    <a:pt x="5920264" y="214789"/>
                    <a:pt x="5919312" y="206216"/>
                  </a:cubicBezTo>
                  <a:cubicBezTo>
                    <a:pt x="5919312" y="201454"/>
                    <a:pt x="5918359" y="197644"/>
                    <a:pt x="5918359" y="193834"/>
                  </a:cubicBezTo>
                  <a:cubicBezTo>
                    <a:pt x="5920264" y="197644"/>
                    <a:pt x="5921217" y="202406"/>
                    <a:pt x="5923121" y="209074"/>
                  </a:cubicBezTo>
                  <a:close/>
                  <a:moveTo>
                    <a:pt x="5901214" y="244316"/>
                  </a:moveTo>
                  <a:cubicBezTo>
                    <a:pt x="5901214" y="247174"/>
                    <a:pt x="5901214" y="251936"/>
                    <a:pt x="5901214" y="258604"/>
                  </a:cubicBezTo>
                  <a:cubicBezTo>
                    <a:pt x="5901214" y="264319"/>
                    <a:pt x="5901214" y="270986"/>
                    <a:pt x="5902167" y="278606"/>
                  </a:cubicBezTo>
                  <a:cubicBezTo>
                    <a:pt x="5902167" y="286226"/>
                    <a:pt x="5903119" y="293846"/>
                    <a:pt x="5904071" y="302419"/>
                  </a:cubicBezTo>
                  <a:cubicBezTo>
                    <a:pt x="5903119" y="304324"/>
                    <a:pt x="5901214" y="307181"/>
                    <a:pt x="5900262" y="310039"/>
                  </a:cubicBezTo>
                  <a:cubicBezTo>
                    <a:pt x="5898356" y="300514"/>
                    <a:pt x="5896451" y="291941"/>
                    <a:pt x="5895499" y="284321"/>
                  </a:cubicBezTo>
                  <a:cubicBezTo>
                    <a:pt x="5897404" y="264319"/>
                    <a:pt x="5900262" y="250984"/>
                    <a:pt x="5901214" y="244316"/>
                  </a:cubicBezTo>
                  <a:close/>
                  <a:moveTo>
                    <a:pt x="5903119" y="324326"/>
                  </a:moveTo>
                  <a:cubicBezTo>
                    <a:pt x="5903119" y="325279"/>
                    <a:pt x="5903119" y="327184"/>
                    <a:pt x="5903119" y="328136"/>
                  </a:cubicBezTo>
                  <a:cubicBezTo>
                    <a:pt x="5903119" y="327184"/>
                    <a:pt x="5903119" y="326231"/>
                    <a:pt x="5902167" y="325279"/>
                  </a:cubicBezTo>
                  <a:cubicBezTo>
                    <a:pt x="5903119" y="325279"/>
                    <a:pt x="5903119" y="324326"/>
                    <a:pt x="5903119" y="324326"/>
                  </a:cubicBezTo>
                  <a:close/>
                  <a:moveTo>
                    <a:pt x="5892642" y="348139"/>
                  </a:moveTo>
                  <a:cubicBezTo>
                    <a:pt x="5892642" y="350044"/>
                    <a:pt x="5892642" y="350996"/>
                    <a:pt x="5893594" y="352901"/>
                  </a:cubicBezTo>
                  <a:cubicBezTo>
                    <a:pt x="5893594" y="353854"/>
                    <a:pt x="5893594" y="354806"/>
                    <a:pt x="5893594" y="355759"/>
                  </a:cubicBezTo>
                  <a:cubicBezTo>
                    <a:pt x="5892642" y="353854"/>
                    <a:pt x="5892642" y="351949"/>
                    <a:pt x="5891689" y="350996"/>
                  </a:cubicBezTo>
                  <a:cubicBezTo>
                    <a:pt x="5892642" y="350044"/>
                    <a:pt x="5892642" y="349091"/>
                    <a:pt x="5892642" y="348139"/>
                  </a:cubicBezTo>
                  <a:close/>
                  <a:moveTo>
                    <a:pt x="5893594" y="373856"/>
                  </a:moveTo>
                  <a:cubicBezTo>
                    <a:pt x="5895499" y="379571"/>
                    <a:pt x="5897404" y="385286"/>
                    <a:pt x="5898356" y="391954"/>
                  </a:cubicBezTo>
                  <a:cubicBezTo>
                    <a:pt x="5899309" y="396716"/>
                    <a:pt x="5901214" y="402431"/>
                    <a:pt x="5902167" y="408146"/>
                  </a:cubicBezTo>
                  <a:cubicBezTo>
                    <a:pt x="5903119" y="411004"/>
                    <a:pt x="5903119" y="414814"/>
                    <a:pt x="5904071" y="417671"/>
                  </a:cubicBezTo>
                  <a:cubicBezTo>
                    <a:pt x="5904071" y="417671"/>
                    <a:pt x="5904071" y="417671"/>
                    <a:pt x="5904071" y="417671"/>
                  </a:cubicBezTo>
                  <a:cubicBezTo>
                    <a:pt x="5899309" y="407194"/>
                    <a:pt x="5895499" y="397669"/>
                    <a:pt x="5890737" y="387191"/>
                  </a:cubicBezTo>
                  <a:cubicBezTo>
                    <a:pt x="5889784" y="386239"/>
                    <a:pt x="5889784" y="385286"/>
                    <a:pt x="5888831" y="383381"/>
                  </a:cubicBezTo>
                  <a:lnTo>
                    <a:pt x="5887879" y="357664"/>
                  </a:lnTo>
                  <a:cubicBezTo>
                    <a:pt x="5887879" y="357664"/>
                    <a:pt x="5887879" y="356711"/>
                    <a:pt x="5888831" y="356711"/>
                  </a:cubicBezTo>
                  <a:cubicBezTo>
                    <a:pt x="5889784" y="363379"/>
                    <a:pt x="5891689" y="368141"/>
                    <a:pt x="5893594" y="373856"/>
                  </a:cubicBezTo>
                  <a:close/>
                  <a:moveTo>
                    <a:pt x="5886926" y="321469"/>
                  </a:moveTo>
                  <a:cubicBezTo>
                    <a:pt x="5887879" y="317659"/>
                    <a:pt x="5887879" y="314801"/>
                    <a:pt x="5888831" y="311944"/>
                  </a:cubicBezTo>
                  <a:cubicBezTo>
                    <a:pt x="5888831" y="312896"/>
                    <a:pt x="5888831" y="313849"/>
                    <a:pt x="5888831" y="314801"/>
                  </a:cubicBezTo>
                  <a:cubicBezTo>
                    <a:pt x="5888831" y="318611"/>
                    <a:pt x="5889784" y="322421"/>
                    <a:pt x="5889784" y="326231"/>
                  </a:cubicBezTo>
                  <a:cubicBezTo>
                    <a:pt x="5888831" y="328136"/>
                    <a:pt x="5887879" y="330041"/>
                    <a:pt x="5885974" y="332899"/>
                  </a:cubicBezTo>
                  <a:cubicBezTo>
                    <a:pt x="5885974" y="330041"/>
                    <a:pt x="5885974" y="327184"/>
                    <a:pt x="5885974" y="325279"/>
                  </a:cubicBezTo>
                  <a:cubicBezTo>
                    <a:pt x="5885974" y="323374"/>
                    <a:pt x="5886926" y="322421"/>
                    <a:pt x="5886926" y="321469"/>
                  </a:cubicBezTo>
                  <a:close/>
                  <a:moveTo>
                    <a:pt x="5858351" y="279559"/>
                  </a:moveTo>
                  <a:cubicBezTo>
                    <a:pt x="5858351" y="281464"/>
                    <a:pt x="5858351" y="282416"/>
                    <a:pt x="5858351" y="284321"/>
                  </a:cubicBezTo>
                  <a:cubicBezTo>
                    <a:pt x="5858351" y="284321"/>
                    <a:pt x="5858351" y="285274"/>
                    <a:pt x="5858351" y="285274"/>
                  </a:cubicBezTo>
                  <a:cubicBezTo>
                    <a:pt x="5858351" y="284321"/>
                    <a:pt x="5857399" y="283369"/>
                    <a:pt x="5857399" y="281464"/>
                  </a:cubicBezTo>
                  <a:cubicBezTo>
                    <a:pt x="5857399" y="281464"/>
                    <a:pt x="5857399" y="280511"/>
                    <a:pt x="5858351" y="279559"/>
                  </a:cubicBezTo>
                  <a:close/>
                  <a:moveTo>
                    <a:pt x="5841206" y="264319"/>
                  </a:moveTo>
                  <a:cubicBezTo>
                    <a:pt x="5841206" y="266224"/>
                    <a:pt x="5840254" y="268129"/>
                    <a:pt x="5840254" y="270034"/>
                  </a:cubicBezTo>
                  <a:cubicBezTo>
                    <a:pt x="5840254" y="272891"/>
                    <a:pt x="5839301" y="274796"/>
                    <a:pt x="5839301" y="277654"/>
                  </a:cubicBezTo>
                  <a:cubicBezTo>
                    <a:pt x="5839301" y="275749"/>
                    <a:pt x="5838349" y="273844"/>
                    <a:pt x="5838349" y="271939"/>
                  </a:cubicBezTo>
                  <a:cubicBezTo>
                    <a:pt x="5840254" y="269081"/>
                    <a:pt x="5840254" y="267176"/>
                    <a:pt x="5841206" y="264319"/>
                  </a:cubicBezTo>
                  <a:close/>
                  <a:moveTo>
                    <a:pt x="5828824" y="305276"/>
                  </a:moveTo>
                  <a:cubicBezTo>
                    <a:pt x="5827871" y="306229"/>
                    <a:pt x="5827871" y="307181"/>
                    <a:pt x="5826919" y="308134"/>
                  </a:cubicBezTo>
                  <a:cubicBezTo>
                    <a:pt x="5826919" y="307181"/>
                    <a:pt x="5826919" y="307181"/>
                    <a:pt x="5826919" y="306229"/>
                  </a:cubicBezTo>
                  <a:cubicBezTo>
                    <a:pt x="5827871" y="304324"/>
                    <a:pt x="5828824" y="301466"/>
                    <a:pt x="5829776" y="299561"/>
                  </a:cubicBezTo>
                  <a:cubicBezTo>
                    <a:pt x="5828824" y="302419"/>
                    <a:pt x="5828824" y="303371"/>
                    <a:pt x="5828824" y="305276"/>
                  </a:cubicBezTo>
                  <a:close/>
                  <a:moveTo>
                    <a:pt x="5823109" y="259556"/>
                  </a:moveTo>
                  <a:cubicBezTo>
                    <a:pt x="5824062" y="262414"/>
                    <a:pt x="5825967" y="266224"/>
                    <a:pt x="5827871" y="270986"/>
                  </a:cubicBezTo>
                  <a:cubicBezTo>
                    <a:pt x="5827871" y="271939"/>
                    <a:pt x="5828824" y="272891"/>
                    <a:pt x="5828824" y="273844"/>
                  </a:cubicBezTo>
                  <a:cubicBezTo>
                    <a:pt x="5828824" y="277654"/>
                    <a:pt x="5828824" y="281464"/>
                    <a:pt x="5828824" y="286226"/>
                  </a:cubicBezTo>
                  <a:cubicBezTo>
                    <a:pt x="5826919" y="289084"/>
                    <a:pt x="5825967" y="291941"/>
                    <a:pt x="5824062" y="295751"/>
                  </a:cubicBezTo>
                  <a:lnTo>
                    <a:pt x="5824062" y="294799"/>
                  </a:lnTo>
                  <a:lnTo>
                    <a:pt x="5823109" y="267176"/>
                  </a:lnTo>
                  <a:lnTo>
                    <a:pt x="5823109" y="259556"/>
                  </a:lnTo>
                  <a:close/>
                  <a:moveTo>
                    <a:pt x="5813584" y="252889"/>
                  </a:moveTo>
                  <a:cubicBezTo>
                    <a:pt x="5813584" y="254794"/>
                    <a:pt x="5812631" y="256699"/>
                    <a:pt x="5812631" y="258604"/>
                  </a:cubicBezTo>
                  <a:cubicBezTo>
                    <a:pt x="5811679" y="256699"/>
                    <a:pt x="5811679" y="255746"/>
                    <a:pt x="5811679" y="255746"/>
                  </a:cubicBezTo>
                  <a:cubicBezTo>
                    <a:pt x="5811679" y="255746"/>
                    <a:pt x="5811679" y="258604"/>
                    <a:pt x="5811679" y="262414"/>
                  </a:cubicBezTo>
                  <a:cubicBezTo>
                    <a:pt x="5811679" y="264319"/>
                    <a:pt x="5810726" y="265271"/>
                    <a:pt x="5810726" y="267176"/>
                  </a:cubicBezTo>
                  <a:cubicBezTo>
                    <a:pt x="5809774" y="276701"/>
                    <a:pt x="5808821" y="285274"/>
                    <a:pt x="5808821" y="294799"/>
                  </a:cubicBezTo>
                  <a:lnTo>
                    <a:pt x="5808821" y="304324"/>
                  </a:lnTo>
                  <a:lnTo>
                    <a:pt x="5807869" y="300514"/>
                  </a:lnTo>
                  <a:cubicBezTo>
                    <a:pt x="5808821" y="286226"/>
                    <a:pt x="5807869" y="273844"/>
                    <a:pt x="5806917" y="264319"/>
                  </a:cubicBezTo>
                  <a:cubicBezTo>
                    <a:pt x="5806917" y="263366"/>
                    <a:pt x="5806917" y="263366"/>
                    <a:pt x="5806917" y="262414"/>
                  </a:cubicBezTo>
                  <a:cubicBezTo>
                    <a:pt x="5809774" y="258604"/>
                    <a:pt x="5812631" y="254794"/>
                    <a:pt x="5813584" y="252889"/>
                  </a:cubicBezTo>
                  <a:close/>
                  <a:moveTo>
                    <a:pt x="5804059" y="268129"/>
                  </a:moveTo>
                  <a:cubicBezTo>
                    <a:pt x="5804059" y="268129"/>
                    <a:pt x="5804059" y="269081"/>
                    <a:pt x="5804059" y="269081"/>
                  </a:cubicBezTo>
                  <a:lnTo>
                    <a:pt x="5804059" y="268129"/>
                  </a:lnTo>
                  <a:cubicBezTo>
                    <a:pt x="5804059" y="268129"/>
                    <a:pt x="5804059" y="268129"/>
                    <a:pt x="5804059" y="268129"/>
                  </a:cubicBezTo>
                  <a:close/>
                  <a:moveTo>
                    <a:pt x="5799296" y="164306"/>
                  </a:moveTo>
                  <a:cubicBezTo>
                    <a:pt x="5800249" y="165259"/>
                    <a:pt x="5801201" y="165259"/>
                    <a:pt x="5802154" y="166211"/>
                  </a:cubicBezTo>
                  <a:cubicBezTo>
                    <a:pt x="5800249" y="170021"/>
                    <a:pt x="5798344" y="172879"/>
                    <a:pt x="5796439" y="176689"/>
                  </a:cubicBezTo>
                  <a:lnTo>
                    <a:pt x="5796439" y="163354"/>
                  </a:lnTo>
                  <a:cubicBezTo>
                    <a:pt x="5797392" y="163354"/>
                    <a:pt x="5798344" y="163354"/>
                    <a:pt x="5799296" y="164306"/>
                  </a:cubicBezTo>
                  <a:close/>
                  <a:moveTo>
                    <a:pt x="5770721" y="386239"/>
                  </a:moveTo>
                  <a:cubicBezTo>
                    <a:pt x="5770721" y="385286"/>
                    <a:pt x="5770721" y="384334"/>
                    <a:pt x="5770721" y="383381"/>
                  </a:cubicBezTo>
                  <a:cubicBezTo>
                    <a:pt x="5770721" y="383381"/>
                    <a:pt x="5770721" y="382429"/>
                    <a:pt x="5770721" y="382429"/>
                  </a:cubicBezTo>
                  <a:cubicBezTo>
                    <a:pt x="5770721" y="384334"/>
                    <a:pt x="5770721" y="385286"/>
                    <a:pt x="5771674" y="387191"/>
                  </a:cubicBezTo>
                  <a:cubicBezTo>
                    <a:pt x="5771674" y="386239"/>
                    <a:pt x="5771674" y="386239"/>
                    <a:pt x="5770721" y="386239"/>
                  </a:cubicBezTo>
                  <a:close/>
                  <a:moveTo>
                    <a:pt x="5782151" y="253841"/>
                  </a:moveTo>
                  <a:cubicBezTo>
                    <a:pt x="5781199" y="254794"/>
                    <a:pt x="5781199" y="256699"/>
                    <a:pt x="5780246" y="258604"/>
                  </a:cubicBezTo>
                  <a:cubicBezTo>
                    <a:pt x="5779294" y="261461"/>
                    <a:pt x="5778342" y="264319"/>
                    <a:pt x="5777389" y="267176"/>
                  </a:cubicBezTo>
                  <a:cubicBezTo>
                    <a:pt x="5776437" y="270034"/>
                    <a:pt x="5775484" y="272891"/>
                    <a:pt x="5773579" y="275749"/>
                  </a:cubicBezTo>
                  <a:cubicBezTo>
                    <a:pt x="5773579" y="274796"/>
                    <a:pt x="5772626" y="274796"/>
                    <a:pt x="5772626" y="273844"/>
                  </a:cubicBezTo>
                  <a:cubicBezTo>
                    <a:pt x="5772626" y="273844"/>
                    <a:pt x="5772626" y="272891"/>
                    <a:pt x="5771674" y="272891"/>
                  </a:cubicBezTo>
                  <a:cubicBezTo>
                    <a:pt x="5777389" y="256699"/>
                    <a:pt x="5781199" y="246221"/>
                    <a:pt x="5783104" y="241459"/>
                  </a:cubicBezTo>
                  <a:cubicBezTo>
                    <a:pt x="5783104" y="245269"/>
                    <a:pt x="5783104" y="250031"/>
                    <a:pt x="5782151" y="253841"/>
                  </a:cubicBezTo>
                  <a:close/>
                  <a:moveTo>
                    <a:pt x="5785962" y="221456"/>
                  </a:moveTo>
                  <a:cubicBezTo>
                    <a:pt x="5785009" y="227171"/>
                    <a:pt x="5785009" y="232886"/>
                    <a:pt x="5784056" y="239554"/>
                  </a:cubicBezTo>
                  <a:cubicBezTo>
                    <a:pt x="5784056" y="239554"/>
                    <a:pt x="5784056" y="240506"/>
                    <a:pt x="5784056" y="240506"/>
                  </a:cubicBezTo>
                  <a:cubicBezTo>
                    <a:pt x="5782151" y="244316"/>
                    <a:pt x="5777389" y="253841"/>
                    <a:pt x="5770721" y="267176"/>
                  </a:cubicBezTo>
                  <a:cubicBezTo>
                    <a:pt x="5770721" y="265271"/>
                    <a:pt x="5769769" y="263366"/>
                    <a:pt x="5769769" y="261461"/>
                  </a:cubicBezTo>
                  <a:cubicBezTo>
                    <a:pt x="5769769" y="260509"/>
                    <a:pt x="5769769" y="259556"/>
                    <a:pt x="5769769" y="258604"/>
                  </a:cubicBezTo>
                  <a:cubicBezTo>
                    <a:pt x="5775484" y="246221"/>
                    <a:pt x="5781199" y="233839"/>
                    <a:pt x="5785962" y="221456"/>
                  </a:cubicBezTo>
                  <a:close/>
                  <a:moveTo>
                    <a:pt x="5754529" y="333851"/>
                  </a:moveTo>
                  <a:cubicBezTo>
                    <a:pt x="5751671" y="338614"/>
                    <a:pt x="5749767" y="343376"/>
                    <a:pt x="5746909" y="348139"/>
                  </a:cubicBezTo>
                  <a:cubicBezTo>
                    <a:pt x="5746909" y="347186"/>
                    <a:pt x="5745956" y="347186"/>
                    <a:pt x="5745956" y="346234"/>
                  </a:cubicBezTo>
                  <a:cubicBezTo>
                    <a:pt x="5748814" y="337661"/>
                    <a:pt x="5751671" y="330041"/>
                    <a:pt x="5754529" y="322421"/>
                  </a:cubicBezTo>
                  <a:cubicBezTo>
                    <a:pt x="5754529" y="325279"/>
                    <a:pt x="5754529" y="329089"/>
                    <a:pt x="5754529" y="333851"/>
                  </a:cubicBezTo>
                  <a:cubicBezTo>
                    <a:pt x="5754529" y="333851"/>
                    <a:pt x="5754529" y="333851"/>
                    <a:pt x="5754529" y="333851"/>
                  </a:cubicBezTo>
                  <a:close/>
                  <a:moveTo>
                    <a:pt x="5762149" y="302419"/>
                  </a:moveTo>
                  <a:cubicBezTo>
                    <a:pt x="5762149" y="303371"/>
                    <a:pt x="5762149" y="303371"/>
                    <a:pt x="5762149" y="302419"/>
                  </a:cubicBezTo>
                  <a:cubicBezTo>
                    <a:pt x="5762149" y="303371"/>
                    <a:pt x="5761196" y="303371"/>
                    <a:pt x="5762149" y="302419"/>
                  </a:cubicBezTo>
                  <a:cubicBezTo>
                    <a:pt x="5761196" y="303371"/>
                    <a:pt x="5761196" y="303371"/>
                    <a:pt x="5762149" y="302419"/>
                  </a:cubicBezTo>
                  <a:close/>
                  <a:moveTo>
                    <a:pt x="5761196" y="304324"/>
                  </a:moveTo>
                  <a:cubicBezTo>
                    <a:pt x="5761196" y="304324"/>
                    <a:pt x="5761196" y="305276"/>
                    <a:pt x="5762149" y="305276"/>
                  </a:cubicBezTo>
                  <a:cubicBezTo>
                    <a:pt x="5762149" y="306229"/>
                    <a:pt x="5762149" y="307181"/>
                    <a:pt x="5762149" y="308134"/>
                  </a:cubicBezTo>
                  <a:cubicBezTo>
                    <a:pt x="5762149" y="309086"/>
                    <a:pt x="5762149" y="309086"/>
                    <a:pt x="5762149" y="310039"/>
                  </a:cubicBezTo>
                  <a:cubicBezTo>
                    <a:pt x="5761196" y="313849"/>
                    <a:pt x="5760244" y="316706"/>
                    <a:pt x="5759292" y="320516"/>
                  </a:cubicBezTo>
                  <a:cubicBezTo>
                    <a:pt x="5758339" y="323374"/>
                    <a:pt x="5758339" y="325279"/>
                    <a:pt x="5757387" y="328136"/>
                  </a:cubicBezTo>
                  <a:cubicBezTo>
                    <a:pt x="5756434" y="324326"/>
                    <a:pt x="5755481" y="321469"/>
                    <a:pt x="5755481" y="320516"/>
                  </a:cubicBezTo>
                  <a:cubicBezTo>
                    <a:pt x="5757387" y="314801"/>
                    <a:pt x="5759292" y="309086"/>
                    <a:pt x="5761196" y="304324"/>
                  </a:cubicBezTo>
                  <a:close/>
                  <a:moveTo>
                    <a:pt x="5760244" y="289084"/>
                  </a:moveTo>
                  <a:cubicBezTo>
                    <a:pt x="5760244" y="290036"/>
                    <a:pt x="5759292" y="290036"/>
                    <a:pt x="5759292" y="290989"/>
                  </a:cubicBezTo>
                  <a:cubicBezTo>
                    <a:pt x="5757387" y="293846"/>
                    <a:pt x="5754529" y="297656"/>
                    <a:pt x="5751671" y="301466"/>
                  </a:cubicBezTo>
                  <a:cubicBezTo>
                    <a:pt x="5750719" y="302419"/>
                    <a:pt x="5749767" y="304324"/>
                    <a:pt x="5748814" y="305276"/>
                  </a:cubicBezTo>
                  <a:cubicBezTo>
                    <a:pt x="5752624" y="296704"/>
                    <a:pt x="5755481" y="288131"/>
                    <a:pt x="5759292" y="280511"/>
                  </a:cubicBezTo>
                  <a:cubicBezTo>
                    <a:pt x="5760244" y="284321"/>
                    <a:pt x="5760244" y="286226"/>
                    <a:pt x="5760244" y="289084"/>
                  </a:cubicBezTo>
                  <a:close/>
                  <a:moveTo>
                    <a:pt x="5756434" y="227171"/>
                  </a:moveTo>
                  <a:cubicBezTo>
                    <a:pt x="5756434" y="231934"/>
                    <a:pt x="5756434" y="237649"/>
                    <a:pt x="5756434" y="243364"/>
                  </a:cubicBezTo>
                  <a:cubicBezTo>
                    <a:pt x="5756434" y="246221"/>
                    <a:pt x="5756434" y="248126"/>
                    <a:pt x="5757387" y="250984"/>
                  </a:cubicBezTo>
                  <a:cubicBezTo>
                    <a:pt x="5756434" y="253841"/>
                    <a:pt x="5754529" y="256699"/>
                    <a:pt x="5753576" y="259556"/>
                  </a:cubicBezTo>
                  <a:cubicBezTo>
                    <a:pt x="5749767" y="268129"/>
                    <a:pt x="5745004" y="276701"/>
                    <a:pt x="5741194" y="285274"/>
                  </a:cubicBezTo>
                  <a:cubicBezTo>
                    <a:pt x="5746909" y="262414"/>
                    <a:pt x="5752624" y="243364"/>
                    <a:pt x="5756434" y="227171"/>
                  </a:cubicBezTo>
                  <a:close/>
                  <a:moveTo>
                    <a:pt x="5676424" y="184309"/>
                  </a:moveTo>
                  <a:cubicBezTo>
                    <a:pt x="5676424" y="188119"/>
                    <a:pt x="5676424" y="192881"/>
                    <a:pt x="5676424" y="198596"/>
                  </a:cubicBezTo>
                  <a:cubicBezTo>
                    <a:pt x="5676424" y="206216"/>
                    <a:pt x="5676424" y="216694"/>
                    <a:pt x="5676424" y="228124"/>
                  </a:cubicBezTo>
                  <a:cubicBezTo>
                    <a:pt x="5676424" y="233839"/>
                    <a:pt x="5676424" y="239554"/>
                    <a:pt x="5676424" y="246221"/>
                  </a:cubicBezTo>
                  <a:cubicBezTo>
                    <a:pt x="5676424" y="252889"/>
                    <a:pt x="5677376" y="259556"/>
                    <a:pt x="5677376" y="266224"/>
                  </a:cubicBezTo>
                  <a:cubicBezTo>
                    <a:pt x="5677376" y="270034"/>
                    <a:pt x="5677376" y="273844"/>
                    <a:pt x="5678329" y="276701"/>
                  </a:cubicBezTo>
                  <a:cubicBezTo>
                    <a:pt x="5678329" y="276701"/>
                    <a:pt x="5678329" y="276701"/>
                    <a:pt x="5678329" y="276701"/>
                  </a:cubicBezTo>
                  <a:cubicBezTo>
                    <a:pt x="5677376" y="270986"/>
                    <a:pt x="5676424" y="265271"/>
                    <a:pt x="5675471" y="259556"/>
                  </a:cubicBezTo>
                  <a:cubicBezTo>
                    <a:pt x="5674519" y="253841"/>
                    <a:pt x="5673567" y="248126"/>
                    <a:pt x="5672614" y="242411"/>
                  </a:cubicBezTo>
                  <a:cubicBezTo>
                    <a:pt x="5671662" y="235744"/>
                    <a:pt x="5670709" y="229076"/>
                    <a:pt x="5669756" y="223361"/>
                  </a:cubicBezTo>
                  <a:cubicBezTo>
                    <a:pt x="5669756" y="221456"/>
                    <a:pt x="5668804" y="218599"/>
                    <a:pt x="5668804" y="216694"/>
                  </a:cubicBezTo>
                  <a:cubicBezTo>
                    <a:pt x="5671662" y="202406"/>
                    <a:pt x="5674519" y="190976"/>
                    <a:pt x="5676424" y="184309"/>
                  </a:cubicBezTo>
                  <a:close/>
                  <a:moveTo>
                    <a:pt x="5652612" y="263366"/>
                  </a:moveTo>
                  <a:cubicBezTo>
                    <a:pt x="5652612" y="262414"/>
                    <a:pt x="5652612" y="262414"/>
                    <a:pt x="5653564" y="261461"/>
                  </a:cubicBezTo>
                  <a:cubicBezTo>
                    <a:pt x="5654517" y="262414"/>
                    <a:pt x="5654517" y="263366"/>
                    <a:pt x="5655469" y="264319"/>
                  </a:cubicBezTo>
                  <a:cubicBezTo>
                    <a:pt x="5655469" y="265271"/>
                    <a:pt x="5655469" y="266224"/>
                    <a:pt x="5655469" y="268129"/>
                  </a:cubicBezTo>
                  <a:cubicBezTo>
                    <a:pt x="5656421" y="273844"/>
                    <a:pt x="5656421" y="279559"/>
                    <a:pt x="5657374" y="286226"/>
                  </a:cubicBezTo>
                  <a:cubicBezTo>
                    <a:pt x="5655469" y="280511"/>
                    <a:pt x="5654517" y="274796"/>
                    <a:pt x="5652612" y="269081"/>
                  </a:cubicBezTo>
                  <a:cubicBezTo>
                    <a:pt x="5652612" y="268129"/>
                    <a:pt x="5652612" y="268129"/>
                    <a:pt x="5651659" y="267176"/>
                  </a:cubicBezTo>
                  <a:cubicBezTo>
                    <a:pt x="5652612" y="265271"/>
                    <a:pt x="5652612" y="264319"/>
                    <a:pt x="5652612" y="263366"/>
                  </a:cubicBezTo>
                  <a:close/>
                  <a:moveTo>
                    <a:pt x="5650706" y="205264"/>
                  </a:moveTo>
                  <a:cubicBezTo>
                    <a:pt x="5650706" y="208121"/>
                    <a:pt x="5650706" y="210979"/>
                    <a:pt x="5651659" y="212884"/>
                  </a:cubicBezTo>
                  <a:cubicBezTo>
                    <a:pt x="5650706" y="210979"/>
                    <a:pt x="5649754" y="209074"/>
                    <a:pt x="5649754" y="207169"/>
                  </a:cubicBezTo>
                  <a:cubicBezTo>
                    <a:pt x="5649754" y="206216"/>
                    <a:pt x="5649754" y="205264"/>
                    <a:pt x="5650706" y="205264"/>
                  </a:cubicBezTo>
                  <a:close/>
                  <a:moveTo>
                    <a:pt x="5647849" y="209074"/>
                  </a:moveTo>
                  <a:cubicBezTo>
                    <a:pt x="5647849" y="211931"/>
                    <a:pt x="5648801" y="215741"/>
                    <a:pt x="5649754" y="219551"/>
                  </a:cubicBezTo>
                  <a:cubicBezTo>
                    <a:pt x="5650706" y="224314"/>
                    <a:pt x="5650706" y="230029"/>
                    <a:pt x="5651659" y="235744"/>
                  </a:cubicBezTo>
                  <a:cubicBezTo>
                    <a:pt x="5651659" y="235744"/>
                    <a:pt x="5651659" y="235744"/>
                    <a:pt x="5651659" y="236696"/>
                  </a:cubicBezTo>
                  <a:cubicBezTo>
                    <a:pt x="5649754" y="233839"/>
                    <a:pt x="5647849" y="230981"/>
                    <a:pt x="5645944" y="228124"/>
                  </a:cubicBezTo>
                  <a:cubicBezTo>
                    <a:pt x="5644992" y="224314"/>
                    <a:pt x="5644992" y="220504"/>
                    <a:pt x="5644039" y="216694"/>
                  </a:cubicBezTo>
                  <a:cubicBezTo>
                    <a:pt x="5644992" y="213836"/>
                    <a:pt x="5646896" y="211931"/>
                    <a:pt x="5647849" y="209074"/>
                  </a:cubicBezTo>
                  <a:close/>
                  <a:moveTo>
                    <a:pt x="5642134" y="370046"/>
                  </a:moveTo>
                  <a:cubicBezTo>
                    <a:pt x="5642134" y="372904"/>
                    <a:pt x="5643087" y="374809"/>
                    <a:pt x="5643087" y="377666"/>
                  </a:cubicBezTo>
                  <a:cubicBezTo>
                    <a:pt x="5642134" y="379571"/>
                    <a:pt x="5642134" y="382429"/>
                    <a:pt x="5641181" y="385286"/>
                  </a:cubicBezTo>
                  <a:cubicBezTo>
                    <a:pt x="5641181" y="379571"/>
                    <a:pt x="5641181" y="374809"/>
                    <a:pt x="5642134" y="370046"/>
                  </a:cubicBezTo>
                  <a:close/>
                  <a:moveTo>
                    <a:pt x="5624037" y="272891"/>
                  </a:moveTo>
                  <a:cubicBezTo>
                    <a:pt x="5624989" y="268129"/>
                    <a:pt x="5624989" y="263366"/>
                    <a:pt x="5625942" y="258604"/>
                  </a:cubicBezTo>
                  <a:cubicBezTo>
                    <a:pt x="5625942" y="256699"/>
                    <a:pt x="5625942" y="255746"/>
                    <a:pt x="5625942" y="254794"/>
                  </a:cubicBezTo>
                  <a:cubicBezTo>
                    <a:pt x="5627846" y="250031"/>
                    <a:pt x="5629751" y="245269"/>
                    <a:pt x="5632609" y="241459"/>
                  </a:cubicBezTo>
                  <a:cubicBezTo>
                    <a:pt x="5633562" y="239554"/>
                    <a:pt x="5634514" y="238601"/>
                    <a:pt x="5634514" y="236696"/>
                  </a:cubicBezTo>
                  <a:cubicBezTo>
                    <a:pt x="5635467" y="239554"/>
                    <a:pt x="5636419" y="242411"/>
                    <a:pt x="5637371" y="245269"/>
                  </a:cubicBezTo>
                  <a:cubicBezTo>
                    <a:pt x="5638324" y="249079"/>
                    <a:pt x="5639276" y="253841"/>
                    <a:pt x="5640229" y="259556"/>
                  </a:cubicBezTo>
                  <a:cubicBezTo>
                    <a:pt x="5640229" y="261461"/>
                    <a:pt x="5640229" y="264319"/>
                    <a:pt x="5640229" y="266224"/>
                  </a:cubicBezTo>
                  <a:cubicBezTo>
                    <a:pt x="5637371" y="272891"/>
                    <a:pt x="5634514" y="280511"/>
                    <a:pt x="5631656" y="288131"/>
                  </a:cubicBezTo>
                  <a:cubicBezTo>
                    <a:pt x="5628799" y="284321"/>
                    <a:pt x="5626894" y="280511"/>
                    <a:pt x="5624037" y="277654"/>
                  </a:cubicBezTo>
                  <a:cubicBezTo>
                    <a:pt x="5623084" y="275749"/>
                    <a:pt x="5624037" y="273844"/>
                    <a:pt x="5624037" y="272891"/>
                  </a:cubicBezTo>
                  <a:close/>
                  <a:moveTo>
                    <a:pt x="5623084" y="289084"/>
                  </a:moveTo>
                  <a:cubicBezTo>
                    <a:pt x="5623084" y="288131"/>
                    <a:pt x="5623084" y="288131"/>
                    <a:pt x="5623084" y="287179"/>
                  </a:cubicBezTo>
                  <a:cubicBezTo>
                    <a:pt x="5624037" y="288131"/>
                    <a:pt x="5624037" y="290036"/>
                    <a:pt x="5624989" y="290989"/>
                  </a:cubicBezTo>
                  <a:cubicBezTo>
                    <a:pt x="5625942" y="292894"/>
                    <a:pt x="5626894" y="295751"/>
                    <a:pt x="5626894" y="298609"/>
                  </a:cubicBezTo>
                  <a:cubicBezTo>
                    <a:pt x="5626894" y="299561"/>
                    <a:pt x="5626894" y="299561"/>
                    <a:pt x="5625942" y="300514"/>
                  </a:cubicBezTo>
                  <a:cubicBezTo>
                    <a:pt x="5625942" y="300514"/>
                    <a:pt x="5625942" y="300514"/>
                    <a:pt x="5625942" y="300514"/>
                  </a:cubicBezTo>
                  <a:cubicBezTo>
                    <a:pt x="5624989" y="298609"/>
                    <a:pt x="5624037" y="297656"/>
                    <a:pt x="5622131" y="295751"/>
                  </a:cubicBezTo>
                  <a:cubicBezTo>
                    <a:pt x="5622131" y="293846"/>
                    <a:pt x="5622131" y="290989"/>
                    <a:pt x="5623084" y="289084"/>
                  </a:cubicBezTo>
                  <a:close/>
                  <a:moveTo>
                    <a:pt x="5621179" y="310991"/>
                  </a:move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lose/>
                  <a:moveTo>
                    <a:pt x="5618321" y="270034"/>
                  </a:moveTo>
                  <a:cubicBezTo>
                    <a:pt x="5618321" y="270034"/>
                    <a:pt x="5618321" y="270986"/>
                    <a:pt x="5618321" y="270034"/>
                  </a:cubicBezTo>
                  <a:cubicBezTo>
                    <a:pt x="5618321" y="270986"/>
                    <a:pt x="5618321" y="270986"/>
                    <a:pt x="5618321" y="270034"/>
                  </a:cubicBezTo>
                  <a:cubicBezTo>
                    <a:pt x="5618321" y="270986"/>
                    <a:pt x="5618321" y="270034"/>
                    <a:pt x="5618321" y="270034"/>
                  </a:cubicBezTo>
                  <a:close/>
                  <a:moveTo>
                    <a:pt x="5617369" y="272891"/>
                  </a:moveTo>
                  <a:cubicBezTo>
                    <a:pt x="5617369" y="272891"/>
                    <a:pt x="5617369" y="273844"/>
                    <a:pt x="5618321" y="273844"/>
                  </a:cubicBezTo>
                  <a:cubicBezTo>
                    <a:pt x="5617369" y="277654"/>
                    <a:pt x="5617369" y="282416"/>
                    <a:pt x="5616417" y="286226"/>
                  </a:cubicBezTo>
                  <a:cubicBezTo>
                    <a:pt x="5615464" y="285274"/>
                    <a:pt x="5614512" y="283369"/>
                    <a:pt x="5613559" y="282416"/>
                  </a:cubicBezTo>
                  <a:cubicBezTo>
                    <a:pt x="5614512" y="279559"/>
                    <a:pt x="5615464" y="276701"/>
                    <a:pt x="5617369" y="272891"/>
                  </a:cubicBezTo>
                  <a:close/>
                  <a:moveTo>
                    <a:pt x="5608796" y="290989"/>
                  </a:moveTo>
                  <a:cubicBezTo>
                    <a:pt x="5608796" y="290989"/>
                    <a:pt x="5609749" y="290989"/>
                    <a:pt x="5608796" y="290989"/>
                  </a:cubicBezTo>
                  <a:cubicBezTo>
                    <a:pt x="5609749" y="291941"/>
                    <a:pt x="5610701" y="293846"/>
                    <a:pt x="5611654" y="294799"/>
                  </a:cubicBezTo>
                  <a:cubicBezTo>
                    <a:pt x="5612606" y="295751"/>
                    <a:pt x="5612606" y="296704"/>
                    <a:pt x="5613559" y="297656"/>
                  </a:cubicBezTo>
                  <a:cubicBezTo>
                    <a:pt x="5612606" y="302419"/>
                    <a:pt x="5612606" y="306229"/>
                    <a:pt x="5611654" y="310991"/>
                  </a:cubicBezTo>
                  <a:cubicBezTo>
                    <a:pt x="5610701" y="305276"/>
                    <a:pt x="5609749" y="298609"/>
                    <a:pt x="5608796" y="292894"/>
                  </a:cubicBezTo>
                  <a:cubicBezTo>
                    <a:pt x="5608796" y="291941"/>
                    <a:pt x="5608796" y="291941"/>
                    <a:pt x="5608796" y="290989"/>
                  </a:cubicBezTo>
                  <a:close/>
                  <a:moveTo>
                    <a:pt x="5594509" y="241459"/>
                  </a:moveTo>
                  <a:cubicBezTo>
                    <a:pt x="5594509" y="247174"/>
                    <a:pt x="5594509" y="252889"/>
                    <a:pt x="5595462" y="258604"/>
                  </a:cubicBezTo>
                  <a:cubicBezTo>
                    <a:pt x="5595462" y="258604"/>
                    <a:pt x="5595462" y="259556"/>
                    <a:pt x="5595462" y="259556"/>
                  </a:cubicBezTo>
                  <a:cubicBezTo>
                    <a:pt x="5595462" y="260509"/>
                    <a:pt x="5595462" y="260509"/>
                    <a:pt x="5595462" y="261461"/>
                  </a:cubicBezTo>
                  <a:cubicBezTo>
                    <a:pt x="5594509" y="260509"/>
                    <a:pt x="5594509" y="260509"/>
                    <a:pt x="5593556" y="259556"/>
                  </a:cubicBezTo>
                  <a:cubicBezTo>
                    <a:pt x="5593556" y="256699"/>
                    <a:pt x="5592604" y="252889"/>
                    <a:pt x="5592604" y="250031"/>
                  </a:cubicBezTo>
                  <a:cubicBezTo>
                    <a:pt x="5591651" y="246221"/>
                    <a:pt x="5593556" y="244316"/>
                    <a:pt x="5594509" y="241459"/>
                  </a:cubicBezTo>
                  <a:close/>
                  <a:moveTo>
                    <a:pt x="5578317" y="284321"/>
                  </a:moveTo>
                  <a:cubicBezTo>
                    <a:pt x="5578317" y="285274"/>
                    <a:pt x="5578317" y="285274"/>
                    <a:pt x="5578317" y="286226"/>
                  </a:cubicBezTo>
                  <a:cubicBezTo>
                    <a:pt x="5578317" y="286226"/>
                    <a:pt x="5578317" y="285274"/>
                    <a:pt x="5577364" y="285274"/>
                  </a:cubicBezTo>
                  <a:cubicBezTo>
                    <a:pt x="5578317" y="284321"/>
                    <a:pt x="5578317" y="284321"/>
                    <a:pt x="5578317" y="284321"/>
                  </a:cubicBezTo>
                  <a:close/>
                  <a:moveTo>
                    <a:pt x="5573554" y="299561"/>
                  </a:moveTo>
                  <a:cubicBezTo>
                    <a:pt x="5574506" y="301466"/>
                    <a:pt x="5575459" y="303371"/>
                    <a:pt x="5576412" y="305276"/>
                  </a:cubicBezTo>
                  <a:cubicBezTo>
                    <a:pt x="5576412" y="306229"/>
                    <a:pt x="5577364" y="306229"/>
                    <a:pt x="5577364" y="307181"/>
                  </a:cubicBezTo>
                  <a:cubicBezTo>
                    <a:pt x="5577364" y="311944"/>
                    <a:pt x="5576412" y="317659"/>
                    <a:pt x="5576412" y="325279"/>
                  </a:cubicBezTo>
                  <a:cubicBezTo>
                    <a:pt x="5576412" y="326231"/>
                    <a:pt x="5576412" y="327184"/>
                    <a:pt x="5576412" y="328136"/>
                  </a:cubicBezTo>
                  <a:cubicBezTo>
                    <a:pt x="5576412" y="325279"/>
                    <a:pt x="5575459" y="322421"/>
                    <a:pt x="5575459" y="319564"/>
                  </a:cubicBezTo>
                  <a:cubicBezTo>
                    <a:pt x="5574506" y="313849"/>
                    <a:pt x="5573554" y="309086"/>
                    <a:pt x="5573554" y="303371"/>
                  </a:cubicBezTo>
                  <a:cubicBezTo>
                    <a:pt x="5572601" y="301466"/>
                    <a:pt x="5573554" y="300514"/>
                    <a:pt x="5573554" y="299561"/>
                  </a:cubicBezTo>
                  <a:close/>
                  <a:moveTo>
                    <a:pt x="5550694" y="308134"/>
                  </a:moveTo>
                  <a:cubicBezTo>
                    <a:pt x="5550694" y="305276"/>
                    <a:pt x="5549742" y="303371"/>
                    <a:pt x="5549742" y="301466"/>
                  </a:cubicBezTo>
                  <a:cubicBezTo>
                    <a:pt x="5550694" y="299561"/>
                    <a:pt x="5550694" y="296704"/>
                    <a:pt x="5551646" y="294799"/>
                  </a:cubicBezTo>
                  <a:cubicBezTo>
                    <a:pt x="5551646" y="293846"/>
                    <a:pt x="5552599" y="292894"/>
                    <a:pt x="5552599" y="291941"/>
                  </a:cubicBezTo>
                  <a:cubicBezTo>
                    <a:pt x="5553551" y="294799"/>
                    <a:pt x="5553551" y="298609"/>
                    <a:pt x="5554504" y="302419"/>
                  </a:cubicBezTo>
                  <a:cubicBezTo>
                    <a:pt x="5553551" y="303371"/>
                    <a:pt x="5553551" y="304324"/>
                    <a:pt x="5552599" y="306229"/>
                  </a:cubicBezTo>
                  <a:cubicBezTo>
                    <a:pt x="5551646" y="306229"/>
                    <a:pt x="5551646" y="307181"/>
                    <a:pt x="5550694" y="308134"/>
                  </a:cubicBezTo>
                  <a:close/>
                  <a:moveTo>
                    <a:pt x="5557362" y="313849"/>
                  </a:moveTo>
                  <a:cubicBezTo>
                    <a:pt x="5557362" y="313849"/>
                    <a:pt x="5557362" y="314801"/>
                    <a:pt x="5557362" y="313849"/>
                  </a:cubicBezTo>
                  <a:cubicBezTo>
                    <a:pt x="5556409" y="315754"/>
                    <a:pt x="5554504" y="317659"/>
                    <a:pt x="5553551" y="318611"/>
                  </a:cubicBezTo>
                  <a:cubicBezTo>
                    <a:pt x="5554504" y="315754"/>
                    <a:pt x="5555456" y="312896"/>
                    <a:pt x="5556409" y="310039"/>
                  </a:cubicBezTo>
                  <a:cubicBezTo>
                    <a:pt x="5556409" y="311944"/>
                    <a:pt x="5557362" y="312896"/>
                    <a:pt x="5557362" y="313849"/>
                  </a:cubicBezTo>
                  <a:cubicBezTo>
                    <a:pt x="5557362" y="313849"/>
                    <a:pt x="5557362" y="313849"/>
                    <a:pt x="5557362" y="313849"/>
                  </a:cubicBezTo>
                  <a:close/>
                  <a:moveTo>
                    <a:pt x="5561171" y="359569"/>
                  </a:moveTo>
                  <a:cubicBezTo>
                    <a:pt x="5561171" y="360521"/>
                    <a:pt x="5561171" y="360521"/>
                    <a:pt x="5561171" y="361474"/>
                  </a:cubicBezTo>
                  <a:cubicBezTo>
                    <a:pt x="5561171" y="361474"/>
                    <a:pt x="5560219" y="360521"/>
                    <a:pt x="5560219" y="360521"/>
                  </a:cubicBezTo>
                  <a:cubicBezTo>
                    <a:pt x="5559267" y="357664"/>
                    <a:pt x="5559267" y="353854"/>
                    <a:pt x="5558314" y="350996"/>
                  </a:cubicBezTo>
                  <a:cubicBezTo>
                    <a:pt x="5559267" y="348139"/>
                    <a:pt x="5560219" y="345281"/>
                    <a:pt x="5560219" y="342424"/>
                  </a:cubicBezTo>
                  <a:cubicBezTo>
                    <a:pt x="5561171" y="348139"/>
                    <a:pt x="5561171" y="353854"/>
                    <a:pt x="5561171" y="359569"/>
                  </a:cubicBezTo>
                  <a:close/>
                  <a:moveTo>
                    <a:pt x="5559267" y="303371"/>
                  </a:moveTo>
                  <a:cubicBezTo>
                    <a:pt x="5559267" y="303371"/>
                    <a:pt x="5559267" y="304324"/>
                    <a:pt x="5559267" y="303371"/>
                  </a:cubicBezTo>
                  <a:cubicBezTo>
                    <a:pt x="5559267" y="304324"/>
                    <a:pt x="5559267" y="304324"/>
                    <a:pt x="5559267" y="303371"/>
                  </a:cubicBezTo>
                  <a:cubicBezTo>
                    <a:pt x="5559267" y="303371"/>
                    <a:pt x="5559267" y="303371"/>
                    <a:pt x="5559267" y="303371"/>
                  </a:cubicBezTo>
                  <a:close/>
                  <a:moveTo>
                    <a:pt x="5557362" y="277654"/>
                  </a:moveTo>
                  <a:cubicBezTo>
                    <a:pt x="5557362" y="279559"/>
                    <a:pt x="5557362" y="281464"/>
                    <a:pt x="5558314" y="283369"/>
                  </a:cubicBezTo>
                  <a:cubicBezTo>
                    <a:pt x="5558314" y="287179"/>
                    <a:pt x="5559267" y="290989"/>
                    <a:pt x="5559267" y="293846"/>
                  </a:cubicBezTo>
                  <a:cubicBezTo>
                    <a:pt x="5558314" y="294799"/>
                    <a:pt x="5558314" y="295751"/>
                    <a:pt x="5557362" y="296704"/>
                  </a:cubicBezTo>
                  <a:cubicBezTo>
                    <a:pt x="5556409" y="292894"/>
                    <a:pt x="5555456" y="290036"/>
                    <a:pt x="5554504" y="287179"/>
                  </a:cubicBezTo>
                  <a:cubicBezTo>
                    <a:pt x="5554504" y="284321"/>
                    <a:pt x="5556409" y="281464"/>
                    <a:pt x="5557362" y="277654"/>
                  </a:cubicBezTo>
                  <a:close/>
                  <a:moveTo>
                    <a:pt x="5553551" y="252889"/>
                  </a:moveTo>
                  <a:cubicBezTo>
                    <a:pt x="5553551" y="252889"/>
                    <a:pt x="5553551" y="252889"/>
                    <a:pt x="5553551" y="252889"/>
                  </a:cubicBezTo>
                  <a:cubicBezTo>
                    <a:pt x="5553551" y="253841"/>
                    <a:pt x="5553551" y="253841"/>
                    <a:pt x="5553551" y="253841"/>
                  </a:cubicBezTo>
                  <a:cubicBezTo>
                    <a:pt x="5554504" y="258604"/>
                    <a:pt x="5554504" y="263366"/>
                    <a:pt x="5555456" y="268129"/>
                  </a:cubicBezTo>
                  <a:cubicBezTo>
                    <a:pt x="5555456" y="269081"/>
                    <a:pt x="5555456" y="270034"/>
                    <a:pt x="5555456" y="270986"/>
                  </a:cubicBezTo>
                  <a:cubicBezTo>
                    <a:pt x="5554504" y="272891"/>
                    <a:pt x="5553551" y="273844"/>
                    <a:pt x="5552599" y="275749"/>
                  </a:cubicBezTo>
                  <a:cubicBezTo>
                    <a:pt x="5551646" y="276701"/>
                    <a:pt x="5550694" y="278606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8789" y="282416"/>
                    <a:pt x="5547837" y="284321"/>
                    <a:pt x="5545931" y="286226"/>
                  </a:cubicBezTo>
                  <a:cubicBezTo>
                    <a:pt x="5545931" y="284321"/>
                    <a:pt x="5544979" y="282416"/>
                    <a:pt x="5544979" y="281464"/>
                  </a:cubicBezTo>
                  <a:cubicBezTo>
                    <a:pt x="5545931" y="279559"/>
                    <a:pt x="5545931" y="277654"/>
                    <a:pt x="5546884" y="275749"/>
                  </a:cubicBezTo>
                  <a:cubicBezTo>
                    <a:pt x="5547837" y="270986"/>
                    <a:pt x="5548789" y="266224"/>
                    <a:pt x="5549742" y="261461"/>
                  </a:cubicBezTo>
                  <a:cubicBezTo>
                    <a:pt x="5552599" y="258604"/>
                    <a:pt x="5553551" y="255746"/>
                    <a:pt x="5553551" y="252889"/>
                  </a:cubicBezTo>
                  <a:close/>
                  <a:moveTo>
                    <a:pt x="5548789" y="226219"/>
                  </a:moveTo>
                  <a:cubicBezTo>
                    <a:pt x="5548789" y="227171"/>
                    <a:pt x="5549742" y="229076"/>
                    <a:pt x="5549742" y="230029"/>
                  </a:cubicBezTo>
                  <a:cubicBezTo>
                    <a:pt x="5549742" y="231934"/>
                    <a:pt x="5550694" y="232886"/>
                    <a:pt x="5550694" y="234791"/>
                  </a:cubicBezTo>
                  <a:cubicBezTo>
                    <a:pt x="5549742" y="232886"/>
                    <a:pt x="5548789" y="230981"/>
                    <a:pt x="5547837" y="230029"/>
                  </a:cubicBezTo>
                  <a:cubicBezTo>
                    <a:pt x="5548789" y="229076"/>
                    <a:pt x="5548789" y="227171"/>
                    <a:pt x="5548789" y="226219"/>
                  </a:cubicBezTo>
                  <a:close/>
                  <a:moveTo>
                    <a:pt x="5546884" y="235744"/>
                  </a:moveTo>
                  <a:cubicBezTo>
                    <a:pt x="5547837" y="238601"/>
                    <a:pt x="5548789" y="241459"/>
                    <a:pt x="5550694" y="244316"/>
                  </a:cubicBezTo>
                  <a:cubicBezTo>
                    <a:pt x="5548789" y="249079"/>
                    <a:pt x="5546884" y="253841"/>
                    <a:pt x="5544979" y="259556"/>
                  </a:cubicBezTo>
                  <a:cubicBezTo>
                    <a:pt x="5544979" y="260509"/>
                    <a:pt x="5544026" y="261461"/>
                    <a:pt x="5544026" y="262414"/>
                  </a:cubicBezTo>
                  <a:cubicBezTo>
                    <a:pt x="5544026" y="260509"/>
                    <a:pt x="5543074" y="258604"/>
                    <a:pt x="5543074" y="257651"/>
                  </a:cubicBezTo>
                  <a:cubicBezTo>
                    <a:pt x="5543074" y="256699"/>
                    <a:pt x="5543074" y="255746"/>
                    <a:pt x="5542121" y="254794"/>
                  </a:cubicBezTo>
                  <a:cubicBezTo>
                    <a:pt x="5544026" y="248126"/>
                    <a:pt x="5545931" y="241459"/>
                    <a:pt x="5546884" y="235744"/>
                  </a:cubicBezTo>
                  <a:close/>
                  <a:moveTo>
                    <a:pt x="5540217" y="218599"/>
                  </a:moveTo>
                  <a:cubicBezTo>
                    <a:pt x="5540217" y="219551"/>
                    <a:pt x="5540217" y="219551"/>
                    <a:pt x="5539264" y="220504"/>
                  </a:cubicBezTo>
                  <a:cubicBezTo>
                    <a:pt x="5539264" y="221456"/>
                    <a:pt x="5538312" y="222409"/>
                    <a:pt x="5538312" y="223361"/>
                  </a:cubicBezTo>
                  <a:cubicBezTo>
                    <a:pt x="5537359" y="218599"/>
                    <a:pt x="5537359" y="214789"/>
                    <a:pt x="5536406" y="210026"/>
                  </a:cubicBezTo>
                  <a:cubicBezTo>
                    <a:pt x="5537359" y="211931"/>
                    <a:pt x="5538312" y="214789"/>
                    <a:pt x="5540217" y="218599"/>
                  </a:cubicBezTo>
                  <a:close/>
                  <a:moveTo>
                    <a:pt x="5507831" y="312896"/>
                  </a:moveTo>
                  <a:cubicBezTo>
                    <a:pt x="5507831" y="313849"/>
                    <a:pt x="5507831" y="313849"/>
                    <a:pt x="5507831" y="312896"/>
                  </a:cubicBezTo>
                  <a:cubicBezTo>
                    <a:pt x="5507831" y="313849"/>
                    <a:pt x="5507831" y="313849"/>
                    <a:pt x="5507831" y="313849"/>
                  </a:cubicBezTo>
                  <a:cubicBezTo>
                    <a:pt x="5507831" y="313849"/>
                    <a:pt x="5507831" y="313849"/>
                    <a:pt x="5507831" y="312896"/>
                  </a:cubicBezTo>
                  <a:close/>
                  <a:moveTo>
                    <a:pt x="5481162" y="326231"/>
                  </a:moveTo>
                  <a:cubicBezTo>
                    <a:pt x="5481162" y="327184"/>
                    <a:pt x="5480209" y="329089"/>
                    <a:pt x="5480209" y="330994"/>
                  </a:cubicBezTo>
                  <a:cubicBezTo>
                    <a:pt x="5480209" y="329089"/>
                    <a:pt x="5480209" y="326231"/>
                    <a:pt x="5479256" y="324326"/>
                  </a:cubicBezTo>
                  <a:cubicBezTo>
                    <a:pt x="5479256" y="323374"/>
                    <a:pt x="5479256" y="323374"/>
                    <a:pt x="5479256" y="322421"/>
                  </a:cubicBezTo>
                  <a:cubicBezTo>
                    <a:pt x="5479256" y="318611"/>
                    <a:pt x="5478304" y="315754"/>
                    <a:pt x="5478304" y="311944"/>
                  </a:cubicBezTo>
                  <a:cubicBezTo>
                    <a:pt x="5479256" y="315754"/>
                    <a:pt x="5480209" y="320516"/>
                    <a:pt x="5482114" y="325279"/>
                  </a:cubicBezTo>
                  <a:cubicBezTo>
                    <a:pt x="5481162" y="325279"/>
                    <a:pt x="5481162" y="325279"/>
                    <a:pt x="5481162" y="326231"/>
                  </a:cubicBezTo>
                  <a:close/>
                  <a:moveTo>
                    <a:pt x="5493544" y="339566"/>
                  </a:move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lose/>
                  <a:moveTo>
                    <a:pt x="5488781" y="261461"/>
                  </a:moveTo>
                  <a:cubicBezTo>
                    <a:pt x="5488781" y="261461"/>
                    <a:pt x="5488781" y="261461"/>
                    <a:pt x="5488781" y="261461"/>
                  </a:cubicBezTo>
                  <a:cubicBezTo>
                    <a:pt x="5489734" y="263366"/>
                    <a:pt x="5489734" y="265271"/>
                    <a:pt x="5490687" y="267176"/>
                  </a:cubicBezTo>
                  <a:cubicBezTo>
                    <a:pt x="5489734" y="266224"/>
                    <a:pt x="5488781" y="265271"/>
                    <a:pt x="5487829" y="264319"/>
                  </a:cubicBezTo>
                  <a:cubicBezTo>
                    <a:pt x="5487829" y="263366"/>
                    <a:pt x="5487829" y="262414"/>
                    <a:pt x="5488781" y="261461"/>
                  </a:cubicBezTo>
                  <a:close/>
                  <a:moveTo>
                    <a:pt x="5483067" y="280511"/>
                  </a:moveTo>
                  <a:cubicBezTo>
                    <a:pt x="5484019" y="277654"/>
                    <a:pt x="5484971" y="275749"/>
                    <a:pt x="5484971" y="272891"/>
                  </a:cubicBezTo>
                  <a:cubicBezTo>
                    <a:pt x="5488781" y="278606"/>
                    <a:pt x="5492592" y="285274"/>
                    <a:pt x="5496401" y="291941"/>
                  </a:cubicBezTo>
                  <a:cubicBezTo>
                    <a:pt x="5497354" y="293846"/>
                    <a:pt x="5498306" y="295751"/>
                    <a:pt x="5500212" y="297656"/>
                  </a:cubicBezTo>
                  <a:cubicBezTo>
                    <a:pt x="5499259" y="300514"/>
                    <a:pt x="5498306" y="303371"/>
                    <a:pt x="5497354" y="307181"/>
                  </a:cubicBezTo>
                  <a:cubicBezTo>
                    <a:pt x="5497354" y="308134"/>
                    <a:pt x="5497354" y="310039"/>
                    <a:pt x="5496401" y="310991"/>
                  </a:cubicBezTo>
                  <a:cubicBezTo>
                    <a:pt x="5494496" y="309086"/>
                    <a:pt x="5493544" y="307181"/>
                    <a:pt x="5493544" y="307181"/>
                  </a:cubicBezTo>
                  <a:cubicBezTo>
                    <a:pt x="5493544" y="307181"/>
                    <a:pt x="5494496" y="309086"/>
                    <a:pt x="5495449" y="311944"/>
                  </a:cubicBezTo>
                  <a:cubicBezTo>
                    <a:pt x="5495449" y="314801"/>
                    <a:pt x="5494496" y="316706"/>
                    <a:pt x="5494496" y="319564"/>
                  </a:cubicBezTo>
                  <a:cubicBezTo>
                    <a:pt x="5493544" y="323374"/>
                    <a:pt x="5493544" y="326231"/>
                    <a:pt x="5492592" y="330041"/>
                  </a:cubicBezTo>
                  <a:cubicBezTo>
                    <a:pt x="5491639" y="330994"/>
                    <a:pt x="5490687" y="331946"/>
                    <a:pt x="5488781" y="333851"/>
                  </a:cubicBezTo>
                  <a:cubicBezTo>
                    <a:pt x="5487829" y="330994"/>
                    <a:pt x="5486876" y="329089"/>
                    <a:pt x="5485924" y="327184"/>
                  </a:cubicBezTo>
                  <a:cubicBezTo>
                    <a:pt x="5485924" y="321469"/>
                    <a:pt x="5486876" y="316706"/>
                    <a:pt x="5487829" y="312896"/>
                  </a:cubicBezTo>
                  <a:cubicBezTo>
                    <a:pt x="5488781" y="304324"/>
                    <a:pt x="5489734" y="299561"/>
                    <a:pt x="5489734" y="299561"/>
                  </a:cubicBezTo>
                  <a:cubicBezTo>
                    <a:pt x="5489734" y="299561"/>
                    <a:pt x="5487829" y="304324"/>
                    <a:pt x="5484019" y="311944"/>
                  </a:cubicBezTo>
                  <a:cubicBezTo>
                    <a:pt x="5484019" y="312896"/>
                    <a:pt x="5484019" y="312896"/>
                    <a:pt x="5483067" y="313849"/>
                  </a:cubicBezTo>
                  <a:cubicBezTo>
                    <a:pt x="5483067" y="313849"/>
                    <a:pt x="5483067" y="312896"/>
                    <a:pt x="5483067" y="312896"/>
                  </a:cubicBezTo>
                  <a:cubicBezTo>
                    <a:pt x="5480209" y="300514"/>
                    <a:pt x="5478304" y="292894"/>
                    <a:pt x="5478304" y="292894"/>
                  </a:cubicBezTo>
                  <a:cubicBezTo>
                    <a:pt x="5478304" y="292894"/>
                    <a:pt x="5478304" y="298609"/>
                    <a:pt x="5479256" y="309086"/>
                  </a:cubicBezTo>
                  <a:cubicBezTo>
                    <a:pt x="5479256" y="309086"/>
                    <a:pt x="5479256" y="308134"/>
                    <a:pt x="5479256" y="308134"/>
                  </a:cubicBezTo>
                  <a:cubicBezTo>
                    <a:pt x="5478304" y="305276"/>
                    <a:pt x="5477351" y="303371"/>
                    <a:pt x="5476399" y="300514"/>
                  </a:cubicBezTo>
                  <a:cubicBezTo>
                    <a:pt x="5479256" y="293846"/>
                    <a:pt x="5481162" y="287179"/>
                    <a:pt x="5483067" y="280511"/>
                  </a:cubicBezTo>
                  <a:close/>
                  <a:moveTo>
                    <a:pt x="5472589" y="254794"/>
                  </a:moveTo>
                  <a:cubicBezTo>
                    <a:pt x="5473542" y="255746"/>
                    <a:pt x="5474494" y="256699"/>
                    <a:pt x="5475446" y="258604"/>
                  </a:cubicBezTo>
                  <a:cubicBezTo>
                    <a:pt x="5474494" y="261461"/>
                    <a:pt x="5472589" y="265271"/>
                    <a:pt x="5471637" y="268129"/>
                  </a:cubicBezTo>
                  <a:cubicBezTo>
                    <a:pt x="5470684" y="261461"/>
                    <a:pt x="5469731" y="255746"/>
                    <a:pt x="5468779" y="249079"/>
                  </a:cubicBezTo>
                  <a:cubicBezTo>
                    <a:pt x="5469731" y="250984"/>
                    <a:pt x="5471637" y="252889"/>
                    <a:pt x="5472589" y="254794"/>
                  </a:cubicBezTo>
                  <a:close/>
                  <a:moveTo>
                    <a:pt x="5452587" y="208121"/>
                  </a:moveTo>
                  <a:cubicBezTo>
                    <a:pt x="5452587" y="209074"/>
                    <a:pt x="5452587" y="210026"/>
                    <a:pt x="5452587" y="210026"/>
                  </a:cubicBezTo>
                  <a:cubicBezTo>
                    <a:pt x="5453539" y="214789"/>
                    <a:pt x="5454492" y="220504"/>
                    <a:pt x="5454492" y="225266"/>
                  </a:cubicBezTo>
                  <a:cubicBezTo>
                    <a:pt x="5454492" y="226219"/>
                    <a:pt x="5454492" y="227171"/>
                    <a:pt x="5454492" y="228124"/>
                  </a:cubicBezTo>
                  <a:cubicBezTo>
                    <a:pt x="5453539" y="227171"/>
                    <a:pt x="5451634" y="226219"/>
                    <a:pt x="5450681" y="225266"/>
                  </a:cubicBezTo>
                  <a:cubicBezTo>
                    <a:pt x="5451634" y="219551"/>
                    <a:pt x="5452587" y="212884"/>
                    <a:pt x="5452587" y="208121"/>
                  </a:cubicBezTo>
                  <a:close/>
                  <a:moveTo>
                    <a:pt x="5449729" y="250031"/>
                  </a:moveTo>
                  <a:cubicBezTo>
                    <a:pt x="5450681" y="242411"/>
                    <a:pt x="5450681" y="234791"/>
                    <a:pt x="5451634" y="228124"/>
                  </a:cubicBezTo>
                  <a:cubicBezTo>
                    <a:pt x="5452587" y="229076"/>
                    <a:pt x="5452587" y="229076"/>
                    <a:pt x="5453539" y="230029"/>
                  </a:cubicBezTo>
                  <a:cubicBezTo>
                    <a:pt x="5454492" y="230981"/>
                    <a:pt x="5455444" y="231934"/>
                    <a:pt x="5455444" y="232886"/>
                  </a:cubicBezTo>
                  <a:cubicBezTo>
                    <a:pt x="5455444" y="236696"/>
                    <a:pt x="5456396" y="239554"/>
                    <a:pt x="5456396" y="243364"/>
                  </a:cubicBezTo>
                  <a:cubicBezTo>
                    <a:pt x="5457349" y="255746"/>
                    <a:pt x="5458301" y="268129"/>
                    <a:pt x="5459254" y="282416"/>
                  </a:cubicBezTo>
                  <a:cubicBezTo>
                    <a:pt x="5460206" y="288131"/>
                    <a:pt x="5460206" y="293846"/>
                    <a:pt x="5460206" y="299561"/>
                  </a:cubicBezTo>
                  <a:cubicBezTo>
                    <a:pt x="5458301" y="304324"/>
                    <a:pt x="5457349" y="309086"/>
                    <a:pt x="5455444" y="313849"/>
                  </a:cubicBezTo>
                  <a:cubicBezTo>
                    <a:pt x="5452587" y="302419"/>
                    <a:pt x="5450681" y="290989"/>
                    <a:pt x="5447824" y="280511"/>
                  </a:cubicBezTo>
                  <a:cubicBezTo>
                    <a:pt x="5447824" y="279559"/>
                    <a:pt x="5447824" y="277654"/>
                    <a:pt x="5446871" y="276701"/>
                  </a:cubicBezTo>
                  <a:cubicBezTo>
                    <a:pt x="5448776" y="267176"/>
                    <a:pt x="5448776" y="257651"/>
                    <a:pt x="5449729" y="250031"/>
                  </a:cubicBezTo>
                  <a:close/>
                  <a:moveTo>
                    <a:pt x="5443062" y="327184"/>
                  </a:moveTo>
                  <a:cubicBezTo>
                    <a:pt x="5444014" y="332899"/>
                    <a:pt x="5444967" y="338614"/>
                    <a:pt x="5445919" y="343376"/>
                  </a:cubicBezTo>
                  <a:cubicBezTo>
                    <a:pt x="5444967" y="340519"/>
                    <a:pt x="5444014" y="337661"/>
                    <a:pt x="5443062" y="334804"/>
                  </a:cubicBezTo>
                  <a:cubicBezTo>
                    <a:pt x="5442109" y="332899"/>
                    <a:pt x="5443062" y="330041"/>
                    <a:pt x="5443062" y="327184"/>
                  </a:cubicBezTo>
                  <a:close/>
                  <a:moveTo>
                    <a:pt x="5417344" y="318611"/>
                  </a:moveTo>
                  <a:cubicBezTo>
                    <a:pt x="5418296" y="316706"/>
                    <a:pt x="5418296" y="314801"/>
                    <a:pt x="5419249" y="312896"/>
                  </a:cubicBezTo>
                  <a:cubicBezTo>
                    <a:pt x="5420201" y="315754"/>
                    <a:pt x="5421154" y="318611"/>
                    <a:pt x="5421154" y="320516"/>
                  </a:cubicBezTo>
                  <a:cubicBezTo>
                    <a:pt x="5421154" y="320516"/>
                    <a:pt x="5421154" y="321469"/>
                    <a:pt x="5421154" y="321469"/>
                  </a:cubicBezTo>
                  <a:cubicBezTo>
                    <a:pt x="5421154" y="320516"/>
                    <a:pt x="5421154" y="320516"/>
                    <a:pt x="5421154" y="320516"/>
                  </a:cubicBezTo>
                  <a:cubicBezTo>
                    <a:pt x="5421154" y="320516"/>
                    <a:pt x="5421154" y="321469"/>
                    <a:pt x="5421154" y="322421"/>
                  </a:cubicBezTo>
                  <a:cubicBezTo>
                    <a:pt x="5420201" y="325279"/>
                    <a:pt x="5419249" y="329089"/>
                    <a:pt x="5418296" y="331946"/>
                  </a:cubicBezTo>
                  <a:cubicBezTo>
                    <a:pt x="5417344" y="330994"/>
                    <a:pt x="5417344" y="330041"/>
                    <a:pt x="5417344" y="329089"/>
                  </a:cubicBezTo>
                  <a:cubicBezTo>
                    <a:pt x="5417344" y="326231"/>
                    <a:pt x="5417344" y="322421"/>
                    <a:pt x="5417344" y="318611"/>
                  </a:cubicBezTo>
                  <a:close/>
                  <a:moveTo>
                    <a:pt x="5416392" y="334804"/>
                  </a:moveTo>
                  <a:cubicBezTo>
                    <a:pt x="5416392" y="335756"/>
                    <a:pt x="5416392" y="335756"/>
                    <a:pt x="5417344" y="335756"/>
                  </a:cubicBezTo>
                  <a:cubicBezTo>
                    <a:pt x="5417344" y="336709"/>
                    <a:pt x="5416392" y="337661"/>
                    <a:pt x="5416392" y="337661"/>
                  </a:cubicBezTo>
                  <a:cubicBezTo>
                    <a:pt x="5416392" y="336709"/>
                    <a:pt x="5416392" y="335756"/>
                    <a:pt x="5416392" y="334804"/>
                  </a:cubicBezTo>
                  <a:close/>
                  <a:moveTo>
                    <a:pt x="5405914" y="325279"/>
                  </a:moveTo>
                  <a:cubicBezTo>
                    <a:pt x="5406867" y="302419"/>
                    <a:pt x="5407819" y="284321"/>
                    <a:pt x="5407819" y="271939"/>
                  </a:cubicBezTo>
                  <a:cubicBezTo>
                    <a:pt x="5407819" y="270034"/>
                    <a:pt x="5407819" y="269081"/>
                    <a:pt x="5407819" y="267176"/>
                  </a:cubicBezTo>
                  <a:cubicBezTo>
                    <a:pt x="5409724" y="274796"/>
                    <a:pt x="5411629" y="283369"/>
                    <a:pt x="5414487" y="292894"/>
                  </a:cubicBezTo>
                  <a:cubicBezTo>
                    <a:pt x="5414487" y="292894"/>
                    <a:pt x="5414487" y="292894"/>
                    <a:pt x="5414487" y="293846"/>
                  </a:cubicBezTo>
                  <a:cubicBezTo>
                    <a:pt x="5413534" y="296704"/>
                    <a:pt x="5412581" y="299561"/>
                    <a:pt x="5411629" y="303371"/>
                  </a:cubicBezTo>
                  <a:cubicBezTo>
                    <a:pt x="5408771" y="311944"/>
                    <a:pt x="5406867" y="321469"/>
                    <a:pt x="5404962" y="331946"/>
                  </a:cubicBezTo>
                  <a:cubicBezTo>
                    <a:pt x="5404962" y="331946"/>
                    <a:pt x="5404962" y="332899"/>
                    <a:pt x="5404962" y="332899"/>
                  </a:cubicBezTo>
                  <a:cubicBezTo>
                    <a:pt x="5404962" y="330994"/>
                    <a:pt x="5404962" y="328136"/>
                    <a:pt x="5405914" y="325279"/>
                  </a:cubicBezTo>
                  <a:close/>
                  <a:moveTo>
                    <a:pt x="5384006" y="310991"/>
                  </a:moveTo>
                  <a:cubicBezTo>
                    <a:pt x="5384959" y="318611"/>
                    <a:pt x="5385912" y="326231"/>
                    <a:pt x="5386864" y="334804"/>
                  </a:cubicBezTo>
                  <a:cubicBezTo>
                    <a:pt x="5385912" y="336709"/>
                    <a:pt x="5385912" y="339566"/>
                    <a:pt x="5384959" y="341471"/>
                  </a:cubicBezTo>
                  <a:cubicBezTo>
                    <a:pt x="5384006" y="335756"/>
                    <a:pt x="5383054" y="330041"/>
                    <a:pt x="5382101" y="325279"/>
                  </a:cubicBezTo>
                  <a:cubicBezTo>
                    <a:pt x="5381149" y="317659"/>
                    <a:pt x="5380196" y="310991"/>
                    <a:pt x="5378292" y="305276"/>
                  </a:cubicBezTo>
                  <a:cubicBezTo>
                    <a:pt x="5379244" y="301466"/>
                    <a:pt x="5380196" y="298609"/>
                    <a:pt x="5381149" y="294799"/>
                  </a:cubicBezTo>
                  <a:cubicBezTo>
                    <a:pt x="5382101" y="299561"/>
                    <a:pt x="5383054" y="305276"/>
                    <a:pt x="5384006" y="310991"/>
                  </a:cubicBezTo>
                  <a:close/>
                  <a:moveTo>
                    <a:pt x="5379244" y="274796"/>
                  </a:moveTo>
                  <a:cubicBezTo>
                    <a:pt x="5379244" y="273844"/>
                    <a:pt x="5379244" y="272891"/>
                    <a:pt x="5379244" y="271939"/>
                  </a:cubicBezTo>
                  <a:cubicBezTo>
                    <a:pt x="5379244" y="275749"/>
                    <a:pt x="5380196" y="280511"/>
                    <a:pt x="5381149" y="284321"/>
                  </a:cubicBezTo>
                  <a:cubicBezTo>
                    <a:pt x="5381149" y="284321"/>
                    <a:pt x="5381149" y="285274"/>
                    <a:pt x="5380196" y="285274"/>
                  </a:cubicBezTo>
                  <a:cubicBezTo>
                    <a:pt x="5379244" y="287179"/>
                    <a:pt x="5379244" y="288131"/>
                    <a:pt x="5378292" y="290036"/>
                  </a:cubicBezTo>
                  <a:cubicBezTo>
                    <a:pt x="5378292" y="285274"/>
                    <a:pt x="5378292" y="280511"/>
                    <a:pt x="5379244" y="274796"/>
                  </a:cubicBezTo>
                  <a:close/>
                  <a:moveTo>
                    <a:pt x="5332571" y="321469"/>
                  </a:moveTo>
                  <a:cubicBezTo>
                    <a:pt x="5334476" y="316706"/>
                    <a:pt x="5336381" y="312896"/>
                    <a:pt x="5338287" y="309086"/>
                  </a:cubicBezTo>
                  <a:cubicBezTo>
                    <a:pt x="5338287" y="309086"/>
                    <a:pt x="5338287" y="310039"/>
                    <a:pt x="5338287" y="310039"/>
                  </a:cubicBezTo>
                  <a:cubicBezTo>
                    <a:pt x="5334476" y="323374"/>
                    <a:pt x="5330667" y="337661"/>
                    <a:pt x="5326856" y="351949"/>
                  </a:cubicBezTo>
                  <a:cubicBezTo>
                    <a:pt x="5325904" y="345281"/>
                    <a:pt x="5324951" y="340519"/>
                    <a:pt x="5323999" y="336709"/>
                  </a:cubicBezTo>
                  <a:cubicBezTo>
                    <a:pt x="5327809" y="330994"/>
                    <a:pt x="5330667" y="326231"/>
                    <a:pt x="5332571" y="321469"/>
                  </a:cubicBezTo>
                  <a:close/>
                  <a:moveTo>
                    <a:pt x="5319237" y="350996"/>
                  </a:moveTo>
                  <a:cubicBezTo>
                    <a:pt x="5320189" y="348139"/>
                    <a:pt x="5322094" y="345281"/>
                    <a:pt x="5323046" y="342424"/>
                  </a:cubicBezTo>
                  <a:cubicBezTo>
                    <a:pt x="5323046" y="350044"/>
                    <a:pt x="5322094" y="359569"/>
                    <a:pt x="5322094" y="371951"/>
                  </a:cubicBezTo>
                  <a:cubicBezTo>
                    <a:pt x="5321142" y="368141"/>
                    <a:pt x="5320189" y="365284"/>
                    <a:pt x="5319237" y="362426"/>
                  </a:cubicBezTo>
                  <a:cubicBezTo>
                    <a:pt x="5319237" y="357664"/>
                    <a:pt x="5319237" y="353854"/>
                    <a:pt x="5319237" y="350996"/>
                  </a:cubicBezTo>
                  <a:close/>
                  <a:moveTo>
                    <a:pt x="5316379" y="392906"/>
                  </a:moveTo>
                  <a:cubicBezTo>
                    <a:pt x="5316379" y="389096"/>
                    <a:pt x="5317331" y="386239"/>
                    <a:pt x="5317331" y="382429"/>
                  </a:cubicBezTo>
                  <a:cubicBezTo>
                    <a:pt x="5317331" y="384334"/>
                    <a:pt x="5318284" y="387191"/>
                    <a:pt x="5318284" y="390049"/>
                  </a:cubicBezTo>
                  <a:cubicBezTo>
                    <a:pt x="5317331" y="392906"/>
                    <a:pt x="5316379" y="395764"/>
                    <a:pt x="5315426" y="399574"/>
                  </a:cubicBezTo>
                  <a:cubicBezTo>
                    <a:pt x="5316379" y="396716"/>
                    <a:pt x="5316379" y="394811"/>
                    <a:pt x="5316379" y="392906"/>
                  </a:cubicBezTo>
                  <a:close/>
                  <a:moveTo>
                    <a:pt x="5285899" y="293846"/>
                  </a:moveTo>
                  <a:cubicBezTo>
                    <a:pt x="5285899" y="295751"/>
                    <a:pt x="5285899" y="296704"/>
                    <a:pt x="5286851" y="298609"/>
                  </a:cubicBezTo>
                  <a:cubicBezTo>
                    <a:pt x="5285899" y="299561"/>
                    <a:pt x="5284946" y="300514"/>
                    <a:pt x="5283994" y="302419"/>
                  </a:cubicBezTo>
                  <a:cubicBezTo>
                    <a:pt x="5284946" y="299561"/>
                    <a:pt x="5285899" y="296704"/>
                    <a:pt x="5285899" y="293846"/>
                  </a:cubicBezTo>
                  <a:close/>
                  <a:moveTo>
                    <a:pt x="5279231" y="319564"/>
                  </a:moveTo>
                  <a:cubicBezTo>
                    <a:pt x="5280184" y="316706"/>
                    <a:pt x="5281137" y="313849"/>
                    <a:pt x="5282089" y="311944"/>
                  </a:cubicBezTo>
                  <a:cubicBezTo>
                    <a:pt x="5283994" y="308134"/>
                    <a:pt x="5285899" y="305276"/>
                    <a:pt x="5287804" y="302419"/>
                  </a:cubicBezTo>
                  <a:cubicBezTo>
                    <a:pt x="5287804" y="304324"/>
                    <a:pt x="5288756" y="307181"/>
                    <a:pt x="5288756" y="309086"/>
                  </a:cubicBezTo>
                  <a:cubicBezTo>
                    <a:pt x="5289709" y="318611"/>
                    <a:pt x="5290662" y="329089"/>
                    <a:pt x="5292567" y="340519"/>
                  </a:cubicBezTo>
                  <a:cubicBezTo>
                    <a:pt x="5290662" y="347186"/>
                    <a:pt x="5288756" y="354806"/>
                    <a:pt x="5287804" y="363379"/>
                  </a:cubicBezTo>
                  <a:cubicBezTo>
                    <a:pt x="5287804" y="359569"/>
                    <a:pt x="5287804" y="354806"/>
                    <a:pt x="5287804" y="351949"/>
                  </a:cubicBezTo>
                  <a:cubicBezTo>
                    <a:pt x="5287804" y="341471"/>
                    <a:pt x="5287804" y="335756"/>
                    <a:pt x="5287804" y="335756"/>
                  </a:cubicBezTo>
                  <a:cubicBezTo>
                    <a:pt x="5287804" y="335756"/>
                    <a:pt x="5286851" y="341471"/>
                    <a:pt x="5283994" y="350996"/>
                  </a:cubicBezTo>
                  <a:cubicBezTo>
                    <a:pt x="5283042" y="355759"/>
                    <a:pt x="5282089" y="362426"/>
                    <a:pt x="5280184" y="369094"/>
                  </a:cubicBezTo>
                  <a:cubicBezTo>
                    <a:pt x="5280184" y="369094"/>
                    <a:pt x="5280184" y="369094"/>
                    <a:pt x="5280184" y="370046"/>
                  </a:cubicBezTo>
                  <a:cubicBezTo>
                    <a:pt x="5279231" y="363379"/>
                    <a:pt x="5278279" y="356711"/>
                    <a:pt x="5277326" y="350044"/>
                  </a:cubicBezTo>
                  <a:cubicBezTo>
                    <a:pt x="5276374" y="345281"/>
                    <a:pt x="5276374" y="340519"/>
                    <a:pt x="5275421" y="335756"/>
                  </a:cubicBezTo>
                  <a:cubicBezTo>
                    <a:pt x="5275421" y="330041"/>
                    <a:pt x="5277326" y="324326"/>
                    <a:pt x="5279231" y="319564"/>
                  </a:cubicBezTo>
                  <a:close/>
                  <a:moveTo>
                    <a:pt x="5236369" y="318611"/>
                  </a:moveTo>
                  <a:cubicBezTo>
                    <a:pt x="5236369" y="319564"/>
                    <a:pt x="5235417" y="319564"/>
                    <a:pt x="5235417" y="320516"/>
                  </a:cubicBezTo>
                  <a:cubicBezTo>
                    <a:pt x="5233512" y="317659"/>
                    <a:pt x="5232559" y="314801"/>
                    <a:pt x="5230654" y="311944"/>
                  </a:cubicBezTo>
                  <a:cubicBezTo>
                    <a:pt x="5230654" y="311944"/>
                    <a:pt x="5230654" y="310991"/>
                    <a:pt x="5230654" y="310991"/>
                  </a:cubicBezTo>
                  <a:cubicBezTo>
                    <a:pt x="5233512" y="305276"/>
                    <a:pt x="5236369" y="300514"/>
                    <a:pt x="5239226" y="295751"/>
                  </a:cubicBezTo>
                  <a:cubicBezTo>
                    <a:pt x="5238274" y="303371"/>
                    <a:pt x="5237321" y="310991"/>
                    <a:pt x="5236369" y="318611"/>
                  </a:cubicBezTo>
                  <a:close/>
                  <a:moveTo>
                    <a:pt x="5230654" y="281464"/>
                  </a:moveTo>
                  <a:cubicBezTo>
                    <a:pt x="5233512" y="275749"/>
                    <a:pt x="5235417" y="270034"/>
                    <a:pt x="5237321" y="265271"/>
                  </a:cubicBezTo>
                  <a:cubicBezTo>
                    <a:pt x="5239226" y="260509"/>
                    <a:pt x="5242084" y="255746"/>
                    <a:pt x="5243989" y="251936"/>
                  </a:cubicBezTo>
                  <a:cubicBezTo>
                    <a:pt x="5243037" y="255746"/>
                    <a:pt x="5243037" y="259556"/>
                    <a:pt x="5242084" y="264319"/>
                  </a:cubicBezTo>
                  <a:cubicBezTo>
                    <a:pt x="5241131" y="270034"/>
                    <a:pt x="5240179" y="276701"/>
                    <a:pt x="5240179" y="283369"/>
                  </a:cubicBezTo>
                  <a:cubicBezTo>
                    <a:pt x="5236369" y="288131"/>
                    <a:pt x="5232559" y="293846"/>
                    <a:pt x="5228749" y="299561"/>
                  </a:cubicBezTo>
                  <a:cubicBezTo>
                    <a:pt x="5228749" y="296704"/>
                    <a:pt x="5227796" y="292894"/>
                    <a:pt x="5227796" y="290036"/>
                  </a:cubicBezTo>
                  <a:cubicBezTo>
                    <a:pt x="5227796" y="286226"/>
                    <a:pt x="5228749" y="284321"/>
                    <a:pt x="5230654" y="281464"/>
                  </a:cubicBezTo>
                  <a:close/>
                  <a:moveTo>
                    <a:pt x="5211604" y="344329"/>
                  </a:moveTo>
                  <a:cubicBezTo>
                    <a:pt x="5212556" y="343376"/>
                    <a:pt x="5212556" y="342424"/>
                    <a:pt x="5213509" y="341471"/>
                  </a:cubicBezTo>
                  <a:cubicBezTo>
                    <a:pt x="5213509" y="341471"/>
                    <a:pt x="5213509" y="341471"/>
                    <a:pt x="5213509" y="341471"/>
                  </a:cubicBezTo>
                  <a:cubicBezTo>
                    <a:pt x="5213509" y="341471"/>
                    <a:pt x="5213509" y="342424"/>
                    <a:pt x="5213509" y="342424"/>
                  </a:cubicBezTo>
                  <a:cubicBezTo>
                    <a:pt x="5212556" y="343376"/>
                    <a:pt x="5212556" y="344329"/>
                    <a:pt x="5211604" y="344329"/>
                  </a:cubicBezTo>
                  <a:cubicBezTo>
                    <a:pt x="5211604" y="345281"/>
                    <a:pt x="5211604" y="345281"/>
                    <a:pt x="5211604" y="344329"/>
                  </a:cubicBezTo>
                  <a:close/>
                  <a:moveTo>
                    <a:pt x="5214462" y="343376"/>
                  </a:moveTo>
                  <a:cubicBezTo>
                    <a:pt x="5215414" y="345281"/>
                    <a:pt x="5216367" y="346234"/>
                    <a:pt x="5216367" y="348139"/>
                  </a:cubicBezTo>
                  <a:cubicBezTo>
                    <a:pt x="5215414" y="350044"/>
                    <a:pt x="5214462" y="350996"/>
                    <a:pt x="5213509" y="352901"/>
                  </a:cubicBezTo>
                  <a:cubicBezTo>
                    <a:pt x="5213509" y="351949"/>
                    <a:pt x="5212556" y="351949"/>
                    <a:pt x="5212556" y="350996"/>
                  </a:cubicBezTo>
                  <a:cubicBezTo>
                    <a:pt x="5212556" y="350044"/>
                    <a:pt x="5212556" y="350044"/>
                    <a:pt x="5212556" y="349091"/>
                  </a:cubicBezTo>
                  <a:cubicBezTo>
                    <a:pt x="5212556" y="347186"/>
                    <a:pt x="5213509" y="345281"/>
                    <a:pt x="5214462" y="343376"/>
                  </a:cubicBezTo>
                  <a:cubicBezTo>
                    <a:pt x="5213509" y="343376"/>
                    <a:pt x="5213509" y="343376"/>
                    <a:pt x="5214462" y="343376"/>
                  </a:cubicBezTo>
                  <a:close/>
                  <a:moveTo>
                    <a:pt x="5211604" y="290989"/>
                  </a:moveTo>
                  <a:cubicBezTo>
                    <a:pt x="5211604" y="290989"/>
                    <a:pt x="5211604" y="291941"/>
                    <a:pt x="5211604" y="290989"/>
                  </a:cubicBezTo>
                  <a:cubicBezTo>
                    <a:pt x="5212556" y="292894"/>
                    <a:pt x="5212556" y="294799"/>
                    <a:pt x="5213509" y="296704"/>
                  </a:cubicBezTo>
                  <a:cubicBezTo>
                    <a:pt x="5212556" y="298609"/>
                    <a:pt x="5211604" y="300514"/>
                    <a:pt x="5210651" y="302419"/>
                  </a:cubicBezTo>
                  <a:cubicBezTo>
                    <a:pt x="5211604" y="297656"/>
                    <a:pt x="5211604" y="293846"/>
                    <a:pt x="5211604" y="290989"/>
                  </a:cubicBezTo>
                  <a:close/>
                  <a:moveTo>
                    <a:pt x="5189696" y="260509"/>
                  </a:moveTo>
                  <a:cubicBezTo>
                    <a:pt x="5189696" y="261461"/>
                    <a:pt x="5189696" y="263366"/>
                    <a:pt x="5189696" y="264319"/>
                  </a:cubicBezTo>
                  <a:cubicBezTo>
                    <a:pt x="5188744" y="262414"/>
                    <a:pt x="5187792" y="260509"/>
                    <a:pt x="5186839" y="258604"/>
                  </a:cubicBezTo>
                  <a:cubicBezTo>
                    <a:pt x="5186839" y="258604"/>
                    <a:pt x="5186839" y="257651"/>
                    <a:pt x="5187792" y="257651"/>
                  </a:cubicBezTo>
                  <a:cubicBezTo>
                    <a:pt x="5188744" y="255746"/>
                    <a:pt x="5189696" y="254794"/>
                    <a:pt x="5189696" y="253841"/>
                  </a:cubicBezTo>
                  <a:cubicBezTo>
                    <a:pt x="5189696" y="255746"/>
                    <a:pt x="5189696" y="258604"/>
                    <a:pt x="5189696" y="260509"/>
                  </a:cubicBezTo>
                  <a:close/>
                  <a:moveTo>
                    <a:pt x="5178267" y="230981"/>
                  </a:moveTo>
                  <a:cubicBezTo>
                    <a:pt x="5181124" y="223361"/>
                    <a:pt x="5184934" y="217646"/>
                    <a:pt x="5186839" y="213836"/>
                  </a:cubicBezTo>
                  <a:cubicBezTo>
                    <a:pt x="5187792" y="212884"/>
                    <a:pt x="5187792" y="210979"/>
                    <a:pt x="5188744" y="210026"/>
                  </a:cubicBezTo>
                  <a:cubicBezTo>
                    <a:pt x="5188744" y="212884"/>
                    <a:pt x="5188744" y="215741"/>
                    <a:pt x="5188744" y="219551"/>
                  </a:cubicBezTo>
                  <a:cubicBezTo>
                    <a:pt x="5188744" y="230029"/>
                    <a:pt x="5188744" y="241459"/>
                    <a:pt x="5188744" y="254794"/>
                  </a:cubicBezTo>
                  <a:cubicBezTo>
                    <a:pt x="5187792" y="255746"/>
                    <a:pt x="5186839" y="256699"/>
                    <a:pt x="5185887" y="258604"/>
                  </a:cubicBezTo>
                  <a:cubicBezTo>
                    <a:pt x="5185887" y="258604"/>
                    <a:pt x="5185887" y="258604"/>
                    <a:pt x="5185887" y="258604"/>
                  </a:cubicBezTo>
                  <a:cubicBezTo>
                    <a:pt x="5183029" y="252889"/>
                    <a:pt x="5180171" y="248126"/>
                    <a:pt x="5178267" y="243364"/>
                  </a:cubicBezTo>
                  <a:cubicBezTo>
                    <a:pt x="5177314" y="241459"/>
                    <a:pt x="5176362" y="240506"/>
                    <a:pt x="5175409" y="238601"/>
                  </a:cubicBezTo>
                  <a:cubicBezTo>
                    <a:pt x="5176362" y="234791"/>
                    <a:pt x="5177314" y="232886"/>
                    <a:pt x="5178267" y="230981"/>
                  </a:cubicBezTo>
                  <a:close/>
                  <a:moveTo>
                    <a:pt x="5168742" y="238601"/>
                  </a:move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lose/>
                  <a:moveTo>
                    <a:pt x="5166837" y="280511"/>
                  </a:moveTo>
                  <a:cubicBezTo>
                    <a:pt x="5166837" y="272891"/>
                    <a:pt x="5167789" y="266224"/>
                    <a:pt x="5167789" y="259556"/>
                  </a:cubicBezTo>
                  <a:cubicBezTo>
                    <a:pt x="5167789" y="259556"/>
                    <a:pt x="5167789" y="259556"/>
                    <a:pt x="5167789" y="259556"/>
                  </a:cubicBezTo>
                  <a:cubicBezTo>
                    <a:pt x="5168742" y="255746"/>
                    <a:pt x="5170646" y="251936"/>
                    <a:pt x="5171599" y="248126"/>
                  </a:cubicBezTo>
                  <a:cubicBezTo>
                    <a:pt x="5173504" y="252889"/>
                    <a:pt x="5175409" y="257651"/>
                    <a:pt x="5177314" y="263366"/>
                  </a:cubicBezTo>
                  <a:cubicBezTo>
                    <a:pt x="5178267" y="264319"/>
                    <a:pt x="5178267" y="266224"/>
                    <a:pt x="5179219" y="267176"/>
                  </a:cubicBezTo>
                  <a:cubicBezTo>
                    <a:pt x="5178267" y="268129"/>
                    <a:pt x="5177314" y="270034"/>
                    <a:pt x="5176362" y="271939"/>
                  </a:cubicBezTo>
                  <a:cubicBezTo>
                    <a:pt x="5173504" y="275749"/>
                    <a:pt x="5170646" y="281464"/>
                    <a:pt x="5166837" y="287179"/>
                  </a:cubicBezTo>
                  <a:cubicBezTo>
                    <a:pt x="5166837" y="283369"/>
                    <a:pt x="5166837" y="281464"/>
                    <a:pt x="5166837" y="280511"/>
                  </a:cubicBezTo>
                  <a:close/>
                  <a:moveTo>
                    <a:pt x="5166837" y="307181"/>
                  </a:moveTo>
                  <a:cubicBezTo>
                    <a:pt x="5167789" y="303371"/>
                    <a:pt x="5168742" y="299561"/>
                    <a:pt x="5170646" y="296704"/>
                  </a:cubicBezTo>
                  <a:cubicBezTo>
                    <a:pt x="5170646" y="295751"/>
                    <a:pt x="5171599" y="294799"/>
                    <a:pt x="5171599" y="293846"/>
                  </a:cubicBezTo>
                  <a:cubicBezTo>
                    <a:pt x="5173504" y="291941"/>
                    <a:pt x="5175409" y="290036"/>
                    <a:pt x="5176362" y="289084"/>
                  </a:cubicBezTo>
                  <a:cubicBezTo>
                    <a:pt x="5179219" y="286226"/>
                    <a:pt x="5181124" y="284321"/>
                    <a:pt x="5181124" y="284321"/>
                  </a:cubicBezTo>
                  <a:cubicBezTo>
                    <a:pt x="5181124" y="284321"/>
                    <a:pt x="5179219" y="285274"/>
                    <a:pt x="5175409" y="288131"/>
                  </a:cubicBezTo>
                  <a:cubicBezTo>
                    <a:pt x="5174456" y="289084"/>
                    <a:pt x="5173504" y="289084"/>
                    <a:pt x="5172551" y="290036"/>
                  </a:cubicBezTo>
                  <a:cubicBezTo>
                    <a:pt x="5175409" y="283369"/>
                    <a:pt x="5177314" y="277654"/>
                    <a:pt x="5179219" y="272891"/>
                  </a:cubicBezTo>
                  <a:cubicBezTo>
                    <a:pt x="5179219" y="271939"/>
                    <a:pt x="5180171" y="270986"/>
                    <a:pt x="5180171" y="270034"/>
                  </a:cubicBezTo>
                  <a:cubicBezTo>
                    <a:pt x="5182076" y="273844"/>
                    <a:pt x="5183029" y="276701"/>
                    <a:pt x="5184934" y="280511"/>
                  </a:cubicBezTo>
                  <a:cubicBezTo>
                    <a:pt x="5186839" y="284321"/>
                    <a:pt x="5188744" y="289084"/>
                    <a:pt x="5190649" y="292894"/>
                  </a:cubicBezTo>
                  <a:cubicBezTo>
                    <a:pt x="5190649" y="294799"/>
                    <a:pt x="5190649" y="296704"/>
                    <a:pt x="5190649" y="298609"/>
                  </a:cubicBezTo>
                  <a:cubicBezTo>
                    <a:pt x="5191601" y="308134"/>
                    <a:pt x="5191601" y="318611"/>
                    <a:pt x="5192554" y="330041"/>
                  </a:cubicBezTo>
                  <a:cubicBezTo>
                    <a:pt x="5192554" y="331946"/>
                    <a:pt x="5192554" y="333851"/>
                    <a:pt x="5192554" y="335756"/>
                  </a:cubicBezTo>
                  <a:cubicBezTo>
                    <a:pt x="5192554" y="335756"/>
                    <a:pt x="5192554" y="336709"/>
                    <a:pt x="5192554" y="336709"/>
                  </a:cubicBezTo>
                  <a:cubicBezTo>
                    <a:pt x="5192554" y="337661"/>
                    <a:pt x="5191601" y="337661"/>
                    <a:pt x="5191601" y="338614"/>
                  </a:cubicBezTo>
                  <a:cubicBezTo>
                    <a:pt x="5190649" y="341471"/>
                    <a:pt x="5188744" y="345281"/>
                    <a:pt x="5187792" y="348139"/>
                  </a:cubicBezTo>
                  <a:cubicBezTo>
                    <a:pt x="5185887" y="324326"/>
                    <a:pt x="5183981" y="309086"/>
                    <a:pt x="5183981" y="309086"/>
                  </a:cubicBezTo>
                  <a:cubicBezTo>
                    <a:pt x="5183981" y="309086"/>
                    <a:pt x="5180171" y="324326"/>
                    <a:pt x="5177314" y="348139"/>
                  </a:cubicBezTo>
                  <a:cubicBezTo>
                    <a:pt x="5177314" y="350044"/>
                    <a:pt x="5176362" y="352901"/>
                    <a:pt x="5176362" y="354806"/>
                  </a:cubicBezTo>
                  <a:cubicBezTo>
                    <a:pt x="5175409" y="352901"/>
                    <a:pt x="5174456" y="350996"/>
                    <a:pt x="5174456" y="349091"/>
                  </a:cubicBezTo>
                  <a:cubicBezTo>
                    <a:pt x="5173504" y="346234"/>
                    <a:pt x="5172551" y="344329"/>
                    <a:pt x="5171599" y="341471"/>
                  </a:cubicBezTo>
                  <a:cubicBezTo>
                    <a:pt x="5172551" y="336709"/>
                    <a:pt x="5173504" y="332899"/>
                    <a:pt x="5173504" y="328136"/>
                  </a:cubicBezTo>
                  <a:cubicBezTo>
                    <a:pt x="5172551" y="331946"/>
                    <a:pt x="5171599" y="334804"/>
                    <a:pt x="5169694" y="338614"/>
                  </a:cubicBezTo>
                  <a:cubicBezTo>
                    <a:pt x="5168742" y="337661"/>
                    <a:pt x="5168742" y="335756"/>
                    <a:pt x="5167789" y="334804"/>
                  </a:cubicBezTo>
                  <a:cubicBezTo>
                    <a:pt x="5166837" y="327184"/>
                    <a:pt x="5166837" y="320516"/>
                    <a:pt x="5165884" y="312896"/>
                  </a:cubicBezTo>
                  <a:cubicBezTo>
                    <a:pt x="5166837" y="310991"/>
                    <a:pt x="5166837" y="309086"/>
                    <a:pt x="5166837" y="307181"/>
                  </a:cubicBezTo>
                  <a:close/>
                  <a:moveTo>
                    <a:pt x="5161121" y="218599"/>
                  </a:moveTo>
                  <a:cubicBezTo>
                    <a:pt x="5162074" y="221456"/>
                    <a:pt x="5163979" y="225266"/>
                    <a:pt x="5164931" y="229076"/>
                  </a:cubicBezTo>
                  <a:cubicBezTo>
                    <a:pt x="5163979" y="234791"/>
                    <a:pt x="5162074" y="240506"/>
                    <a:pt x="5161121" y="248126"/>
                  </a:cubicBezTo>
                  <a:cubicBezTo>
                    <a:pt x="5160169" y="232886"/>
                    <a:pt x="5158264" y="218599"/>
                    <a:pt x="5157312" y="206216"/>
                  </a:cubicBezTo>
                  <a:cubicBezTo>
                    <a:pt x="5158264" y="209074"/>
                    <a:pt x="5159217" y="213836"/>
                    <a:pt x="5161121" y="218599"/>
                  </a:cubicBezTo>
                  <a:close/>
                  <a:moveTo>
                    <a:pt x="5148739" y="256699"/>
                  </a:moveTo>
                  <a:cubicBezTo>
                    <a:pt x="5148739" y="255746"/>
                    <a:pt x="5149692" y="255746"/>
                    <a:pt x="5149692" y="255746"/>
                  </a:cubicBezTo>
                  <a:cubicBezTo>
                    <a:pt x="5149692" y="264319"/>
                    <a:pt x="5149692" y="273844"/>
                    <a:pt x="5149692" y="283369"/>
                  </a:cubicBezTo>
                  <a:cubicBezTo>
                    <a:pt x="5149692" y="283369"/>
                    <a:pt x="5149692" y="284321"/>
                    <a:pt x="5149692" y="284321"/>
                  </a:cubicBezTo>
                  <a:cubicBezTo>
                    <a:pt x="5147787" y="276701"/>
                    <a:pt x="5144929" y="270034"/>
                    <a:pt x="5143024" y="263366"/>
                  </a:cubicBezTo>
                  <a:cubicBezTo>
                    <a:pt x="5145881" y="261461"/>
                    <a:pt x="5147787" y="258604"/>
                    <a:pt x="5148739" y="256699"/>
                  </a:cubicBezTo>
                  <a:close/>
                  <a:moveTo>
                    <a:pt x="5087779" y="317659"/>
                  </a:moveTo>
                  <a:cubicBezTo>
                    <a:pt x="5087779" y="316706"/>
                    <a:pt x="5087779" y="316706"/>
                    <a:pt x="5087779" y="315754"/>
                  </a:cubicBezTo>
                  <a:cubicBezTo>
                    <a:pt x="5087779" y="316706"/>
                    <a:pt x="5087779" y="316706"/>
                    <a:pt x="5087779" y="317659"/>
                  </a:cubicBezTo>
                  <a:cubicBezTo>
                    <a:pt x="5087779" y="317659"/>
                    <a:pt x="5087779" y="317659"/>
                    <a:pt x="5087779" y="317659"/>
                  </a:cubicBezTo>
                  <a:close/>
                  <a:moveTo>
                    <a:pt x="5122069" y="298609"/>
                  </a:moveTo>
                  <a:cubicBezTo>
                    <a:pt x="5123974" y="294799"/>
                    <a:pt x="5126831" y="290989"/>
                    <a:pt x="5128737" y="287179"/>
                  </a:cubicBezTo>
                  <a:cubicBezTo>
                    <a:pt x="5127784" y="298609"/>
                    <a:pt x="5125879" y="311944"/>
                    <a:pt x="5124926" y="327184"/>
                  </a:cubicBezTo>
                  <a:cubicBezTo>
                    <a:pt x="5123974" y="324326"/>
                    <a:pt x="5122069" y="321469"/>
                    <a:pt x="5121117" y="318611"/>
                  </a:cubicBezTo>
                  <a:cubicBezTo>
                    <a:pt x="5119212" y="314801"/>
                    <a:pt x="5118259" y="311944"/>
                    <a:pt x="5117306" y="308134"/>
                  </a:cubicBezTo>
                  <a:cubicBezTo>
                    <a:pt x="5118259" y="304324"/>
                    <a:pt x="5120164" y="301466"/>
                    <a:pt x="5122069" y="298609"/>
                  </a:cubicBezTo>
                  <a:close/>
                  <a:moveTo>
                    <a:pt x="5110639" y="321469"/>
                  </a:moveTo>
                  <a:cubicBezTo>
                    <a:pt x="5110639" y="321469"/>
                    <a:pt x="5110639" y="321469"/>
                    <a:pt x="5110639" y="321469"/>
                  </a:cubicBezTo>
                  <a:cubicBezTo>
                    <a:pt x="5113496" y="329089"/>
                    <a:pt x="5115401" y="336709"/>
                    <a:pt x="5118259" y="344329"/>
                  </a:cubicBezTo>
                  <a:cubicBezTo>
                    <a:pt x="5117306" y="345281"/>
                    <a:pt x="5117306" y="346234"/>
                    <a:pt x="5116354" y="347186"/>
                  </a:cubicBezTo>
                  <a:cubicBezTo>
                    <a:pt x="5115401" y="348139"/>
                    <a:pt x="5115401" y="349091"/>
                    <a:pt x="5114449" y="349091"/>
                  </a:cubicBezTo>
                  <a:cubicBezTo>
                    <a:pt x="5113496" y="344329"/>
                    <a:pt x="5111592" y="339566"/>
                    <a:pt x="5110639" y="335756"/>
                  </a:cubicBezTo>
                  <a:cubicBezTo>
                    <a:pt x="5109687" y="332899"/>
                    <a:pt x="5108734" y="330041"/>
                    <a:pt x="5107781" y="327184"/>
                  </a:cubicBezTo>
                  <a:cubicBezTo>
                    <a:pt x="5108734" y="325279"/>
                    <a:pt x="5109687" y="323374"/>
                    <a:pt x="5110639" y="321469"/>
                  </a:cubicBezTo>
                  <a:close/>
                  <a:moveTo>
                    <a:pt x="5105876" y="308134"/>
                  </a:moveTo>
                  <a:cubicBezTo>
                    <a:pt x="5104924" y="309086"/>
                    <a:pt x="5103971" y="310991"/>
                    <a:pt x="5103019" y="311944"/>
                  </a:cubicBezTo>
                  <a:cubicBezTo>
                    <a:pt x="5102067" y="310039"/>
                    <a:pt x="5102067" y="308134"/>
                    <a:pt x="5101114" y="306229"/>
                  </a:cubicBezTo>
                  <a:cubicBezTo>
                    <a:pt x="5101114" y="305276"/>
                    <a:pt x="5101114" y="304324"/>
                    <a:pt x="5101114" y="304324"/>
                  </a:cubicBezTo>
                  <a:cubicBezTo>
                    <a:pt x="5101114" y="304324"/>
                    <a:pt x="5101114" y="304324"/>
                    <a:pt x="5101114" y="305276"/>
                  </a:cubicBezTo>
                  <a:cubicBezTo>
                    <a:pt x="5099209" y="299561"/>
                    <a:pt x="5098256" y="293846"/>
                    <a:pt x="5096351" y="288131"/>
                  </a:cubicBezTo>
                  <a:cubicBezTo>
                    <a:pt x="5096351" y="285274"/>
                    <a:pt x="5097304" y="282416"/>
                    <a:pt x="5097304" y="281464"/>
                  </a:cubicBezTo>
                  <a:cubicBezTo>
                    <a:pt x="5100162" y="290989"/>
                    <a:pt x="5103019" y="299561"/>
                    <a:pt x="5105876" y="308134"/>
                  </a:cubicBezTo>
                  <a:close/>
                  <a:moveTo>
                    <a:pt x="5097304" y="282416"/>
                  </a:moveTo>
                  <a:cubicBezTo>
                    <a:pt x="5097304" y="283369"/>
                    <a:pt x="5096351" y="284321"/>
                    <a:pt x="5095399" y="286226"/>
                  </a:cubicBezTo>
                  <a:cubicBezTo>
                    <a:pt x="5094446" y="284321"/>
                    <a:pt x="5094446" y="281464"/>
                    <a:pt x="5093494" y="279559"/>
                  </a:cubicBezTo>
                  <a:cubicBezTo>
                    <a:pt x="5091589" y="271939"/>
                    <a:pt x="5089684" y="265271"/>
                    <a:pt x="5087779" y="258604"/>
                  </a:cubicBezTo>
                  <a:cubicBezTo>
                    <a:pt x="5087779" y="258604"/>
                    <a:pt x="5088731" y="257651"/>
                    <a:pt x="5089684" y="257651"/>
                  </a:cubicBezTo>
                  <a:cubicBezTo>
                    <a:pt x="5092542" y="265271"/>
                    <a:pt x="5094446" y="273844"/>
                    <a:pt x="5097304" y="282416"/>
                  </a:cubicBezTo>
                  <a:close/>
                  <a:moveTo>
                    <a:pt x="5080159" y="224314"/>
                  </a:moveTo>
                  <a:cubicBezTo>
                    <a:pt x="5081112" y="228124"/>
                    <a:pt x="5083969" y="238601"/>
                    <a:pt x="5089684" y="254794"/>
                  </a:cubicBezTo>
                  <a:cubicBezTo>
                    <a:pt x="5089684" y="254794"/>
                    <a:pt x="5088731" y="254794"/>
                    <a:pt x="5087779" y="254794"/>
                  </a:cubicBezTo>
                  <a:cubicBezTo>
                    <a:pt x="5085874" y="245269"/>
                    <a:pt x="5083017" y="236696"/>
                    <a:pt x="5081112" y="228124"/>
                  </a:cubicBezTo>
                  <a:cubicBezTo>
                    <a:pt x="5081112" y="228124"/>
                    <a:pt x="5080159" y="227171"/>
                    <a:pt x="5080159" y="224314"/>
                  </a:cubicBezTo>
                  <a:cubicBezTo>
                    <a:pt x="5080159" y="225266"/>
                    <a:pt x="5080159" y="225266"/>
                    <a:pt x="5080159" y="224314"/>
                  </a:cubicBezTo>
                  <a:close/>
                  <a:moveTo>
                    <a:pt x="5076349" y="272891"/>
                  </a:moveTo>
                  <a:cubicBezTo>
                    <a:pt x="5076349" y="270986"/>
                    <a:pt x="5076349" y="270034"/>
                    <a:pt x="5076349" y="268129"/>
                  </a:cubicBezTo>
                  <a:cubicBezTo>
                    <a:pt x="5077301" y="272891"/>
                    <a:pt x="5078254" y="277654"/>
                    <a:pt x="5079206" y="283369"/>
                  </a:cubicBezTo>
                  <a:cubicBezTo>
                    <a:pt x="5080159" y="289084"/>
                    <a:pt x="5082064" y="295751"/>
                    <a:pt x="5083017" y="301466"/>
                  </a:cubicBezTo>
                  <a:cubicBezTo>
                    <a:pt x="5083017" y="302419"/>
                    <a:pt x="5083017" y="303371"/>
                    <a:pt x="5083017" y="304324"/>
                  </a:cubicBezTo>
                  <a:cubicBezTo>
                    <a:pt x="5083017" y="306229"/>
                    <a:pt x="5082064" y="309086"/>
                    <a:pt x="5082064" y="311944"/>
                  </a:cubicBezTo>
                  <a:cubicBezTo>
                    <a:pt x="5079206" y="305276"/>
                    <a:pt x="5076349" y="298609"/>
                    <a:pt x="5073492" y="292894"/>
                  </a:cubicBezTo>
                  <a:cubicBezTo>
                    <a:pt x="5074444" y="285274"/>
                    <a:pt x="5075396" y="278606"/>
                    <a:pt x="5076349" y="272891"/>
                  </a:cubicBezTo>
                  <a:close/>
                  <a:moveTo>
                    <a:pt x="5066824" y="377666"/>
                  </a:moveTo>
                  <a:cubicBezTo>
                    <a:pt x="5066824" y="378619"/>
                    <a:pt x="5066824" y="379571"/>
                    <a:pt x="5066824" y="380524"/>
                  </a:cubicBezTo>
                  <a:cubicBezTo>
                    <a:pt x="5066824" y="381476"/>
                    <a:pt x="5066824" y="382429"/>
                    <a:pt x="5066824" y="383381"/>
                  </a:cubicBezTo>
                  <a:cubicBezTo>
                    <a:pt x="5066824" y="383381"/>
                    <a:pt x="5066824" y="384334"/>
                    <a:pt x="5065871" y="384334"/>
                  </a:cubicBezTo>
                  <a:cubicBezTo>
                    <a:pt x="5065871" y="383381"/>
                    <a:pt x="5064919" y="382429"/>
                    <a:pt x="5064919" y="381476"/>
                  </a:cubicBezTo>
                  <a:cubicBezTo>
                    <a:pt x="5065871" y="380524"/>
                    <a:pt x="5065871" y="379571"/>
                    <a:pt x="5066824" y="377666"/>
                  </a:cubicBezTo>
                  <a:close/>
                  <a:moveTo>
                    <a:pt x="5057299" y="303371"/>
                  </a:moveTo>
                  <a:cubicBezTo>
                    <a:pt x="5055394" y="300514"/>
                    <a:pt x="5053489" y="297656"/>
                    <a:pt x="5051584" y="294799"/>
                  </a:cubicBezTo>
                  <a:cubicBezTo>
                    <a:pt x="5051584" y="293846"/>
                    <a:pt x="5051584" y="291941"/>
                    <a:pt x="5052537" y="290989"/>
                  </a:cubicBezTo>
                  <a:cubicBezTo>
                    <a:pt x="5053489" y="290036"/>
                    <a:pt x="5054442" y="288131"/>
                    <a:pt x="5055394" y="287179"/>
                  </a:cubicBezTo>
                  <a:cubicBezTo>
                    <a:pt x="5056346" y="291941"/>
                    <a:pt x="5056346" y="297656"/>
                    <a:pt x="5057299" y="303371"/>
                  </a:cubicBezTo>
                  <a:close/>
                  <a:moveTo>
                    <a:pt x="5050631" y="252889"/>
                  </a:moveTo>
                  <a:cubicBezTo>
                    <a:pt x="5051584" y="254794"/>
                    <a:pt x="5051584" y="256699"/>
                    <a:pt x="5052537" y="258604"/>
                  </a:cubicBezTo>
                  <a:cubicBezTo>
                    <a:pt x="5052537" y="259556"/>
                    <a:pt x="5052537" y="260509"/>
                    <a:pt x="5053489" y="260509"/>
                  </a:cubicBezTo>
                  <a:cubicBezTo>
                    <a:pt x="5053489" y="262414"/>
                    <a:pt x="5053489" y="265271"/>
                    <a:pt x="5054442" y="268129"/>
                  </a:cubicBezTo>
                  <a:cubicBezTo>
                    <a:pt x="5053489" y="270034"/>
                    <a:pt x="5053489" y="271939"/>
                    <a:pt x="5052537" y="273844"/>
                  </a:cubicBezTo>
                  <a:cubicBezTo>
                    <a:pt x="5052537" y="274796"/>
                    <a:pt x="5051584" y="275749"/>
                    <a:pt x="5051584" y="276701"/>
                  </a:cubicBezTo>
                  <a:cubicBezTo>
                    <a:pt x="5050631" y="277654"/>
                    <a:pt x="5049679" y="278606"/>
                    <a:pt x="5048726" y="279559"/>
                  </a:cubicBezTo>
                  <a:cubicBezTo>
                    <a:pt x="5048726" y="279559"/>
                    <a:pt x="5048726" y="278606"/>
                    <a:pt x="5048726" y="278606"/>
                  </a:cubicBezTo>
                  <a:cubicBezTo>
                    <a:pt x="5048726" y="277654"/>
                    <a:pt x="5048726" y="275749"/>
                    <a:pt x="5048726" y="274796"/>
                  </a:cubicBezTo>
                  <a:cubicBezTo>
                    <a:pt x="5048726" y="271939"/>
                    <a:pt x="5048726" y="270034"/>
                    <a:pt x="5049679" y="268129"/>
                  </a:cubicBezTo>
                  <a:cubicBezTo>
                    <a:pt x="5049679" y="264319"/>
                    <a:pt x="5050631" y="262414"/>
                    <a:pt x="5050631" y="262414"/>
                  </a:cubicBezTo>
                  <a:cubicBezTo>
                    <a:pt x="5050631" y="262414"/>
                    <a:pt x="5049679" y="264319"/>
                    <a:pt x="5048726" y="268129"/>
                  </a:cubicBezTo>
                  <a:cubicBezTo>
                    <a:pt x="5048726" y="268129"/>
                    <a:pt x="5048726" y="269081"/>
                    <a:pt x="5048726" y="269081"/>
                  </a:cubicBezTo>
                  <a:cubicBezTo>
                    <a:pt x="5048726" y="268129"/>
                    <a:pt x="5048726" y="267176"/>
                    <a:pt x="5048726" y="266224"/>
                  </a:cubicBezTo>
                  <a:cubicBezTo>
                    <a:pt x="5048726" y="260509"/>
                    <a:pt x="5049679" y="256699"/>
                    <a:pt x="5050631" y="252889"/>
                  </a:cubicBezTo>
                  <a:close/>
                  <a:moveTo>
                    <a:pt x="5020151" y="390049"/>
                  </a:moveTo>
                  <a:cubicBezTo>
                    <a:pt x="5018246" y="385286"/>
                    <a:pt x="5016342" y="380524"/>
                    <a:pt x="5014437" y="376714"/>
                  </a:cubicBezTo>
                  <a:cubicBezTo>
                    <a:pt x="5014437" y="376714"/>
                    <a:pt x="5014437" y="375761"/>
                    <a:pt x="5014437" y="375761"/>
                  </a:cubicBezTo>
                  <a:cubicBezTo>
                    <a:pt x="5017294" y="365284"/>
                    <a:pt x="5020151" y="355759"/>
                    <a:pt x="5022056" y="347186"/>
                  </a:cubicBezTo>
                  <a:cubicBezTo>
                    <a:pt x="5022056" y="347186"/>
                    <a:pt x="5022056" y="348139"/>
                    <a:pt x="5022056" y="348139"/>
                  </a:cubicBezTo>
                  <a:cubicBezTo>
                    <a:pt x="5022056" y="352901"/>
                    <a:pt x="5022056" y="357664"/>
                    <a:pt x="5022056" y="363379"/>
                  </a:cubicBezTo>
                  <a:cubicBezTo>
                    <a:pt x="5022056" y="368141"/>
                    <a:pt x="5023009" y="373856"/>
                    <a:pt x="5023009" y="379571"/>
                  </a:cubicBezTo>
                  <a:cubicBezTo>
                    <a:pt x="5023009" y="381476"/>
                    <a:pt x="5023009" y="384334"/>
                    <a:pt x="5023962" y="386239"/>
                  </a:cubicBezTo>
                  <a:cubicBezTo>
                    <a:pt x="5023009" y="386239"/>
                    <a:pt x="5022056" y="388144"/>
                    <a:pt x="5020151" y="390049"/>
                  </a:cubicBezTo>
                  <a:close/>
                  <a:moveTo>
                    <a:pt x="5024914" y="400526"/>
                  </a:move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lose/>
                  <a:moveTo>
                    <a:pt x="5035392" y="314801"/>
                  </a:moveTo>
                  <a:cubicBezTo>
                    <a:pt x="5035392" y="315754"/>
                    <a:pt x="5035392" y="316706"/>
                    <a:pt x="5035392" y="317659"/>
                  </a:cubicBezTo>
                  <a:cubicBezTo>
                    <a:pt x="5034439" y="329089"/>
                    <a:pt x="5032534" y="341471"/>
                    <a:pt x="5031581" y="353854"/>
                  </a:cubicBezTo>
                  <a:cubicBezTo>
                    <a:pt x="5031581" y="353854"/>
                    <a:pt x="5031581" y="353854"/>
                    <a:pt x="5031581" y="353854"/>
                  </a:cubicBezTo>
                  <a:cubicBezTo>
                    <a:pt x="5031581" y="353854"/>
                    <a:pt x="5031581" y="354806"/>
                    <a:pt x="5031581" y="354806"/>
                  </a:cubicBezTo>
                  <a:cubicBezTo>
                    <a:pt x="5031581" y="351949"/>
                    <a:pt x="5030629" y="349091"/>
                    <a:pt x="5030629" y="347186"/>
                  </a:cubicBezTo>
                  <a:cubicBezTo>
                    <a:pt x="5029676" y="340519"/>
                    <a:pt x="5028724" y="334804"/>
                    <a:pt x="5027771" y="329089"/>
                  </a:cubicBezTo>
                  <a:cubicBezTo>
                    <a:pt x="5027771" y="328136"/>
                    <a:pt x="5028724" y="326231"/>
                    <a:pt x="5028724" y="325279"/>
                  </a:cubicBezTo>
                  <a:cubicBezTo>
                    <a:pt x="5029676" y="323374"/>
                    <a:pt x="5030629" y="321469"/>
                    <a:pt x="5032534" y="319564"/>
                  </a:cubicBezTo>
                  <a:cubicBezTo>
                    <a:pt x="5033487" y="317659"/>
                    <a:pt x="5034439" y="315754"/>
                    <a:pt x="5035392" y="314801"/>
                  </a:cubicBezTo>
                  <a:close/>
                  <a:moveTo>
                    <a:pt x="5006817" y="242411"/>
                  </a:moveTo>
                  <a:cubicBezTo>
                    <a:pt x="5009674" y="246221"/>
                    <a:pt x="5013484" y="251936"/>
                    <a:pt x="5019199" y="259556"/>
                  </a:cubicBezTo>
                  <a:cubicBezTo>
                    <a:pt x="5022056" y="262414"/>
                    <a:pt x="5023962" y="266224"/>
                    <a:pt x="5025867" y="270034"/>
                  </a:cubicBezTo>
                  <a:cubicBezTo>
                    <a:pt x="5023962" y="268129"/>
                    <a:pt x="5022056" y="265271"/>
                    <a:pt x="5021104" y="263366"/>
                  </a:cubicBezTo>
                  <a:cubicBezTo>
                    <a:pt x="5019199" y="260509"/>
                    <a:pt x="5016342" y="258604"/>
                    <a:pt x="5014437" y="255746"/>
                  </a:cubicBezTo>
                  <a:cubicBezTo>
                    <a:pt x="5011579" y="251936"/>
                    <a:pt x="5007769" y="249079"/>
                    <a:pt x="5004912" y="245269"/>
                  </a:cubicBezTo>
                  <a:cubicBezTo>
                    <a:pt x="5006817" y="244316"/>
                    <a:pt x="5006817" y="243364"/>
                    <a:pt x="5006817" y="242411"/>
                  </a:cubicBezTo>
                  <a:close/>
                  <a:moveTo>
                    <a:pt x="5004912" y="242411"/>
                  </a:moveTo>
                  <a:cubicBezTo>
                    <a:pt x="5004912" y="241459"/>
                    <a:pt x="5004912" y="240506"/>
                    <a:pt x="5004912" y="238601"/>
                  </a:cubicBezTo>
                  <a:cubicBezTo>
                    <a:pt x="5004912" y="238601"/>
                    <a:pt x="5005864" y="239554"/>
                    <a:pt x="5006817" y="241459"/>
                  </a:cubicBezTo>
                  <a:cubicBezTo>
                    <a:pt x="5005864" y="242411"/>
                    <a:pt x="5005864" y="243364"/>
                    <a:pt x="5004912" y="244316"/>
                  </a:cubicBezTo>
                  <a:cubicBezTo>
                    <a:pt x="5004912" y="244316"/>
                    <a:pt x="5004912" y="244316"/>
                    <a:pt x="5004912" y="243364"/>
                  </a:cubicBezTo>
                  <a:cubicBezTo>
                    <a:pt x="5003959" y="243364"/>
                    <a:pt x="5003959" y="242411"/>
                    <a:pt x="5004912" y="242411"/>
                  </a:cubicBezTo>
                  <a:close/>
                  <a:moveTo>
                    <a:pt x="4999196" y="303371"/>
                  </a:moveTo>
                  <a:cubicBezTo>
                    <a:pt x="5001101" y="285274"/>
                    <a:pt x="5002054" y="268129"/>
                    <a:pt x="5003006" y="252889"/>
                  </a:cubicBezTo>
                  <a:cubicBezTo>
                    <a:pt x="5004912" y="255746"/>
                    <a:pt x="5006817" y="257651"/>
                    <a:pt x="5008721" y="260509"/>
                  </a:cubicBezTo>
                  <a:cubicBezTo>
                    <a:pt x="5010626" y="263366"/>
                    <a:pt x="5012531" y="266224"/>
                    <a:pt x="5014437" y="268129"/>
                  </a:cubicBezTo>
                  <a:cubicBezTo>
                    <a:pt x="5016342" y="270986"/>
                    <a:pt x="5018246" y="273844"/>
                    <a:pt x="5020151" y="276701"/>
                  </a:cubicBezTo>
                  <a:cubicBezTo>
                    <a:pt x="5023009" y="281464"/>
                    <a:pt x="5026819" y="287179"/>
                    <a:pt x="5029676" y="292894"/>
                  </a:cubicBezTo>
                  <a:cubicBezTo>
                    <a:pt x="5029676" y="292894"/>
                    <a:pt x="5029676" y="293846"/>
                    <a:pt x="5029676" y="293846"/>
                  </a:cubicBezTo>
                  <a:cubicBezTo>
                    <a:pt x="5028724" y="296704"/>
                    <a:pt x="5026819" y="299561"/>
                    <a:pt x="5025867" y="302419"/>
                  </a:cubicBezTo>
                  <a:cubicBezTo>
                    <a:pt x="5024914" y="303371"/>
                    <a:pt x="5023962" y="304324"/>
                    <a:pt x="5023009" y="305276"/>
                  </a:cubicBezTo>
                  <a:cubicBezTo>
                    <a:pt x="5023009" y="302419"/>
                    <a:pt x="5022056" y="301466"/>
                    <a:pt x="5022056" y="301466"/>
                  </a:cubicBezTo>
                  <a:cubicBezTo>
                    <a:pt x="5022056" y="301466"/>
                    <a:pt x="5022056" y="303371"/>
                    <a:pt x="5022056" y="306229"/>
                  </a:cubicBezTo>
                  <a:cubicBezTo>
                    <a:pt x="5021104" y="307181"/>
                    <a:pt x="5020151" y="308134"/>
                    <a:pt x="5019199" y="309086"/>
                  </a:cubicBezTo>
                  <a:cubicBezTo>
                    <a:pt x="5017294" y="311944"/>
                    <a:pt x="5014437" y="314801"/>
                    <a:pt x="5012531" y="318611"/>
                  </a:cubicBezTo>
                  <a:cubicBezTo>
                    <a:pt x="5012531" y="316706"/>
                    <a:pt x="5013484" y="313849"/>
                    <a:pt x="5013484" y="311944"/>
                  </a:cubicBezTo>
                  <a:cubicBezTo>
                    <a:pt x="5014437" y="305276"/>
                    <a:pt x="5015389" y="299561"/>
                    <a:pt x="5017294" y="294799"/>
                  </a:cubicBezTo>
                  <a:cubicBezTo>
                    <a:pt x="5019199" y="285274"/>
                    <a:pt x="5020151" y="279559"/>
                    <a:pt x="5020151" y="279559"/>
                  </a:cubicBezTo>
                  <a:cubicBezTo>
                    <a:pt x="5020151" y="279559"/>
                    <a:pt x="5017294" y="284321"/>
                    <a:pt x="5013484" y="293846"/>
                  </a:cubicBezTo>
                  <a:cubicBezTo>
                    <a:pt x="5011579" y="298609"/>
                    <a:pt x="5008721" y="304324"/>
                    <a:pt x="5006817" y="310039"/>
                  </a:cubicBezTo>
                  <a:cubicBezTo>
                    <a:pt x="5003959" y="316706"/>
                    <a:pt x="5002054" y="324326"/>
                    <a:pt x="4999196" y="331946"/>
                  </a:cubicBezTo>
                  <a:cubicBezTo>
                    <a:pt x="4999196" y="331946"/>
                    <a:pt x="4999196" y="332899"/>
                    <a:pt x="4999196" y="332899"/>
                  </a:cubicBezTo>
                  <a:cubicBezTo>
                    <a:pt x="4998244" y="330994"/>
                    <a:pt x="4997292" y="329089"/>
                    <a:pt x="4997292" y="327184"/>
                  </a:cubicBezTo>
                  <a:cubicBezTo>
                    <a:pt x="4998244" y="320516"/>
                    <a:pt x="4998244" y="311944"/>
                    <a:pt x="4999196" y="303371"/>
                  </a:cubicBezTo>
                  <a:close/>
                  <a:moveTo>
                    <a:pt x="4968717" y="208121"/>
                  </a:moveTo>
                  <a:cubicBezTo>
                    <a:pt x="4968717" y="209074"/>
                    <a:pt x="4968717" y="210026"/>
                    <a:pt x="4967764" y="212884"/>
                  </a:cubicBezTo>
                  <a:cubicBezTo>
                    <a:pt x="4967764" y="213836"/>
                    <a:pt x="4966812" y="215741"/>
                    <a:pt x="4966812" y="217646"/>
                  </a:cubicBezTo>
                  <a:cubicBezTo>
                    <a:pt x="4966812" y="216694"/>
                    <a:pt x="4966812" y="216694"/>
                    <a:pt x="4966812" y="215741"/>
                  </a:cubicBezTo>
                  <a:cubicBezTo>
                    <a:pt x="4967764" y="213836"/>
                    <a:pt x="4968717" y="210979"/>
                    <a:pt x="4968717" y="208121"/>
                  </a:cubicBezTo>
                  <a:close/>
                  <a:moveTo>
                    <a:pt x="4960144" y="364331"/>
                  </a:moveTo>
                  <a:cubicBezTo>
                    <a:pt x="4960144" y="370046"/>
                    <a:pt x="4961096" y="375761"/>
                    <a:pt x="4961096" y="381476"/>
                  </a:cubicBezTo>
                  <a:cubicBezTo>
                    <a:pt x="4960144" y="384334"/>
                    <a:pt x="4959192" y="388144"/>
                    <a:pt x="4958239" y="391001"/>
                  </a:cubicBezTo>
                  <a:cubicBezTo>
                    <a:pt x="4958239" y="389096"/>
                    <a:pt x="4957287" y="387191"/>
                    <a:pt x="4957287" y="386239"/>
                  </a:cubicBezTo>
                  <a:cubicBezTo>
                    <a:pt x="4957287" y="384334"/>
                    <a:pt x="4957287" y="382429"/>
                    <a:pt x="4957287" y="380524"/>
                  </a:cubicBezTo>
                  <a:cubicBezTo>
                    <a:pt x="4957287" y="371951"/>
                    <a:pt x="4957287" y="363379"/>
                    <a:pt x="4956334" y="356711"/>
                  </a:cubicBezTo>
                  <a:cubicBezTo>
                    <a:pt x="4956334" y="354806"/>
                    <a:pt x="4956334" y="353854"/>
                    <a:pt x="4956334" y="351949"/>
                  </a:cubicBezTo>
                  <a:cubicBezTo>
                    <a:pt x="4957287" y="350996"/>
                    <a:pt x="4958239" y="349091"/>
                    <a:pt x="4958239" y="348139"/>
                  </a:cubicBezTo>
                  <a:cubicBezTo>
                    <a:pt x="4959192" y="352901"/>
                    <a:pt x="4959192" y="358616"/>
                    <a:pt x="4960144" y="364331"/>
                  </a:cubicBezTo>
                  <a:close/>
                  <a:moveTo>
                    <a:pt x="4957287" y="256699"/>
                  </a:moveTo>
                  <a:cubicBezTo>
                    <a:pt x="4957287" y="257651"/>
                    <a:pt x="4957287" y="258604"/>
                    <a:pt x="4957287" y="258604"/>
                  </a:cubicBezTo>
                  <a:cubicBezTo>
                    <a:pt x="4957287" y="258604"/>
                    <a:pt x="4957287" y="259556"/>
                    <a:pt x="4957287" y="259556"/>
                  </a:cubicBezTo>
                  <a:cubicBezTo>
                    <a:pt x="4956334" y="262414"/>
                    <a:pt x="4956334" y="264319"/>
                    <a:pt x="4955381" y="267176"/>
                  </a:cubicBezTo>
                  <a:cubicBezTo>
                    <a:pt x="4955381" y="266224"/>
                    <a:pt x="4954429" y="266224"/>
                    <a:pt x="4954429" y="265271"/>
                  </a:cubicBezTo>
                  <a:cubicBezTo>
                    <a:pt x="4955381" y="263366"/>
                    <a:pt x="4956334" y="259556"/>
                    <a:pt x="4957287" y="256699"/>
                  </a:cubicBezTo>
                  <a:close/>
                  <a:moveTo>
                    <a:pt x="4954429" y="268129"/>
                  </a:moveTo>
                  <a:cubicBezTo>
                    <a:pt x="4954429" y="269081"/>
                    <a:pt x="4955381" y="270034"/>
                    <a:pt x="4955381" y="270986"/>
                  </a:cubicBezTo>
                  <a:cubicBezTo>
                    <a:pt x="4954429" y="276701"/>
                    <a:pt x="4952524" y="283369"/>
                    <a:pt x="4951571" y="290036"/>
                  </a:cubicBezTo>
                  <a:cubicBezTo>
                    <a:pt x="4949667" y="298609"/>
                    <a:pt x="4947762" y="307181"/>
                    <a:pt x="4944904" y="316706"/>
                  </a:cubicBezTo>
                  <a:cubicBezTo>
                    <a:pt x="4943951" y="312896"/>
                    <a:pt x="4943951" y="310991"/>
                    <a:pt x="4943951" y="310991"/>
                  </a:cubicBezTo>
                  <a:cubicBezTo>
                    <a:pt x="4943951" y="310991"/>
                    <a:pt x="4943951" y="314801"/>
                    <a:pt x="4943951" y="320516"/>
                  </a:cubicBezTo>
                  <a:cubicBezTo>
                    <a:pt x="4942999" y="326231"/>
                    <a:pt x="4941094" y="330994"/>
                    <a:pt x="4940142" y="336709"/>
                  </a:cubicBezTo>
                  <a:cubicBezTo>
                    <a:pt x="4940142" y="336709"/>
                    <a:pt x="4940142" y="335756"/>
                    <a:pt x="4940142" y="335756"/>
                  </a:cubicBezTo>
                  <a:cubicBezTo>
                    <a:pt x="4939189" y="331946"/>
                    <a:pt x="4939189" y="329089"/>
                    <a:pt x="4938237" y="325279"/>
                  </a:cubicBezTo>
                  <a:cubicBezTo>
                    <a:pt x="4943951" y="306229"/>
                    <a:pt x="4949667" y="286226"/>
                    <a:pt x="4954429" y="268129"/>
                  </a:cubicBezTo>
                  <a:close/>
                  <a:moveTo>
                    <a:pt x="4922044" y="378619"/>
                  </a:moveTo>
                  <a:cubicBezTo>
                    <a:pt x="4922044" y="378619"/>
                    <a:pt x="4922044" y="378619"/>
                    <a:pt x="4922044" y="378619"/>
                  </a:cubicBezTo>
                  <a:cubicBezTo>
                    <a:pt x="4922044" y="379571"/>
                    <a:pt x="4922044" y="379571"/>
                    <a:pt x="4922044" y="378619"/>
                  </a:cubicBezTo>
                  <a:cubicBezTo>
                    <a:pt x="4922044" y="379571"/>
                    <a:pt x="4922044" y="378619"/>
                    <a:pt x="4922044" y="378619"/>
                  </a:cubicBezTo>
                  <a:close/>
                  <a:moveTo>
                    <a:pt x="4908709" y="307181"/>
                  </a:moveTo>
                  <a:cubicBezTo>
                    <a:pt x="4910614" y="312896"/>
                    <a:pt x="4912519" y="318611"/>
                    <a:pt x="4915376" y="326231"/>
                  </a:cubicBezTo>
                  <a:cubicBezTo>
                    <a:pt x="4913471" y="330041"/>
                    <a:pt x="4911567" y="334804"/>
                    <a:pt x="4909662" y="338614"/>
                  </a:cubicBezTo>
                  <a:cubicBezTo>
                    <a:pt x="4908709" y="327184"/>
                    <a:pt x="4907756" y="316706"/>
                    <a:pt x="4906804" y="308134"/>
                  </a:cubicBezTo>
                  <a:cubicBezTo>
                    <a:pt x="4906804" y="306229"/>
                    <a:pt x="4906804" y="305276"/>
                    <a:pt x="4906804" y="305276"/>
                  </a:cubicBezTo>
                  <a:cubicBezTo>
                    <a:pt x="4906804" y="305276"/>
                    <a:pt x="4906804" y="306229"/>
                    <a:pt x="4905851" y="307181"/>
                  </a:cubicBezTo>
                  <a:cubicBezTo>
                    <a:pt x="4905851" y="303371"/>
                    <a:pt x="4904899" y="300514"/>
                    <a:pt x="4904899" y="297656"/>
                  </a:cubicBezTo>
                  <a:cubicBezTo>
                    <a:pt x="4906804" y="300514"/>
                    <a:pt x="4907756" y="303371"/>
                    <a:pt x="4908709" y="307181"/>
                  </a:cubicBezTo>
                  <a:close/>
                  <a:moveTo>
                    <a:pt x="4897279" y="351949"/>
                  </a:moveTo>
                  <a:cubicBezTo>
                    <a:pt x="4897279" y="356711"/>
                    <a:pt x="4897279" y="360521"/>
                    <a:pt x="4896326" y="365284"/>
                  </a:cubicBezTo>
                  <a:cubicBezTo>
                    <a:pt x="4896326" y="366236"/>
                    <a:pt x="4895374" y="367189"/>
                    <a:pt x="4895374" y="368141"/>
                  </a:cubicBezTo>
                  <a:cubicBezTo>
                    <a:pt x="4895374" y="365284"/>
                    <a:pt x="4894421" y="361474"/>
                    <a:pt x="4894421" y="357664"/>
                  </a:cubicBezTo>
                  <a:cubicBezTo>
                    <a:pt x="4893469" y="351949"/>
                    <a:pt x="4893469" y="347186"/>
                    <a:pt x="4892517" y="341471"/>
                  </a:cubicBezTo>
                  <a:cubicBezTo>
                    <a:pt x="4894421" y="345281"/>
                    <a:pt x="4895374" y="348139"/>
                    <a:pt x="4897279" y="351949"/>
                  </a:cubicBezTo>
                  <a:close/>
                  <a:moveTo>
                    <a:pt x="4822984" y="387191"/>
                  </a:moveTo>
                  <a:cubicBezTo>
                    <a:pt x="4822984" y="386239"/>
                    <a:pt x="4822984" y="386239"/>
                    <a:pt x="4822984" y="385286"/>
                  </a:cubicBezTo>
                  <a:cubicBezTo>
                    <a:pt x="4822984" y="386239"/>
                    <a:pt x="4822984" y="387191"/>
                    <a:pt x="4822984" y="387191"/>
                  </a:cubicBezTo>
                  <a:cubicBezTo>
                    <a:pt x="4822984" y="387191"/>
                    <a:pt x="4822984" y="387191"/>
                    <a:pt x="4822984" y="387191"/>
                  </a:cubicBezTo>
                  <a:close/>
                  <a:moveTo>
                    <a:pt x="4842987" y="338614"/>
                  </a:moveTo>
                  <a:cubicBezTo>
                    <a:pt x="4842987" y="344329"/>
                    <a:pt x="4842987" y="350044"/>
                    <a:pt x="4842987" y="356711"/>
                  </a:cubicBezTo>
                  <a:cubicBezTo>
                    <a:pt x="4842987" y="357664"/>
                    <a:pt x="4842987" y="359569"/>
                    <a:pt x="4842987" y="360521"/>
                  </a:cubicBezTo>
                  <a:cubicBezTo>
                    <a:pt x="4842034" y="366236"/>
                    <a:pt x="4841081" y="373856"/>
                    <a:pt x="4840129" y="382429"/>
                  </a:cubicBezTo>
                  <a:cubicBezTo>
                    <a:pt x="4839176" y="385286"/>
                    <a:pt x="4839176" y="387191"/>
                    <a:pt x="4838224" y="390049"/>
                  </a:cubicBezTo>
                  <a:cubicBezTo>
                    <a:pt x="4834414" y="389096"/>
                    <a:pt x="4830604" y="388144"/>
                    <a:pt x="4826794" y="387191"/>
                  </a:cubicBezTo>
                  <a:cubicBezTo>
                    <a:pt x="4825841" y="384334"/>
                    <a:pt x="4824889" y="381476"/>
                    <a:pt x="4824889" y="379571"/>
                  </a:cubicBezTo>
                  <a:cubicBezTo>
                    <a:pt x="4825841" y="376714"/>
                    <a:pt x="4826794" y="373856"/>
                    <a:pt x="4827747" y="370999"/>
                  </a:cubicBezTo>
                  <a:cubicBezTo>
                    <a:pt x="4830604" y="361474"/>
                    <a:pt x="4834414" y="352901"/>
                    <a:pt x="4838224" y="346234"/>
                  </a:cubicBezTo>
                  <a:cubicBezTo>
                    <a:pt x="4840129" y="342424"/>
                    <a:pt x="4842034" y="339566"/>
                    <a:pt x="4843939" y="336709"/>
                  </a:cubicBezTo>
                  <a:cubicBezTo>
                    <a:pt x="4842987" y="337661"/>
                    <a:pt x="4842987" y="338614"/>
                    <a:pt x="4842987" y="338614"/>
                  </a:cubicBezTo>
                  <a:cubicBezTo>
                    <a:pt x="4842987" y="338614"/>
                    <a:pt x="4842987" y="338614"/>
                    <a:pt x="4842987" y="338614"/>
                  </a:cubicBezTo>
                  <a:close/>
                  <a:moveTo>
                    <a:pt x="4843939" y="329089"/>
                  </a:moveTo>
                  <a:cubicBezTo>
                    <a:pt x="4843939" y="329089"/>
                    <a:pt x="4843939" y="329089"/>
                    <a:pt x="4843939" y="329089"/>
                  </a:cubicBezTo>
                  <a:cubicBezTo>
                    <a:pt x="4841081" y="324326"/>
                    <a:pt x="4838224" y="320516"/>
                    <a:pt x="4836319" y="318611"/>
                  </a:cubicBezTo>
                  <a:cubicBezTo>
                    <a:pt x="4836319" y="318611"/>
                    <a:pt x="4836319" y="318611"/>
                    <a:pt x="4836319" y="318611"/>
                  </a:cubicBezTo>
                  <a:cubicBezTo>
                    <a:pt x="4837272" y="316706"/>
                    <a:pt x="4838224" y="315754"/>
                    <a:pt x="4839176" y="314801"/>
                  </a:cubicBezTo>
                  <a:cubicBezTo>
                    <a:pt x="4840129" y="316706"/>
                    <a:pt x="4841081" y="319564"/>
                    <a:pt x="4842987" y="321469"/>
                  </a:cubicBezTo>
                  <a:cubicBezTo>
                    <a:pt x="4842987" y="322421"/>
                    <a:pt x="4843939" y="323374"/>
                    <a:pt x="4843939" y="323374"/>
                  </a:cubicBezTo>
                  <a:cubicBezTo>
                    <a:pt x="4843939" y="325279"/>
                    <a:pt x="4843939" y="327184"/>
                    <a:pt x="4843939" y="329089"/>
                  </a:cubicBezTo>
                  <a:close/>
                  <a:moveTo>
                    <a:pt x="4845844" y="296704"/>
                  </a:moveTo>
                  <a:cubicBezTo>
                    <a:pt x="4845844" y="302419"/>
                    <a:pt x="4844891" y="309086"/>
                    <a:pt x="4844891" y="316706"/>
                  </a:cubicBezTo>
                  <a:cubicBezTo>
                    <a:pt x="4842987" y="314801"/>
                    <a:pt x="4842034" y="311944"/>
                    <a:pt x="4840129" y="310039"/>
                  </a:cubicBezTo>
                  <a:cubicBezTo>
                    <a:pt x="4839176" y="309086"/>
                    <a:pt x="4838224" y="307181"/>
                    <a:pt x="4837272" y="306229"/>
                  </a:cubicBezTo>
                  <a:cubicBezTo>
                    <a:pt x="4840129" y="300514"/>
                    <a:pt x="4842987" y="295751"/>
                    <a:pt x="4845844" y="290989"/>
                  </a:cubicBezTo>
                  <a:cubicBezTo>
                    <a:pt x="4846797" y="290036"/>
                    <a:pt x="4846797" y="289084"/>
                    <a:pt x="4847749" y="288131"/>
                  </a:cubicBezTo>
                  <a:cubicBezTo>
                    <a:pt x="4846797" y="290989"/>
                    <a:pt x="4845844" y="293846"/>
                    <a:pt x="4845844" y="296704"/>
                  </a:cubicBezTo>
                  <a:close/>
                  <a:moveTo>
                    <a:pt x="4869656" y="325279"/>
                  </a:moveTo>
                  <a:cubicBezTo>
                    <a:pt x="4869656" y="326231"/>
                    <a:pt x="4869656" y="326231"/>
                    <a:pt x="4869656" y="327184"/>
                  </a:cubicBezTo>
                  <a:cubicBezTo>
                    <a:pt x="4869656" y="327184"/>
                    <a:pt x="4869656" y="326231"/>
                    <a:pt x="4869656" y="325279"/>
                  </a:cubicBezTo>
                  <a:cubicBezTo>
                    <a:pt x="4869656" y="323374"/>
                    <a:pt x="4869656" y="320516"/>
                    <a:pt x="4869656" y="318611"/>
                  </a:cubicBezTo>
                  <a:cubicBezTo>
                    <a:pt x="4869656" y="320516"/>
                    <a:pt x="4869656" y="323374"/>
                    <a:pt x="4869656" y="325279"/>
                  </a:cubicBezTo>
                  <a:close/>
                  <a:moveTo>
                    <a:pt x="4854416" y="276701"/>
                  </a:moveTo>
                  <a:cubicBezTo>
                    <a:pt x="4860131" y="267176"/>
                    <a:pt x="4865847" y="261461"/>
                    <a:pt x="4868704" y="256699"/>
                  </a:cubicBezTo>
                  <a:cubicBezTo>
                    <a:pt x="4869656" y="255746"/>
                    <a:pt x="4870609" y="253841"/>
                    <a:pt x="4871562" y="252889"/>
                  </a:cubicBezTo>
                  <a:cubicBezTo>
                    <a:pt x="4871562" y="254794"/>
                    <a:pt x="4871562" y="257651"/>
                    <a:pt x="4871562" y="259556"/>
                  </a:cubicBezTo>
                  <a:cubicBezTo>
                    <a:pt x="4868704" y="270986"/>
                    <a:pt x="4864894" y="283369"/>
                    <a:pt x="4861084" y="296704"/>
                  </a:cubicBezTo>
                  <a:cubicBezTo>
                    <a:pt x="4861084" y="297656"/>
                    <a:pt x="4860131" y="299561"/>
                    <a:pt x="4860131" y="300514"/>
                  </a:cubicBezTo>
                  <a:cubicBezTo>
                    <a:pt x="4857274" y="291941"/>
                    <a:pt x="4855369" y="284321"/>
                    <a:pt x="4853464" y="278606"/>
                  </a:cubicBezTo>
                  <a:cubicBezTo>
                    <a:pt x="4854416" y="277654"/>
                    <a:pt x="4854416" y="277654"/>
                    <a:pt x="4854416" y="276701"/>
                  </a:cubicBezTo>
                  <a:cubicBezTo>
                    <a:pt x="4854416" y="276701"/>
                    <a:pt x="4854416" y="276701"/>
                    <a:pt x="4854416" y="276701"/>
                  </a:cubicBezTo>
                  <a:close/>
                  <a:moveTo>
                    <a:pt x="4850606" y="281464"/>
                  </a:moveTo>
                  <a:cubicBezTo>
                    <a:pt x="4852512" y="290989"/>
                    <a:pt x="4854416" y="303371"/>
                    <a:pt x="4857274" y="316706"/>
                  </a:cubicBezTo>
                  <a:cubicBezTo>
                    <a:pt x="4856322" y="321469"/>
                    <a:pt x="4855369" y="325279"/>
                    <a:pt x="4854416" y="330041"/>
                  </a:cubicBezTo>
                  <a:cubicBezTo>
                    <a:pt x="4853464" y="329089"/>
                    <a:pt x="4852512" y="327184"/>
                    <a:pt x="4852512" y="326231"/>
                  </a:cubicBezTo>
                  <a:cubicBezTo>
                    <a:pt x="4852512" y="325279"/>
                    <a:pt x="4852512" y="323374"/>
                    <a:pt x="4852512" y="322421"/>
                  </a:cubicBezTo>
                  <a:cubicBezTo>
                    <a:pt x="4851559" y="311944"/>
                    <a:pt x="4851559" y="303371"/>
                    <a:pt x="4850606" y="295751"/>
                  </a:cubicBezTo>
                  <a:cubicBezTo>
                    <a:pt x="4850606" y="290989"/>
                    <a:pt x="4849654" y="287179"/>
                    <a:pt x="4849654" y="284321"/>
                  </a:cubicBezTo>
                  <a:cubicBezTo>
                    <a:pt x="4849654" y="283369"/>
                    <a:pt x="4849654" y="282416"/>
                    <a:pt x="4850606" y="281464"/>
                  </a:cubicBezTo>
                  <a:close/>
                  <a:moveTo>
                    <a:pt x="4838224" y="290036"/>
                  </a:moveTo>
                  <a:cubicBezTo>
                    <a:pt x="4841081" y="283369"/>
                    <a:pt x="4843939" y="277654"/>
                    <a:pt x="4845844" y="272891"/>
                  </a:cubicBezTo>
                  <a:cubicBezTo>
                    <a:pt x="4846797" y="270034"/>
                    <a:pt x="4847749" y="267176"/>
                    <a:pt x="4848701" y="265271"/>
                  </a:cubicBezTo>
                  <a:cubicBezTo>
                    <a:pt x="4848701" y="268129"/>
                    <a:pt x="4849654" y="271939"/>
                    <a:pt x="4849654" y="275749"/>
                  </a:cubicBezTo>
                  <a:cubicBezTo>
                    <a:pt x="4848701" y="276701"/>
                    <a:pt x="4848701" y="277654"/>
                    <a:pt x="4847749" y="277654"/>
                  </a:cubicBezTo>
                  <a:cubicBezTo>
                    <a:pt x="4847749" y="274796"/>
                    <a:pt x="4847749" y="273844"/>
                    <a:pt x="4847749" y="273844"/>
                  </a:cubicBezTo>
                  <a:cubicBezTo>
                    <a:pt x="4847749" y="273844"/>
                    <a:pt x="4847749" y="275749"/>
                    <a:pt x="4847749" y="278606"/>
                  </a:cubicBezTo>
                  <a:cubicBezTo>
                    <a:pt x="4845844" y="281464"/>
                    <a:pt x="4842987" y="284321"/>
                    <a:pt x="4841081" y="288131"/>
                  </a:cubicBezTo>
                  <a:cubicBezTo>
                    <a:pt x="4840129" y="290036"/>
                    <a:pt x="4838224" y="291941"/>
                    <a:pt x="4836319" y="294799"/>
                  </a:cubicBezTo>
                  <a:cubicBezTo>
                    <a:pt x="4836319" y="292894"/>
                    <a:pt x="4837272" y="291941"/>
                    <a:pt x="4838224" y="290036"/>
                  </a:cubicBezTo>
                  <a:close/>
                  <a:moveTo>
                    <a:pt x="4835366" y="309086"/>
                  </a:moveTo>
                  <a:cubicBezTo>
                    <a:pt x="4835366" y="309086"/>
                    <a:pt x="4835366" y="308134"/>
                    <a:pt x="4836319" y="308134"/>
                  </a:cubicBezTo>
                  <a:cubicBezTo>
                    <a:pt x="4837272" y="309086"/>
                    <a:pt x="4837272" y="310039"/>
                    <a:pt x="4838224" y="311944"/>
                  </a:cubicBezTo>
                  <a:cubicBezTo>
                    <a:pt x="4838224" y="312896"/>
                    <a:pt x="4839176" y="312896"/>
                    <a:pt x="4839176" y="313849"/>
                  </a:cubicBezTo>
                  <a:cubicBezTo>
                    <a:pt x="4838224" y="314801"/>
                    <a:pt x="4837272" y="315754"/>
                    <a:pt x="4835366" y="317659"/>
                  </a:cubicBezTo>
                  <a:cubicBezTo>
                    <a:pt x="4835366" y="317659"/>
                    <a:pt x="4835366" y="317659"/>
                    <a:pt x="4835366" y="317659"/>
                  </a:cubicBezTo>
                  <a:cubicBezTo>
                    <a:pt x="4835366" y="317659"/>
                    <a:pt x="4834414" y="316706"/>
                    <a:pt x="4834414" y="316706"/>
                  </a:cubicBezTo>
                  <a:cubicBezTo>
                    <a:pt x="4833462" y="315754"/>
                    <a:pt x="4833462" y="315754"/>
                    <a:pt x="4832509" y="314801"/>
                  </a:cubicBezTo>
                  <a:cubicBezTo>
                    <a:pt x="4833462" y="312896"/>
                    <a:pt x="4834414" y="310991"/>
                    <a:pt x="4835366" y="309086"/>
                  </a:cubicBezTo>
                  <a:close/>
                  <a:moveTo>
                    <a:pt x="4830604" y="319564"/>
                  </a:moveTo>
                  <a:cubicBezTo>
                    <a:pt x="4831556" y="317659"/>
                    <a:pt x="4831556" y="316706"/>
                    <a:pt x="4832509" y="314801"/>
                  </a:cubicBezTo>
                  <a:cubicBezTo>
                    <a:pt x="4832509" y="315754"/>
                    <a:pt x="4833462" y="315754"/>
                    <a:pt x="4833462" y="316706"/>
                  </a:cubicBezTo>
                  <a:cubicBezTo>
                    <a:pt x="4833462" y="317659"/>
                    <a:pt x="4834414" y="317659"/>
                    <a:pt x="4834414" y="318611"/>
                  </a:cubicBezTo>
                  <a:cubicBezTo>
                    <a:pt x="4832509" y="320516"/>
                    <a:pt x="4830604" y="322421"/>
                    <a:pt x="4828699" y="324326"/>
                  </a:cubicBezTo>
                  <a:cubicBezTo>
                    <a:pt x="4829651" y="322421"/>
                    <a:pt x="4829651" y="320516"/>
                    <a:pt x="4830604" y="319564"/>
                  </a:cubicBezTo>
                  <a:close/>
                  <a:moveTo>
                    <a:pt x="4817269" y="364331"/>
                  </a:moveTo>
                  <a:cubicBezTo>
                    <a:pt x="4817269" y="361474"/>
                    <a:pt x="4817269" y="359569"/>
                    <a:pt x="4817269" y="356711"/>
                  </a:cubicBezTo>
                  <a:cubicBezTo>
                    <a:pt x="4820126" y="349091"/>
                    <a:pt x="4822984" y="342424"/>
                    <a:pt x="4824889" y="335756"/>
                  </a:cubicBezTo>
                  <a:cubicBezTo>
                    <a:pt x="4824889" y="335756"/>
                    <a:pt x="4825841" y="334804"/>
                    <a:pt x="4825841" y="334804"/>
                  </a:cubicBezTo>
                  <a:cubicBezTo>
                    <a:pt x="4829651" y="328136"/>
                    <a:pt x="4833462" y="323374"/>
                    <a:pt x="4835366" y="319564"/>
                  </a:cubicBezTo>
                  <a:cubicBezTo>
                    <a:pt x="4835366" y="320516"/>
                    <a:pt x="4836319" y="321469"/>
                    <a:pt x="4837272" y="322421"/>
                  </a:cubicBezTo>
                  <a:cubicBezTo>
                    <a:pt x="4838224" y="324326"/>
                    <a:pt x="4839176" y="327184"/>
                    <a:pt x="4841081" y="330994"/>
                  </a:cubicBezTo>
                  <a:cubicBezTo>
                    <a:pt x="4842034" y="332899"/>
                    <a:pt x="4842034" y="333851"/>
                    <a:pt x="4842987" y="335756"/>
                  </a:cubicBezTo>
                  <a:cubicBezTo>
                    <a:pt x="4840129" y="338614"/>
                    <a:pt x="4838224" y="341471"/>
                    <a:pt x="4835366" y="345281"/>
                  </a:cubicBezTo>
                  <a:cubicBezTo>
                    <a:pt x="4831556" y="350996"/>
                    <a:pt x="4826794" y="357664"/>
                    <a:pt x="4822984" y="366236"/>
                  </a:cubicBezTo>
                  <a:cubicBezTo>
                    <a:pt x="4822031" y="367189"/>
                    <a:pt x="4821079" y="368141"/>
                    <a:pt x="4820126" y="369094"/>
                  </a:cubicBezTo>
                  <a:cubicBezTo>
                    <a:pt x="4819174" y="370046"/>
                    <a:pt x="4818222" y="370999"/>
                    <a:pt x="4817269" y="371951"/>
                  </a:cubicBezTo>
                  <a:cubicBezTo>
                    <a:pt x="4816316" y="369094"/>
                    <a:pt x="4817269" y="366236"/>
                    <a:pt x="4817269" y="364331"/>
                  </a:cubicBezTo>
                  <a:close/>
                  <a:moveTo>
                    <a:pt x="4816316" y="376714"/>
                  </a:moveTo>
                  <a:cubicBezTo>
                    <a:pt x="4817269" y="373856"/>
                    <a:pt x="4819174" y="370999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19174" y="372904"/>
                    <a:pt x="4817269" y="375761"/>
                    <a:pt x="4816316" y="378619"/>
                  </a:cubicBezTo>
                  <a:cubicBezTo>
                    <a:pt x="4816316" y="376714"/>
                    <a:pt x="4816316" y="376714"/>
                    <a:pt x="4816316" y="376714"/>
                  </a:cubicBezTo>
                  <a:close/>
                  <a:moveTo>
                    <a:pt x="4762024" y="305276"/>
                  </a:moveTo>
                  <a:cubicBezTo>
                    <a:pt x="4762024" y="306229"/>
                    <a:pt x="4762976" y="312896"/>
                    <a:pt x="4763929" y="322421"/>
                  </a:cubicBezTo>
                  <a:cubicBezTo>
                    <a:pt x="4762024" y="317659"/>
                    <a:pt x="4761072" y="313849"/>
                    <a:pt x="4760119" y="309086"/>
                  </a:cubicBezTo>
                  <a:cubicBezTo>
                    <a:pt x="4761072" y="306229"/>
                    <a:pt x="4761072" y="303371"/>
                    <a:pt x="4762024" y="300514"/>
                  </a:cubicBezTo>
                  <a:cubicBezTo>
                    <a:pt x="4762024" y="302419"/>
                    <a:pt x="4762024" y="303371"/>
                    <a:pt x="4762024" y="305276"/>
                  </a:cubicBezTo>
                  <a:close/>
                  <a:moveTo>
                    <a:pt x="4755356" y="279559"/>
                  </a:moveTo>
                  <a:cubicBezTo>
                    <a:pt x="4757262" y="284321"/>
                    <a:pt x="4758214" y="289084"/>
                    <a:pt x="4760119" y="294799"/>
                  </a:cubicBezTo>
                  <a:cubicBezTo>
                    <a:pt x="4760119" y="295751"/>
                    <a:pt x="4760119" y="296704"/>
                    <a:pt x="4761072" y="297656"/>
                  </a:cubicBezTo>
                  <a:cubicBezTo>
                    <a:pt x="4760119" y="299561"/>
                    <a:pt x="4759166" y="301466"/>
                    <a:pt x="4758214" y="304324"/>
                  </a:cubicBezTo>
                  <a:cubicBezTo>
                    <a:pt x="4757262" y="300514"/>
                    <a:pt x="4755356" y="296704"/>
                    <a:pt x="4754404" y="292894"/>
                  </a:cubicBezTo>
                  <a:cubicBezTo>
                    <a:pt x="4754404" y="288131"/>
                    <a:pt x="4754404" y="284321"/>
                    <a:pt x="4755356" y="279559"/>
                  </a:cubicBezTo>
                  <a:close/>
                  <a:moveTo>
                    <a:pt x="4759166" y="342424"/>
                  </a:moveTo>
                  <a:cubicBezTo>
                    <a:pt x="4757262" y="338614"/>
                    <a:pt x="4756309" y="335756"/>
                    <a:pt x="4755356" y="331946"/>
                  </a:cubicBezTo>
                  <a:cubicBezTo>
                    <a:pt x="4755356" y="330041"/>
                    <a:pt x="4756309" y="328136"/>
                    <a:pt x="4756309" y="326231"/>
                  </a:cubicBezTo>
                  <a:cubicBezTo>
                    <a:pt x="4757262" y="330994"/>
                    <a:pt x="4758214" y="336709"/>
                    <a:pt x="4759166" y="342424"/>
                  </a:cubicBezTo>
                  <a:close/>
                  <a:moveTo>
                    <a:pt x="4753451" y="312896"/>
                  </a:moveTo>
                  <a:cubicBezTo>
                    <a:pt x="4753451" y="313849"/>
                    <a:pt x="4753451" y="314801"/>
                    <a:pt x="4754404" y="315754"/>
                  </a:cubicBezTo>
                  <a:cubicBezTo>
                    <a:pt x="4754404" y="316706"/>
                    <a:pt x="4754404" y="316706"/>
                    <a:pt x="4753451" y="317659"/>
                  </a:cubicBezTo>
                  <a:cubicBezTo>
                    <a:pt x="4753451" y="315754"/>
                    <a:pt x="4753451" y="313849"/>
                    <a:pt x="4753451" y="312896"/>
                  </a:cubicBezTo>
                  <a:close/>
                  <a:moveTo>
                    <a:pt x="4755356" y="373856"/>
                  </a:moveTo>
                  <a:cubicBezTo>
                    <a:pt x="4755356" y="374809"/>
                    <a:pt x="4755356" y="374809"/>
                    <a:pt x="4756309" y="375761"/>
                  </a:cubicBezTo>
                  <a:cubicBezTo>
                    <a:pt x="4755356" y="376714"/>
                    <a:pt x="4755356" y="378619"/>
                    <a:pt x="4754404" y="379571"/>
                  </a:cubicBezTo>
                  <a:cubicBezTo>
                    <a:pt x="4753451" y="379571"/>
                    <a:pt x="4753451" y="379571"/>
                    <a:pt x="4752499" y="379571"/>
                  </a:cubicBezTo>
                  <a:cubicBezTo>
                    <a:pt x="4753451" y="377666"/>
                    <a:pt x="4754404" y="375761"/>
                    <a:pt x="4755356" y="373856"/>
                  </a:cubicBezTo>
                  <a:close/>
                  <a:moveTo>
                    <a:pt x="4748689" y="291941"/>
                  </a:moveTo>
                  <a:cubicBezTo>
                    <a:pt x="4747737" y="295751"/>
                    <a:pt x="4747737" y="299561"/>
                    <a:pt x="4746784" y="303371"/>
                  </a:cubicBezTo>
                  <a:cubicBezTo>
                    <a:pt x="4746784" y="303371"/>
                    <a:pt x="4746784" y="303371"/>
                    <a:pt x="4746784" y="303371"/>
                  </a:cubicBezTo>
                  <a:cubicBezTo>
                    <a:pt x="4746784" y="302419"/>
                    <a:pt x="4746784" y="300514"/>
                    <a:pt x="4746784" y="299561"/>
                  </a:cubicBezTo>
                  <a:cubicBezTo>
                    <a:pt x="4746784" y="296704"/>
                    <a:pt x="4747737" y="293846"/>
                    <a:pt x="4748689" y="291941"/>
                  </a:cubicBezTo>
                  <a:close/>
                  <a:moveTo>
                    <a:pt x="4738212" y="327184"/>
                  </a:moveTo>
                  <a:cubicBezTo>
                    <a:pt x="4738212" y="331946"/>
                    <a:pt x="4737259" y="335756"/>
                    <a:pt x="4737259" y="341471"/>
                  </a:cubicBezTo>
                  <a:cubicBezTo>
                    <a:pt x="4737259" y="339566"/>
                    <a:pt x="4736306" y="338614"/>
                    <a:pt x="4736306" y="336709"/>
                  </a:cubicBezTo>
                  <a:cubicBezTo>
                    <a:pt x="4737259" y="332899"/>
                    <a:pt x="4737259" y="330041"/>
                    <a:pt x="4738212" y="327184"/>
                  </a:cubicBezTo>
                  <a:close/>
                  <a:moveTo>
                    <a:pt x="4720114" y="261461"/>
                  </a:moveTo>
                  <a:cubicBezTo>
                    <a:pt x="4720114" y="261461"/>
                    <a:pt x="4720114" y="261461"/>
                    <a:pt x="4720114" y="261461"/>
                  </a:cubicBezTo>
                  <a:cubicBezTo>
                    <a:pt x="4722972" y="270034"/>
                    <a:pt x="4725829" y="279559"/>
                    <a:pt x="4729639" y="290989"/>
                  </a:cubicBezTo>
                  <a:cubicBezTo>
                    <a:pt x="4730591" y="292894"/>
                    <a:pt x="4730591" y="294799"/>
                    <a:pt x="4731544" y="296704"/>
                  </a:cubicBezTo>
                  <a:cubicBezTo>
                    <a:pt x="4730591" y="300514"/>
                    <a:pt x="4728687" y="304324"/>
                    <a:pt x="4727734" y="308134"/>
                  </a:cubicBezTo>
                  <a:cubicBezTo>
                    <a:pt x="4726781" y="304324"/>
                    <a:pt x="4724876" y="299561"/>
                    <a:pt x="4723924" y="295751"/>
                  </a:cubicBezTo>
                  <a:cubicBezTo>
                    <a:pt x="4722019" y="289084"/>
                    <a:pt x="4720114" y="282416"/>
                    <a:pt x="4718209" y="276701"/>
                  </a:cubicBezTo>
                  <a:cubicBezTo>
                    <a:pt x="4718209" y="270034"/>
                    <a:pt x="4719162" y="265271"/>
                    <a:pt x="4720114" y="261461"/>
                  </a:cubicBezTo>
                  <a:close/>
                  <a:moveTo>
                    <a:pt x="4709637" y="324326"/>
                  </a:moveTo>
                  <a:cubicBezTo>
                    <a:pt x="4711541" y="315754"/>
                    <a:pt x="4712494" y="308134"/>
                    <a:pt x="4713447" y="301466"/>
                  </a:cubicBezTo>
                  <a:cubicBezTo>
                    <a:pt x="4715351" y="310991"/>
                    <a:pt x="4717256" y="321469"/>
                    <a:pt x="4719162" y="331946"/>
                  </a:cubicBezTo>
                  <a:cubicBezTo>
                    <a:pt x="4718209" y="335756"/>
                    <a:pt x="4716304" y="339566"/>
                    <a:pt x="4715351" y="343376"/>
                  </a:cubicBezTo>
                  <a:cubicBezTo>
                    <a:pt x="4715351" y="343376"/>
                    <a:pt x="4715351" y="343376"/>
                    <a:pt x="4715351" y="343376"/>
                  </a:cubicBezTo>
                  <a:cubicBezTo>
                    <a:pt x="4712494" y="339566"/>
                    <a:pt x="4709637" y="335756"/>
                    <a:pt x="4707731" y="332899"/>
                  </a:cubicBezTo>
                  <a:cubicBezTo>
                    <a:pt x="4708684" y="330041"/>
                    <a:pt x="4708684" y="327184"/>
                    <a:pt x="4709637" y="324326"/>
                  </a:cubicBezTo>
                  <a:close/>
                  <a:moveTo>
                    <a:pt x="4703922" y="355759"/>
                  </a:moveTo>
                  <a:cubicBezTo>
                    <a:pt x="4704874" y="357664"/>
                    <a:pt x="4704874" y="358616"/>
                    <a:pt x="4705826" y="360521"/>
                  </a:cubicBezTo>
                  <a:cubicBezTo>
                    <a:pt x="4706779" y="363379"/>
                    <a:pt x="4707731" y="366236"/>
                    <a:pt x="4708684" y="369094"/>
                  </a:cubicBezTo>
                  <a:cubicBezTo>
                    <a:pt x="4707731" y="371951"/>
                    <a:pt x="4705826" y="374809"/>
                    <a:pt x="4704874" y="377666"/>
                  </a:cubicBezTo>
                  <a:cubicBezTo>
                    <a:pt x="4704874" y="377666"/>
                    <a:pt x="4704874" y="376714"/>
                    <a:pt x="4704874" y="376714"/>
                  </a:cubicBezTo>
                  <a:cubicBezTo>
                    <a:pt x="4703922" y="374809"/>
                    <a:pt x="4702969" y="373856"/>
                    <a:pt x="4702016" y="371951"/>
                  </a:cubicBezTo>
                  <a:cubicBezTo>
                    <a:pt x="4702016" y="366236"/>
                    <a:pt x="4702969" y="361474"/>
                    <a:pt x="4703922" y="355759"/>
                  </a:cubicBezTo>
                  <a:close/>
                  <a:moveTo>
                    <a:pt x="4682966" y="380524"/>
                  </a:moveTo>
                  <a:cubicBezTo>
                    <a:pt x="4682014" y="384334"/>
                    <a:pt x="4681062" y="388144"/>
                    <a:pt x="4680109" y="392906"/>
                  </a:cubicBezTo>
                  <a:cubicBezTo>
                    <a:pt x="4679156" y="392906"/>
                    <a:pt x="4677251" y="393859"/>
                    <a:pt x="4676299" y="393859"/>
                  </a:cubicBezTo>
                  <a:cubicBezTo>
                    <a:pt x="4676299" y="391954"/>
                    <a:pt x="4675347" y="390049"/>
                    <a:pt x="4675347" y="388144"/>
                  </a:cubicBezTo>
                  <a:cubicBezTo>
                    <a:pt x="4678204" y="384334"/>
                    <a:pt x="4681062" y="381476"/>
                    <a:pt x="4682966" y="378619"/>
                  </a:cubicBezTo>
                  <a:cubicBezTo>
                    <a:pt x="4682014" y="379571"/>
                    <a:pt x="4682966" y="380524"/>
                    <a:pt x="4682966" y="380524"/>
                  </a:cubicBezTo>
                  <a:close/>
                  <a:moveTo>
                    <a:pt x="4672489" y="361474"/>
                  </a:moveTo>
                  <a:cubicBezTo>
                    <a:pt x="4674394" y="365284"/>
                    <a:pt x="4677251" y="370046"/>
                    <a:pt x="4679156" y="373856"/>
                  </a:cubicBezTo>
                  <a:cubicBezTo>
                    <a:pt x="4677251" y="375761"/>
                    <a:pt x="4674394" y="377666"/>
                    <a:pt x="4672489" y="379571"/>
                  </a:cubicBezTo>
                  <a:cubicBezTo>
                    <a:pt x="4672489" y="378619"/>
                    <a:pt x="4672489" y="377666"/>
                    <a:pt x="4671537" y="376714"/>
                  </a:cubicBezTo>
                  <a:cubicBezTo>
                    <a:pt x="4671537" y="374809"/>
                    <a:pt x="4670584" y="372904"/>
                    <a:pt x="4670584" y="370999"/>
                  </a:cubicBezTo>
                  <a:cubicBezTo>
                    <a:pt x="4671537" y="368141"/>
                    <a:pt x="4671537" y="364331"/>
                    <a:pt x="4672489" y="361474"/>
                  </a:cubicBezTo>
                  <a:close/>
                  <a:moveTo>
                    <a:pt x="4661059" y="265271"/>
                  </a:moveTo>
                  <a:cubicBezTo>
                    <a:pt x="4662012" y="260509"/>
                    <a:pt x="4662964" y="256699"/>
                    <a:pt x="4663916" y="252889"/>
                  </a:cubicBezTo>
                  <a:cubicBezTo>
                    <a:pt x="4665822" y="246221"/>
                    <a:pt x="4667726" y="241459"/>
                    <a:pt x="4669631" y="237649"/>
                  </a:cubicBezTo>
                  <a:cubicBezTo>
                    <a:pt x="4669631" y="239554"/>
                    <a:pt x="4669631" y="240506"/>
                    <a:pt x="4669631" y="242411"/>
                  </a:cubicBezTo>
                  <a:cubicBezTo>
                    <a:pt x="4667726" y="250031"/>
                    <a:pt x="4664869" y="259556"/>
                    <a:pt x="4661059" y="269081"/>
                  </a:cubicBezTo>
                  <a:cubicBezTo>
                    <a:pt x="4661059" y="268129"/>
                    <a:pt x="4661059" y="266224"/>
                    <a:pt x="4661059" y="265271"/>
                  </a:cubicBezTo>
                  <a:close/>
                  <a:moveTo>
                    <a:pt x="4645819" y="278606"/>
                  </a:moveTo>
                  <a:cubicBezTo>
                    <a:pt x="4646772" y="271939"/>
                    <a:pt x="4647724" y="266224"/>
                    <a:pt x="4648676" y="260509"/>
                  </a:cubicBezTo>
                  <a:cubicBezTo>
                    <a:pt x="4649629" y="257651"/>
                    <a:pt x="4649629" y="253841"/>
                    <a:pt x="4650581" y="250984"/>
                  </a:cubicBezTo>
                  <a:cubicBezTo>
                    <a:pt x="4650581" y="250984"/>
                    <a:pt x="4650581" y="251936"/>
                    <a:pt x="4650581" y="251936"/>
                  </a:cubicBezTo>
                  <a:cubicBezTo>
                    <a:pt x="4651534" y="254794"/>
                    <a:pt x="4652487" y="259556"/>
                    <a:pt x="4652487" y="265271"/>
                  </a:cubicBezTo>
                  <a:cubicBezTo>
                    <a:pt x="4652487" y="267176"/>
                    <a:pt x="4652487" y="269081"/>
                    <a:pt x="4652487" y="270034"/>
                  </a:cubicBezTo>
                  <a:cubicBezTo>
                    <a:pt x="4651534" y="272891"/>
                    <a:pt x="4651534" y="275749"/>
                    <a:pt x="4650581" y="278606"/>
                  </a:cubicBezTo>
                  <a:cubicBezTo>
                    <a:pt x="4649629" y="282416"/>
                    <a:pt x="4648676" y="287179"/>
                    <a:pt x="4648676" y="290989"/>
                  </a:cubicBezTo>
                  <a:cubicBezTo>
                    <a:pt x="4648676" y="287179"/>
                    <a:pt x="4646772" y="283369"/>
                    <a:pt x="4645819" y="278606"/>
                  </a:cubicBezTo>
                  <a:cubicBezTo>
                    <a:pt x="4645819" y="278606"/>
                    <a:pt x="4645819" y="278606"/>
                    <a:pt x="4645819" y="278606"/>
                  </a:cubicBezTo>
                  <a:close/>
                  <a:moveTo>
                    <a:pt x="4642962" y="293846"/>
                  </a:moveTo>
                  <a:cubicBezTo>
                    <a:pt x="4643914" y="296704"/>
                    <a:pt x="4643914" y="299561"/>
                    <a:pt x="4644866" y="302419"/>
                  </a:cubicBezTo>
                  <a:cubicBezTo>
                    <a:pt x="4644866" y="304324"/>
                    <a:pt x="4645819" y="307181"/>
                    <a:pt x="4645819" y="309086"/>
                  </a:cubicBezTo>
                  <a:cubicBezTo>
                    <a:pt x="4645819" y="309086"/>
                    <a:pt x="4645819" y="309086"/>
                    <a:pt x="4645819" y="309086"/>
                  </a:cubicBezTo>
                  <a:cubicBezTo>
                    <a:pt x="4644866" y="308134"/>
                    <a:pt x="4643914" y="307181"/>
                    <a:pt x="4642962" y="306229"/>
                  </a:cubicBezTo>
                  <a:cubicBezTo>
                    <a:pt x="4642962" y="304324"/>
                    <a:pt x="4642009" y="302419"/>
                    <a:pt x="4642009" y="299561"/>
                  </a:cubicBezTo>
                  <a:cubicBezTo>
                    <a:pt x="4642962" y="297656"/>
                    <a:pt x="4642962" y="295751"/>
                    <a:pt x="4642962" y="293846"/>
                  </a:cubicBezTo>
                  <a:close/>
                  <a:moveTo>
                    <a:pt x="4595337" y="280511"/>
                  </a:moveTo>
                  <a:cubicBezTo>
                    <a:pt x="4596289" y="284321"/>
                    <a:pt x="4597241" y="289084"/>
                    <a:pt x="4598194" y="293846"/>
                  </a:cubicBezTo>
                  <a:cubicBezTo>
                    <a:pt x="4598194" y="295751"/>
                    <a:pt x="4598194" y="298609"/>
                    <a:pt x="4598194" y="300514"/>
                  </a:cubicBezTo>
                  <a:cubicBezTo>
                    <a:pt x="4598194" y="304324"/>
                    <a:pt x="4598194" y="308134"/>
                    <a:pt x="4598194" y="311944"/>
                  </a:cubicBezTo>
                  <a:cubicBezTo>
                    <a:pt x="4597241" y="313849"/>
                    <a:pt x="4597241" y="316706"/>
                    <a:pt x="4596289" y="319564"/>
                  </a:cubicBezTo>
                  <a:cubicBezTo>
                    <a:pt x="4595337" y="316706"/>
                    <a:pt x="4594384" y="314801"/>
                    <a:pt x="4593431" y="311944"/>
                  </a:cubicBezTo>
                  <a:cubicBezTo>
                    <a:pt x="4593431" y="310039"/>
                    <a:pt x="4593431" y="307181"/>
                    <a:pt x="4593431" y="305276"/>
                  </a:cubicBezTo>
                  <a:cubicBezTo>
                    <a:pt x="4593431" y="298609"/>
                    <a:pt x="4593431" y="292894"/>
                    <a:pt x="4593431" y="286226"/>
                  </a:cubicBezTo>
                  <a:cubicBezTo>
                    <a:pt x="4593431" y="284321"/>
                    <a:pt x="4594384" y="282416"/>
                    <a:pt x="4595337" y="280511"/>
                  </a:cubicBezTo>
                  <a:cubicBezTo>
                    <a:pt x="4595337" y="280511"/>
                    <a:pt x="4595337" y="280511"/>
                    <a:pt x="4595337" y="280511"/>
                  </a:cubicBezTo>
                  <a:close/>
                  <a:moveTo>
                    <a:pt x="4595337" y="277654"/>
                  </a:moveTo>
                  <a:cubicBezTo>
                    <a:pt x="4594384" y="278606"/>
                    <a:pt x="4594384" y="278606"/>
                    <a:pt x="4593431" y="279559"/>
                  </a:cubicBezTo>
                  <a:cubicBezTo>
                    <a:pt x="4593431" y="279559"/>
                    <a:pt x="4593431" y="280511"/>
                    <a:pt x="4592479" y="280511"/>
                  </a:cubicBezTo>
                  <a:cubicBezTo>
                    <a:pt x="4592479" y="274796"/>
                    <a:pt x="4592479" y="269081"/>
                    <a:pt x="4592479" y="263366"/>
                  </a:cubicBezTo>
                  <a:cubicBezTo>
                    <a:pt x="4593431" y="267176"/>
                    <a:pt x="4594384" y="271939"/>
                    <a:pt x="4595337" y="277654"/>
                  </a:cubicBezTo>
                  <a:close/>
                  <a:moveTo>
                    <a:pt x="4576287" y="253841"/>
                  </a:moveTo>
                  <a:cubicBezTo>
                    <a:pt x="4576287" y="260509"/>
                    <a:pt x="4576287" y="267176"/>
                    <a:pt x="4575334" y="273844"/>
                  </a:cubicBezTo>
                  <a:cubicBezTo>
                    <a:pt x="4573429" y="270034"/>
                    <a:pt x="4571524" y="266224"/>
                    <a:pt x="4569619" y="262414"/>
                  </a:cubicBezTo>
                  <a:cubicBezTo>
                    <a:pt x="4572476" y="259556"/>
                    <a:pt x="4574381" y="256699"/>
                    <a:pt x="4576287" y="253841"/>
                  </a:cubicBezTo>
                  <a:close/>
                  <a:moveTo>
                    <a:pt x="4566762" y="268129"/>
                  </a:moveTo>
                  <a:cubicBezTo>
                    <a:pt x="4566762" y="268129"/>
                    <a:pt x="4566762" y="269081"/>
                    <a:pt x="4566762" y="268129"/>
                  </a:cubicBezTo>
                  <a:cubicBezTo>
                    <a:pt x="4568666" y="273844"/>
                    <a:pt x="4570572" y="278606"/>
                    <a:pt x="4571524" y="284321"/>
                  </a:cubicBezTo>
                  <a:cubicBezTo>
                    <a:pt x="4572476" y="288131"/>
                    <a:pt x="4573429" y="292894"/>
                    <a:pt x="4574381" y="296704"/>
                  </a:cubicBezTo>
                  <a:cubicBezTo>
                    <a:pt x="4574381" y="298609"/>
                    <a:pt x="4574381" y="299561"/>
                    <a:pt x="4574381" y="301466"/>
                  </a:cubicBezTo>
                  <a:cubicBezTo>
                    <a:pt x="4570572" y="293846"/>
                    <a:pt x="4568666" y="289084"/>
                    <a:pt x="4568666" y="289084"/>
                  </a:cubicBezTo>
                  <a:cubicBezTo>
                    <a:pt x="4568666" y="289084"/>
                    <a:pt x="4570572" y="296704"/>
                    <a:pt x="4574381" y="309086"/>
                  </a:cubicBezTo>
                  <a:cubicBezTo>
                    <a:pt x="4573429" y="310991"/>
                    <a:pt x="4572476" y="312896"/>
                    <a:pt x="4571524" y="314801"/>
                  </a:cubicBezTo>
                  <a:cubicBezTo>
                    <a:pt x="4571524" y="314801"/>
                    <a:pt x="4571524" y="314801"/>
                    <a:pt x="4571524" y="315754"/>
                  </a:cubicBezTo>
                  <a:cubicBezTo>
                    <a:pt x="4568666" y="293846"/>
                    <a:pt x="4566762" y="278606"/>
                    <a:pt x="4564856" y="271939"/>
                  </a:cubicBezTo>
                  <a:cubicBezTo>
                    <a:pt x="4564856" y="270986"/>
                    <a:pt x="4565809" y="270034"/>
                    <a:pt x="4566762" y="268129"/>
                  </a:cubicBezTo>
                  <a:close/>
                  <a:moveTo>
                    <a:pt x="4560094" y="254794"/>
                  </a:moveTo>
                  <a:cubicBezTo>
                    <a:pt x="4561047" y="256699"/>
                    <a:pt x="4561999" y="258604"/>
                    <a:pt x="4562951" y="260509"/>
                  </a:cubicBezTo>
                  <a:cubicBezTo>
                    <a:pt x="4561999" y="261461"/>
                    <a:pt x="4561047" y="262414"/>
                    <a:pt x="4561047" y="263366"/>
                  </a:cubicBezTo>
                  <a:cubicBezTo>
                    <a:pt x="4560094" y="265271"/>
                    <a:pt x="4558189" y="266224"/>
                    <a:pt x="4557237" y="268129"/>
                  </a:cubicBezTo>
                  <a:cubicBezTo>
                    <a:pt x="4558189" y="263366"/>
                    <a:pt x="4559141" y="258604"/>
                    <a:pt x="4560094" y="254794"/>
                  </a:cubicBezTo>
                  <a:close/>
                  <a:moveTo>
                    <a:pt x="4548664" y="317659"/>
                  </a:moveTo>
                  <a:cubicBezTo>
                    <a:pt x="4551522" y="307181"/>
                    <a:pt x="4554379" y="298609"/>
                    <a:pt x="4557237" y="290036"/>
                  </a:cubicBezTo>
                  <a:cubicBezTo>
                    <a:pt x="4559141" y="284321"/>
                    <a:pt x="4561047" y="279559"/>
                    <a:pt x="4562951" y="275749"/>
                  </a:cubicBezTo>
                  <a:cubicBezTo>
                    <a:pt x="4561999" y="283369"/>
                    <a:pt x="4561047" y="298609"/>
                    <a:pt x="4560094" y="318611"/>
                  </a:cubicBezTo>
                  <a:cubicBezTo>
                    <a:pt x="4557237" y="313849"/>
                    <a:pt x="4555331" y="310991"/>
                    <a:pt x="4555331" y="310991"/>
                  </a:cubicBezTo>
                  <a:cubicBezTo>
                    <a:pt x="4555331" y="310991"/>
                    <a:pt x="4557237" y="314801"/>
                    <a:pt x="4560094" y="321469"/>
                  </a:cubicBezTo>
                  <a:cubicBezTo>
                    <a:pt x="4560094" y="321469"/>
                    <a:pt x="4560094" y="321469"/>
                    <a:pt x="4560094" y="321469"/>
                  </a:cubicBezTo>
                  <a:cubicBezTo>
                    <a:pt x="4560094" y="328136"/>
                    <a:pt x="4559141" y="334804"/>
                    <a:pt x="4559141" y="342424"/>
                  </a:cubicBezTo>
                  <a:cubicBezTo>
                    <a:pt x="4558189" y="346234"/>
                    <a:pt x="4556284" y="349091"/>
                    <a:pt x="4555331" y="352901"/>
                  </a:cubicBezTo>
                  <a:cubicBezTo>
                    <a:pt x="4554379" y="355759"/>
                    <a:pt x="4553426" y="358616"/>
                    <a:pt x="4552474" y="361474"/>
                  </a:cubicBezTo>
                  <a:cubicBezTo>
                    <a:pt x="4550569" y="354806"/>
                    <a:pt x="4549616" y="349091"/>
                    <a:pt x="4547712" y="343376"/>
                  </a:cubicBezTo>
                  <a:cubicBezTo>
                    <a:pt x="4547712" y="333851"/>
                    <a:pt x="4547712" y="328136"/>
                    <a:pt x="4547712" y="328136"/>
                  </a:cubicBezTo>
                  <a:cubicBezTo>
                    <a:pt x="4547712" y="328136"/>
                    <a:pt x="4546759" y="331946"/>
                    <a:pt x="4545806" y="338614"/>
                  </a:cubicBezTo>
                  <a:cubicBezTo>
                    <a:pt x="4545806" y="338614"/>
                    <a:pt x="4545806" y="337661"/>
                    <a:pt x="4545806" y="337661"/>
                  </a:cubicBezTo>
                  <a:cubicBezTo>
                    <a:pt x="4545806" y="336709"/>
                    <a:pt x="4545806" y="336709"/>
                    <a:pt x="4544854" y="335756"/>
                  </a:cubicBezTo>
                  <a:cubicBezTo>
                    <a:pt x="4546759" y="329089"/>
                    <a:pt x="4547712" y="323374"/>
                    <a:pt x="4548664" y="317659"/>
                  </a:cubicBezTo>
                  <a:close/>
                  <a:moveTo>
                    <a:pt x="4457224" y="306229"/>
                  </a:moveTo>
                  <a:cubicBezTo>
                    <a:pt x="4457224" y="306229"/>
                    <a:pt x="4456272" y="306229"/>
                    <a:pt x="4457224" y="306229"/>
                  </a:cubicBezTo>
                  <a:cubicBezTo>
                    <a:pt x="4457224" y="305276"/>
                    <a:pt x="4457224" y="305276"/>
                    <a:pt x="4457224" y="304324"/>
                  </a:cubicBezTo>
                  <a:cubicBezTo>
                    <a:pt x="4457224" y="305276"/>
                    <a:pt x="4457224" y="306229"/>
                    <a:pt x="4457224" y="306229"/>
                  </a:cubicBezTo>
                  <a:close/>
                  <a:moveTo>
                    <a:pt x="4478179" y="359569"/>
                  </a:moveTo>
                  <a:cubicBezTo>
                    <a:pt x="4477226" y="352901"/>
                    <a:pt x="4476274" y="346234"/>
                    <a:pt x="4476274" y="339566"/>
                  </a:cubicBezTo>
                  <a:cubicBezTo>
                    <a:pt x="4476274" y="338614"/>
                    <a:pt x="4476274" y="337661"/>
                    <a:pt x="4476274" y="336709"/>
                  </a:cubicBezTo>
                  <a:cubicBezTo>
                    <a:pt x="4479131" y="340519"/>
                    <a:pt x="4481037" y="343376"/>
                    <a:pt x="4483894" y="347186"/>
                  </a:cubicBezTo>
                  <a:cubicBezTo>
                    <a:pt x="4481037" y="350996"/>
                    <a:pt x="4480084" y="355759"/>
                    <a:pt x="4478179" y="359569"/>
                  </a:cubicBezTo>
                  <a:close/>
                  <a:moveTo>
                    <a:pt x="4497229" y="371951"/>
                  </a:moveTo>
                  <a:cubicBezTo>
                    <a:pt x="4497229" y="370046"/>
                    <a:pt x="4497229" y="369094"/>
                    <a:pt x="4497229" y="367189"/>
                  </a:cubicBezTo>
                  <a:cubicBezTo>
                    <a:pt x="4497229" y="368141"/>
                    <a:pt x="4497229" y="369094"/>
                    <a:pt x="4498181" y="370046"/>
                  </a:cubicBezTo>
                  <a:cubicBezTo>
                    <a:pt x="4497229" y="370999"/>
                    <a:pt x="4497229" y="370999"/>
                    <a:pt x="4497229" y="371951"/>
                  </a:cubicBezTo>
                  <a:close/>
                  <a:moveTo>
                    <a:pt x="4504849" y="322421"/>
                  </a:moveTo>
                  <a:cubicBezTo>
                    <a:pt x="4504849" y="325279"/>
                    <a:pt x="4504849" y="328136"/>
                    <a:pt x="4504849" y="330994"/>
                  </a:cubicBezTo>
                  <a:cubicBezTo>
                    <a:pt x="4503897" y="333851"/>
                    <a:pt x="4502944" y="337661"/>
                    <a:pt x="4501991" y="341471"/>
                  </a:cubicBezTo>
                  <a:cubicBezTo>
                    <a:pt x="4501991" y="343376"/>
                    <a:pt x="4501039" y="346234"/>
                    <a:pt x="4501039" y="348139"/>
                  </a:cubicBezTo>
                  <a:cubicBezTo>
                    <a:pt x="4500087" y="347186"/>
                    <a:pt x="4499134" y="346234"/>
                    <a:pt x="4499134" y="345281"/>
                  </a:cubicBezTo>
                  <a:cubicBezTo>
                    <a:pt x="4499134" y="344329"/>
                    <a:pt x="4498181" y="343376"/>
                    <a:pt x="4498181" y="342424"/>
                  </a:cubicBezTo>
                  <a:cubicBezTo>
                    <a:pt x="4499134" y="336709"/>
                    <a:pt x="4501039" y="330994"/>
                    <a:pt x="4501991" y="326231"/>
                  </a:cubicBezTo>
                  <a:cubicBezTo>
                    <a:pt x="4502944" y="320516"/>
                    <a:pt x="4504849" y="315754"/>
                    <a:pt x="4506754" y="310991"/>
                  </a:cubicBezTo>
                  <a:cubicBezTo>
                    <a:pt x="4505801" y="314801"/>
                    <a:pt x="4505801" y="318611"/>
                    <a:pt x="4504849" y="322421"/>
                  </a:cubicBezTo>
                  <a:close/>
                  <a:moveTo>
                    <a:pt x="4462939" y="250984"/>
                  </a:moveTo>
                  <a:cubicBezTo>
                    <a:pt x="4465797" y="242411"/>
                    <a:pt x="4468654" y="233839"/>
                    <a:pt x="4470559" y="226219"/>
                  </a:cubicBezTo>
                  <a:cubicBezTo>
                    <a:pt x="4470559" y="227171"/>
                    <a:pt x="4472464" y="229076"/>
                    <a:pt x="4474369" y="231934"/>
                  </a:cubicBezTo>
                  <a:cubicBezTo>
                    <a:pt x="4475322" y="233839"/>
                    <a:pt x="4477226" y="235744"/>
                    <a:pt x="4479131" y="238601"/>
                  </a:cubicBezTo>
                  <a:cubicBezTo>
                    <a:pt x="4481037" y="241459"/>
                    <a:pt x="4481989" y="245269"/>
                    <a:pt x="4483894" y="248126"/>
                  </a:cubicBezTo>
                  <a:cubicBezTo>
                    <a:pt x="4485799" y="251936"/>
                    <a:pt x="4487704" y="255746"/>
                    <a:pt x="4489609" y="260509"/>
                  </a:cubicBezTo>
                  <a:cubicBezTo>
                    <a:pt x="4491514" y="265271"/>
                    <a:pt x="4493419" y="270034"/>
                    <a:pt x="4495324" y="275749"/>
                  </a:cubicBezTo>
                  <a:cubicBezTo>
                    <a:pt x="4497229" y="281464"/>
                    <a:pt x="4499134" y="287179"/>
                    <a:pt x="4501039" y="293846"/>
                  </a:cubicBezTo>
                  <a:cubicBezTo>
                    <a:pt x="4501991" y="296704"/>
                    <a:pt x="4502944" y="299561"/>
                    <a:pt x="4503897" y="303371"/>
                  </a:cubicBezTo>
                  <a:cubicBezTo>
                    <a:pt x="4501991" y="308134"/>
                    <a:pt x="4499134" y="312896"/>
                    <a:pt x="4497229" y="317659"/>
                  </a:cubicBezTo>
                  <a:cubicBezTo>
                    <a:pt x="4496276" y="320516"/>
                    <a:pt x="4494372" y="323374"/>
                    <a:pt x="4493419" y="326231"/>
                  </a:cubicBezTo>
                  <a:cubicBezTo>
                    <a:pt x="4490562" y="297656"/>
                    <a:pt x="4488656" y="280511"/>
                    <a:pt x="4488656" y="280511"/>
                  </a:cubicBezTo>
                  <a:cubicBezTo>
                    <a:pt x="4488656" y="280511"/>
                    <a:pt x="4487704" y="294799"/>
                    <a:pt x="4487704" y="319564"/>
                  </a:cubicBezTo>
                  <a:cubicBezTo>
                    <a:pt x="4486751" y="316706"/>
                    <a:pt x="4484847" y="313849"/>
                    <a:pt x="4483894" y="311944"/>
                  </a:cubicBezTo>
                  <a:cubicBezTo>
                    <a:pt x="4477226" y="297656"/>
                    <a:pt x="4473416" y="289084"/>
                    <a:pt x="4473416" y="289084"/>
                  </a:cubicBezTo>
                  <a:cubicBezTo>
                    <a:pt x="4473416" y="289084"/>
                    <a:pt x="4476274" y="297656"/>
                    <a:pt x="4481037" y="312896"/>
                  </a:cubicBezTo>
                  <a:cubicBezTo>
                    <a:pt x="4482941" y="317659"/>
                    <a:pt x="4484847" y="323374"/>
                    <a:pt x="4486751" y="330041"/>
                  </a:cubicBezTo>
                  <a:cubicBezTo>
                    <a:pt x="4485799" y="329089"/>
                    <a:pt x="4485799" y="328136"/>
                    <a:pt x="4484847" y="328136"/>
                  </a:cubicBezTo>
                  <a:cubicBezTo>
                    <a:pt x="4481037" y="324326"/>
                    <a:pt x="4478179" y="321469"/>
                    <a:pt x="4475322" y="318611"/>
                  </a:cubicBezTo>
                  <a:cubicBezTo>
                    <a:pt x="4474369" y="313849"/>
                    <a:pt x="4473416" y="309086"/>
                    <a:pt x="4473416" y="304324"/>
                  </a:cubicBezTo>
                  <a:cubicBezTo>
                    <a:pt x="4471512" y="294799"/>
                    <a:pt x="4470559" y="286226"/>
                    <a:pt x="4468654" y="278606"/>
                  </a:cubicBezTo>
                  <a:cubicBezTo>
                    <a:pt x="4474369" y="264319"/>
                    <a:pt x="4477226" y="256699"/>
                    <a:pt x="4477226" y="256699"/>
                  </a:cubicBezTo>
                  <a:cubicBezTo>
                    <a:pt x="4477226" y="256699"/>
                    <a:pt x="4473416" y="262414"/>
                    <a:pt x="4466749" y="273844"/>
                  </a:cubicBezTo>
                  <a:cubicBezTo>
                    <a:pt x="4465797" y="268129"/>
                    <a:pt x="4464844" y="263366"/>
                    <a:pt x="4462939" y="258604"/>
                  </a:cubicBezTo>
                  <a:cubicBezTo>
                    <a:pt x="4462939" y="257651"/>
                    <a:pt x="4462939" y="256699"/>
                    <a:pt x="4462939" y="256699"/>
                  </a:cubicBezTo>
                  <a:cubicBezTo>
                    <a:pt x="4461987" y="253841"/>
                    <a:pt x="4461987" y="252889"/>
                    <a:pt x="4462939" y="250984"/>
                  </a:cubicBezTo>
                  <a:close/>
                  <a:moveTo>
                    <a:pt x="4461034" y="255746"/>
                  </a:moveTo>
                  <a:cubicBezTo>
                    <a:pt x="4461034" y="255746"/>
                    <a:pt x="4461034" y="256699"/>
                    <a:pt x="4461034" y="255746"/>
                  </a:cubicBezTo>
                  <a:cubicBezTo>
                    <a:pt x="4461034" y="256699"/>
                    <a:pt x="4461034" y="256699"/>
                    <a:pt x="4461034" y="255746"/>
                  </a:cubicBezTo>
                  <a:cubicBezTo>
                    <a:pt x="4461034" y="255746"/>
                    <a:pt x="4461034" y="255746"/>
                    <a:pt x="4461034" y="255746"/>
                  </a:cubicBezTo>
                  <a:close/>
                  <a:moveTo>
                    <a:pt x="4455319" y="274796"/>
                  </a:moveTo>
                  <a:cubicBezTo>
                    <a:pt x="4456272" y="272891"/>
                    <a:pt x="4457224" y="270034"/>
                    <a:pt x="4457224" y="268129"/>
                  </a:cubicBezTo>
                  <a:cubicBezTo>
                    <a:pt x="4457224" y="270034"/>
                    <a:pt x="4457224" y="271939"/>
                    <a:pt x="4457224" y="273844"/>
                  </a:cubicBezTo>
                  <a:cubicBezTo>
                    <a:pt x="4457224" y="277654"/>
                    <a:pt x="4457224" y="280511"/>
                    <a:pt x="4458176" y="284321"/>
                  </a:cubicBezTo>
                  <a:cubicBezTo>
                    <a:pt x="4457224" y="287179"/>
                    <a:pt x="4455319" y="290036"/>
                    <a:pt x="4454366" y="292894"/>
                  </a:cubicBezTo>
                  <a:cubicBezTo>
                    <a:pt x="4454366" y="287179"/>
                    <a:pt x="4454366" y="280511"/>
                    <a:pt x="4455319" y="274796"/>
                  </a:cubicBezTo>
                  <a:close/>
                  <a:moveTo>
                    <a:pt x="4449604" y="361474"/>
                  </a:moveTo>
                  <a:cubicBezTo>
                    <a:pt x="4450556" y="353854"/>
                    <a:pt x="4450556" y="346234"/>
                    <a:pt x="4451509" y="339566"/>
                  </a:cubicBezTo>
                  <a:cubicBezTo>
                    <a:pt x="4452462" y="340519"/>
                    <a:pt x="4452462" y="342424"/>
                    <a:pt x="4453414" y="343376"/>
                  </a:cubicBezTo>
                  <a:cubicBezTo>
                    <a:pt x="4453414" y="343376"/>
                    <a:pt x="4453414" y="343376"/>
                    <a:pt x="4453414" y="344329"/>
                  </a:cubicBezTo>
                  <a:cubicBezTo>
                    <a:pt x="4453414" y="344329"/>
                    <a:pt x="4453414" y="344329"/>
                    <a:pt x="4453414" y="344329"/>
                  </a:cubicBezTo>
                  <a:cubicBezTo>
                    <a:pt x="4452462" y="350996"/>
                    <a:pt x="4451509" y="358616"/>
                    <a:pt x="4451509" y="366236"/>
                  </a:cubicBezTo>
                  <a:cubicBezTo>
                    <a:pt x="4450556" y="372904"/>
                    <a:pt x="4449604" y="380524"/>
                    <a:pt x="4448651" y="388144"/>
                  </a:cubicBezTo>
                  <a:cubicBezTo>
                    <a:pt x="4447699" y="387191"/>
                    <a:pt x="4447699" y="387191"/>
                    <a:pt x="4446747" y="386239"/>
                  </a:cubicBezTo>
                  <a:cubicBezTo>
                    <a:pt x="4447699" y="377666"/>
                    <a:pt x="4448651" y="370046"/>
                    <a:pt x="4449604" y="361474"/>
                  </a:cubicBezTo>
                  <a:close/>
                  <a:moveTo>
                    <a:pt x="4386739" y="331946"/>
                  </a:moveTo>
                  <a:cubicBezTo>
                    <a:pt x="4387691" y="332899"/>
                    <a:pt x="4388644" y="334804"/>
                    <a:pt x="4390549" y="335756"/>
                  </a:cubicBezTo>
                  <a:cubicBezTo>
                    <a:pt x="4390549" y="337661"/>
                    <a:pt x="4390549" y="339566"/>
                    <a:pt x="4390549" y="342424"/>
                  </a:cubicBezTo>
                  <a:cubicBezTo>
                    <a:pt x="4389597" y="343376"/>
                    <a:pt x="4388644" y="345281"/>
                    <a:pt x="4386739" y="347186"/>
                  </a:cubicBezTo>
                  <a:cubicBezTo>
                    <a:pt x="4386739" y="341471"/>
                    <a:pt x="4386739" y="336709"/>
                    <a:pt x="4386739" y="331946"/>
                  </a:cubicBezTo>
                  <a:close/>
                  <a:moveTo>
                    <a:pt x="4389597" y="376714"/>
                  </a:moveTo>
                  <a:cubicBezTo>
                    <a:pt x="4389597" y="376714"/>
                    <a:pt x="4389597" y="375761"/>
                    <a:pt x="4388644" y="375761"/>
                  </a:cubicBezTo>
                  <a:cubicBezTo>
                    <a:pt x="4388644" y="373856"/>
                    <a:pt x="4387691" y="371951"/>
                    <a:pt x="4387691" y="370046"/>
                  </a:cubicBezTo>
                  <a:cubicBezTo>
                    <a:pt x="4387691" y="367189"/>
                    <a:pt x="4387691" y="363379"/>
                    <a:pt x="4387691" y="360521"/>
                  </a:cubicBezTo>
                  <a:cubicBezTo>
                    <a:pt x="4387691" y="357664"/>
                    <a:pt x="4387691" y="354806"/>
                    <a:pt x="4387691" y="351949"/>
                  </a:cubicBezTo>
                  <a:cubicBezTo>
                    <a:pt x="4388644" y="349091"/>
                    <a:pt x="4390549" y="347186"/>
                    <a:pt x="4391501" y="345281"/>
                  </a:cubicBezTo>
                  <a:cubicBezTo>
                    <a:pt x="4391501" y="346234"/>
                    <a:pt x="4391501" y="348139"/>
                    <a:pt x="4391501" y="349091"/>
                  </a:cubicBezTo>
                  <a:cubicBezTo>
                    <a:pt x="4391501" y="355759"/>
                    <a:pt x="4392454" y="362426"/>
                    <a:pt x="4392454" y="370046"/>
                  </a:cubicBezTo>
                  <a:cubicBezTo>
                    <a:pt x="4390549" y="371951"/>
                    <a:pt x="4389597" y="374809"/>
                    <a:pt x="4389597" y="376714"/>
                  </a:cubicBezTo>
                  <a:close/>
                  <a:moveTo>
                    <a:pt x="4424839" y="351949"/>
                  </a:moveTo>
                  <a:cubicBezTo>
                    <a:pt x="4424839" y="352901"/>
                    <a:pt x="4424839" y="353854"/>
                    <a:pt x="4424839" y="354806"/>
                  </a:cubicBezTo>
                  <a:cubicBezTo>
                    <a:pt x="4423887" y="355759"/>
                    <a:pt x="4423887" y="356711"/>
                    <a:pt x="4422934" y="356711"/>
                  </a:cubicBezTo>
                  <a:cubicBezTo>
                    <a:pt x="4422934" y="354806"/>
                    <a:pt x="4423887" y="353854"/>
                    <a:pt x="4424839" y="351949"/>
                  </a:cubicBezTo>
                  <a:close/>
                  <a:moveTo>
                    <a:pt x="4415314" y="411004"/>
                  </a:moveTo>
                  <a:cubicBezTo>
                    <a:pt x="4415314" y="411004"/>
                    <a:pt x="4415314" y="411956"/>
                    <a:pt x="4415314" y="411956"/>
                  </a:cubicBezTo>
                  <a:cubicBezTo>
                    <a:pt x="4414362" y="411004"/>
                    <a:pt x="4413409" y="410051"/>
                    <a:pt x="4412456" y="409099"/>
                  </a:cubicBezTo>
                  <a:cubicBezTo>
                    <a:pt x="4412456" y="401479"/>
                    <a:pt x="4412456" y="392906"/>
                    <a:pt x="4411504" y="385286"/>
                  </a:cubicBezTo>
                  <a:cubicBezTo>
                    <a:pt x="4414362" y="380524"/>
                    <a:pt x="4417219" y="376714"/>
                    <a:pt x="4420076" y="372904"/>
                  </a:cubicBezTo>
                  <a:cubicBezTo>
                    <a:pt x="4420076" y="373856"/>
                    <a:pt x="4421029" y="373856"/>
                    <a:pt x="4421029" y="374809"/>
                  </a:cubicBezTo>
                  <a:cubicBezTo>
                    <a:pt x="4419124" y="386239"/>
                    <a:pt x="4417219" y="397669"/>
                    <a:pt x="4415314" y="411004"/>
                  </a:cubicBezTo>
                  <a:close/>
                  <a:moveTo>
                    <a:pt x="4410551" y="254794"/>
                  </a:moveTo>
                  <a:cubicBezTo>
                    <a:pt x="4413409" y="260509"/>
                    <a:pt x="4417219" y="267176"/>
                    <a:pt x="4421029" y="273844"/>
                  </a:cubicBezTo>
                  <a:cubicBezTo>
                    <a:pt x="4419124" y="280511"/>
                    <a:pt x="4417219" y="287179"/>
                    <a:pt x="4415314" y="293846"/>
                  </a:cubicBezTo>
                  <a:cubicBezTo>
                    <a:pt x="4413409" y="301466"/>
                    <a:pt x="4410551" y="309086"/>
                    <a:pt x="4408647" y="316706"/>
                  </a:cubicBezTo>
                  <a:cubicBezTo>
                    <a:pt x="4407694" y="305276"/>
                    <a:pt x="4406741" y="297656"/>
                    <a:pt x="4406741" y="297656"/>
                  </a:cubicBezTo>
                  <a:cubicBezTo>
                    <a:pt x="4406741" y="297656"/>
                    <a:pt x="4404837" y="310991"/>
                    <a:pt x="4402931" y="331946"/>
                  </a:cubicBezTo>
                  <a:cubicBezTo>
                    <a:pt x="4402931" y="333851"/>
                    <a:pt x="4401979" y="335756"/>
                    <a:pt x="4401026" y="337661"/>
                  </a:cubicBezTo>
                  <a:cubicBezTo>
                    <a:pt x="4401026" y="337661"/>
                    <a:pt x="4400074" y="336709"/>
                    <a:pt x="4400074" y="336709"/>
                  </a:cubicBezTo>
                  <a:cubicBezTo>
                    <a:pt x="4393406" y="295751"/>
                    <a:pt x="4388644" y="270034"/>
                    <a:pt x="4388644" y="270034"/>
                  </a:cubicBezTo>
                  <a:cubicBezTo>
                    <a:pt x="4388644" y="270034"/>
                    <a:pt x="4388644" y="292894"/>
                    <a:pt x="4389597" y="328136"/>
                  </a:cubicBezTo>
                  <a:cubicBezTo>
                    <a:pt x="4388644" y="327184"/>
                    <a:pt x="4387691" y="326231"/>
                    <a:pt x="4386739" y="325279"/>
                  </a:cubicBezTo>
                  <a:cubicBezTo>
                    <a:pt x="4386739" y="324326"/>
                    <a:pt x="4386739" y="324326"/>
                    <a:pt x="4386739" y="323374"/>
                  </a:cubicBezTo>
                  <a:cubicBezTo>
                    <a:pt x="4387691" y="311944"/>
                    <a:pt x="4386739" y="300514"/>
                    <a:pt x="4387691" y="290989"/>
                  </a:cubicBezTo>
                  <a:cubicBezTo>
                    <a:pt x="4388644" y="280511"/>
                    <a:pt x="4388644" y="271939"/>
                    <a:pt x="4389597" y="263366"/>
                  </a:cubicBezTo>
                  <a:cubicBezTo>
                    <a:pt x="4390549" y="254794"/>
                    <a:pt x="4390549" y="248126"/>
                    <a:pt x="4391501" y="242411"/>
                  </a:cubicBezTo>
                  <a:cubicBezTo>
                    <a:pt x="4392454" y="233839"/>
                    <a:pt x="4393406" y="228124"/>
                    <a:pt x="4393406" y="225266"/>
                  </a:cubicBezTo>
                  <a:cubicBezTo>
                    <a:pt x="4399122" y="232886"/>
                    <a:pt x="4403884" y="243364"/>
                    <a:pt x="4410551" y="254794"/>
                  </a:cubicBezTo>
                  <a:close/>
                  <a:moveTo>
                    <a:pt x="4389597" y="217646"/>
                  </a:moveTo>
                  <a:cubicBezTo>
                    <a:pt x="4390549" y="219551"/>
                    <a:pt x="4392454" y="221456"/>
                    <a:pt x="4393406" y="224314"/>
                  </a:cubicBezTo>
                  <a:cubicBezTo>
                    <a:pt x="4392454" y="227171"/>
                    <a:pt x="4390549" y="232886"/>
                    <a:pt x="4387691" y="240506"/>
                  </a:cubicBezTo>
                  <a:cubicBezTo>
                    <a:pt x="4385787" y="246221"/>
                    <a:pt x="4383881" y="252889"/>
                    <a:pt x="4381976" y="260509"/>
                  </a:cubicBezTo>
                  <a:cubicBezTo>
                    <a:pt x="4381976" y="259556"/>
                    <a:pt x="4381976" y="257651"/>
                    <a:pt x="4381976" y="256699"/>
                  </a:cubicBezTo>
                  <a:cubicBezTo>
                    <a:pt x="4384834" y="242411"/>
                    <a:pt x="4386739" y="229076"/>
                    <a:pt x="4389597" y="217646"/>
                  </a:cubicBezTo>
                  <a:close/>
                  <a:moveTo>
                    <a:pt x="4374356" y="291941"/>
                  </a:moveTo>
                  <a:cubicBezTo>
                    <a:pt x="4374356" y="291941"/>
                    <a:pt x="4374356" y="292894"/>
                    <a:pt x="4374356" y="292894"/>
                  </a:cubicBezTo>
                  <a:cubicBezTo>
                    <a:pt x="4374356" y="292894"/>
                    <a:pt x="4374356" y="292894"/>
                    <a:pt x="4374356" y="291941"/>
                  </a:cubicBezTo>
                  <a:cubicBezTo>
                    <a:pt x="4374356" y="291941"/>
                    <a:pt x="4374356" y="291941"/>
                    <a:pt x="4374356" y="291941"/>
                  </a:cubicBezTo>
                  <a:close/>
                  <a:moveTo>
                    <a:pt x="4360069" y="282416"/>
                  </a:moveTo>
                  <a:cubicBezTo>
                    <a:pt x="4360069" y="284321"/>
                    <a:pt x="4360069" y="287179"/>
                    <a:pt x="4360069" y="290036"/>
                  </a:cubicBezTo>
                  <a:cubicBezTo>
                    <a:pt x="4360069" y="289084"/>
                    <a:pt x="4359116" y="288131"/>
                    <a:pt x="4359116" y="288131"/>
                  </a:cubicBezTo>
                  <a:cubicBezTo>
                    <a:pt x="4359116" y="285274"/>
                    <a:pt x="4359116" y="283369"/>
                    <a:pt x="4360069" y="282416"/>
                  </a:cubicBezTo>
                  <a:close/>
                  <a:moveTo>
                    <a:pt x="4313397" y="387191"/>
                  </a:moveTo>
                  <a:cubicBezTo>
                    <a:pt x="4312444" y="388144"/>
                    <a:pt x="4312444" y="390049"/>
                    <a:pt x="4311491" y="391001"/>
                  </a:cubicBezTo>
                  <a:cubicBezTo>
                    <a:pt x="4312444" y="389096"/>
                    <a:pt x="4312444" y="388144"/>
                    <a:pt x="4313397" y="387191"/>
                  </a:cubicBezTo>
                  <a:cubicBezTo>
                    <a:pt x="4313397" y="386239"/>
                    <a:pt x="4313397" y="387191"/>
                    <a:pt x="4313397" y="387191"/>
                  </a:cubicBezTo>
                  <a:close/>
                  <a:moveTo>
                    <a:pt x="4311491" y="351949"/>
                  </a:moveTo>
                  <a:cubicBezTo>
                    <a:pt x="4311491" y="356711"/>
                    <a:pt x="4312444" y="360521"/>
                    <a:pt x="4312444" y="365284"/>
                  </a:cubicBezTo>
                  <a:cubicBezTo>
                    <a:pt x="4311491" y="364331"/>
                    <a:pt x="4311491" y="364331"/>
                    <a:pt x="4311491" y="363379"/>
                  </a:cubicBezTo>
                  <a:cubicBezTo>
                    <a:pt x="4311491" y="358616"/>
                    <a:pt x="4311491" y="355759"/>
                    <a:pt x="4311491" y="351949"/>
                  </a:cubicBezTo>
                  <a:close/>
                  <a:moveTo>
                    <a:pt x="4247674" y="313849"/>
                  </a:moveTo>
                  <a:cubicBezTo>
                    <a:pt x="4247674" y="312896"/>
                    <a:pt x="4247674" y="312896"/>
                    <a:pt x="4247674" y="311944"/>
                  </a:cubicBezTo>
                  <a:cubicBezTo>
                    <a:pt x="4247674" y="312896"/>
                    <a:pt x="4247674" y="312896"/>
                    <a:pt x="4247674" y="313849"/>
                  </a:cubicBezTo>
                  <a:cubicBezTo>
                    <a:pt x="4247674" y="317659"/>
                    <a:pt x="4247674" y="320516"/>
                    <a:pt x="4246722" y="324326"/>
                  </a:cubicBezTo>
                  <a:cubicBezTo>
                    <a:pt x="4246722" y="323374"/>
                    <a:pt x="4246722" y="322421"/>
                    <a:pt x="4246722" y="322421"/>
                  </a:cubicBezTo>
                  <a:cubicBezTo>
                    <a:pt x="4246722" y="318611"/>
                    <a:pt x="4247674" y="315754"/>
                    <a:pt x="4247674" y="313849"/>
                  </a:cubicBezTo>
                  <a:close/>
                  <a:moveTo>
                    <a:pt x="4181951" y="367189"/>
                  </a:moveTo>
                  <a:cubicBezTo>
                    <a:pt x="4181951" y="351949"/>
                    <a:pt x="4182904" y="337661"/>
                    <a:pt x="4182904" y="324326"/>
                  </a:cubicBezTo>
                  <a:cubicBezTo>
                    <a:pt x="4182904" y="326231"/>
                    <a:pt x="4183856" y="328136"/>
                    <a:pt x="4183856" y="330041"/>
                  </a:cubicBezTo>
                  <a:cubicBezTo>
                    <a:pt x="4184809" y="333851"/>
                    <a:pt x="4185761" y="336709"/>
                    <a:pt x="4185761" y="340519"/>
                  </a:cubicBezTo>
                  <a:cubicBezTo>
                    <a:pt x="4185761" y="341471"/>
                    <a:pt x="4185761" y="342424"/>
                    <a:pt x="4185761" y="342424"/>
                  </a:cubicBezTo>
                  <a:cubicBezTo>
                    <a:pt x="4184809" y="339566"/>
                    <a:pt x="4183856" y="338614"/>
                    <a:pt x="4183856" y="338614"/>
                  </a:cubicBezTo>
                  <a:cubicBezTo>
                    <a:pt x="4183856" y="338614"/>
                    <a:pt x="4184809" y="345281"/>
                    <a:pt x="4187666" y="357664"/>
                  </a:cubicBezTo>
                  <a:cubicBezTo>
                    <a:pt x="4187666" y="360521"/>
                    <a:pt x="4188619" y="362426"/>
                    <a:pt x="4189571" y="365284"/>
                  </a:cubicBezTo>
                  <a:cubicBezTo>
                    <a:pt x="4189571" y="368141"/>
                    <a:pt x="4190524" y="370999"/>
                    <a:pt x="4191476" y="373856"/>
                  </a:cubicBezTo>
                  <a:cubicBezTo>
                    <a:pt x="4191476" y="377666"/>
                    <a:pt x="4190524" y="382429"/>
                    <a:pt x="4190524" y="386239"/>
                  </a:cubicBezTo>
                  <a:cubicBezTo>
                    <a:pt x="4190524" y="388144"/>
                    <a:pt x="4190524" y="390049"/>
                    <a:pt x="4190524" y="391954"/>
                  </a:cubicBezTo>
                  <a:cubicBezTo>
                    <a:pt x="4187666" y="383381"/>
                    <a:pt x="4184809" y="374809"/>
                    <a:pt x="4181951" y="367189"/>
                  </a:cubicBezTo>
                  <a:cubicBezTo>
                    <a:pt x="4181951" y="369094"/>
                    <a:pt x="4181951" y="368141"/>
                    <a:pt x="4181951" y="367189"/>
                  </a:cubicBezTo>
                  <a:close/>
                  <a:moveTo>
                    <a:pt x="4161949" y="401479"/>
                  </a:moveTo>
                  <a:cubicBezTo>
                    <a:pt x="4161949" y="400526"/>
                    <a:pt x="4161949" y="400526"/>
                    <a:pt x="4161949" y="399574"/>
                  </a:cubicBezTo>
                  <a:cubicBezTo>
                    <a:pt x="4161949" y="399574"/>
                    <a:pt x="4161949" y="399574"/>
                    <a:pt x="4161949" y="399574"/>
                  </a:cubicBezTo>
                  <a:cubicBezTo>
                    <a:pt x="4161949" y="400526"/>
                    <a:pt x="4161949" y="401479"/>
                    <a:pt x="4161949" y="401479"/>
                  </a:cubicBezTo>
                  <a:close/>
                  <a:moveTo>
                    <a:pt x="4160044" y="306229"/>
                  </a:moveTo>
                  <a:cubicBezTo>
                    <a:pt x="4160044" y="299561"/>
                    <a:pt x="4160996" y="295751"/>
                    <a:pt x="4160996" y="292894"/>
                  </a:cubicBezTo>
                  <a:cubicBezTo>
                    <a:pt x="4161949" y="289084"/>
                    <a:pt x="4162901" y="286226"/>
                    <a:pt x="4163854" y="282416"/>
                  </a:cubicBezTo>
                  <a:cubicBezTo>
                    <a:pt x="4163854" y="292894"/>
                    <a:pt x="4162901" y="303371"/>
                    <a:pt x="4162901" y="313849"/>
                  </a:cubicBezTo>
                  <a:cubicBezTo>
                    <a:pt x="4161949" y="310991"/>
                    <a:pt x="4160996" y="309086"/>
                    <a:pt x="4160044" y="306229"/>
                  </a:cubicBezTo>
                  <a:cubicBezTo>
                    <a:pt x="4160044" y="306229"/>
                    <a:pt x="4160044" y="306229"/>
                    <a:pt x="4160044" y="306229"/>
                  </a:cubicBezTo>
                  <a:close/>
                  <a:moveTo>
                    <a:pt x="4128611" y="354806"/>
                  </a:moveTo>
                  <a:cubicBezTo>
                    <a:pt x="4128611" y="350996"/>
                    <a:pt x="4128611" y="347186"/>
                    <a:pt x="4127659" y="343376"/>
                  </a:cubicBezTo>
                  <a:cubicBezTo>
                    <a:pt x="4127659" y="345281"/>
                    <a:pt x="4127659" y="347186"/>
                    <a:pt x="4128611" y="350044"/>
                  </a:cubicBezTo>
                  <a:cubicBezTo>
                    <a:pt x="4129564" y="354806"/>
                    <a:pt x="4129564" y="360521"/>
                    <a:pt x="4130516" y="365284"/>
                  </a:cubicBezTo>
                  <a:cubicBezTo>
                    <a:pt x="4129564" y="361474"/>
                    <a:pt x="4129564" y="358616"/>
                    <a:pt x="4128611" y="354806"/>
                  </a:cubicBezTo>
                  <a:close/>
                  <a:moveTo>
                    <a:pt x="4124801" y="255746"/>
                  </a:moveTo>
                  <a:cubicBezTo>
                    <a:pt x="4124801" y="252889"/>
                    <a:pt x="4124801" y="250031"/>
                    <a:pt x="4124801" y="248126"/>
                  </a:cubicBezTo>
                  <a:cubicBezTo>
                    <a:pt x="4129564" y="265271"/>
                    <a:pt x="4134326" y="284321"/>
                    <a:pt x="4140041" y="303371"/>
                  </a:cubicBezTo>
                  <a:cubicBezTo>
                    <a:pt x="4140041" y="304324"/>
                    <a:pt x="4140994" y="306229"/>
                    <a:pt x="4140994" y="307181"/>
                  </a:cubicBezTo>
                  <a:cubicBezTo>
                    <a:pt x="4140994" y="311944"/>
                    <a:pt x="4140994" y="316706"/>
                    <a:pt x="4140994" y="321469"/>
                  </a:cubicBezTo>
                  <a:cubicBezTo>
                    <a:pt x="4136231" y="310991"/>
                    <a:pt x="4133374" y="305276"/>
                    <a:pt x="4133374" y="305276"/>
                  </a:cubicBezTo>
                  <a:cubicBezTo>
                    <a:pt x="4133374" y="305276"/>
                    <a:pt x="4134326" y="308134"/>
                    <a:pt x="4135279" y="312896"/>
                  </a:cubicBezTo>
                  <a:cubicBezTo>
                    <a:pt x="4132421" y="309086"/>
                    <a:pt x="4130516" y="304324"/>
                    <a:pt x="4127659" y="300514"/>
                  </a:cubicBezTo>
                  <a:cubicBezTo>
                    <a:pt x="4125754" y="293846"/>
                    <a:pt x="4124801" y="288131"/>
                    <a:pt x="4123849" y="284321"/>
                  </a:cubicBezTo>
                  <a:cubicBezTo>
                    <a:pt x="4124801" y="273844"/>
                    <a:pt x="4124801" y="264319"/>
                    <a:pt x="4124801" y="255746"/>
                  </a:cubicBezTo>
                  <a:close/>
                  <a:moveTo>
                    <a:pt x="4095274" y="395764"/>
                  </a:moveTo>
                  <a:cubicBezTo>
                    <a:pt x="4094321" y="395764"/>
                    <a:pt x="4094321" y="395764"/>
                    <a:pt x="4095274" y="395764"/>
                  </a:cubicBezTo>
                  <a:cubicBezTo>
                    <a:pt x="4095274" y="394811"/>
                    <a:pt x="4095274" y="394811"/>
                    <a:pt x="4095274" y="394811"/>
                  </a:cubicBezTo>
                  <a:cubicBezTo>
                    <a:pt x="4095274" y="394811"/>
                    <a:pt x="4095274" y="395764"/>
                    <a:pt x="4095274" y="395764"/>
                  </a:cubicBezTo>
                  <a:close/>
                  <a:moveTo>
                    <a:pt x="4093369" y="386239"/>
                  </a:moveTo>
                  <a:cubicBezTo>
                    <a:pt x="4093369" y="383381"/>
                    <a:pt x="4093369" y="379571"/>
                    <a:pt x="4093369" y="376714"/>
                  </a:cubicBezTo>
                  <a:cubicBezTo>
                    <a:pt x="4094321" y="378619"/>
                    <a:pt x="4095274" y="380524"/>
                    <a:pt x="4096226" y="382429"/>
                  </a:cubicBezTo>
                  <a:cubicBezTo>
                    <a:pt x="4094321" y="384334"/>
                    <a:pt x="4094321" y="385286"/>
                    <a:pt x="4093369" y="386239"/>
                  </a:cubicBezTo>
                  <a:close/>
                  <a:moveTo>
                    <a:pt x="4097179" y="342424"/>
                  </a:moveTo>
                  <a:cubicBezTo>
                    <a:pt x="4098131" y="339566"/>
                    <a:pt x="4098131" y="337661"/>
                    <a:pt x="4099084" y="334804"/>
                  </a:cubicBezTo>
                  <a:cubicBezTo>
                    <a:pt x="4099084" y="335756"/>
                    <a:pt x="4099084" y="336709"/>
                    <a:pt x="4099084" y="337661"/>
                  </a:cubicBezTo>
                  <a:cubicBezTo>
                    <a:pt x="4099084" y="339566"/>
                    <a:pt x="4098131" y="340519"/>
                    <a:pt x="4097179" y="342424"/>
                  </a:cubicBezTo>
                  <a:close/>
                  <a:moveTo>
                    <a:pt x="4100989" y="353854"/>
                  </a:moveTo>
                  <a:cubicBezTo>
                    <a:pt x="4100989" y="352901"/>
                    <a:pt x="4100989" y="351949"/>
                    <a:pt x="4100989" y="351949"/>
                  </a:cubicBezTo>
                  <a:cubicBezTo>
                    <a:pt x="4100989" y="351949"/>
                    <a:pt x="4100989" y="351949"/>
                    <a:pt x="4100989" y="351949"/>
                  </a:cubicBezTo>
                  <a:cubicBezTo>
                    <a:pt x="4100989" y="352901"/>
                    <a:pt x="4100989" y="353854"/>
                    <a:pt x="4100989" y="353854"/>
                  </a:cubicBezTo>
                  <a:cubicBezTo>
                    <a:pt x="4100989" y="354806"/>
                    <a:pt x="4100989" y="353854"/>
                    <a:pt x="4100989" y="353854"/>
                  </a:cubicBezTo>
                  <a:close/>
                  <a:moveTo>
                    <a:pt x="4115276" y="322421"/>
                  </a:moveTo>
                  <a:cubicBezTo>
                    <a:pt x="4115276" y="330994"/>
                    <a:pt x="4114324" y="341471"/>
                    <a:pt x="4114324" y="350996"/>
                  </a:cubicBezTo>
                  <a:cubicBezTo>
                    <a:pt x="4113371" y="336709"/>
                    <a:pt x="4111466" y="327184"/>
                    <a:pt x="4111466" y="327184"/>
                  </a:cubicBezTo>
                  <a:cubicBezTo>
                    <a:pt x="4111466" y="327184"/>
                    <a:pt x="4110514" y="332899"/>
                    <a:pt x="4108609" y="342424"/>
                  </a:cubicBezTo>
                  <a:cubicBezTo>
                    <a:pt x="4108609" y="342424"/>
                    <a:pt x="4107656" y="341471"/>
                    <a:pt x="4107656" y="341471"/>
                  </a:cubicBezTo>
                  <a:cubicBezTo>
                    <a:pt x="4107656" y="339566"/>
                    <a:pt x="4106704" y="338614"/>
                    <a:pt x="4106704" y="336709"/>
                  </a:cubicBezTo>
                  <a:cubicBezTo>
                    <a:pt x="4108609" y="330994"/>
                    <a:pt x="4111466" y="326231"/>
                    <a:pt x="4113371" y="322421"/>
                  </a:cubicBezTo>
                  <a:cubicBezTo>
                    <a:pt x="4114324" y="321469"/>
                    <a:pt x="4114324" y="319564"/>
                    <a:pt x="4115276" y="318611"/>
                  </a:cubicBezTo>
                  <a:cubicBezTo>
                    <a:pt x="4115276" y="319564"/>
                    <a:pt x="4115276" y="320516"/>
                    <a:pt x="4115276" y="322421"/>
                  </a:cubicBezTo>
                  <a:close/>
                  <a:moveTo>
                    <a:pt x="4109561" y="295751"/>
                  </a:moveTo>
                  <a:cubicBezTo>
                    <a:pt x="4111466" y="299561"/>
                    <a:pt x="4113371" y="303371"/>
                    <a:pt x="4116229" y="308134"/>
                  </a:cubicBezTo>
                  <a:cubicBezTo>
                    <a:pt x="4116229" y="309086"/>
                    <a:pt x="4116229" y="310991"/>
                    <a:pt x="4116229" y="311944"/>
                  </a:cubicBezTo>
                  <a:cubicBezTo>
                    <a:pt x="4114324" y="314801"/>
                    <a:pt x="4112419" y="316706"/>
                    <a:pt x="4110514" y="320516"/>
                  </a:cubicBezTo>
                  <a:cubicBezTo>
                    <a:pt x="4108609" y="323374"/>
                    <a:pt x="4106704" y="326231"/>
                    <a:pt x="4104799" y="329089"/>
                  </a:cubicBezTo>
                  <a:cubicBezTo>
                    <a:pt x="4103846" y="326231"/>
                    <a:pt x="4102894" y="324326"/>
                    <a:pt x="4102894" y="322421"/>
                  </a:cubicBezTo>
                  <a:cubicBezTo>
                    <a:pt x="4105751" y="311944"/>
                    <a:pt x="4107656" y="303371"/>
                    <a:pt x="4109561" y="295751"/>
                  </a:cubicBezTo>
                  <a:close/>
                  <a:moveTo>
                    <a:pt x="4092416" y="294799"/>
                  </a:moveTo>
                  <a:cubicBezTo>
                    <a:pt x="4093369" y="284321"/>
                    <a:pt x="4093369" y="274796"/>
                    <a:pt x="4094321" y="265271"/>
                  </a:cubicBezTo>
                  <a:cubicBezTo>
                    <a:pt x="4095274" y="268129"/>
                    <a:pt x="4096226" y="270034"/>
                    <a:pt x="4098131" y="272891"/>
                  </a:cubicBezTo>
                  <a:cubicBezTo>
                    <a:pt x="4100989" y="278606"/>
                    <a:pt x="4103846" y="284321"/>
                    <a:pt x="4106704" y="290989"/>
                  </a:cubicBezTo>
                  <a:cubicBezTo>
                    <a:pt x="4103846" y="296704"/>
                    <a:pt x="4101941" y="304324"/>
                    <a:pt x="4098131" y="311944"/>
                  </a:cubicBezTo>
                  <a:cubicBezTo>
                    <a:pt x="4097179" y="308134"/>
                    <a:pt x="4096226" y="306229"/>
                    <a:pt x="4096226" y="306229"/>
                  </a:cubicBezTo>
                  <a:cubicBezTo>
                    <a:pt x="4096226" y="306229"/>
                    <a:pt x="4096226" y="310039"/>
                    <a:pt x="4097179" y="315754"/>
                  </a:cubicBezTo>
                  <a:cubicBezTo>
                    <a:pt x="4095274" y="320516"/>
                    <a:pt x="4093369" y="324326"/>
                    <a:pt x="4092416" y="329089"/>
                  </a:cubicBezTo>
                  <a:cubicBezTo>
                    <a:pt x="4092416" y="328136"/>
                    <a:pt x="4091464" y="326231"/>
                    <a:pt x="4091464" y="325279"/>
                  </a:cubicBezTo>
                  <a:cubicBezTo>
                    <a:pt x="4091464" y="324326"/>
                    <a:pt x="4090511" y="323374"/>
                    <a:pt x="4090511" y="321469"/>
                  </a:cubicBezTo>
                  <a:cubicBezTo>
                    <a:pt x="4091464" y="311944"/>
                    <a:pt x="4092416" y="303371"/>
                    <a:pt x="4092416" y="294799"/>
                  </a:cubicBezTo>
                  <a:close/>
                  <a:moveTo>
                    <a:pt x="4085749" y="244316"/>
                  </a:moveTo>
                  <a:cubicBezTo>
                    <a:pt x="4085749" y="245269"/>
                    <a:pt x="4085749" y="245269"/>
                    <a:pt x="4085749" y="244316"/>
                  </a:cubicBezTo>
                  <a:cubicBezTo>
                    <a:pt x="4085749" y="247174"/>
                    <a:pt x="4085749" y="248126"/>
                    <a:pt x="4084796" y="250031"/>
                  </a:cubicBezTo>
                  <a:cubicBezTo>
                    <a:pt x="4084796" y="249079"/>
                    <a:pt x="4084796" y="246221"/>
                    <a:pt x="4085749" y="244316"/>
                  </a:cubicBezTo>
                  <a:close/>
                  <a:moveTo>
                    <a:pt x="4043839" y="279559"/>
                  </a:moveTo>
                  <a:cubicBezTo>
                    <a:pt x="4044791" y="280511"/>
                    <a:pt x="4044791" y="280511"/>
                    <a:pt x="4043839" y="279559"/>
                  </a:cubicBezTo>
                  <a:cubicBezTo>
                    <a:pt x="4044791" y="281464"/>
                    <a:pt x="4044791" y="282416"/>
                    <a:pt x="4044791" y="283369"/>
                  </a:cubicBezTo>
                  <a:cubicBezTo>
                    <a:pt x="4043839" y="282416"/>
                    <a:pt x="4043839" y="281464"/>
                    <a:pt x="4043839" y="281464"/>
                  </a:cubicBezTo>
                  <a:cubicBezTo>
                    <a:pt x="4043839" y="281464"/>
                    <a:pt x="4043839" y="283369"/>
                    <a:pt x="4044791" y="286226"/>
                  </a:cubicBezTo>
                  <a:cubicBezTo>
                    <a:pt x="4044791" y="287179"/>
                    <a:pt x="4044791" y="288131"/>
                    <a:pt x="4044791" y="290036"/>
                  </a:cubicBezTo>
                  <a:cubicBezTo>
                    <a:pt x="4043839" y="288131"/>
                    <a:pt x="4042886" y="286226"/>
                    <a:pt x="4042886" y="284321"/>
                  </a:cubicBezTo>
                  <a:cubicBezTo>
                    <a:pt x="4043839" y="282416"/>
                    <a:pt x="4043839" y="281464"/>
                    <a:pt x="4043839" y="279559"/>
                  </a:cubicBezTo>
                  <a:close/>
                  <a:moveTo>
                    <a:pt x="4044791" y="333851"/>
                  </a:moveTo>
                  <a:cubicBezTo>
                    <a:pt x="4044791" y="333851"/>
                    <a:pt x="4044791" y="333851"/>
                    <a:pt x="4044791" y="333851"/>
                  </a:cubicBezTo>
                  <a:cubicBezTo>
                    <a:pt x="4044791" y="335756"/>
                    <a:pt x="4044791" y="337661"/>
                    <a:pt x="4044791" y="339566"/>
                  </a:cubicBezTo>
                  <a:cubicBezTo>
                    <a:pt x="4043839" y="338614"/>
                    <a:pt x="4043839" y="338614"/>
                    <a:pt x="4042886" y="337661"/>
                  </a:cubicBezTo>
                  <a:cubicBezTo>
                    <a:pt x="4042886" y="335756"/>
                    <a:pt x="4043839" y="334804"/>
                    <a:pt x="4044791" y="333851"/>
                  </a:cubicBezTo>
                  <a:close/>
                  <a:moveTo>
                    <a:pt x="4039076" y="271939"/>
                  </a:moveTo>
                  <a:cubicBezTo>
                    <a:pt x="4039076" y="272891"/>
                    <a:pt x="4039076" y="272891"/>
                    <a:pt x="4039076" y="273844"/>
                  </a:cubicBezTo>
                  <a:cubicBezTo>
                    <a:pt x="4039076" y="272891"/>
                    <a:pt x="4038124" y="271939"/>
                    <a:pt x="4038124" y="270034"/>
                  </a:cubicBezTo>
                  <a:cubicBezTo>
                    <a:pt x="4037171" y="268129"/>
                    <a:pt x="4037171" y="267176"/>
                    <a:pt x="4036219" y="265271"/>
                  </a:cubicBezTo>
                  <a:cubicBezTo>
                    <a:pt x="4037171" y="267176"/>
                    <a:pt x="4038124" y="269081"/>
                    <a:pt x="4039076" y="271939"/>
                  </a:cubicBezTo>
                  <a:close/>
                  <a:moveTo>
                    <a:pt x="4033361" y="358616"/>
                  </a:moveTo>
                  <a:cubicBezTo>
                    <a:pt x="4033361" y="355759"/>
                    <a:pt x="4034314" y="353854"/>
                    <a:pt x="4034314" y="351949"/>
                  </a:cubicBezTo>
                  <a:cubicBezTo>
                    <a:pt x="4035266" y="350044"/>
                    <a:pt x="4037171" y="347186"/>
                    <a:pt x="4038124" y="345281"/>
                  </a:cubicBezTo>
                  <a:cubicBezTo>
                    <a:pt x="4040029" y="347186"/>
                    <a:pt x="4041934" y="350044"/>
                    <a:pt x="4043839" y="351949"/>
                  </a:cubicBezTo>
                  <a:cubicBezTo>
                    <a:pt x="4042886" y="363379"/>
                    <a:pt x="4041934" y="376714"/>
                    <a:pt x="4040981" y="391954"/>
                  </a:cubicBezTo>
                  <a:cubicBezTo>
                    <a:pt x="4039076" y="398621"/>
                    <a:pt x="4037171" y="406241"/>
                    <a:pt x="4035266" y="413861"/>
                  </a:cubicBezTo>
                  <a:cubicBezTo>
                    <a:pt x="4033361" y="407194"/>
                    <a:pt x="4030504" y="401479"/>
                    <a:pt x="4029551" y="395764"/>
                  </a:cubicBezTo>
                  <a:cubicBezTo>
                    <a:pt x="4028599" y="392906"/>
                    <a:pt x="4027646" y="391001"/>
                    <a:pt x="4027646" y="388144"/>
                  </a:cubicBezTo>
                  <a:cubicBezTo>
                    <a:pt x="4029551" y="377666"/>
                    <a:pt x="4031456" y="368141"/>
                    <a:pt x="4033361" y="358616"/>
                  </a:cubicBezTo>
                  <a:close/>
                  <a:moveTo>
                    <a:pt x="4020026" y="324326"/>
                  </a:moveTo>
                  <a:cubicBezTo>
                    <a:pt x="4020979" y="325279"/>
                    <a:pt x="4020979" y="325279"/>
                    <a:pt x="4021931" y="326231"/>
                  </a:cubicBezTo>
                  <a:cubicBezTo>
                    <a:pt x="4020979" y="329089"/>
                    <a:pt x="4020026" y="331946"/>
                    <a:pt x="4019074" y="334804"/>
                  </a:cubicBezTo>
                  <a:cubicBezTo>
                    <a:pt x="4018121" y="336709"/>
                    <a:pt x="4018121" y="339566"/>
                    <a:pt x="4017169" y="341471"/>
                  </a:cubicBezTo>
                  <a:cubicBezTo>
                    <a:pt x="4017169" y="341471"/>
                    <a:pt x="4017169" y="342424"/>
                    <a:pt x="4016216" y="342424"/>
                  </a:cubicBezTo>
                  <a:cubicBezTo>
                    <a:pt x="4016216" y="343376"/>
                    <a:pt x="4015264" y="343376"/>
                    <a:pt x="4015264" y="344329"/>
                  </a:cubicBezTo>
                  <a:cubicBezTo>
                    <a:pt x="4014311" y="333851"/>
                    <a:pt x="4012406" y="324326"/>
                    <a:pt x="4011454" y="315754"/>
                  </a:cubicBezTo>
                  <a:cubicBezTo>
                    <a:pt x="4014311" y="317659"/>
                    <a:pt x="4017169" y="320516"/>
                    <a:pt x="4020026" y="324326"/>
                  </a:cubicBezTo>
                  <a:close/>
                  <a:moveTo>
                    <a:pt x="3999071" y="282416"/>
                  </a:moveTo>
                  <a:cubicBezTo>
                    <a:pt x="4000024" y="282416"/>
                    <a:pt x="4000024" y="282416"/>
                    <a:pt x="3999071" y="282416"/>
                  </a:cubicBezTo>
                  <a:cubicBezTo>
                    <a:pt x="4000024" y="290989"/>
                    <a:pt x="4000024" y="300514"/>
                    <a:pt x="4000024" y="310991"/>
                  </a:cubicBezTo>
                  <a:cubicBezTo>
                    <a:pt x="4000024" y="312896"/>
                    <a:pt x="4000024" y="314801"/>
                    <a:pt x="4000024" y="316706"/>
                  </a:cubicBezTo>
                  <a:cubicBezTo>
                    <a:pt x="4000024" y="319564"/>
                    <a:pt x="3999071" y="322421"/>
                    <a:pt x="3999071" y="325279"/>
                  </a:cubicBezTo>
                  <a:cubicBezTo>
                    <a:pt x="3999071" y="325279"/>
                    <a:pt x="3999071" y="326231"/>
                    <a:pt x="3999071" y="327184"/>
                  </a:cubicBezTo>
                  <a:cubicBezTo>
                    <a:pt x="3999071" y="326231"/>
                    <a:pt x="3998119" y="325279"/>
                    <a:pt x="3998119" y="324326"/>
                  </a:cubicBezTo>
                  <a:lnTo>
                    <a:pt x="3997166" y="314801"/>
                  </a:lnTo>
                  <a:lnTo>
                    <a:pt x="3996214" y="286226"/>
                  </a:lnTo>
                  <a:cubicBezTo>
                    <a:pt x="3997166" y="285274"/>
                    <a:pt x="3998119" y="284321"/>
                    <a:pt x="3999071" y="282416"/>
                  </a:cubicBezTo>
                  <a:close/>
                  <a:moveTo>
                    <a:pt x="3983831" y="405289"/>
                  </a:moveTo>
                  <a:cubicBezTo>
                    <a:pt x="3982879" y="408146"/>
                    <a:pt x="3981926" y="410051"/>
                    <a:pt x="3980021" y="412909"/>
                  </a:cubicBezTo>
                  <a:cubicBezTo>
                    <a:pt x="3980021" y="412909"/>
                    <a:pt x="3980021" y="412909"/>
                    <a:pt x="3980021" y="412909"/>
                  </a:cubicBezTo>
                  <a:cubicBezTo>
                    <a:pt x="3981926" y="407194"/>
                    <a:pt x="3981926" y="404336"/>
                    <a:pt x="3982879" y="402431"/>
                  </a:cubicBezTo>
                  <a:cubicBezTo>
                    <a:pt x="3982879" y="403384"/>
                    <a:pt x="3982879" y="404336"/>
                    <a:pt x="3983831" y="405289"/>
                  </a:cubicBezTo>
                  <a:close/>
                  <a:moveTo>
                    <a:pt x="3980974" y="395764"/>
                  </a:moveTo>
                  <a:cubicBezTo>
                    <a:pt x="3981926" y="397669"/>
                    <a:pt x="3981926" y="399574"/>
                    <a:pt x="3982879" y="401479"/>
                  </a:cubicBezTo>
                  <a:cubicBezTo>
                    <a:pt x="3982879" y="402431"/>
                    <a:pt x="3980974" y="404336"/>
                    <a:pt x="3979069" y="407194"/>
                  </a:cubicBezTo>
                  <a:cubicBezTo>
                    <a:pt x="3979069" y="407194"/>
                    <a:pt x="3979069" y="406241"/>
                    <a:pt x="3979069" y="406241"/>
                  </a:cubicBezTo>
                  <a:cubicBezTo>
                    <a:pt x="3980021" y="403384"/>
                    <a:pt x="3980021" y="399574"/>
                    <a:pt x="3980974" y="395764"/>
                  </a:cubicBezTo>
                  <a:close/>
                  <a:moveTo>
                    <a:pt x="3976211" y="378619"/>
                  </a:moveTo>
                  <a:cubicBezTo>
                    <a:pt x="3976211" y="378619"/>
                    <a:pt x="3976211" y="378619"/>
                    <a:pt x="3976211" y="378619"/>
                  </a:cubicBezTo>
                  <a:cubicBezTo>
                    <a:pt x="3976211" y="379571"/>
                    <a:pt x="3976211" y="379571"/>
                    <a:pt x="3976211" y="380524"/>
                  </a:cubicBezTo>
                  <a:cubicBezTo>
                    <a:pt x="3976211" y="379571"/>
                    <a:pt x="3976211" y="378619"/>
                    <a:pt x="3976211" y="378619"/>
                  </a:cubicBezTo>
                  <a:close/>
                  <a:moveTo>
                    <a:pt x="3948589" y="255746"/>
                  </a:moveTo>
                  <a:cubicBezTo>
                    <a:pt x="3948589" y="262414"/>
                    <a:pt x="3947636" y="270034"/>
                    <a:pt x="3946684" y="277654"/>
                  </a:cubicBezTo>
                  <a:cubicBezTo>
                    <a:pt x="3946684" y="279559"/>
                    <a:pt x="3946684" y="282416"/>
                    <a:pt x="3945731" y="285274"/>
                  </a:cubicBezTo>
                  <a:cubicBezTo>
                    <a:pt x="3944779" y="278606"/>
                    <a:pt x="3944779" y="272891"/>
                    <a:pt x="3943826" y="266224"/>
                  </a:cubicBezTo>
                  <a:cubicBezTo>
                    <a:pt x="3942874" y="257651"/>
                    <a:pt x="3940969" y="249079"/>
                    <a:pt x="3940016" y="240506"/>
                  </a:cubicBezTo>
                  <a:cubicBezTo>
                    <a:pt x="3940016" y="240506"/>
                    <a:pt x="3940016" y="240506"/>
                    <a:pt x="3940016" y="239554"/>
                  </a:cubicBezTo>
                  <a:cubicBezTo>
                    <a:pt x="3940016" y="238601"/>
                    <a:pt x="3940016" y="237649"/>
                    <a:pt x="3940016" y="236696"/>
                  </a:cubicBezTo>
                  <a:cubicBezTo>
                    <a:pt x="3940969" y="237649"/>
                    <a:pt x="3941921" y="239554"/>
                    <a:pt x="3942874" y="240506"/>
                  </a:cubicBezTo>
                  <a:cubicBezTo>
                    <a:pt x="3944779" y="243364"/>
                    <a:pt x="3945731" y="245269"/>
                    <a:pt x="3947636" y="248126"/>
                  </a:cubicBezTo>
                  <a:cubicBezTo>
                    <a:pt x="3948589" y="251936"/>
                    <a:pt x="3948589" y="253841"/>
                    <a:pt x="3948589" y="255746"/>
                  </a:cubicBezTo>
                  <a:close/>
                  <a:moveTo>
                    <a:pt x="3943826" y="205264"/>
                  </a:moveTo>
                  <a:cubicBezTo>
                    <a:pt x="3943826" y="207169"/>
                    <a:pt x="3943826" y="209074"/>
                    <a:pt x="3943826" y="210979"/>
                  </a:cubicBezTo>
                  <a:cubicBezTo>
                    <a:pt x="3943826" y="216694"/>
                    <a:pt x="3944779" y="223361"/>
                    <a:pt x="3945731" y="230981"/>
                  </a:cubicBezTo>
                  <a:cubicBezTo>
                    <a:pt x="3945731" y="232886"/>
                    <a:pt x="3945731" y="234791"/>
                    <a:pt x="3946684" y="236696"/>
                  </a:cubicBezTo>
                  <a:cubicBezTo>
                    <a:pt x="3943826" y="233839"/>
                    <a:pt x="3941921" y="230029"/>
                    <a:pt x="3939064" y="228124"/>
                  </a:cubicBezTo>
                  <a:cubicBezTo>
                    <a:pt x="3938111" y="224314"/>
                    <a:pt x="3938111" y="219551"/>
                    <a:pt x="3937159" y="215741"/>
                  </a:cubicBezTo>
                  <a:cubicBezTo>
                    <a:pt x="3940016" y="210979"/>
                    <a:pt x="3941921" y="208121"/>
                    <a:pt x="3943826" y="205264"/>
                  </a:cubicBezTo>
                  <a:close/>
                  <a:moveTo>
                    <a:pt x="3866674" y="369094"/>
                  </a:moveTo>
                  <a:cubicBezTo>
                    <a:pt x="3866674" y="369094"/>
                    <a:pt x="3866674" y="368141"/>
                    <a:pt x="3867626" y="368141"/>
                  </a:cubicBezTo>
                  <a:cubicBezTo>
                    <a:pt x="3867626" y="369094"/>
                    <a:pt x="3867626" y="370046"/>
                    <a:pt x="3867626" y="370999"/>
                  </a:cubicBezTo>
                  <a:cubicBezTo>
                    <a:pt x="3867626" y="370046"/>
                    <a:pt x="3866674" y="370046"/>
                    <a:pt x="3866674" y="369094"/>
                  </a:cubicBezTo>
                  <a:close/>
                  <a:moveTo>
                    <a:pt x="3886676" y="354806"/>
                  </a:moveTo>
                  <a:cubicBezTo>
                    <a:pt x="3885724" y="351949"/>
                    <a:pt x="3883819" y="350044"/>
                    <a:pt x="3882866" y="348139"/>
                  </a:cubicBezTo>
                  <a:cubicBezTo>
                    <a:pt x="3882866" y="345281"/>
                    <a:pt x="3881914" y="341471"/>
                    <a:pt x="3881914" y="338614"/>
                  </a:cubicBezTo>
                  <a:cubicBezTo>
                    <a:pt x="3883819" y="343376"/>
                    <a:pt x="3885724" y="349091"/>
                    <a:pt x="3886676" y="354806"/>
                  </a:cubicBezTo>
                  <a:cubicBezTo>
                    <a:pt x="3887629" y="354806"/>
                    <a:pt x="3887629" y="355759"/>
                    <a:pt x="3887629" y="356711"/>
                  </a:cubicBezTo>
                  <a:cubicBezTo>
                    <a:pt x="3887629" y="355759"/>
                    <a:pt x="3887629" y="354806"/>
                    <a:pt x="3886676" y="354806"/>
                  </a:cubicBezTo>
                  <a:close/>
                  <a:moveTo>
                    <a:pt x="3897154" y="278606"/>
                  </a:moveTo>
                  <a:cubicBezTo>
                    <a:pt x="3899059" y="275749"/>
                    <a:pt x="3900011" y="272891"/>
                    <a:pt x="3901916" y="270986"/>
                  </a:cubicBezTo>
                  <a:cubicBezTo>
                    <a:pt x="3901916" y="270986"/>
                    <a:pt x="3901916" y="270986"/>
                    <a:pt x="3901916" y="270986"/>
                  </a:cubicBezTo>
                  <a:cubicBezTo>
                    <a:pt x="3900964" y="273844"/>
                    <a:pt x="3899059" y="276701"/>
                    <a:pt x="3897154" y="278606"/>
                  </a:cubicBezTo>
                  <a:cubicBezTo>
                    <a:pt x="3898106" y="279559"/>
                    <a:pt x="3897154" y="279559"/>
                    <a:pt x="3897154" y="278606"/>
                  </a:cubicBezTo>
                  <a:close/>
                  <a:moveTo>
                    <a:pt x="3900011" y="291941"/>
                  </a:moveTo>
                  <a:cubicBezTo>
                    <a:pt x="3900011" y="290989"/>
                    <a:pt x="3900964" y="289084"/>
                    <a:pt x="3901916" y="288131"/>
                  </a:cubicBezTo>
                  <a:cubicBezTo>
                    <a:pt x="3901916" y="287179"/>
                    <a:pt x="3902869" y="287179"/>
                    <a:pt x="3902869" y="286226"/>
                  </a:cubicBezTo>
                  <a:cubicBezTo>
                    <a:pt x="3902869" y="290036"/>
                    <a:pt x="3902869" y="293846"/>
                    <a:pt x="3903821" y="297656"/>
                  </a:cubicBezTo>
                  <a:cubicBezTo>
                    <a:pt x="3903821" y="298609"/>
                    <a:pt x="3903821" y="300514"/>
                    <a:pt x="3902869" y="301466"/>
                  </a:cubicBezTo>
                  <a:cubicBezTo>
                    <a:pt x="3902869" y="300514"/>
                    <a:pt x="3902869" y="299561"/>
                    <a:pt x="3901916" y="298609"/>
                  </a:cubicBezTo>
                  <a:cubicBezTo>
                    <a:pt x="3901916" y="295751"/>
                    <a:pt x="3900964" y="293846"/>
                    <a:pt x="3900011" y="291941"/>
                  </a:cubicBezTo>
                  <a:close/>
                  <a:moveTo>
                    <a:pt x="3903821" y="431006"/>
                  </a:moveTo>
                  <a:cubicBezTo>
                    <a:pt x="3903821" y="431006"/>
                    <a:pt x="3903821" y="431959"/>
                    <a:pt x="3902869" y="431959"/>
                  </a:cubicBezTo>
                  <a:lnTo>
                    <a:pt x="3901916" y="431959"/>
                  </a:lnTo>
                  <a:cubicBezTo>
                    <a:pt x="3902869" y="430054"/>
                    <a:pt x="3902869" y="428149"/>
                    <a:pt x="3903821" y="426244"/>
                  </a:cubicBezTo>
                  <a:cubicBezTo>
                    <a:pt x="3903821" y="427196"/>
                    <a:pt x="3903821" y="427196"/>
                    <a:pt x="3904774" y="428149"/>
                  </a:cubicBezTo>
                  <a:cubicBezTo>
                    <a:pt x="3903821" y="429101"/>
                    <a:pt x="3903821" y="430054"/>
                    <a:pt x="3903821" y="431006"/>
                  </a:cubicBezTo>
                  <a:close/>
                  <a:moveTo>
                    <a:pt x="3925729" y="309086"/>
                  </a:moveTo>
                  <a:cubicBezTo>
                    <a:pt x="3923824" y="301466"/>
                    <a:pt x="3922871" y="297656"/>
                    <a:pt x="3922871" y="297656"/>
                  </a:cubicBezTo>
                  <a:cubicBezTo>
                    <a:pt x="3922871" y="297656"/>
                    <a:pt x="3922871" y="301466"/>
                    <a:pt x="3923824" y="308134"/>
                  </a:cubicBezTo>
                  <a:cubicBezTo>
                    <a:pt x="3920966" y="297656"/>
                    <a:pt x="3919061" y="291941"/>
                    <a:pt x="3919061" y="291941"/>
                  </a:cubicBezTo>
                  <a:cubicBezTo>
                    <a:pt x="3919061" y="291941"/>
                    <a:pt x="3920014" y="301466"/>
                    <a:pt x="3922871" y="317659"/>
                  </a:cubicBezTo>
                  <a:cubicBezTo>
                    <a:pt x="3922871" y="320516"/>
                    <a:pt x="3923824" y="322421"/>
                    <a:pt x="3923824" y="325279"/>
                  </a:cubicBezTo>
                  <a:cubicBezTo>
                    <a:pt x="3922871" y="328136"/>
                    <a:pt x="3922871" y="331946"/>
                    <a:pt x="3921919" y="334804"/>
                  </a:cubicBezTo>
                  <a:cubicBezTo>
                    <a:pt x="3921919" y="334804"/>
                    <a:pt x="3921919" y="335756"/>
                    <a:pt x="3921919" y="335756"/>
                  </a:cubicBezTo>
                  <a:cubicBezTo>
                    <a:pt x="3921919" y="333851"/>
                    <a:pt x="3920966" y="331946"/>
                    <a:pt x="3920966" y="330041"/>
                  </a:cubicBezTo>
                  <a:cubicBezTo>
                    <a:pt x="3919061" y="319564"/>
                    <a:pt x="3917156" y="310039"/>
                    <a:pt x="3915251" y="301466"/>
                  </a:cubicBezTo>
                  <a:cubicBezTo>
                    <a:pt x="3913346" y="293846"/>
                    <a:pt x="3912394" y="287179"/>
                    <a:pt x="3911441" y="281464"/>
                  </a:cubicBezTo>
                  <a:cubicBezTo>
                    <a:pt x="3911441" y="273844"/>
                    <a:pt x="3912394" y="268129"/>
                    <a:pt x="3912394" y="264319"/>
                  </a:cubicBezTo>
                  <a:cubicBezTo>
                    <a:pt x="3912394" y="264319"/>
                    <a:pt x="3912394" y="263366"/>
                    <a:pt x="3912394" y="263366"/>
                  </a:cubicBezTo>
                  <a:cubicBezTo>
                    <a:pt x="3914299" y="265271"/>
                    <a:pt x="3917156" y="268129"/>
                    <a:pt x="3919061" y="270986"/>
                  </a:cubicBezTo>
                  <a:cubicBezTo>
                    <a:pt x="3920966" y="272891"/>
                    <a:pt x="3922871" y="274796"/>
                    <a:pt x="3923824" y="277654"/>
                  </a:cubicBezTo>
                  <a:cubicBezTo>
                    <a:pt x="3923824" y="277654"/>
                    <a:pt x="3923824" y="280511"/>
                    <a:pt x="3924776" y="284321"/>
                  </a:cubicBezTo>
                  <a:cubicBezTo>
                    <a:pt x="3922871" y="279559"/>
                    <a:pt x="3921919" y="277654"/>
                    <a:pt x="3921919" y="277654"/>
                  </a:cubicBezTo>
                  <a:cubicBezTo>
                    <a:pt x="3921919" y="277654"/>
                    <a:pt x="3923824" y="284321"/>
                    <a:pt x="3926681" y="296704"/>
                  </a:cubicBezTo>
                  <a:cubicBezTo>
                    <a:pt x="3926681" y="298609"/>
                    <a:pt x="3927634" y="301466"/>
                    <a:pt x="3927634" y="304324"/>
                  </a:cubicBezTo>
                  <a:cubicBezTo>
                    <a:pt x="3927634" y="304324"/>
                    <a:pt x="3927634" y="304324"/>
                    <a:pt x="3927634" y="305276"/>
                  </a:cubicBezTo>
                  <a:cubicBezTo>
                    <a:pt x="3926681" y="304324"/>
                    <a:pt x="3925729" y="306229"/>
                    <a:pt x="3925729" y="309086"/>
                  </a:cubicBezTo>
                  <a:close/>
                  <a:moveTo>
                    <a:pt x="3929539" y="287179"/>
                  </a:moveTo>
                  <a:cubicBezTo>
                    <a:pt x="3929539" y="289084"/>
                    <a:pt x="3928586" y="290989"/>
                    <a:pt x="3928586" y="292894"/>
                  </a:cubicBezTo>
                  <a:cubicBezTo>
                    <a:pt x="3928586" y="291941"/>
                    <a:pt x="3927634" y="290989"/>
                    <a:pt x="3927634" y="290036"/>
                  </a:cubicBezTo>
                  <a:cubicBezTo>
                    <a:pt x="3924776" y="281464"/>
                    <a:pt x="3923824" y="275749"/>
                    <a:pt x="3923824" y="275749"/>
                  </a:cubicBezTo>
                  <a:cubicBezTo>
                    <a:pt x="3924776" y="277654"/>
                    <a:pt x="3926681" y="279559"/>
                    <a:pt x="3927634" y="281464"/>
                  </a:cubicBezTo>
                  <a:cubicBezTo>
                    <a:pt x="3928586" y="282416"/>
                    <a:pt x="3928586" y="283369"/>
                    <a:pt x="3929539" y="284321"/>
                  </a:cubicBezTo>
                  <a:cubicBezTo>
                    <a:pt x="3929539" y="284321"/>
                    <a:pt x="3929539" y="285274"/>
                    <a:pt x="3929539" y="287179"/>
                  </a:cubicBezTo>
                  <a:close/>
                  <a:moveTo>
                    <a:pt x="3926681" y="242411"/>
                  </a:moveTo>
                  <a:cubicBezTo>
                    <a:pt x="3927634" y="251936"/>
                    <a:pt x="3928586" y="261461"/>
                    <a:pt x="3928586" y="270986"/>
                  </a:cubicBezTo>
                  <a:cubicBezTo>
                    <a:pt x="3926681" y="269081"/>
                    <a:pt x="3924776" y="266224"/>
                    <a:pt x="3921919" y="265271"/>
                  </a:cubicBezTo>
                  <a:cubicBezTo>
                    <a:pt x="3919061" y="262414"/>
                    <a:pt x="3916204" y="259556"/>
                    <a:pt x="3913346" y="257651"/>
                  </a:cubicBezTo>
                  <a:cubicBezTo>
                    <a:pt x="3915251" y="253841"/>
                    <a:pt x="3916204" y="250031"/>
                    <a:pt x="3917156" y="246221"/>
                  </a:cubicBezTo>
                  <a:cubicBezTo>
                    <a:pt x="3920014" y="241459"/>
                    <a:pt x="3922871" y="236696"/>
                    <a:pt x="3925729" y="232886"/>
                  </a:cubicBezTo>
                  <a:cubicBezTo>
                    <a:pt x="3925729" y="235744"/>
                    <a:pt x="3925729" y="239554"/>
                    <a:pt x="3926681" y="242411"/>
                  </a:cubicBezTo>
                  <a:close/>
                  <a:moveTo>
                    <a:pt x="3900964" y="168116"/>
                  </a:moveTo>
                  <a:cubicBezTo>
                    <a:pt x="3905726" y="160496"/>
                    <a:pt x="3910489" y="153829"/>
                    <a:pt x="3914299" y="147161"/>
                  </a:cubicBezTo>
                  <a:cubicBezTo>
                    <a:pt x="3914299" y="150019"/>
                    <a:pt x="3915251" y="152876"/>
                    <a:pt x="3915251" y="156686"/>
                  </a:cubicBezTo>
                  <a:cubicBezTo>
                    <a:pt x="3917156" y="168116"/>
                    <a:pt x="3919061" y="181451"/>
                    <a:pt x="3920966" y="196691"/>
                  </a:cubicBezTo>
                  <a:cubicBezTo>
                    <a:pt x="3921919" y="202406"/>
                    <a:pt x="3921919" y="208121"/>
                    <a:pt x="3922871" y="213836"/>
                  </a:cubicBezTo>
                  <a:cubicBezTo>
                    <a:pt x="3920966" y="211931"/>
                    <a:pt x="3920014" y="210979"/>
                    <a:pt x="3920014" y="210979"/>
                  </a:cubicBezTo>
                  <a:cubicBezTo>
                    <a:pt x="3920014" y="210979"/>
                    <a:pt x="3920966" y="212884"/>
                    <a:pt x="3923824" y="214789"/>
                  </a:cubicBezTo>
                  <a:cubicBezTo>
                    <a:pt x="3923824" y="218599"/>
                    <a:pt x="3924776" y="222409"/>
                    <a:pt x="3924776" y="226219"/>
                  </a:cubicBezTo>
                  <a:cubicBezTo>
                    <a:pt x="3919061" y="232886"/>
                    <a:pt x="3913346" y="240506"/>
                    <a:pt x="3906679" y="249079"/>
                  </a:cubicBezTo>
                  <a:cubicBezTo>
                    <a:pt x="3905726" y="250031"/>
                    <a:pt x="3905726" y="250984"/>
                    <a:pt x="3904774" y="251936"/>
                  </a:cubicBezTo>
                  <a:cubicBezTo>
                    <a:pt x="3903821" y="251936"/>
                    <a:pt x="3903821" y="250984"/>
                    <a:pt x="3902869" y="250984"/>
                  </a:cubicBezTo>
                  <a:cubicBezTo>
                    <a:pt x="3901916" y="245269"/>
                    <a:pt x="3900964" y="242411"/>
                    <a:pt x="3900964" y="242411"/>
                  </a:cubicBezTo>
                  <a:cubicBezTo>
                    <a:pt x="3900964" y="242411"/>
                    <a:pt x="3900964" y="245269"/>
                    <a:pt x="3900964" y="249079"/>
                  </a:cubicBezTo>
                  <a:cubicBezTo>
                    <a:pt x="3900011" y="248126"/>
                    <a:pt x="3898106" y="247174"/>
                    <a:pt x="3897154" y="247174"/>
                  </a:cubicBezTo>
                  <a:cubicBezTo>
                    <a:pt x="3893344" y="245269"/>
                    <a:pt x="3891439" y="243364"/>
                    <a:pt x="3891439" y="243364"/>
                  </a:cubicBezTo>
                  <a:cubicBezTo>
                    <a:pt x="3891439" y="243364"/>
                    <a:pt x="3893344" y="245269"/>
                    <a:pt x="3896201" y="248126"/>
                  </a:cubicBezTo>
                  <a:cubicBezTo>
                    <a:pt x="3897154" y="249079"/>
                    <a:pt x="3899059" y="250984"/>
                    <a:pt x="3900964" y="251936"/>
                  </a:cubicBezTo>
                  <a:cubicBezTo>
                    <a:pt x="3900964" y="253841"/>
                    <a:pt x="3900964" y="254794"/>
                    <a:pt x="3900964" y="256699"/>
                  </a:cubicBezTo>
                  <a:cubicBezTo>
                    <a:pt x="3899059" y="259556"/>
                    <a:pt x="3896201" y="263366"/>
                    <a:pt x="3894296" y="266224"/>
                  </a:cubicBezTo>
                  <a:cubicBezTo>
                    <a:pt x="3893344" y="261461"/>
                    <a:pt x="3891439" y="255746"/>
                    <a:pt x="3890486" y="250984"/>
                  </a:cubicBezTo>
                  <a:cubicBezTo>
                    <a:pt x="3886676" y="235744"/>
                    <a:pt x="3883819" y="222409"/>
                    <a:pt x="3880009" y="210026"/>
                  </a:cubicBezTo>
                  <a:cubicBezTo>
                    <a:pt x="3880009" y="209074"/>
                    <a:pt x="3879056" y="207169"/>
                    <a:pt x="3879056" y="206216"/>
                  </a:cubicBezTo>
                  <a:cubicBezTo>
                    <a:pt x="3886676" y="191929"/>
                    <a:pt x="3894296" y="178594"/>
                    <a:pt x="3900964" y="168116"/>
                  </a:cubicBezTo>
                  <a:close/>
                  <a:moveTo>
                    <a:pt x="3873341" y="214789"/>
                  </a:moveTo>
                  <a:cubicBezTo>
                    <a:pt x="3875246" y="226219"/>
                    <a:pt x="3877151" y="238601"/>
                    <a:pt x="3879056" y="251936"/>
                  </a:cubicBezTo>
                  <a:cubicBezTo>
                    <a:pt x="3880009" y="260509"/>
                    <a:pt x="3881914" y="270034"/>
                    <a:pt x="3883819" y="280511"/>
                  </a:cubicBezTo>
                  <a:cubicBezTo>
                    <a:pt x="3883819" y="281464"/>
                    <a:pt x="3882866" y="281464"/>
                    <a:pt x="3882866" y="282416"/>
                  </a:cubicBezTo>
                  <a:cubicBezTo>
                    <a:pt x="3880009" y="273844"/>
                    <a:pt x="3878104" y="266224"/>
                    <a:pt x="3875246" y="259556"/>
                  </a:cubicBezTo>
                  <a:cubicBezTo>
                    <a:pt x="3871436" y="250031"/>
                    <a:pt x="3868579" y="241459"/>
                    <a:pt x="3865721" y="234791"/>
                  </a:cubicBezTo>
                  <a:cubicBezTo>
                    <a:pt x="3865721" y="233839"/>
                    <a:pt x="3864769" y="232886"/>
                    <a:pt x="3864769" y="231934"/>
                  </a:cubicBezTo>
                  <a:cubicBezTo>
                    <a:pt x="3867626" y="225266"/>
                    <a:pt x="3870484" y="219551"/>
                    <a:pt x="3873341" y="214789"/>
                  </a:cubicBezTo>
                  <a:close/>
                  <a:moveTo>
                    <a:pt x="3864769" y="341471"/>
                  </a:moveTo>
                  <a:cubicBezTo>
                    <a:pt x="3863816" y="342424"/>
                    <a:pt x="3863816" y="344329"/>
                    <a:pt x="3862864" y="345281"/>
                  </a:cubicBezTo>
                  <a:cubicBezTo>
                    <a:pt x="3862864" y="344329"/>
                    <a:pt x="3863816" y="343376"/>
                    <a:pt x="3864769" y="341471"/>
                  </a:cubicBezTo>
                  <a:cubicBezTo>
                    <a:pt x="3864769" y="341471"/>
                    <a:pt x="3864769" y="341471"/>
                    <a:pt x="3864769" y="341471"/>
                  </a:cubicBezTo>
                  <a:close/>
                  <a:moveTo>
                    <a:pt x="3854291" y="211931"/>
                  </a:moveTo>
                  <a:cubicBezTo>
                    <a:pt x="3854291" y="208121"/>
                    <a:pt x="3855244" y="204311"/>
                    <a:pt x="3856196" y="201454"/>
                  </a:cubicBezTo>
                  <a:cubicBezTo>
                    <a:pt x="3856196" y="206216"/>
                    <a:pt x="3856196" y="212884"/>
                    <a:pt x="3857149" y="220504"/>
                  </a:cubicBezTo>
                  <a:cubicBezTo>
                    <a:pt x="3856196" y="222409"/>
                    <a:pt x="3855244" y="224314"/>
                    <a:pt x="3854291" y="226219"/>
                  </a:cubicBezTo>
                  <a:cubicBezTo>
                    <a:pt x="3853339" y="220504"/>
                    <a:pt x="3854291" y="215741"/>
                    <a:pt x="3854291" y="211931"/>
                  </a:cubicBezTo>
                  <a:close/>
                  <a:moveTo>
                    <a:pt x="3849529" y="262414"/>
                  </a:moveTo>
                  <a:cubicBezTo>
                    <a:pt x="3849529" y="260509"/>
                    <a:pt x="3849529" y="259556"/>
                    <a:pt x="3849529" y="257651"/>
                  </a:cubicBezTo>
                  <a:cubicBezTo>
                    <a:pt x="3849529" y="257651"/>
                    <a:pt x="3849529" y="256699"/>
                    <a:pt x="3850481" y="256699"/>
                  </a:cubicBezTo>
                  <a:cubicBezTo>
                    <a:pt x="3853339" y="263366"/>
                    <a:pt x="3856196" y="270986"/>
                    <a:pt x="3859054" y="278606"/>
                  </a:cubicBezTo>
                  <a:cubicBezTo>
                    <a:pt x="3859054" y="279559"/>
                    <a:pt x="3859054" y="279559"/>
                    <a:pt x="3860006" y="280511"/>
                  </a:cubicBezTo>
                  <a:cubicBezTo>
                    <a:pt x="3860959" y="290989"/>
                    <a:pt x="3861911" y="302419"/>
                    <a:pt x="3862864" y="313849"/>
                  </a:cubicBezTo>
                  <a:cubicBezTo>
                    <a:pt x="3862864" y="313849"/>
                    <a:pt x="3862864" y="313849"/>
                    <a:pt x="3862864" y="313849"/>
                  </a:cubicBezTo>
                  <a:cubicBezTo>
                    <a:pt x="3858101" y="305276"/>
                    <a:pt x="3852386" y="298609"/>
                    <a:pt x="3847624" y="291941"/>
                  </a:cubicBezTo>
                  <a:cubicBezTo>
                    <a:pt x="3848576" y="281464"/>
                    <a:pt x="3848576" y="271939"/>
                    <a:pt x="3849529" y="262414"/>
                  </a:cubicBezTo>
                  <a:close/>
                  <a:moveTo>
                    <a:pt x="3846671" y="308134"/>
                  </a:moveTo>
                  <a:cubicBezTo>
                    <a:pt x="3849529" y="312896"/>
                    <a:pt x="3852386" y="318611"/>
                    <a:pt x="3855244" y="323374"/>
                  </a:cubicBezTo>
                  <a:cubicBezTo>
                    <a:pt x="3855244" y="324326"/>
                    <a:pt x="3856196" y="324326"/>
                    <a:pt x="3856196" y="325279"/>
                  </a:cubicBezTo>
                  <a:cubicBezTo>
                    <a:pt x="3856196" y="326231"/>
                    <a:pt x="3855244" y="326231"/>
                    <a:pt x="3855244" y="327184"/>
                  </a:cubicBezTo>
                  <a:cubicBezTo>
                    <a:pt x="3853339" y="330041"/>
                    <a:pt x="3851434" y="333851"/>
                    <a:pt x="3849529" y="336709"/>
                  </a:cubicBezTo>
                  <a:cubicBezTo>
                    <a:pt x="3848576" y="334804"/>
                    <a:pt x="3846671" y="331946"/>
                    <a:pt x="3845719" y="330041"/>
                  </a:cubicBezTo>
                  <a:cubicBezTo>
                    <a:pt x="3845719" y="323374"/>
                    <a:pt x="3846671" y="315754"/>
                    <a:pt x="3846671" y="308134"/>
                  </a:cubicBezTo>
                  <a:close/>
                  <a:moveTo>
                    <a:pt x="3843814" y="415766"/>
                  </a:moveTo>
                  <a:cubicBezTo>
                    <a:pt x="3844766" y="413861"/>
                    <a:pt x="3845719" y="411956"/>
                    <a:pt x="3846671" y="410051"/>
                  </a:cubicBezTo>
                  <a:cubicBezTo>
                    <a:pt x="3846671" y="411956"/>
                    <a:pt x="3847624" y="414814"/>
                    <a:pt x="3847624" y="416719"/>
                  </a:cubicBezTo>
                  <a:cubicBezTo>
                    <a:pt x="3847624" y="417671"/>
                    <a:pt x="3847624" y="418624"/>
                    <a:pt x="3847624" y="419576"/>
                  </a:cubicBezTo>
                  <a:cubicBezTo>
                    <a:pt x="3847624" y="420529"/>
                    <a:pt x="3846671" y="421481"/>
                    <a:pt x="3846671" y="422434"/>
                  </a:cubicBezTo>
                  <a:cubicBezTo>
                    <a:pt x="3845719" y="423386"/>
                    <a:pt x="3845719" y="425291"/>
                    <a:pt x="3844766" y="426244"/>
                  </a:cubicBezTo>
                  <a:lnTo>
                    <a:pt x="3842861" y="426244"/>
                  </a:lnTo>
                  <a:cubicBezTo>
                    <a:pt x="3843814" y="422434"/>
                    <a:pt x="3843814" y="418624"/>
                    <a:pt x="3843814" y="415766"/>
                  </a:cubicBezTo>
                  <a:close/>
                  <a:moveTo>
                    <a:pt x="3830479" y="297656"/>
                  </a:moveTo>
                  <a:cubicBezTo>
                    <a:pt x="3830479" y="298609"/>
                    <a:pt x="3830479" y="298609"/>
                    <a:pt x="3830479" y="299561"/>
                  </a:cubicBezTo>
                  <a:cubicBezTo>
                    <a:pt x="3830479" y="300514"/>
                    <a:pt x="3830479" y="300514"/>
                    <a:pt x="3830479" y="301466"/>
                  </a:cubicBezTo>
                  <a:cubicBezTo>
                    <a:pt x="3830479" y="303371"/>
                    <a:pt x="3830479" y="305276"/>
                    <a:pt x="3829526" y="307181"/>
                  </a:cubicBezTo>
                  <a:cubicBezTo>
                    <a:pt x="3828574" y="306229"/>
                    <a:pt x="3827621" y="305276"/>
                    <a:pt x="3827621" y="304324"/>
                  </a:cubicBezTo>
                  <a:cubicBezTo>
                    <a:pt x="3828574" y="301466"/>
                    <a:pt x="3829526" y="299561"/>
                    <a:pt x="3830479" y="297656"/>
                  </a:cubicBezTo>
                  <a:close/>
                  <a:moveTo>
                    <a:pt x="3826669" y="305276"/>
                  </a:moveTo>
                  <a:cubicBezTo>
                    <a:pt x="3827621" y="306229"/>
                    <a:pt x="3827621" y="308134"/>
                    <a:pt x="3828574" y="310039"/>
                  </a:cubicBezTo>
                  <a:cubicBezTo>
                    <a:pt x="3828574" y="311944"/>
                    <a:pt x="3828574" y="312896"/>
                    <a:pt x="3827621" y="314801"/>
                  </a:cubicBezTo>
                  <a:cubicBezTo>
                    <a:pt x="3826669" y="312896"/>
                    <a:pt x="3824764" y="310991"/>
                    <a:pt x="3823811" y="309086"/>
                  </a:cubicBezTo>
                  <a:cubicBezTo>
                    <a:pt x="3825716" y="307181"/>
                    <a:pt x="3825716" y="306229"/>
                    <a:pt x="3826669" y="305276"/>
                  </a:cubicBezTo>
                  <a:close/>
                  <a:moveTo>
                    <a:pt x="3820001" y="319564"/>
                  </a:moveTo>
                  <a:cubicBezTo>
                    <a:pt x="3821906" y="323374"/>
                    <a:pt x="3823811" y="328136"/>
                    <a:pt x="3826669" y="332899"/>
                  </a:cubicBezTo>
                  <a:cubicBezTo>
                    <a:pt x="3826669" y="332899"/>
                    <a:pt x="3826669" y="333851"/>
                    <a:pt x="3827621" y="333851"/>
                  </a:cubicBezTo>
                  <a:cubicBezTo>
                    <a:pt x="3827621" y="336709"/>
                    <a:pt x="3826669" y="339566"/>
                    <a:pt x="3826669" y="343376"/>
                  </a:cubicBezTo>
                  <a:cubicBezTo>
                    <a:pt x="3825716" y="354806"/>
                    <a:pt x="3825716" y="366236"/>
                    <a:pt x="3824764" y="377666"/>
                  </a:cubicBezTo>
                  <a:cubicBezTo>
                    <a:pt x="3823811" y="372904"/>
                    <a:pt x="3821906" y="368141"/>
                    <a:pt x="3820954" y="364331"/>
                  </a:cubicBezTo>
                  <a:cubicBezTo>
                    <a:pt x="3820954" y="360521"/>
                    <a:pt x="3820001" y="356711"/>
                    <a:pt x="3820001" y="352901"/>
                  </a:cubicBezTo>
                  <a:cubicBezTo>
                    <a:pt x="3820001" y="347186"/>
                    <a:pt x="3819049" y="341471"/>
                    <a:pt x="3818096" y="336709"/>
                  </a:cubicBezTo>
                  <a:cubicBezTo>
                    <a:pt x="3820001" y="333851"/>
                    <a:pt x="3821906" y="332899"/>
                    <a:pt x="3821906" y="332899"/>
                  </a:cubicBezTo>
                  <a:cubicBezTo>
                    <a:pt x="3821906" y="332899"/>
                    <a:pt x="3820954" y="333851"/>
                    <a:pt x="3818096" y="335756"/>
                  </a:cubicBezTo>
                  <a:cubicBezTo>
                    <a:pt x="3818096" y="332899"/>
                    <a:pt x="3817144" y="329089"/>
                    <a:pt x="3817144" y="326231"/>
                  </a:cubicBezTo>
                  <a:cubicBezTo>
                    <a:pt x="3818096" y="323374"/>
                    <a:pt x="3819049" y="321469"/>
                    <a:pt x="3820001" y="319564"/>
                  </a:cubicBezTo>
                  <a:close/>
                  <a:moveTo>
                    <a:pt x="3788569" y="264319"/>
                  </a:moveTo>
                  <a:cubicBezTo>
                    <a:pt x="3789521" y="266224"/>
                    <a:pt x="3791426" y="268129"/>
                    <a:pt x="3792379" y="270986"/>
                  </a:cubicBezTo>
                  <a:cubicBezTo>
                    <a:pt x="3795236" y="274796"/>
                    <a:pt x="3798094" y="280511"/>
                    <a:pt x="3800951" y="285274"/>
                  </a:cubicBezTo>
                  <a:cubicBezTo>
                    <a:pt x="3800951" y="286226"/>
                    <a:pt x="3800951" y="286226"/>
                    <a:pt x="3800951" y="287179"/>
                  </a:cubicBezTo>
                  <a:cubicBezTo>
                    <a:pt x="3800951" y="290989"/>
                    <a:pt x="3800951" y="294799"/>
                    <a:pt x="3800951" y="298609"/>
                  </a:cubicBezTo>
                  <a:cubicBezTo>
                    <a:pt x="3800951" y="299561"/>
                    <a:pt x="3800951" y="300514"/>
                    <a:pt x="3800951" y="300514"/>
                  </a:cubicBezTo>
                  <a:cubicBezTo>
                    <a:pt x="3799999" y="295751"/>
                    <a:pt x="3798094" y="291941"/>
                    <a:pt x="3797141" y="287179"/>
                  </a:cubicBezTo>
                  <a:cubicBezTo>
                    <a:pt x="3797141" y="286226"/>
                    <a:pt x="3796189" y="285274"/>
                    <a:pt x="3796189" y="285274"/>
                  </a:cubicBezTo>
                  <a:cubicBezTo>
                    <a:pt x="3796189" y="282416"/>
                    <a:pt x="3796189" y="280511"/>
                    <a:pt x="3796189" y="280511"/>
                  </a:cubicBezTo>
                  <a:cubicBezTo>
                    <a:pt x="3796189" y="280511"/>
                    <a:pt x="3796189" y="281464"/>
                    <a:pt x="3795236" y="283369"/>
                  </a:cubicBezTo>
                  <a:cubicBezTo>
                    <a:pt x="3794284" y="279559"/>
                    <a:pt x="3792379" y="275749"/>
                    <a:pt x="3791426" y="271939"/>
                  </a:cubicBezTo>
                  <a:cubicBezTo>
                    <a:pt x="3790474" y="269081"/>
                    <a:pt x="3789521" y="266224"/>
                    <a:pt x="3788569" y="264319"/>
                  </a:cubicBezTo>
                  <a:close/>
                  <a:moveTo>
                    <a:pt x="3748564" y="364331"/>
                  </a:moveTo>
                  <a:cubicBezTo>
                    <a:pt x="3748564" y="359569"/>
                    <a:pt x="3748564" y="355759"/>
                    <a:pt x="3748564" y="351949"/>
                  </a:cubicBezTo>
                  <a:cubicBezTo>
                    <a:pt x="3749516" y="353854"/>
                    <a:pt x="3749516" y="355759"/>
                    <a:pt x="3750469" y="358616"/>
                  </a:cubicBezTo>
                  <a:cubicBezTo>
                    <a:pt x="3749516" y="359569"/>
                    <a:pt x="3749516" y="361474"/>
                    <a:pt x="3748564" y="364331"/>
                  </a:cubicBezTo>
                  <a:close/>
                  <a:moveTo>
                    <a:pt x="3762851" y="399574"/>
                  </a:moveTo>
                  <a:cubicBezTo>
                    <a:pt x="3761899" y="401479"/>
                    <a:pt x="3760946" y="403384"/>
                    <a:pt x="3759994" y="405289"/>
                  </a:cubicBezTo>
                  <a:cubicBezTo>
                    <a:pt x="3759994" y="400526"/>
                    <a:pt x="3760946" y="395764"/>
                    <a:pt x="3760946" y="391954"/>
                  </a:cubicBezTo>
                  <a:cubicBezTo>
                    <a:pt x="3760946" y="391954"/>
                    <a:pt x="3760946" y="391001"/>
                    <a:pt x="3760946" y="391001"/>
                  </a:cubicBezTo>
                  <a:cubicBezTo>
                    <a:pt x="3761899" y="392906"/>
                    <a:pt x="3761899" y="394811"/>
                    <a:pt x="3762851" y="396716"/>
                  </a:cubicBezTo>
                  <a:cubicBezTo>
                    <a:pt x="3763804" y="397669"/>
                    <a:pt x="3762851" y="398621"/>
                    <a:pt x="3762851" y="399574"/>
                  </a:cubicBezTo>
                  <a:close/>
                  <a:moveTo>
                    <a:pt x="3770471" y="290036"/>
                  </a:moveTo>
                  <a:cubicBezTo>
                    <a:pt x="3772376" y="296704"/>
                    <a:pt x="3773329" y="302419"/>
                    <a:pt x="3775234" y="309086"/>
                  </a:cubicBezTo>
                  <a:cubicBezTo>
                    <a:pt x="3774281" y="306229"/>
                    <a:pt x="3773329" y="304324"/>
                    <a:pt x="3771424" y="301466"/>
                  </a:cubicBezTo>
                  <a:cubicBezTo>
                    <a:pt x="3771424" y="300514"/>
                    <a:pt x="3770471" y="300514"/>
                    <a:pt x="3770471" y="299561"/>
                  </a:cubicBezTo>
                  <a:cubicBezTo>
                    <a:pt x="3770471" y="296704"/>
                    <a:pt x="3770471" y="293846"/>
                    <a:pt x="3770471" y="290989"/>
                  </a:cubicBezTo>
                  <a:cubicBezTo>
                    <a:pt x="3770471" y="290989"/>
                    <a:pt x="3770471" y="290036"/>
                    <a:pt x="3770471" y="290036"/>
                  </a:cubicBezTo>
                  <a:close/>
                  <a:moveTo>
                    <a:pt x="3769519" y="370046"/>
                  </a:moveTo>
                  <a:cubicBezTo>
                    <a:pt x="3769519" y="370999"/>
                    <a:pt x="3769519" y="371951"/>
                    <a:pt x="3770471" y="372904"/>
                  </a:cubicBezTo>
                  <a:cubicBezTo>
                    <a:pt x="3769519" y="370999"/>
                    <a:pt x="3768566" y="369094"/>
                    <a:pt x="3767614" y="366236"/>
                  </a:cubicBezTo>
                  <a:cubicBezTo>
                    <a:pt x="3767614" y="362426"/>
                    <a:pt x="3767614" y="359569"/>
                    <a:pt x="3767614" y="359569"/>
                  </a:cubicBezTo>
                  <a:cubicBezTo>
                    <a:pt x="3767614" y="359569"/>
                    <a:pt x="3767614" y="361474"/>
                    <a:pt x="3766661" y="364331"/>
                  </a:cubicBezTo>
                  <a:cubicBezTo>
                    <a:pt x="3765709" y="363379"/>
                    <a:pt x="3765709" y="361474"/>
                    <a:pt x="3764756" y="360521"/>
                  </a:cubicBezTo>
                  <a:cubicBezTo>
                    <a:pt x="3764756" y="359569"/>
                    <a:pt x="3764756" y="358616"/>
                    <a:pt x="3764756" y="357664"/>
                  </a:cubicBezTo>
                  <a:cubicBezTo>
                    <a:pt x="3764756" y="355759"/>
                    <a:pt x="3765709" y="353854"/>
                    <a:pt x="3765709" y="351949"/>
                  </a:cubicBezTo>
                  <a:cubicBezTo>
                    <a:pt x="3767614" y="358616"/>
                    <a:pt x="3768566" y="364331"/>
                    <a:pt x="3769519" y="370046"/>
                  </a:cubicBezTo>
                  <a:close/>
                  <a:moveTo>
                    <a:pt x="3753326" y="250031"/>
                  </a:moveTo>
                  <a:cubicBezTo>
                    <a:pt x="3754279" y="245269"/>
                    <a:pt x="3754279" y="241459"/>
                    <a:pt x="3755231" y="236696"/>
                  </a:cubicBezTo>
                  <a:cubicBezTo>
                    <a:pt x="3755231" y="235744"/>
                    <a:pt x="3755231" y="233839"/>
                    <a:pt x="3756184" y="232886"/>
                  </a:cubicBezTo>
                  <a:cubicBezTo>
                    <a:pt x="3757136" y="231934"/>
                    <a:pt x="3757136" y="230981"/>
                    <a:pt x="3758089" y="230029"/>
                  </a:cubicBezTo>
                  <a:cubicBezTo>
                    <a:pt x="3759041" y="232886"/>
                    <a:pt x="3759041" y="234791"/>
                    <a:pt x="3759994" y="237649"/>
                  </a:cubicBezTo>
                  <a:cubicBezTo>
                    <a:pt x="3762851" y="250984"/>
                    <a:pt x="3766661" y="266224"/>
                    <a:pt x="3769519" y="281464"/>
                  </a:cubicBezTo>
                  <a:cubicBezTo>
                    <a:pt x="3768566" y="284321"/>
                    <a:pt x="3768566" y="287179"/>
                    <a:pt x="3767614" y="290036"/>
                  </a:cubicBezTo>
                  <a:cubicBezTo>
                    <a:pt x="3767614" y="290036"/>
                    <a:pt x="3767614" y="290036"/>
                    <a:pt x="3767614" y="290989"/>
                  </a:cubicBezTo>
                  <a:cubicBezTo>
                    <a:pt x="3762851" y="280511"/>
                    <a:pt x="3757136" y="270986"/>
                    <a:pt x="3752374" y="261461"/>
                  </a:cubicBezTo>
                  <a:cubicBezTo>
                    <a:pt x="3752374" y="258604"/>
                    <a:pt x="3752374" y="253841"/>
                    <a:pt x="3753326" y="250031"/>
                  </a:cubicBezTo>
                  <a:close/>
                  <a:moveTo>
                    <a:pt x="3748564" y="296704"/>
                  </a:moveTo>
                  <a:cubicBezTo>
                    <a:pt x="3748564" y="296704"/>
                    <a:pt x="3748564" y="296704"/>
                    <a:pt x="3748564" y="296704"/>
                  </a:cubicBezTo>
                  <a:cubicBezTo>
                    <a:pt x="3751421" y="301466"/>
                    <a:pt x="3753326" y="307181"/>
                    <a:pt x="3756184" y="313849"/>
                  </a:cubicBezTo>
                  <a:cubicBezTo>
                    <a:pt x="3756184" y="314801"/>
                    <a:pt x="3757136" y="315754"/>
                    <a:pt x="3757136" y="316706"/>
                  </a:cubicBezTo>
                  <a:cubicBezTo>
                    <a:pt x="3758089" y="318611"/>
                    <a:pt x="3758089" y="321469"/>
                    <a:pt x="3759041" y="323374"/>
                  </a:cubicBezTo>
                  <a:cubicBezTo>
                    <a:pt x="3758089" y="325279"/>
                    <a:pt x="3758089" y="328136"/>
                    <a:pt x="3757136" y="330041"/>
                  </a:cubicBezTo>
                  <a:cubicBezTo>
                    <a:pt x="3756184" y="333851"/>
                    <a:pt x="3755231" y="337661"/>
                    <a:pt x="3754279" y="341471"/>
                  </a:cubicBezTo>
                  <a:cubicBezTo>
                    <a:pt x="3753326" y="339566"/>
                    <a:pt x="3751421" y="337661"/>
                    <a:pt x="3750469" y="335756"/>
                  </a:cubicBezTo>
                  <a:cubicBezTo>
                    <a:pt x="3749516" y="333851"/>
                    <a:pt x="3748564" y="332899"/>
                    <a:pt x="3747611" y="331946"/>
                  </a:cubicBezTo>
                  <a:cubicBezTo>
                    <a:pt x="3748564" y="320516"/>
                    <a:pt x="3748564" y="308134"/>
                    <a:pt x="3748564" y="296704"/>
                  </a:cubicBezTo>
                  <a:close/>
                  <a:moveTo>
                    <a:pt x="3738086" y="273844"/>
                  </a:moveTo>
                  <a:cubicBezTo>
                    <a:pt x="3738086" y="273844"/>
                    <a:pt x="3738086" y="273844"/>
                    <a:pt x="3738086" y="273844"/>
                  </a:cubicBezTo>
                  <a:cubicBezTo>
                    <a:pt x="3738086" y="274796"/>
                    <a:pt x="3738086" y="274796"/>
                    <a:pt x="3738086" y="274796"/>
                  </a:cubicBezTo>
                  <a:cubicBezTo>
                    <a:pt x="3738086" y="273844"/>
                    <a:pt x="3738086" y="273844"/>
                    <a:pt x="3738086" y="273844"/>
                  </a:cubicBezTo>
                  <a:close/>
                  <a:moveTo>
                    <a:pt x="3689509" y="326231"/>
                  </a:moveTo>
                  <a:cubicBezTo>
                    <a:pt x="3688556" y="328136"/>
                    <a:pt x="3687604" y="330041"/>
                    <a:pt x="3686651" y="331946"/>
                  </a:cubicBezTo>
                  <a:cubicBezTo>
                    <a:pt x="3686651" y="331946"/>
                    <a:pt x="3686651" y="330994"/>
                    <a:pt x="3685699" y="330994"/>
                  </a:cubicBezTo>
                  <a:cubicBezTo>
                    <a:pt x="3685699" y="328136"/>
                    <a:pt x="3685699" y="325279"/>
                    <a:pt x="3685699" y="322421"/>
                  </a:cubicBezTo>
                  <a:cubicBezTo>
                    <a:pt x="3685699" y="319564"/>
                    <a:pt x="3685699" y="316706"/>
                    <a:pt x="3685699" y="313849"/>
                  </a:cubicBezTo>
                  <a:cubicBezTo>
                    <a:pt x="3686651" y="316706"/>
                    <a:pt x="3688556" y="320516"/>
                    <a:pt x="3689509" y="325279"/>
                  </a:cubicBezTo>
                  <a:cubicBezTo>
                    <a:pt x="3689509" y="326231"/>
                    <a:pt x="3689509" y="326231"/>
                    <a:pt x="3689509" y="326231"/>
                  </a:cubicBezTo>
                  <a:close/>
                  <a:moveTo>
                    <a:pt x="3716179" y="211931"/>
                  </a:moveTo>
                  <a:cubicBezTo>
                    <a:pt x="3718084" y="214789"/>
                    <a:pt x="3719036" y="218599"/>
                    <a:pt x="3720941" y="221456"/>
                  </a:cubicBezTo>
                  <a:cubicBezTo>
                    <a:pt x="3719989" y="224314"/>
                    <a:pt x="3719989" y="227171"/>
                    <a:pt x="3719036" y="230029"/>
                  </a:cubicBezTo>
                  <a:cubicBezTo>
                    <a:pt x="3719036" y="230981"/>
                    <a:pt x="3719036" y="232886"/>
                    <a:pt x="3718084" y="233839"/>
                  </a:cubicBezTo>
                  <a:cubicBezTo>
                    <a:pt x="3715226" y="230029"/>
                    <a:pt x="3713321" y="228124"/>
                    <a:pt x="3713321" y="228124"/>
                  </a:cubicBezTo>
                  <a:cubicBezTo>
                    <a:pt x="3713321" y="228124"/>
                    <a:pt x="3715226" y="230981"/>
                    <a:pt x="3717131" y="235744"/>
                  </a:cubicBezTo>
                  <a:cubicBezTo>
                    <a:pt x="3716179" y="241459"/>
                    <a:pt x="3715226" y="247174"/>
                    <a:pt x="3714274" y="253841"/>
                  </a:cubicBezTo>
                  <a:cubicBezTo>
                    <a:pt x="3714274" y="252889"/>
                    <a:pt x="3714274" y="251936"/>
                    <a:pt x="3714274" y="250984"/>
                  </a:cubicBezTo>
                  <a:cubicBezTo>
                    <a:pt x="3714274" y="246221"/>
                    <a:pt x="3713321" y="242411"/>
                    <a:pt x="3713321" y="238601"/>
                  </a:cubicBezTo>
                  <a:cubicBezTo>
                    <a:pt x="3713321" y="234791"/>
                    <a:pt x="3713321" y="230981"/>
                    <a:pt x="3713321" y="227171"/>
                  </a:cubicBezTo>
                  <a:cubicBezTo>
                    <a:pt x="3713321" y="219551"/>
                    <a:pt x="3712369" y="213836"/>
                    <a:pt x="3712369" y="208121"/>
                  </a:cubicBezTo>
                  <a:cubicBezTo>
                    <a:pt x="3712369" y="207169"/>
                    <a:pt x="3712369" y="206216"/>
                    <a:pt x="3712369" y="205264"/>
                  </a:cubicBezTo>
                  <a:cubicBezTo>
                    <a:pt x="3713321" y="207169"/>
                    <a:pt x="3714274" y="209074"/>
                    <a:pt x="3716179" y="211931"/>
                  </a:cubicBezTo>
                  <a:close/>
                  <a:moveTo>
                    <a:pt x="3679984" y="236696"/>
                  </a:moveTo>
                  <a:cubicBezTo>
                    <a:pt x="3681889" y="222409"/>
                    <a:pt x="3683794" y="209074"/>
                    <a:pt x="3684746" y="196691"/>
                  </a:cubicBezTo>
                  <a:cubicBezTo>
                    <a:pt x="3685699" y="185261"/>
                    <a:pt x="3687604" y="174784"/>
                    <a:pt x="3687604" y="166211"/>
                  </a:cubicBezTo>
                  <a:cubicBezTo>
                    <a:pt x="3687604" y="161449"/>
                    <a:pt x="3688556" y="157639"/>
                    <a:pt x="3688556" y="154781"/>
                  </a:cubicBezTo>
                  <a:cubicBezTo>
                    <a:pt x="3690461" y="159544"/>
                    <a:pt x="3694271" y="168116"/>
                    <a:pt x="3699034" y="178594"/>
                  </a:cubicBezTo>
                  <a:cubicBezTo>
                    <a:pt x="3701891" y="184309"/>
                    <a:pt x="3704749" y="191929"/>
                    <a:pt x="3708559" y="199549"/>
                  </a:cubicBezTo>
                  <a:cubicBezTo>
                    <a:pt x="3708559" y="201454"/>
                    <a:pt x="3707606" y="204311"/>
                    <a:pt x="3707606" y="207169"/>
                  </a:cubicBezTo>
                  <a:cubicBezTo>
                    <a:pt x="3706654" y="211931"/>
                    <a:pt x="3705701" y="218599"/>
                    <a:pt x="3704749" y="226219"/>
                  </a:cubicBezTo>
                  <a:cubicBezTo>
                    <a:pt x="3703796" y="230029"/>
                    <a:pt x="3703796" y="233839"/>
                    <a:pt x="3702844" y="237649"/>
                  </a:cubicBezTo>
                  <a:cubicBezTo>
                    <a:pt x="3702844" y="241459"/>
                    <a:pt x="3701891" y="246221"/>
                    <a:pt x="3701891" y="250984"/>
                  </a:cubicBezTo>
                  <a:cubicBezTo>
                    <a:pt x="3700939" y="259556"/>
                    <a:pt x="3700939" y="270034"/>
                    <a:pt x="3700939" y="280511"/>
                  </a:cubicBezTo>
                  <a:cubicBezTo>
                    <a:pt x="3700939" y="287179"/>
                    <a:pt x="3700939" y="293846"/>
                    <a:pt x="3700939" y="300514"/>
                  </a:cubicBezTo>
                  <a:cubicBezTo>
                    <a:pt x="3699034" y="293846"/>
                    <a:pt x="3697129" y="290036"/>
                    <a:pt x="3697129" y="290036"/>
                  </a:cubicBezTo>
                  <a:cubicBezTo>
                    <a:pt x="3697129" y="290036"/>
                    <a:pt x="3698081" y="296704"/>
                    <a:pt x="3699034" y="308134"/>
                  </a:cubicBezTo>
                  <a:cubicBezTo>
                    <a:pt x="3696176" y="312896"/>
                    <a:pt x="3693319" y="317659"/>
                    <a:pt x="3690461" y="322421"/>
                  </a:cubicBezTo>
                  <a:cubicBezTo>
                    <a:pt x="3687604" y="317659"/>
                    <a:pt x="3685699" y="313849"/>
                    <a:pt x="3683794" y="310991"/>
                  </a:cubicBezTo>
                  <a:cubicBezTo>
                    <a:pt x="3683794" y="305276"/>
                    <a:pt x="3683794" y="302419"/>
                    <a:pt x="3683794" y="302419"/>
                  </a:cubicBezTo>
                  <a:cubicBezTo>
                    <a:pt x="3683794" y="302419"/>
                    <a:pt x="3683794" y="304324"/>
                    <a:pt x="3682841" y="308134"/>
                  </a:cubicBezTo>
                  <a:cubicBezTo>
                    <a:pt x="3680936" y="304324"/>
                    <a:pt x="3679031" y="302419"/>
                    <a:pt x="3679031" y="302419"/>
                  </a:cubicBezTo>
                  <a:cubicBezTo>
                    <a:pt x="3679031" y="302419"/>
                    <a:pt x="3679984" y="305276"/>
                    <a:pt x="3681889" y="310991"/>
                  </a:cubicBezTo>
                  <a:cubicBezTo>
                    <a:pt x="3680936" y="313849"/>
                    <a:pt x="3680936" y="318611"/>
                    <a:pt x="3679984" y="323374"/>
                  </a:cubicBezTo>
                  <a:cubicBezTo>
                    <a:pt x="3677126" y="317659"/>
                    <a:pt x="3675221" y="311944"/>
                    <a:pt x="3672364" y="307181"/>
                  </a:cubicBezTo>
                  <a:cubicBezTo>
                    <a:pt x="3674269" y="300514"/>
                    <a:pt x="3676174" y="294799"/>
                    <a:pt x="3677126" y="289084"/>
                  </a:cubicBezTo>
                  <a:cubicBezTo>
                    <a:pt x="3679031" y="283369"/>
                    <a:pt x="3680936" y="277654"/>
                    <a:pt x="3681889" y="272891"/>
                  </a:cubicBezTo>
                  <a:cubicBezTo>
                    <a:pt x="3683794" y="268129"/>
                    <a:pt x="3685699" y="264319"/>
                    <a:pt x="3686651" y="260509"/>
                  </a:cubicBezTo>
                  <a:cubicBezTo>
                    <a:pt x="3690461" y="253841"/>
                    <a:pt x="3692366" y="250031"/>
                    <a:pt x="3692366" y="250031"/>
                  </a:cubicBezTo>
                  <a:cubicBezTo>
                    <a:pt x="3692366" y="250031"/>
                    <a:pt x="3689509" y="252889"/>
                    <a:pt x="3683794" y="258604"/>
                  </a:cubicBezTo>
                  <a:cubicBezTo>
                    <a:pt x="3680936" y="261461"/>
                    <a:pt x="3678079" y="265271"/>
                    <a:pt x="3675221" y="270034"/>
                  </a:cubicBezTo>
                  <a:cubicBezTo>
                    <a:pt x="3674269" y="271939"/>
                    <a:pt x="3673316" y="273844"/>
                    <a:pt x="3671411" y="275749"/>
                  </a:cubicBezTo>
                  <a:cubicBezTo>
                    <a:pt x="3677126" y="261461"/>
                    <a:pt x="3679031" y="248126"/>
                    <a:pt x="3679984" y="236696"/>
                  </a:cubicBezTo>
                  <a:close/>
                  <a:moveTo>
                    <a:pt x="3678079" y="342424"/>
                  </a:moveTo>
                  <a:cubicBezTo>
                    <a:pt x="3678079" y="344329"/>
                    <a:pt x="3677126" y="346234"/>
                    <a:pt x="3677126" y="349091"/>
                  </a:cubicBezTo>
                  <a:cubicBezTo>
                    <a:pt x="3677126" y="347186"/>
                    <a:pt x="3676174" y="345281"/>
                    <a:pt x="3676174" y="343376"/>
                  </a:cubicBezTo>
                  <a:cubicBezTo>
                    <a:pt x="3675221" y="340519"/>
                    <a:pt x="3675221" y="337661"/>
                    <a:pt x="3674269" y="335756"/>
                  </a:cubicBezTo>
                  <a:cubicBezTo>
                    <a:pt x="3675221" y="337661"/>
                    <a:pt x="3676174" y="340519"/>
                    <a:pt x="3678079" y="342424"/>
                  </a:cubicBezTo>
                  <a:close/>
                  <a:moveTo>
                    <a:pt x="3664744" y="355759"/>
                  </a:moveTo>
                  <a:cubicBezTo>
                    <a:pt x="3664744" y="357664"/>
                    <a:pt x="3664744" y="360521"/>
                    <a:pt x="3664744" y="362426"/>
                  </a:cubicBezTo>
                  <a:cubicBezTo>
                    <a:pt x="3664744" y="365284"/>
                    <a:pt x="3663791" y="368141"/>
                    <a:pt x="3663791" y="371951"/>
                  </a:cubicBezTo>
                  <a:cubicBezTo>
                    <a:pt x="3663791" y="371951"/>
                    <a:pt x="3663791" y="371951"/>
                    <a:pt x="3663791" y="371951"/>
                  </a:cubicBezTo>
                  <a:cubicBezTo>
                    <a:pt x="3663791" y="370046"/>
                    <a:pt x="3662839" y="368141"/>
                    <a:pt x="3662839" y="367189"/>
                  </a:cubicBezTo>
                  <a:cubicBezTo>
                    <a:pt x="3662839" y="367189"/>
                    <a:pt x="3662839" y="367189"/>
                    <a:pt x="3662839" y="366236"/>
                  </a:cubicBezTo>
                  <a:cubicBezTo>
                    <a:pt x="3663791" y="363379"/>
                    <a:pt x="3664744" y="359569"/>
                    <a:pt x="3664744" y="355759"/>
                  </a:cubicBezTo>
                  <a:close/>
                  <a:moveTo>
                    <a:pt x="3603784" y="369094"/>
                  </a:moveTo>
                  <a:cubicBezTo>
                    <a:pt x="3603784" y="367189"/>
                    <a:pt x="3602831" y="365284"/>
                    <a:pt x="3602831" y="363379"/>
                  </a:cubicBezTo>
                  <a:cubicBezTo>
                    <a:pt x="3603784" y="359569"/>
                    <a:pt x="3604736" y="355759"/>
                    <a:pt x="3605689" y="352901"/>
                  </a:cubicBezTo>
                  <a:cubicBezTo>
                    <a:pt x="3605689" y="351949"/>
                    <a:pt x="3606641" y="350996"/>
                    <a:pt x="3606641" y="350044"/>
                  </a:cubicBezTo>
                  <a:cubicBezTo>
                    <a:pt x="3606641" y="350996"/>
                    <a:pt x="3607594" y="351949"/>
                    <a:pt x="3607594" y="352901"/>
                  </a:cubicBezTo>
                  <a:lnTo>
                    <a:pt x="3607594" y="353854"/>
                  </a:lnTo>
                  <a:cubicBezTo>
                    <a:pt x="3605689" y="358616"/>
                    <a:pt x="3604736" y="364331"/>
                    <a:pt x="3603784" y="369094"/>
                  </a:cubicBezTo>
                  <a:close/>
                  <a:moveTo>
                    <a:pt x="3612356" y="329089"/>
                  </a:moveTo>
                  <a:cubicBezTo>
                    <a:pt x="3612356" y="329089"/>
                    <a:pt x="3611404" y="328136"/>
                    <a:pt x="3611404" y="327184"/>
                  </a:cubicBezTo>
                  <a:cubicBezTo>
                    <a:pt x="3611404" y="325279"/>
                    <a:pt x="3611404" y="323374"/>
                    <a:pt x="3610451" y="321469"/>
                  </a:cubicBezTo>
                  <a:cubicBezTo>
                    <a:pt x="3611404" y="322421"/>
                    <a:pt x="3612356" y="323374"/>
                    <a:pt x="3613309" y="324326"/>
                  </a:cubicBezTo>
                  <a:cubicBezTo>
                    <a:pt x="3613309" y="326231"/>
                    <a:pt x="3612356" y="327184"/>
                    <a:pt x="3612356" y="329089"/>
                  </a:cubicBezTo>
                  <a:close/>
                  <a:moveTo>
                    <a:pt x="3633311" y="366236"/>
                  </a:moveTo>
                  <a:cubicBezTo>
                    <a:pt x="3632359" y="363379"/>
                    <a:pt x="3630454" y="361474"/>
                    <a:pt x="3629501" y="358616"/>
                  </a:cubicBezTo>
                  <a:cubicBezTo>
                    <a:pt x="3629501" y="357664"/>
                    <a:pt x="3629501" y="355759"/>
                    <a:pt x="3629501" y="354806"/>
                  </a:cubicBezTo>
                  <a:cubicBezTo>
                    <a:pt x="3631406" y="357664"/>
                    <a:pt x="3632359" y="361474"/>
                    <a:pt x="3633311" y="366236"/>
                  </a:cubicBezTo>
                  <a:cubicBezTo>
                    <a:pt x="3633311" y="366236"/>
                    <a:pt x="3634264" y="366236"/>
                    <a:pt x="3633311" y="366236"/>
                  </a:cubicBezTo>
                  <a:cubicBezTo>
                    <a:pt x="3634264" y="366236"/>
                    <a:pt x="3633311" y="366236"/>
                    <a:pt x="3633311" y="366236"/>
                  </a:cubicBezTo>
                  <a:close/>
                  <a:moveTo>
                    <a:pt x="3632359" y="331946"/>
                  </a:moveTo>
                  <a:cubicBezTo>
                    <a:pt x="3633311" y="336709"/>
                    <a:pt x="3634264" y="342424"/>
                    <a:pt x="3635216" y="348139"/>
                  </a:cubicBezTo>
                  <a:cubicBezTo>
                    <a:pt x="3634264" y="346234"/>
                    <a:pt x="3632359" y="343376"/>
                    <a:pt x="3631406" y="341471"/>
                  </a:cubicBezTo>
                  <a:cubicBezTo>
                    <a:pt x="3631406" y="337661"/>
                    <a:pt x="3631406" y="334804"/>
                    <a:pt x="3632359" y="331946"/>
                  </a:cubicBezTo>
                  <a:close/>
                  <a:moveTo>
                    <a:pt x="3618071" y="270034"/>
                  </a:moveTo>
                  <a:cubicBezTo>
                    <a:pt x="3621881" y="261461"/>
                    <a:pt x="3624739" y="252889"/>
                    <a:pt x="3628549" y="246221"/>
                  </a:cubicBezTo>
                  <a:cubicBezTo>
                    <a:pt x="3629501" y="244316"/>
                    <a:pt x="3629501" y="243364"/>
                    <a:pt x="3630454" y="242411"/>
                  </a:cubicBezTo>
                  <a:cubicBezTo>
                    <a:pt x="3629501" y="249079"/>
                    <a:pt x="3627596" y="256699"/>
                    <a:pt x="3625691" y="265271"/>
                  </a:cubicBezTo>
                  <a:cubicBezTo>
                    <a:pt x="3623786" y="267176"/>
                    <a:pt x="3620929" y="269081"/>
                    <a:pt x="3618071" y="271939"/>
                  </a:cubicBezTo>
                  <a:cubicBezTo>
                    <a:pt x="3618071" y="270986"/>
                    <a:pt x="3618071" y="270034"/>
                    <a:pt x="3618071" y="270034"/>
                  </a:cubicBezTo>
                  <a:close/>
                  <a:moveTo>
                    <a:pt x="3601879" y="310039"/>
                  </a:moveTo>
                  <a:cubicBezTo>
                    <a:pt x="3603784" y="306229"/>
                    <a:pt x="3604736" y="302419"/>
                    <a:pt x="3606641" y="298609"/>
                  </a:cubicBezTo>
                  <a:cubicBezTo>
                    <a:pt x="3609499" y="291941"/>
                    <a:pt x="3612356" y="285274"/>
                    <a:pt x="3615214" y="278606"/>
                  </a:cubicBezTo>
                  <a:cubicBezTo>
                    <a:pt x="3617119" y="276701"/>
                    <a:pt x="3619024" y="273844"/>
                    <a:pt x="3619976" y="271939"/>
                  </a:cubicBezTo>
                  <a:cubicBezTo>
                    <a:pt x="3621881" y="270034"/>
                    <a:pt x="3623786" y="268129"/>
                    <a:pt x="3625691" y="266224"/>
                  </a:cubicBezTo>
                  <a:cubicBezTo>
                    <a:pt x="3625691" y="268129"/>
                    <a:pt x="3624739" y="269081"/>
                    <a:pt x="3624739" y="270986"/>
                  </a:cubicBezTo>
                  <a:cubicBezTo>
                    <a:pt x="3621881" y="282416"/>
                    <a:pt x="3619976" y="295751"/>
                    <a:pt x="3617119" y="309086"/>
                  </a:cubicBezTo>
                  <a:cubicBezTo>
                    <a:pt x="3616166" y="312896"/>
                    <a:pt x="3615214" y="317659"/>
                    <a:pt x="3614261" y="322421"/>
                  </a:cubicBezTo>
                  <a:cubicBezTo>
                    <a:pt x="3613309" y="321469"/>
                    <a:pt x="3612356" y="320516"/>
                    <a:pt x="3611404" y="320516"/>
                  </a:cubicBezTo>
                  <a:cubicBezTo>
                    <a:pt x="3610451" y="312896"/>
                    <a:pt x="3610451" y="306229"/>
                    <a:pt x="3609499" y="298609"/>
                  </a:cubicBezTo>
                  <a:cubicBezTo>
                    <a:pt x="3609499" y="305276"/>
                    <a:pt x="3608546" y="311944"/>
                    <a:pt x="3608546" y="318611"/>
                  </a:cubicBezTo>
                  <a:cubicBezTo>
                    <a:pt x="3607594" y="318611"/>
                    <a:pt x="3606641" y="317659"/>
                    <a:pt x="3606641" y="317659"/>
                  </a:cubicBezTo>
                  <a:cubicBezTo>
                    <a:pt x="3607594" y="318611"/>
                    <a:pt x="3608546" y="318611"/>
                    <a:pt x="3608546" y="319564"/>
                  </a:cubicBezTo>
                  <a:cubicBezTo>
                    <a:pt x="3608546" y="320516"/>
                    <a:pt x="3608546" y="321469"/>
                    <a:pt x="3608546" y="322421"/>
                  </a:cubicBezTo>
                  <a:cubicBezTo>
                    <a:pt x="3606641" y="318611"/>
                    <a:pt x="3604736" y="315754"/>
                    <a:pt x="3602831" y="312896"/>
                  </a:cubicBezTo>
                  <a:cubicBezTo>
                    <a:pt x="3601879" y="310991"/>
                    <a:pt x="3601879" y="310039"/>
                    <a:pt x="3601879" y="310039"/>
                  </a:cubicBezTo>
                  <a:close/>
                  <a:moveTo>
                    <a:pt x="3600926" y="335756"/>
                  </a:moveTo>
                  <a:cubicBezTo>
                    <a:pt x="3601879" y="339566"/>
                    <a:pt x="3603784" y="342424"/>
                    <a:pt x="3604736" y="346234"/>
                  </a:cubicBezTo>
                  <a:cubicBezTo>
                    <a:pt x="3603784" y="348139"/>
                    <a:pt x="3602831" y="350044"/>
                    <a:pt x="3601879" y="351949"/>
                  </a:cubicBezTo>
                  <a:cubicBezTo>
                    <a:pt x="3601879" y="351949"/>
                    <a:pt x="3601879" y="352901"/>
                    <a:pt x="3600926" y="352901"/>
                  </a:cubicBezTo>
                  <a:cubicBezTo>
                    <a:pt x="3600926" y="350044"/>
                    <a:pt x="3599974" y="348139"/>
                    <a:pt x="3599974" y="345281"/>
                  </a:cubicBezTo>
                  <a:cubicBezTo>
                    <a:pt x="3599974" y="342424"/>
                    <a:pt x="3600926" y="338614"/>
                    <a:pt x="3600926" y="335756"/>
                  </a:cubicBezTo>
                  <a:close/>
                  <a:moveTo>
                    <a:pt x="3556159" y="342424"/>
                  </a:moveTo>
                  <a:cubicBezTo>
                    <a:pt x="3556159" y="335756"/>
                    <a:pt x="3557111" y="330041"/>
                    <a:pt x="3557111" y="324326"/>
                  </a:cubicBezTo>
                  <a:cubicBezTo>
                    <a:pt x="3557111" y="325279"/>
                    <a:pt x="3558064" y="327184"/>
                    <a:pt x="3558064" y="328136"/>
                  </a:cubicBezTo>
                  <a:cubicBezTo>
                    <a:pt x="3558064" y="330041"/>
                    <a:pt x="3559016" y="331946"/>
                    <a:pt x="3559016" y="333851"/>
                  </a:cubicBezTo>
                  <a:cubicBezTo>
                    <a:pt x="3559016" y="333851"/>
                    <a:pt x="3559016" y="334804"/>
                    <a:pt x="3559016" y="334804"/>
                  </a:cubicBezTo>
                  <a:cubicBezTo>
                    <a:pt x="3558064" y="337661"/>
                    <a:pt x="3557111" y="339566"/>
                    <a:pt x="3556159" y="342424"/>
                  </a:cubicBezTo>
                  <a:close/>
                  <a:moveTo>
                    <a:pt x="3559969" y="279559"/>
                  </a:moveTo>
                  <a:cubicBezTo>
                    <a:pt x="3559016" y="277654"/>
                    <a:pt x="3559016" y="276701"/>
                    <a:pt x="3559016" y="274796"/>
                  </a:cubicBezTo>
                  <a:cubicBezTo>
                    <a:pt x="3559969" y="275749"/>
                    <a:pt x="3560921" y="275749"/>
                    <a:pt x="3561874" y="276701"/>
                  </a:cubicBezTo>
                  <a:cubicBezTo>
                    <a:pt x="3563779" y="277654"/>
                    <a:pt x="3564731" y="278606"/>
                    <a:pt x="3566636" y="280511"/>
                  </a:cubicBezTo>
                  <a:cubicBezTo>
                    <a:pt x="3565684" y="282416"/>
                    <a:pt x="3563779" y="284321"/>
                    <a:pt x="3562826" y="287179"/>
                  </a:cubicBezTo>
                  <a:cubicBezTo>
                    <a:pt x="3561874" y="285274"/>
                    <a:pt x="3560921" y="282416"/>
                    <a:pt x="3559969" y="279559"/>
                  </a:cubicBezTo>
                  <a:close/>
                  <a:moveTo>
                    <a:pt x="3571399" y="287179"/>
                  </a:moveTo>
                  <a:cubicBezTo>
                    <a:pt x="3571399" y="294799"/>
                    <a:pt x="3571399" y="303371"/>
                    <a:pt x="3571399" y="311944"/>
                  </a:cubicBezTo>
                  <a:cubicBezTo>
                    <a:pt x="3570446" y="312896"/>
                    <a:pt x="3570446" y="313849"/>
                    <a:pt x="3569494" y="314801"/>
                  </a:cubicBezTo>
                  <a:cubicBezTo>
                    <a:pt x="3567589" y="307181"/>
                    <a:pt x="3565684" y="299561"/>
                    <a:pt x="3562826" y="292894"/>
                  </a:cubicBezTo>
                  <a:cubicBezTo>
                    <a:pt x="3563779" y="289084"/>
                    <a:pt x="3565684" y="285274"/>
                    <a:pt x="3566636" y="282416"/>
                  </a:cubicBezTo>
                  <a:cubicBezTo>
                    <a:pt x="3568541" y="283369"/>
                    <a:pt x="3570446" y="284321"/>
                    <a:pt x="3571399" y="287179"/>
                  </a:cubicBezTo>
                  <a:cubicBezTo>
                    <a:pt x="3571399" y="286226"/>
                    <a:pt x="3571399" y="286226"/>
                    <a:pt x="3571399" y="287179"/>
                  </a:cubicBezTo>
                  <a:close/>
                  <a:moveTo>
                    <a:pt x="3571399" y="281464"/>
                  </a:moveTo>
                  <a:cubicBezTo>
                    <a:pt x="3570446" y="280511"/>
                    <a:pt x="3569494" y="280511"/>
                    <a:pt x="3568541" y="279559"/>
                  </a:cubicBezTo>
                  <a:cubicBezTo>
                    <a:pt x="3568541" y="279559"/>
                    <a:pt x="3568541" y="279559"/>
                    <a:pt x="3568541" y="279559"/>
                  </a:cubicBezTo>
                  <a:cubicBezTo>
                    <a:pt x="3570446" y="276701"/>
                    <a:pt x="3571399" y="274796"/>
                    <a:pt x="3571399" y="273844"/>
                  </a:cubicBezTo>
                  <a:cubicBezTo>
                    <a:pt x="3571399" y="276701"/>
                    <a:pt x="3571399" y="279559"/>
                    <a:pt x="3571399" y="281464"/>
                  </a:cubicBezTo>
                  <a:close/>
                  <a:moveTo>
                    <a:pt x="3567589" y="250031"/>
                  </a:moveTo>
                  <a:cubicBezTo>
                    <a:pt x="3568541" y="254794"/>
                    <a:pt x="3569494" y="260509"/>
                    <a:pt x="3570446" y="265271"/>
                  </a:cubicBezTo>
                  <a:cubicBezTo>
                    <a:pt x="3570446" y="267176"/>
                    <a:pt x="3571399" y="270034"/>
                    <a:pt x="3571399" y="271939"/>
                  </a:cubicBezTo>
                  <a:cubicBezTo>
                    <a:pt x="3571399" y="271939"/>
                    <a:pt x="3571399" y="272891"/>
                    <a:pt x="3571399" y="272891"/>
                  </a:cubicBezTo>
                  <a:cubicBezTo>
                    <a:pt x="3571399" y="272891"/>
                    <a:pt x="3569494" y="274796"/>
                    <a:pt x="3567589" y="277654"/>
                  </a:cubicBezTo>
                  <a:cubicBezTo>
                    <a:pt x="3567589" y="277654"/>
                    <a:pt x="3567589" y="277654"/>
                    <a:pt x="3567589" y="277654"/>
                  </a:cubicBezTo>
                  <a:cubicBezTo>
                    <a:pt x="3565684" y="276701"/>
                    <a:pt x="3563779" y="274796"/>
                    <a:pt x="3561874" y="274796"/>
                  </a:cubicBezTo>
                  <a:cubicBezTo>
                    <a:pt x="3559969" y="273844"/>
                    <a:pt x="3559016" y="273844"/>
                    <a:pt x="3558064" y="272891"/>
                  </a:cubicBezTo>
                  <a:cubicBezTo>
                    <a:pt x="3557111" y="269081"/>
                    <a:pt x="3555206" y="264319"/>
                    <a:pt x="3554254" y="260509"/>
                  </a:cubicBezTo>
                  <a:cubicBezTo>
                    <a:pt x="3555206" y="259556"/>
                    <a:pt x="3555206" y="258604"/>
                    <a:pt x="3556159" y="257651"/>
                  </a:cubicBezTo>
                  <a:cubicBezTo>
                    <a:pt x="3559969" y="251936"/>
                    <a:pt x="3562826" y="247174"/>
                    <a:pt x="3566636" y="243364"/>
                  </a:cubicBezTo>
                  <a:cubicBezTo>
                    <a:pt x="3567589" y="246221"/>
                    <a:pt x="3567589" y="248126"/>
                    <a:pt x="3567589" y="250031"/>
                  </a:cubicBezTo>
                  <a:close/>
                  <a:moveTo>
                    <a:pt x="3561874" y="229076"/>
                  </a:moveTo>
                  <a:cubicBezTo>
                    <a:pt x="3561874" y="228124"/>
                    <a:pt x="3562826" y="228124"/>
                    <a:pt x="3562826" y="227171"/>
                  </a:cubicBezTo>
                  <a:cubicBezTo>
                    <a:pt x="3563779" y="230029"/>
                    <a:pt x="3563779" y="232886"/>
                    <a:pt x="3564731" y="235744"/>
                  </a:cubicBezTo>
                  <a:cubicBezTo>
                    <a:pt x="3564731" y="236696"/>
                    <a:pt x="3564731" y="237649"/>
                    <a:pt x="3565684" y="238601"/>
                  </a:cubicBezTo>
                  <a:cubicBezTo>
                    <a:pt x="3561874" y="241459"/>
                    <a:pt x="3557111" y="246221"/>
                    <a:pt x="3552349" y="251936"/>
                  </a:cubicBezTo>
                  <a:cubicBezTo>
                    <a:pt x="3552349" y="250031"/>
                    <a:pt x="3551396" y="248126"/>
                    <a:pt x="3551396" y="247174"/>
                  </a:cubicBezTo>
                  <a:cubicBezTo>
                    <a:pt x="3555206" y="241459"/>
                    <a:pt x="3558064" y="234791"/>
                    <a:pt x="3561874" y="229076"/>
                  </a:cubicBezTo>
                  <a:close/>
                  <a:moveTo>
                    <a:pt x="3551396" y="293846"/>
                  </a:moveTo>
                  <a:cubicBezTo>
                    <a:pt x="3552349" y="298609"/>
                    <a:pt x="3553301" y="303371"/>
                    <a:pt x="3554254" y="307181"/>
                  </a:cubicBezTo>
                  <a:cubicBezTo>
                    <a:pt x="3553301" y="311944"/>
                    <a:pt x="3551396" y="315754"/>
                    <a:pt x="3550444" y="321469"/>
                  </a:cubicBezTo>
                  <a:cubicBezTo>
                    <a:pt x="3549491" y="325279"/>
                    <a:pt x="3548539" y="329089"/>
                    <a:pt x="3547586" y="333851"/>
                  </a:cubicBezTo>
                  <a:cubicBezTo>
                    <a:pt x="3547586" y="332899"/>
                    <a:pt x="3546634" y="332899"/>
                    <a:pt x="3546634" y="331946"/>
                  </a:cubicBezTo>
                  <a:cubicBezTo>
                    <a:pt x="3545681" y="330041"/>
                    <a:pt x="3544729" y="329089"/>
                    <a:pt x="3543776" y="327184"/>
                  </a:cubicBezTo>
                  <a:cubicBezTo>
                    <a:pt x="3544729" y="319564"/>
                    <a:pt x="3544729" y="312896"/>
                    <a:pt x="3544729" y="306229"/>
                  </a:cubicBezTo>
                  <a:cubicBezTo>
                    <a:pt x="3545681" y="299561"/>
                    <a:pt x="3546634" y="292894"/>
                    <a:pt x="3547586" y="286226"/>
                  </a:cubicBezTo>
                  <a:cubicBezTo>
                    <a:pt x="3547586" y="283369"/>
                    <a:pt x="3548539" y="279559"/>
                    <a:pt x="3548539" y="276701"/>
                  </a:cubicBezTo>
                  <a:cubicBezTo>
                    <a:pt x="3548539" y="282416"/>
                    <a:pt x="3550444" y="288131"/>
                    <a:pt x="3551396" y="293846"/>
                  </a:cubicBezTo>
                  <a:close/>
                  <a:moveTo>
                    <a:pt x="3543776" y="191929"/>
                  </a:moveTo>
                  <a:cubicBezTo>
                    <a:pt x="3545681" y="187166"/>
                    <a:pt x="3547586" y="183356"/>
                    <a:pt x="3549491" y="180499"/>
                  </a:cubicBezTo>
                  <a:cubicBezTo>
                    <a:pt x="3549491" y="181451"/>
                    <a:pt x="3549491" y="183356"/>
                    <a:pt x="3548539" y="185261"/>
                  </a:cubicBezTo>
                  <a:cubicBezTo>
                    <a:pt x="3547586" y="192881"/>
                    <a:pt x="3546634" y="201454"/>
                    <a:pt x="3544729" y="211931"/>
                  </a:cubicBezTo>
                  <a:cubicBezTo>
                    <a:pt x="3544729" y="213836"/>
                    <a:pt x="3543776" y="215741"/>
                    <a:pt x="3543776" y="217646"/>
                  </a:cubicBezTo>
                  <a:cubicBezTo>
                    <a:pt x="3541871" y="210026"/>
                    <a:pt x="3539966" y="204311"/>
                    <a:pt x="3539014" y="200501"/>
                  </a:cubicBezTo>
                  <a:cubicBezTo>
                    <a:pt x="3540919" y="196691"/>
                    <a:pt x="3541871" y="194786"/>
                    <a:pt x="3543776" y="191929"/>
                  </a:cubicBezTo>
                  <a:close/>
                  <a:moveTo>
                    <a:pt x="3530441" y="217646"/>
                  </a:moveTo>
                  <a:cubicBezTo>
                    <a:pt x="3533299" y="211931"/>
                    <a:pt x="3536156" y="206216"/>
                    <a:pt x="3539014" y="201454"/>
                  </a:cubicBezTo>
                  <a:cubicBezTo>
                    <a:pt x="3539014" y="205264"/>
                    <a:pt x="3539966" y="210979"/>
                    <a:pt x="3540919" y="217646"/>
                  </a:cubicBezTo>
                  <a:cubicBezTo>
                    <a:pt x="3540919" y="221456"/>
                    <a:pt x="3541871" y="226219"/>
                    <a:pt x="3542824" y="231934"/>
                  </a:cubicBezTo>
                  <a:cubicBezTo>
                    <a:pt x="3541871" y="234791"/>
                    <a:pt x="3541871" y="237649"/>
                    <a:pt x="3540919" y="240506"/>
                  </a:cubicBezTo>
                  <a:cubicBezTo>
                    <a:pt x="3537109" y="246221"/>
                    <a:pt x="3532346" y="252889"/>
                    <a:pt x="3528536" y="259556"/>
                  </a:cubicBezTo>
                  <a:cubicBezTo>
                    <a:pt x="3528536" y="258604"/>
                    <a:pt x="3528536" y="257651"/>
                    <a:pt x="3528536" y="257651"/>
                  </a:cubicBezTo>
                  <a:cubicBezTo>
                    <a:pt x="3528536" y="251936"/>
                    <a:pt x="3528536" y="246221"/>
                    <a:pt x="3527584" y="240506"/>
                  </a:cubicBezTo>
                  <a:cubicBezTo>
                    <a:pt x="3527584" y="236696"/>
                    <a:pt x="3526631" y="232886"/>
                    <a:pt x="3526631" y="229076"/>
                  </a:cubicBezTo>
                  <a:cubicBezTo>
                    <a:pt x="3527584" y="224314"/>
                    <a:pt x="3528536" y="220504"/>
                    <a:pt x="3530441" y="217646"/>
                  </a:cubicBezTo>
                  <a:close/>
                  <a:moveTo>
                    <a:pt x="3490436" y="321469"/>
                  </a:moveTo>
                  <a:cubicBezTo>
                    <a:pt x="3490436" y="320516"/>
                    <a:pt x="3490436" y="318611"/>
                    <a:pt x="3490436" y="317659"/>
                  </a:cubicBezTo>
                  <a:cubicBezTo>
                    <a:pt x="3490436" y="318611"/>
                    <a:pt x="3491389" y="319564"/>
                    <a:pt x="3491389" y="319564"/>
                  </a:cubicBezTo>
                  <a:cubicBezTo>
                    <a:pt x="3491389" y="320516"/>
                    <a:pt x="3491389" y="320516"/>
                    <a:pt x="3490436" y="321469"/>
                  </a:cubicBezTo>
                  <a:close/>
                  <a:moveTo>
                    <a:pt x="3514249" y="250984"/>
                  </a:moveTo>
                  <a:cubicBezTo>
                    <a:pt x="3515201" y="249079"/>
                    <a:pt x="3516154" y="247174"/>
                    <a:pt x="3516154" y="246221"/>
                  </a:cubicBezTo>
                  <a:cubicBezTo>
                    <a:pt x="3516154" y="250031"/>
                    <a:pt x="3516154" y="253841"/>
                    <a:pt x="3515201" y="257651"/>
                  </a:cubicBezTo>
                  <a:cubicBezTo>
                    <a:pt x="3515201" y="261461"/>
                    <a:pt x="3514249" y="266224"/>
                    <a:pt x="3514249" y="270986"/>
                  </a:cubicBezTo>
                  <a:cubicBezTo>
                    <a:pt x="3513296" y="267176"/>
                    <a:pt x="3511391" y="263366"/>
                    <a:pt x="3509486" y="259556"/>
                  </a:cubicBezTo>
                  <a:cubicBezTo>
                    <a:pt x="3512344" y="255746"/>
                    <a:pt x="3513296" y="252889"/>
                    <a:pt x="3514249" y="250984"/>
                  </a:cubicBezTo>
                  <a:close/>
                  <a:moveTo>
                    <a:pt x="3504724" y="271939"/>
                  </a:moveTo>
                  <a:cubicBezTo>
                    <a:pt x="3504724" y="272891"/>
                    <a:pt x="3505676" y="273844"/>
                    <a:pt x="3505676" y="274796"/>
                  </a:cubicBezTo>
                  <a:cubicBezTo>
                    <a:pt x="3506629" y="279559"/>
                    <a:pt x="3508534" y="283369"/>
                    <a:pt x="3509486" y="288131"/>
                  </a:cubicBezTo>
                  <a:cubicBezTo>
                    <a:pt x="3508534" y="290036"/>
                    <a:pt x="3507581" y="291941"/>
                    <a:pt x="3505676" y="293846"/>
                  </a:cubicBezTo>
                  <a:cubicBezTo>
                    <a:pt x="3505676" y="290036"/>
                    <a:pt x="3504724" y="286226"/>
                    <a:pt x="3504724" y="282416"/>
                  </a:cubicBezTo>
                  <a:cubicBezTo>
                    <a:pt x="3504724" y="279559"/>
                    <a:pt x="3504724" y="275749"/>
                    <a:pt x="3504724" y="271939"/>
                  </a:cubicBezTo>
                  <a:cubicBezTo>
                    <a:pt x="3504724" y="272891"/>
                    <a:pt x="3504724" y="272891"/>
                    <a:pt x="3504724" y="271939"/>
                  </a:cubicBezTo>
                  <a:close/>
                  <a:moveTo>
                    <a:pt x="3501866" y="398621"/>
                  </a:moveTo>
                  <a:cubicBezTo>
                    <a:pt x="3499961" y="389096"/>
                    <a:pt x="3497104" y="380524"/>
                    <a:pt x="3495199" y="371951"/>
                  </a:cubicBezTo>
                  <a:cubicBezTo>
                    <a:pt x="3495199" y="370999"/>
                    <a:pt x="3494246" y="370046"/>
                    <a:pt x="3494246" y="369094"/>
                  </a:cubicBezTo>
                  <a:cubicBezTo>
                    <a:pt x="3496151" y="365284"/>
                    <a:pt x="3498056" y="361474"/>
                    <a:pt x="3499961" y="357664"/>
                  </a:cubicBezTo>
                  <a:cubicBezTo>
                    <a:pt x="3500914" y="370999"/>
                    <a:pt x="3500914" y="384334"/>
                    <a:pt x="3501866" y="398621"/>
                  </a:cubicBezTo>
                  <a:close/>
                  <a:moveTo>
                    <a:pt x="3496151" y="290036"/>
                  </a:moveTo>
                  <a:cubicBezTo>
                    <a:pt x="3497104" y="288131"/>
                    <a:pt x="3498056" y="286226"/>
                    <a:pt x="3499009" y="284321"/>
                  </a:cubicBezTo>
                  <a:cubicBezTo>
                    <a:pt x="3499009" y="288131"/>
                    <a:pt x="3499009" y="291941"/>
                    <a:pt x="3499009" y="295751"/>
                  </a:cubicBezTo>
                  <a:cubicBezTo>
                    <a:pt x="3498056" y="293846"/>
                    <a:pt x="3497104" y="291941"/>
                    <a:pt x="3496151" y="290036"/>
                  </a:cubicBezTo>
                  <a:close/>
                  <a:moveTo>
                    <a:pt x="3496151" y="252889"/>
                  </a:moveTo>
                  <a:cubicBezTo>
                    <a:pt x="3496151" y="250984"/>
                    <a:pt x="3496151" y="249079"/>
                    <a:pt x="3496151" y="247174"/>
                  </a:cubicBezTo>
                  <a:cubicBezTo>
                    <a:pt x="3497104" y="250031"/>
                    <a:pt x="3498056" y="252889"/>
                    <a:pt x="3499009" y="254794"/>
                  </a:cubicBezTo>
                  <a:cubicBezTo>
                    <a:pt x="3498056" y="256699"/>
                    <a:pt x="3496151" y="258604"/>
                    <a:pt x="3495199" y="261461"/>
                  </a:cubicBezTo>
                  <a:cubicBezTo>
                    <a:pt x="3495199" y="258604"/>
                    <a:pt x="3496151" y="255746"/>
                    <a:pt x="3496151" y="252889"/>
                  </a:cubicBezTo>
                  <a:close/>
                  <a:moveTo>
                    <a:pt x="3481864" y="205264"/>
                  </a:moveTo>
                  <a:cubicBezTo>
                    <a:pt x="3484721" y="212884"/>
                    <a:pt x="3488531" y="220504"/>
                    <a:pt x="3491389" y="230029"/>
                  </a:cubicBezTo>
                  <a:cubicBezTo>
                    <a:pt x="3492341" y="233839"/>
                    <a:pt x="3494246" y="238601"/>
                    <a:pt x="3495199" y="243364"/>
                  </a:cubicBezTo>
                  <a:cubicBezTo>
                    <a:pt x="3494246" y="245269"/>
                    <a:pt x="3493294" y="248126"/>
                    <a:pt x="3492341" y="251936"/>
                  </a:cubicBezTo>
                  <a:cubicBezTo>
                    <a:pt x="3491389" y="256699"/>
                    <a:pt x="3489484" y="261461"/>
                    <a:pt x="3487579" y="268129"/>
                  </a:cubicBezTo>
                  <a:cubicBezTo>
                    <a:pt x="3487579" y="269081"/>
                    <a:pt x="3487579" y="269081"/>
                    <a:pt x="3486626" y="270034"/>
                  </a:cubicBezTo>
                  <a:cubicBezTo>
                    <a:pt x="3484721" y="265271"/>
                    <a:pt x="3481864" y="260509"/>
                    <a:pt x="3479959" y="255746"/>
                  </a:cubicBezTo>
                  <a:cubicBezTo>
                    <a:pt x="3479959" y="245269"/>
                    <a:pt x="3479959" y="235744"/>
                    <a:pt x="3479959" y="228124"/>
                  </a:cubicBezTo>
                  <a:cubicBezTo>
                    <a:pt x="3479959" y="221456"/>
                    <a:pt x="3479959" y="216694"/>
                    <a:pt x="3479959" y="213836"/>
                  </a:cubicBezTo>
                  <a:cubicBezTo>
                    <a:pt x="3480911" y="211931"/>
                    <a:pt x="3480911" y="208121"/>
                    <a:pt x="3481864" y="205264"/>
                  </a:cubicBezTo>
                  <a:close/>
                  <a:moveTo>
                    <a:pt x="3473291" y="241459"/>
                  </a:moveTo>
                  <a:cubicBezTo>
                    <a:pt x="3474244" y="239554"/>
                    <a:pt x="3474244" y="236696"/>
                    <a:pt x="3475196" y="234791"/>
                  </a:cubicBezTo>
                  <a:cubicBezTo>
                    <a:pt x="3474244" y="236696"/>
                    <a:pt x="3474244" y="239554"/>
                    <a:pt x="3473291" y="241459"/>
                  </a:cubicBezTo>
                  <a:cubicBezTo>
                    <a:pt x="3473291" y="242411"/>
                    <a:pt x="3473291" y="241459"/>
                    <a:pt x="3473291" y="241459"/>
                  </a:cubicBezTo>
                  <a:cubicBezTo>
                    <a:pt x="3473291" y="241459"/>
                    <a:pt x="3473291" y="241459"/>
                    <a:pt x="3473291" y="241459"/>
                  </a:cubicBezTo>
                  <a:close/>
                  <a:moveTo>
                    <a:pt x="3468529" y="260509"/>
                  </a:moveTo>
                  <a:cubicBezTo>
                    <a:pt x="3468529" y="261461"/>
                    <a:pt x="3469481" y="262414"/>
                    <a:pt x="3469481" y="263366"/>
                  </a:cubicBezTo>
                  <a:cubicBezTo>
                    <a:pt x="3469481" y="266224"/>
                    <a:pt x="3468529" y="268129"/>
                    <a:pt x="3468529" y="270986"/>
                  </a:cubicBezTo>
                  <a:cubicBezTo>
                    <a:pt x="3467576" y="279559"/>
                    <a:pt x="3466624" y="290036"/>
                    <a:pt x="3465671" y="300514"/>
                  </a:cubicBezTo>
                  <a:cubicBezTo>
                    <a:pt x="3464719" y="306229"/>
                    <a:pt x="3464719" y="311944"/>
                    <a:pt x="3464719" y="318611"/>
                  </a:cubicBezTo>
                  <a:cubicBezTo>
                    <a:pt x="3464719" y="319564"/>
                    <a:pt x="3463766" y="320516"/>
                    <a:pt x="3463766" y="321469"/>
                  </a:cubicBezTo>
                  <a:cubicBezTo>
                    <a:pt x="3462814" y="316706"/>
                    <a:pt x="3460909" y="311944"/>
                    <a:pt x="3459956" y="307181"/>
                  </a:cubicBezTo>
                  <a:cubicBezTo>
                    <a:pt x="3459956" y="307181"/>
                    <a:pt x="3459956" y="306229"/>
                    <a:pt x="3459956" y="306229"/>
                  </a:cubicBezTo>
                  <a:cubicBezTo>
                    <a:pt x="3459956" y="304324"/>
                    <a:pt x="3460909" y="302419"/>
                    <a:pt x="3460909" y="300514"/>
                  </a:cubicBezTo>
                  <a:cubicBezTo>
                    <a:pt x="3463766" y="287179"/>
                    <a:pt x="3466624" y="273844"/>
                    <a:pt x="3468529" y="260509"/>
                  </a:cubicBezTo>
                  <a:close/>
                  <a:moveTo>
                    <a:pt x="3451384" y="237649"/>
                  </a:moveTo>
                  <a:cubicBezTo>
                    <a:pt x="3451384" y="231934"/>
                    <a:pt x="3451384" y="227171"/>
                    <a:pt x="3451384" y="221456"/>
                  </a:cubicBezTo>
                  <a:cubicBezTo>
                    <a:pt x="3451384" y="221456"/>
                    <a:pt x="3451384" y="221456"/>
                    <a:pt x="3451384" y="222409"/>
                  </a:cubicBezTo>
                  <a:cubicBezTo>
                    <a:pt x="3453289" y="227171"/>
                    <a:pt x="3456146" y="231934"/>
                    <a:pt x="3458051" y="237649"/>
                  </a:cubicBezTo>
                  <a:cubicBezTo>
                    <a:pt x="3458051" y="237649"/>
                    <a:pt x="3458051" y="238601"/>
                    <a:pt x="3458051" y="238601"/>
                  </a:cubicBezTo>
                  <a:cubicBezTo>
                    <a:pt x="3455194" y="248126"/>
                    <a:pt x="3452336" y="257651"/>
                    <a:pt x="3450431" y="267176"/>
                  </a:cubicBezTo>
                  <a:cubicBezTo>
                    <a:pt x="3450431" y="267176"/>
                    <a:pt x="3450431" y="267176"/>
                    <a:pt x="3450431" y="267176"/>
                  </a:cubicBezTo>
                  <a:cubicBezTo>
                    <a:pt x="3451384" y="256699"/>
                    <a:pt x="3451384" y="247174"/>
                    <a:pt x="3451384" y="237649"/>
                  </a:cubicBezTo>
                  <a:close/>
                  <a:moveTo>
                    <a:pt x="3405664" y="273844"/>
                  </a:moveTo>
                  <a:cubicBezTo>
                    <a:pt x="3406616" y="268129"/>
                    <a:pt x="3406616" y="263366"/>
                    <a:pt x="3406616" y="258604"/>
                  </a:cubicBezTo>
                  <a:cubicBezTo>
                    <a:pt x="3406616" y="253841"/>
                    <a:pt x="3406616" y="249079"/>
                    <a:pt x="3406616" y="245269"/>
                  </a:cubicBezTo>
                  <a:cubicBezTo>
                    <a:pt x="3406616" y="247174"/>
                    <a:pt x="3407569" y="251936"/>
                    <a:pt x="3409474" y="259556"/>
                  </a:cubicBezTo>
                  <a:cubicBezTo>
                    <a:pt x="3409474" y="264319"/>
                    <a:pt x="3407569" y="269081"/>
                    <a:pt x="3405664" y="273844"/>
                  </a:cubicBezTo>
                  <a:close/>
                  <a:moveTo>
                    <a:pt x="3416141" y="335756"/>
                  </a:moveTo>
                  <a:cubicBezTo>
                    <a:pt x="3416141" y="341471"/>
                    <a:pt x="3416141" y="347186"/>
                    <a:pt x="3416141" y="353854"/>
                  </a:cubicBezTo>
                  <a:cubicBezTo>
                    <a:pt x="3416141" y="351949"/>
                    <a:pt x="3415189" y="350044"/>
                    <a:pt x="3415189" y="348139"/>
                  </a:cubicBezTo>
                  <a:cubicBezTo>
                    <a:pt x="3414236" y="340519"/>
                    <a:pt x="3414236" y="333851"/>
                    <a:pt x="3413284" y="328136"/>
                  </a:cubicBezTo>
                  <a:cubicBezTo>
                    <a:pt x="3413284" y="328136"/>
                    <a:pt x="3413284" y="328136"/>
                    <a:pt x="3413284" y="328136"/>
                  </a:cubicBezTo>
                  <a:cubicBezTo>
                    <a:pt x="3414236" y="325279"/>
                    <a:pt x="3415189" y="323374"/>
                    <a:pt x="3417094" y="320516"/>
                  </a:cubicBezTo>
                  <a:cubicBezTo>
                    <a:pt x="3417094" y="324326"/>
                    <a:pt x="3417094" y="329089"/>
                    <a:pt x="3416141" y="335756"/>
                  </a:cubicBezTo>
                  <a:close/>
                  <a:moveTo>
                    <a:pt x="3421856" y="320516"/>
                  </a:moveTo>
                  <a:cubicBezTo>
                    <a:pt x="3420904" y="324326"/>
                    <a:pt x="3420904" y="329089"/>
                    <a:pt x="3419951" y="332899"/>
                  </a:cubicBezTo>
                  <a:cubicBezTo>
                    <a:pt x="3418999" y="326231"/>
                    <a:pt x="3418999" y="320516"/>
                    <a:pt x="3418046" y="316706"/>
                  </a:cubicBezTo>
                  <a:cubicBezTo>
                    <a:pt x="3418999" y="314801"/>
                    <a:pt x="3419951" y="312896"/>
                    <a:pt x="3420904" y="310991"/>
                  </a:cubicBezTo>
                  <a:cubicBezTo>
                    <a:pt x="3420904" y="310039"/>
                    <a:pt x="3421856" y="309086"/>
                    <a:pt x="3421856" y="308134"/>
                  </a:cubicBezTo>
                  <a:cubicBezTo>
                    <a:pt x="3421856" y="310039"/>
                    <a:pt x="3422809" y="310991"/>
                    <a:pt x="3422809" y="312896"/>
                  </a:cubicBezTo>
                  <a:cubicBezTo>
                    <a:pt x="3422809" y="314801"/>
                    <a:pt x="3422809" y="317659"/>
                    <a:pt x="3421856" y="320516"/>
                  </a:cubicBezTo>
                  <a:close/>
                  <a:moveTo>
                    <a:pt x="3410426" y="139541"/>
                  </a:moveTo>
                  <a:cubicBezTo>
                    <a:pt x="3413284" y="145256"/>
                    <a:pt x="3417094" y="151924"/>
                    <a:pt x="3421856" y="161449"/>
                  </a:cubicBezTo>
                  <a:cubicBezTo>
                    <a:pt x="3424714" y="167164"/>
                    <a:pt x="3428524" y="173831"/>
                    <a:pt x="3433286" y="181451"/>
                  </a:cubicBezTo>
                  <a:cubicBezTo>
                    <a:pt x="3431381" y="187166"/>
                    <a:pt x="3430429" y="192881"/>
                    <a:pt x="3428524" y="198596"/>
                  </a:cubicBezTo>
                  <a:cubicBezTo>
                    <a:pt x="3427571" y="202406"/>
                    <a:pt x="3426619" y="206216"/>
                    <a:pt x="3425666" y="210026"/>
                  </a:cubicBezTo>
                  <a:cubicBezTo>
                    <a:pt x="3424714" y="205264"/>
                    <a:pt x="3423761" y="200501"/>
                    <a:pt x="3422809" y="195739"/>
                  </a:cubicBezTo>
                  <a:cubicBezTo>
                    <a:pt x="3419951" y="183356"/>
                    <a:pt x="3417094" y="171926"/>
                    <a:pt x="3415189" y="163354"/>
                  </a:cubicBezTo>
                  <a:cubicBezTo>
                    <a:pt x="3413284" y="154781"/>
                    <a:pt x="3411379" y="148114"/>
                    <a:pt x="3410426" y="143351"/>
                  </a:cubicBezTo>
                  <a:cubicBezTo>
                    <a:pt x="3409474" y="141446"/>
                    <a:pt x="3410426" y="140494"/>
                    <a:pt x="3410426" y="139541"/>
                  </a:cubicBezTo>
                  <a:close/>
                  <a:moveTo>
                    <a:pt x="3408521" y="136684"/>
                  </a:move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lose/>
                  <a:moveTo>
                    <a:pt x="3395186" y="266224"/>
                  </a:moveTo>
                  <a:cubicBezTo>
                    <a:pt x="3396139" y="251936"/>
                    <a:pt x="3396139" y="239554"/>
                    <a:pt x="3396139" y="227171"/>
                  </a:cubicBezTo>
                  <a:cubicBezTo>
                    <a:pt x="3396139" y="222409"/>
                    <a:pt x="3396139" y="217646"/>
                    <a:pt x="3396139" y="212884"/>
                  </a:cubicBezTo>
                  <a:cubicBezTo>
                    <a:pt x="3397091" y="210026"/>
                    <a:pt x="3398044" y="207169"/>
                    <a:pt x="3398996" y="204311"/>
                  </a:cubicBezTo>
                  <a:cubicBezTo>
                    <a:pt x="3398044" y="206216"/>
                    <a:pt x="3397091" y="208121"/>
                    <a:pt x="3396139" y="210026"/>
                  </a:cubicBezTo>
                  <a:cubicBezTo>
                    <a:pt x="3396139" y="207169"/>
                    <a:pt x="3396139" y="204311"/>
                    <a:pt x="3396139" y="202406"/>
                  </a:cubicBezTo>
                  <a:cubicBezTo>
                    <a:pt x="3397091" y="199549"/>
                    <a:pt x="3397091" y="197644"/>
                    <a:pt x="3398044" y="194786"/>
                  </a:cubicBezTo>
                  <a:cubicBezTo>
                    <a:pt x="3401854" y="178594"/>
                    <a:pt x="3405664" y="162401"/>
                    <a:pt x="3408521" y="145256"/>
                  </a:cubicBezTo>
                  <a:cubicBezTo>
                    <a:pt x="3408521" y="150019"/>
                    <a:pt x="3409474" y="155734"/>
                    <a:pt x="3410426" y="162401"/>
                  </a:cubicBezTo>
                  <a:cubicBezTo>
                    <a:pt x="3411379" y="171926"/>
                    <a:pt x="3412331" y="182404"/>
                    <a:pt x="3414236" y="195739"/>
                  </a:cubicBezTo>
                  <a:cubicBezTo>
                    <a:pt x="3415189" y="202406"/>
                    <a:pt x="3416141" y="209074"/>
                    <a:pt x="3417094" y="215741"/>
                  </a:cubicBezTo>
                  <a:cubicBezTo>
                    <a:pt x="3418046" y="220504"/>
                    <a:pt x="3418999" y="224314"/>
                    <a:pt x="3419951" y="229076"/>
                  </a:cubicBezTo>
                  <a:cubicBezTo>
                    <a:pt x="3418999" y="230981"/>
                    <a:pt x="3418999" y="232886"/>
                    <a:pt x="3418046" y="233839"/>
                  </a:cubicBezTo>
                  <a:cubicBezTo>
                    <a:pt x="3416141" y="240506"/>
                    <a:pt x="3414236" y="247174"/>
                    <a:pt x="3411379" y="253841"/>
                  </a:cubicBezTo>
                  <a:cubicBezTo>
                    <a:pt x="3408521" y="248126"/>
                    <a:pt x="3407569" y="245269"/>
                    <a:pt x="3407569" y="244316"/>
                  </a:cubicBezTo>
                  <a:cubicBezTo>
                    <a:pt x="3407569" y="242411"/>
                    <a:pt x="3407569" y="241459"/>
                    <a:pt x="3407569" y="239554"/>
                  </a:cubicBezTo>
                  <a:cubicBezTo>
                    <a:pt x="3407569" y="230029"/>
                    <a:pt x="3407569" y="224314"/>
                    <a:pt x="3407569" y="224314"/>
                  </a:cubicBezTo>
                  <a:cubicBezTo>
                    <a:pt x="3407569" y="224314"/>
                    <a:pt x="3405664" y="230029"/>
                    <a:pt x="3403759" y="239554"/>
                  </a:cubicBezTo>
                  <a:cubicBezTo>
                    <a:pt x="3402806" y="244316"/>
                    <a:pt x="3400901" y="250031"/>
                    <a:pt x="3399949" y="256699"/>
                  </a:cubicBezTo>
                  <a:cubicBezTo>
                    <a:pt x="3398996" y="262414"/>
                    <a:pt x="3397091" y="269081"/>
                    <a:pt x="3395186" y="275749"/>
                  </a:cubicBezTo>
                  <a:cubicBezTo>
                    <a:pt x="3395186" y="273844"/>
                    <a:pt x="3395186" y="270034"/>
                    <a:pt x="3395186" y="266224"/>
                  </a:cubicBezTo>
                  <a:close/>
                  <a:moveTo>
                    <a:pt x="3363754" y="252889"/>
                  </a:moveTo>
                  <a:cubicBezTo>
                    <a:pt x="3364706" y="256699"/>
                    <a:pt x="3365659" y="260509"/>
                    <a:pt x="3365659" y="264319"/>
                  </a:cubicBezTo>
                  <a:cubicBezTo>
                    <a:pt x="3364706" y="266224"/>
                    <a:pt x="3363754" y="267176"/>
                    <a:pt x="3363754" y="269081"/>
                  </a:cubicBezTo>
                  <a:cubicBezTo>
                    <a:pt x="3363754" y="262414"/>
                    <a:pt x="3363754" y="257651"/>
                    <a:pt x="3363754" y="252889"/>
                  </a:cubicBezTo>
                  <a:close/>
                  <a:moveTo>
                    <a:pt x="3321844" y="351949"/>
                  </a:moveTo>
                  <a:cubicBezTo>
                    <a:pt x="3321844" y="349091"/>
                    <a:pt x="3322796" y="345281"/>
                    <a:pt x="3322796" y="342424"/>
                  </a:cubicBezTo>
                  <a:cubicBezTo>
                    <a:pt x="3322796" y="344329"/>
                    <a:pt x="3323749" y="346234"/>
                    <a:pt x="3323749" y="347186"/>
                  </a:cubicBezTo>
                  <a:cubicBezTo>
                    <a:pt x="3323749" y="349091"/>
                    <a:pt x="3322796" y="350044"/>
                    <a:pt x="3321844" y="351949"/>
                  </a:cubicBezTo>
                  <a:close/>
                  <a:moveTo>
                    <a:pt x="3340894" y="273844"/>
                  </a:moveTo>
                  <a:cubicBezTo>
                    <a:pt x="3342799" y="282416"/>
                    <a:pt x="3345656" y="290036"/>
                    <a:pt x="3347561" y="298609"/>
                  </a:cubicBezTo>
                  <a:cubicBezTo>
                    <a:pt x="3346609" y="300514"/>
                    <a:pt x="3345656" y="302419"/>
                    <a:pt x="3344704" y="304324"/>
                  </a:cubicBezTo>
                  <a:cubicBezTo>
                    <a:pt x="3342799" y="299561"/>
                    <a:pt x="3340894" y="295751"/>
                    <a:pt x="3338989" y="290989"/>
                  </a:cubicBezTo>
                  <a:cubicBezTo>
                    <a:pt x="3338036" y="276701"/>
                    <a:pt x="3336131" y="263366"/>
                    <a:pt x="3335179" y="251936"/>
                  </a:cubicBezTo>
                  <a:cubicBezTo>
                    <a:pt x="3337084" y="259556"/>
                    <a:pt x="3338989" y="266224"/>
                    <a:pt x="3340894" y="273844"/>
                  </a:cubicBezTo>
                  <a:close/>
                  <a:moveTo>
                    <a:pt x="3330416" y="376714"/>
                  </a:moveTo>
                  <a:cubicBezTo>
                    <a:pt x="3330416" y="377666"/>
                    <a:pt x="3330416" y="378619"/>
                    <a:pt x="3331369" y="379571"/>
                  </a:cubicBezTo>
                  <a:cubicBezTo>
                    <a:pt x="3330416" y="380524"/>
                    <a:pt x="3330416" y="382429"/>
                    <a:pt x="3329464" y="384334"/>
                  </a:cubicBezTo>
                  <a:cubicBezTo>
                    <a:pt x="3329464" y="383381"/>
                    <a:pt x="3328511" y="382429"/>
                    <a:pt x="3328511" y="381476"/>
                  </a:cubicBezTo>
                  <a:cubicBezTo>
                    <a:pt x="3328511" y="379571"/>
                    <a:pt x="3329464" y="378619"/>
                    <a:pt x="3330416" y="376714"/>
                  </a:cubicBezTo>
                  <a:close/>
                  <a:moveTo>
                    <a:pt x="3329464" y="202406"/>
                  </a:moveTo>
                  <a:cubicBezTo>
                    <a:pt x="3329464" y="203359"/>
                    <a:pt x="3329464" y="205264"/>
                    <a:pt x="3329464" y="207169"/>
                  </a:cubicBezTo>
                  <a:cubicBezTo>
                    <a:pt x="3329464" y="206216"/>
                    <a:pt x="3329464" y="206216"/>
                    <a:pt x="3328511" y="205264"/>
                  </a:cubicBezTo>
                  <a:cubicBezTo>
                    <a:pt x="3329464" y="204311"/>
                    <a:pt x="3329464" y="203359"/>
                    <a:pt x="3329464" y="202406"/>
                  </a:cubicBezTo>
                  <a:close/>
                  <a:moveTo>
                    <a:pt x="3326606" y="302419"/>
                  </a:moveTo>
                  <a:cubicBezTo>
                    <a:pt x="3327559" y="305276"/>
                    <a:pt x="3328511" y="307181"/>
                    <a:pt x="3329464" y="310039"/>
                  </a:cubicBezTo>
                  <a:cubicBezTo>
                    <a:pt x="3329464" y="310991"/>
                    <a:pt x="3329464" y="310991"/>
                    <a:pt x="3329464" y="311944"/>
                  </a:cubicBezTo>
                  <a:cubicBezTo>
                    <a:pt x="3328511" y="310039"/>
                    <a:pt x="3327559" y="308134"/>
                    <a:pt x="3326606" y="306229"/>
                  </a:cubicBezTo>
                  <a:cubicBezTo>
                    <a:pt x="3326606" y="304324"/>
                    <a:pt x="3326606" y="303371"/>
                    <a:pt x="3326606" y="302419"/>
                  </a:cubicBezTo>
                  <a:close/>
                  <a:moveTo>
                    <a:pt x="3323749" y="227171"/>
                  </a:moveTo>
                  <a:cubicBezTo>
                    <a:pt x="3324701" y="224314"/>
                    <a:pt x="3324701" y="221456"/>
                    <a:pt x="3325654" y="219551"/>
                  </a:cubicBezTo>
                  <a:cubicBezTo>
                    <a:pt x="3325654" y="220504"/>
                    <a:pt x="3325654" y="220504"/>
                    <a:pt x="3325654" y="221456"/>
                  </a:cubicBezTo>
                  <a:cubicBezTo>
                    <a:pt x="3322796" y="232886"/>
                    <a:pt x="3320891" y="244316"/>
                    <a:pt x="3318034" y="256699"/>
                  </a:cubicBezTo>
                  <a:cubicBezTo>
                    <a:pt x="3318034" y="256699"/>
                    <a:pt x="3318034" y="255746"/>
                    <a:pt x="3317081" y="255746"/>
                  </a:cubicBezTo>
                  <a:cubicBezTo>
                    <a:pt x="3319939" y="245269"/>
                    <a:pt x="3321844" y="235744"/>
                    <a:pt x="3323749" y="227171"/>
                  </a:cubicBezTo>
                  <a:close/>
                  <a:moveTo>
                    <a:pt x="3315176" y="269081"/>
                  </a:moveTo>
                  <a:cubicBezTo>
                    <a:pt x="3315176" y="270034"/>
                    <a:pt x="3316129" y="270986"/>
                    <a:pt x="3316129" y="270986"/>
                  </a:cubicBezTo>
                  <a:cubicBezTo>
                    <a:pt x="3315176" y="274796"/>
                    <a:pt x="3315176" y="278606"/>
                    <a:pt x="3314224" y="282416"/>
                  </a:cubicBezTo>
                  <a:cubicBezTo>
                    <a:pt x="3314224" y="281464"/>
                    <a:pt x="3313271" y="280511"/>
                    <a:pt x="3313271" y="280511"/>
                  </a:cubicBezTo>
                  <a:cubicBezTo>
                    <a:pt x="3313271" y="276701"/>
                    <a:pt x="3314224" y="272891"/>
                    <a:pt x="3315176" y="269081"/>
                  </a:cubicBezTo>
                  <a:close/>
                  <a:moveTo>
                    <a:pt x="3305651" y="310991"/>
                  </a:moveTo>
                  <a:cubicBezTo>
                    <a:pt x="3306604" y="307181"/>
                    <a:pt x="3307556" y="302419"/>
                    <a:pt x="3308509" y="298609"/>
                  </a:cubicBezTo>
                  <a:cubicBezTo>
                    <a:pt x="3309461" y="299561"/>
                    <a:pt x="3309461" y="301466"/>
                    <a:pt x="3310414" y="302419"/>
                  </a:cubicBezTo>
                  <a:cubicBezTo>
                    <a:pt x="3309461" y="308134"/>
                    <a:pt x="3308509" y="314801"/>
                    <a:pt x="3307556" y="320516"/>
                  </a:cubicBezTo>
                  <a:cubicBezTo>
                    <a:pt x="3306604" y="318611"/>
                    <a:pt x="3305651" y="315754"/>
                    <a:pt x="3304699" y="313849"/>
                  </a:cubicBezTo>
                  <a:cubicBezTo>
                    <a:pt x="3305651" y="313849"/>
                    <a:pt x="3305651" y="312896"/>
                    <a:pt x="3305651" y="310991"/>
                  </a:cubicBezTo>
                  <a:close/>
                  <a:moveTo>
                    <a:pt x="3302794" y="327184"/>
                  </a:moveTo>
                  <a:cubicBezTo>
                    <a:pt x="3303746" y="330041"/>
                    <a:pt x="3303746" y="332899"/>
                    <a:pt x="3304699" y="335756"/>
                  </a:cubicBezTo>
                  <a:cubicBezTo>
                    <a:pt x="3303746" y="339566"/>
                    <a:pt x="3302794" y="344329"/>
                    <a:pt x="3300889" y="349091"/>
                  </a:cubicBezTo>
                  <a:cubicBezTo>
                    <a:pt x="3299936" y="350996"/>
                    <a:pt x="3299936" y="353854"/>
                    <a:pt x="3298984" y="355759"/>
                  </a:cubicBezTo>
                  <a:cubicBezTo>
                    <a:pt x="3298031" y="354806"/>
                    <a:pt x="3298031" y="352901"/>
                    <a:pt x="3297079" y="351949"/>
                  </a:cubicBezTo>
                  <a:cubicBezTo>
                    <a:pt x="3298984" y="343376"/>
                    <a:pt x="3300889" y="334804"/>
                    <a:pt x="3302794" y="327184"/>
                  </a:cubicBezTo>
                  <a:close/>
                  <a:moveTo>
                    <a:pt x="3279934" y="297656"/>
                  </a:moveTo>
                  <a:cubicBezTo>
                    <a:pt x="3279934" y="294799"/>
                    <a:pt x="3279934" y="291941"/>
                    <a:pt x="3280886" y="289084"/>
                  </a:cubicBezTo>
                  <a:cubicBezTo>
                    <a:pt x="3281839" y="280511"/>
                    <a:pt x="3282791" y="271939"/>
                    <a:pt x="3283744" y="263366"/>
                  </a:cubicBezTo>
                  <a:cubicBezTo>
                    <a:pt x="3283744" y="259556"/>
                    <a:pt x="3284696" y="255746"/>
                    <a:pt x="3284696" y="252889"/>
                  </a:cubicBezTo>
                  <a:cubicBezTo>
                    <a:pt x="3287554" y="258604"/>
                    <a:pt x="3290411" y="264319"/>
                    <a:pt x="3293269" y="270034"/>
                  </a:cubicBezTo>
                  <a:cubicBezTo>
                    <a:pt x="3292316" y="272891"/>
                    <a:pt x="3292316" y="274796"/>
                    <a:pt x="3291364" y="277654"/>
                  </a:cubicBezTo>
                  <a:cubicBezTo>
                    <a:pt x="3291364" y="279559"/>
                    <a:pt x="3290411" y="281464"/>
                    <a:pt x="3290411" y="283369"/>
                  </a:cubicBezTo>
                  <a:cubicBezTo>
                    <a:pt x="3289459" y="271939"/>
                    <a:pt x="3289459" y="264319"/>
                    <a:pt x="3289459" y="264319"/>
                  </a:cubicBezTo>
                  <a:cubicBezTo>
                    <a:pt x="3289459" y="264319"/>
                    <a:pt x="3285649" y="285274"/>
                    <a:pt x="3281839" y="317659"/>
                  </a:cubicBezTo>
                  <a:cubicBezTo>
                    <a:pt x="3281839" y="317659"/>
                    <a:pt x="3280886" y="317659"/>
                    <a:pt x="3280886" y="317659"/>
                  </a:cubicBezTo>
                  <a:cubicBezTo>
                    <a:pt x="3280886" y="317659"/>
                    <a:pt x="3280886" y="316706"/>
                    <a:pt x="3280886" y="316706"/>
                  </a:cubicBezTo>
                  <a:cubicBezTo>
                    <a:pt x="3280886" y="316706"/>
                    <a:pt x="3280886" y="315754"/>
                    <a:pt x="3279934" y="315754"/>
                  </a:cubicBezTo>
                  <a:cubicBezTo>
                    <a:pt x="3279934" y="314801"/>
                    <a:pt x="3278981" y="314801"/>
                    <a:pt x="3278981" y="313849"/>
                  </a:cubicBezTo>
                  <a:cubicBezTo>
                    <a:pt x="3278981" y="308134"/>
                    <a:pt x="3279934" y="302419"/>
                    <a:pt x="3279934" y="297656"/>
                  </a:cubicBezTo>
                  <a:close/>
                  <a:moveTo>
                    <a:pt x="3263741" y="295751"/>
                  </a:moveTo>
                  <a:cubicBezTo>
                    <a:pt x="3263741" y="294799"/>
                    <a:pt x="3263741" y="293846"/>
                    <a:pt x="3263741" y="293846"/>
                  </a:cubicBezTo>
                  <a:cubicBezTo>
                    <a:pt x="3263741" y="293846"/>
                    <a:pt x="3263741" y="294799"/>
                    <a:pt x="3263741" y="295751"/>
                  </a:cubicBezTo>
                  <a:cubicBezTo>
                    <a:pt x="3264694" y="295751"/>
                    <a:pt x="3264694" y="295751"/>
                    <a:pt x="3264694" y="296704"/>
                  </a:cubicBezTo>
                  <a:cubicBezTo>
                    <a:pt x="3263741" y="299561"/>
                    <a:pt x="3262789" y="303371"/>
                    <a:pt x="3262789" y="306229"/>
                  </a:cubicBezTo>
                  <a:cubicBezTo>
                    <a:pt x="3262789" y="302419"/>
                    <a:pt x="3263741" y="298609"/>
                    <a:pt x="3263741" y="295751"/>
                  </a:cubicBezTo>
                  <a:close/>
                  <a:moveTo>
                    <a:pt x="3232309" y="381476"/>
                  </a:moveTo>
                  <a:cubicBezTo>
                    <a:pt x="3232309" y="372904"/>
                    <a:pt x="3232309" y="365284"/>
                    <a:pt x="3232309" y="357664"/>
                  </a:cubicBezTo>
                  <a:cubicBezTo>
                    <a:pt x="3232309" y="357664"/>
                    <a:pt x="3232309" y="358616"/>
                    <a:pt x="3232309" y="358616"/>
                  </a:cubicBezTo>
                  <a:cubicBezTo>
                    <a:pt x="3232309" y="359569"/>
                    <a:pt x="3232309" y="360521"/>
                    <a:pt x="3233261" y="360521"/>
                  </a:cubicBezTo>
                  <a:cubicBezTo>
                    <a:pt x="3233261" y="367189"/>
                    <a:pt x="3233261" y="373856"/>
                    <a:pt x="3232309" y="381476"/>
                  </a:cubicBezTo>
                  <a:close/>
                  <a:moveTo>
                    <a:pt x="3239929" y="327184"/>
                  </a:moveTo>
                  <a:cubicBezTo>
                    <a:pt x="3240881" y="330994"/>
                    <a:pt x="3240881" y="335756"/>
                    <a:pt x="3241834" y="339566"/>
                  </a:cubicBezTo>
                  <a:cubicBezTo>
                    <a:pt x="3240881" y="337661"/>
                    <a:pt x="3239929" y="335756"/>
                    <a:pt x="3239929" y="333851"/>
                  </a:cubicBezTo>
                  <a:cubicBezTo>
                    <a:pt x="3239929" y="331946"/>
                    <a:pt x="3239929" y="330994"/>
                    <a:pt x="3239929" y="329089"/>
                  </a:cubicBezTo>
                  <a:cubicBezTo>
                    <a:pt x="3238976" y="328136"/>
                    <a:pt x="3239929" y="328136"/>
                    <a:pt x="3239929" y="327184"/>
                  </a:cubicBezTo>
                  <a:close/>
                  <a:moveTo>
                    <a:pt x="3234214" y="318611"/>
                  </a:moveTo>
                  <a:cubicBezTo>
                    <a:pt x="3235166" y="315754"/>
                    <a:pt x="3236119" y="312896"/>
                    <a:pt x="3237071" y="310039"/>
                  </a:cubicBezTo>
                  <a:cubicBezTo>
                    <a:pt x="3237071" y="311944"/>
                    <a:pt x="3238024" y="313849"/>
                    <a:pt x="3238024" y="314801"/>
                  </a:cubicBezTo>
                  <a:cubicBezTo>
                    <a:pt x="3238024" y="315754"/>
                    <a:pt x="3238024" y="315754"/>
                    <a:pt x="3238024" y="316706"/>
                  </a:cubicBezTo>
                  <a:cubicBezTo>
                    <a:pt x="3238024" y="316706"/>
                    <a:pt x="3238024" y="317659"/>
                    <a:pt x="3237071" y="317659"/>
                  </a:cubicBezTo>
                  <a:cubicBezTo>
                    <a:pt x="3237071" y="314801"/>
                    <a:pt x="3236119" y="311944"/>
                    <a:pt x="3237071" y="311944"/>
                  </a:cubicBezTo>
                  <a:cubicBezTo>
                    <a:pt x="3238024" y="311944"/>
                    <a:pt x="3237071" y="314801"/>
                    <a:pt x="3236119" y="319564"/>
                  </a:cubicBezTo>
                  <a:cubicBezTo>
                    <a:pt x="3235166" y="320516"/>
                    <a:pt x="3235166" y="321469"/>
                    <a:pt x="3234214" y="322421"/>
                  </a:cubicBezTo>
                  <a:cubicBezTo>
                    <a:pt x="3234214" y="321469"/>
                    <a:pt x="3233261" y="320516"/>
                    <a:pt x="3233261" y="319564"/>
                  </a:cubicBezTo>
                  <a:cubicBezTo>
                    <a:pt x="3234214" y="319564"/>
                    <a:pt x="3234214" y="319564"/>
                    <a:pt x="3234214" y="318611"/>
                  </a:cubicBezTo>
                  <a:close/>
                  <a:moveTo>
                    <a:pt x="3233261" y="286226"/>
                  </a:moveTo>
                  <a:cubicBezTo>
                    <a:pt x="3233261" y="287179"/>
                    <a:pt x="3233261" y="287179"/>
                    <a:pt x="3233261" y="288131"/>
                  </a:cubicBezTo>
                  <a:cubicBezTo>
                    <a:pt x="3233261" y="289084"/>
                    <a:pt x="3232309" y="289084"/>
                    <a:pt x="3232309" y="290036"/>
                  </a:cubicBezTo>
                  <a:cubicBezTo>
                    <a:pt x="3232309" y="287179"/>
                    <a:pt x="3232309" y="285274"/>
                    <a:pt x="3232309" y="282416"/>
                  </a:cubicBezTo>
                  <a:cubicBezTo>
                    <a:pt x="3232309" y="284321"/>
                    <a:pt x="3233261" y="285274"/>
                    <a:pt x="3233261" y="286226"/>
                  </a:cubicBezTo>
                  <a:close/>
                  <a:moveTo>
                    <a:pt x="3222784" y="285274"/>
                  </a:moveTo>
                  <a:cubicBezTo>
                    <a:pt x="3222784" y="281464"/>
                    <a:pt x="3222784" y="277654"/>
                    <a:pt x="3223736" y="273844"/>
                  </a:cubicBezTo>
                  <a:cubicBezTo>
                    <a:pt x="3224689" y="271939"/>
                    <a:pt x="3224689" y="270034"/>
                    <a:pt x="3224689" y="270034"/>
                  </a:cubicBezTo>
                  <a:cubicBezTo>
                    <a:pt x="3224689" y="270034"/>
                    <a:pt x="3224689" y="270034"/>
                    <a:pt x="3224689" y="270986"/>
                  </a:cubicBezTo>
                  <a:cubicBezTo>
                    <a:pt x="3225641" y="265271"/>
                    <a:pt x="3226594" y="259556"/>
                    <a:pt x="3227546" y="253841"/>
                  </a:cubicBezTo>
                  <a:cubicBezTo>
                    <a:pt x="3227546" y="253841"/>
                    <a:pt x="3227546" y="253841"/>
                    <a:pt x="3227546" y="253841"/>
                  </a:cubicBezTo>
                  <a:cubicBezTo>
                    <a:pt x="3226594" y="264319"/>
                    <a:pt x="3225641" y="277654"/>
                    <a:pt x="3223736" y="292894"/>
                  </a:cubicBezTo>
                  <a:cubicBezTo>
                    <a:pt x="3223736" y="292894"/>
                    <a:pt x="3223736" y="291941"/>
                    <a:pt x="3222784" y="291941"/>
                  </a:cubicBezTo>
                  <a:cubicBezTo>
                    <a:pt x="3222784" y="291941"/>
                    <a:pt x="3222784" y="291941"/>
                    <a:pt x="3222784" y="290989"/>
                  </a:cubicBezTo>
                  <a:cubicBezTo>
                    <a:pt x="3221831" y="289084"/>
                    <a:pt x="3221831" y="287179"/>
                    <a:pt x="3222784" y="285274"/>
                  </a:cubicBezTo>
                  <a:close/>
                  <a:moveTo>
                    <a:pt x="3217069" y="207169"/>
                  </a:moveTo>
                  <a:cubicBezTo>
                    <a:pt x="3218021" y="210979"/>
                    <a:pt x="3218974" y="214789"/>
                    <a:pt x="3219926" y="219551"/>
                  </a:cubicBezTo>
                  <a:cubicBezTo>
                    <a:pt x="3218021" y="225266"/>
                    <a:pt x="3217069" y="231934"/>
                    <a:pt x="3215164" y="238601"/>
                  </a:cubicBezTo>
                  <a:cubicBezTo>
                    <a:pt x="3215164" y="226219"/>
                    <a:pt x="3217069" y="215741"/>
                    <a:pt x="3217069" y="207169"/>
                  </a:cubicBezTo>
                  <a:close/>
                  <a:moveTo>
                    <a:pt x="3191351" y="249079"/>
                  </a:moveTo>
                  <a:cubicBezTo>
                    <a:pt x="3191351" y="242411"/>
                    <a:pt x="3192304" y="236696"/>
                    <a:pt x="3192304" y="232886"/>
                  </a:cubicBezTo>
                  <a:cubicBezTo>
                    <a:pt x="3193256" y="234791"/>
                    <a:pt x="3193256" y="235744"/>
                    <a:pt x="3194209" y="238601"/>
                  </a:cubicBezTo>
                  <a:cubicBezTo>
                    <a:pt x="3193256" y="247174"/>
                    <a:pt x="3192304" y="255746"/>
                    <a:pt x="3191351" y="265271"/>
                  </a:cubicBezTo>
                  <a:cubicBezTo>
                    <a:pt x="3191351" y="258604"/>
                    <a:pt x="3191351" y="253841"/>
                    <a:pt x="3191351" y="249079"/>
                  </a:cubicBezTo>
                  <a:close/>
                  <a:moveTo>
                    <a:pt x="3155156" y="313849"/>
                  </a:moveTo>
                  <a:cubicBezTo>
                    <a:pt x="3155156" y="315754"/>
                    <a:pt x="3156109" y="317659"/>
                    <a:pt x="3156109" y="320516"/>
                  </a:cubicBezTo>
                  <a:cubicBezTo>
                    <a:pt x="3156109" y="325279"/>
                    <a:pt x="3157061" y="330041"/>
                    <a:pt x="3158014" y="334804"/>
                  </a:cubicBezTo>
                  <a:cubicBezTo>
                    <a:pt x="3157061" y="341471"/>
                    <a:pt x="3155156" y="348139"/>
                    <a:pt x="3154204" y="354806"/>
                  </a:cubicBezTo>
                  <a:cubicBezTo>
                    <a:pt x="3153251" y="353854"/>
                    <a:pt x="3153251" y="352901"/>
                    <a:pt x="3152299" y="351949"/>
                  </a:cubicBezTo>
                  <a:cubicBezTo>
                    <a:pt x="3152299" y="350996"/>
                    <a:pt x="3152299" y="350044"/>
                    <a:pt x="3152299" y="350044"/>
                  </a:cubicBezTo>
                  <a:cubicBezTo>
                    <a:pt x="3152299" y="348139"/>
                    <a:pt x="3151346" y="347186"/>
                    <a:pt x="3151346" y="345281"/>
                  </a:cubicBezTo>
                  <a:cubicBezTo>
                    <a:pt x="3151346" y="345281"/>
                    <a:pt x="3151346" y="344329"/>
                    <a:pt x="3151346" y="344329"/>
                  </a:cubicBezTo>
                  <a:lnTo>
                    <a:pt x="3151346" y="338614"/>
                  </a:lnTo>
                  <a:cubicBezTo>
                    <a:pt x="3151346" y="329089"/>
                    <a:pt x="3153251" y="321469"/>
                    <a:pt x="3155156" y="313849"/>
                  </a:cubicBezTo>
                  <a:close/>
                  <a:moveTo>
                    <a:pt x="3139916" y="213836"/>
                  </a:moveTo>
                  <a:cubicBezTo>
                    <a:pt x="3140869" y="220504"/>
                    <a:pt x="3142774" y="228124"/>
                    <a:pt x="3143726" y="235744"/>
                  </a:cubicBezTo>
                  <a:cubicBezTo>
                    <a:pt x="3145631" y="246221"/>
                    <a:pt x="3147536" y="256699"/>
                    <a:pt x="3148489" y="267176"/>
                  </a:cubicBezTo>
                  <a:cubicBezTo>
                    <a:pt x="3146584" y="272891"/>
                    <a:pt x="3145631" y="278606"/>
                    <a:pt x="3143726" y="284321"/>
                  </a:cubicBezTo>
                  <a:cubicBezTo>
                    <a:pt x="3140869" y="251936"/>
                    <a:pt x="3138964" y="228124"/>
                    <a:pt x="3137059" y="216694"/>
                  </a:cubicBezTo>
                  <a:cubicBezTo>
                    <a:pt x="3138011" y="215741"/>
                    <a:pt x="3138964" y="214789"/>
                    <a:pt x="3139916" y="213836"/>
                  </a:cubicBezTo>
                  <a:close/>
                  <a:moveTo>
                    <a:pt x="3130391" y="337661"/>
                  </a:moveTo>
                  <a:cubicBezTo>
                    <a:pt x="3130391" y="336709"/>
                    <a:pt x="3130391" y="336709"/>
                    <a:pt x="3130391" y="335756"/>
                  </a:cubicBezTo>
                  <a:cubicBezTo>
                    <a:pt x="3130391" y="335756"/>
                    <a:pt x="3130391" y="335756"/>
                    <a:pt x="3130391" y="335756"/>
                  </a:cubicBezTo>
                  <a:cubicBezTo>
                    <a:pt x="3130391" y="336709"/>
                    <a:pt x="3130391" y="336709"/>
                    <a:pt x="3130391" y="337661"/>
                  </a:cubicBezTo>
                  <a:close/>
                  <a:moveTo>
                    <a:pt x="3130391" y="328136"/>
                  </a:moveTo>
                  <a:cubicBezTo>
                    <a:pt x="3130391" y="328136"/>
                    <a:pt x="3130391" y="327184"/>
                    <a:pt x="3130391" y="328136"/>
                  </a:cubicBezTo>
                  <a:cubicBezTo>
                    <a:pt x="3130391" y="327184"/>
                    <a:pt x="3130391" y="328136"/>
                    <a:pt x="3130391" y="328136"/>
                  </a:cubicBezTo>
                  <a:cubicBezTo>
                    <a:pt x="3130391" y="328136"/>
                    <a:pt x="3130391" y="328136"/>
                    <a:pt x="3130391" y="328136"/>
                  </a:cubicBezTo>
                  <a:close/>
                  <a:moveTo>
                    <a:pt x="3133249" y="276701"/>
                  </a:moveTo>
                  <a:cubicBezTo>
                    <a:pt x="3133249" y="276701"/>
                    <a:pt x="3133249" y="275749"/>
                    <a:pt x="3133249" y="276701"/>
                  </a:cubicBezTo>
                  <a:cubicBezTo>
                    <a:pt x="3131344" y="270034"/>
                    <a:pt x="3129439" y="264319"/>
                    <a:pt x="3128486" y="259556"/>
                  </a:cubicBezTo>
                  <a:cubicBezTo>
                    <a:pt x="3128486" y="254794"/>
                    <a:pt x="3128486" y="250031"/>
                    <a:pt x="3127534" y="246221"/>
                  </a:cubicBezTo>
                  <a:cubicBezTo>
                    <a:pt x="3131344" y="235744"/>
                    <a:pt x="3134201" y="228124"/>
                    <a:pt x="3135154" y="223361"/>
                  </a:cubicBezTo>
                  <a:cubicBezTo>
                    <a:pt x="3135154" y="235744"/>
                    <a:pt x="3134201" y="253841"/>
                    <a:pt x="3133249" y="276701"/>
                  </a:cubicBezTo>
                  <a:close/>
                  <a:moveTo>
                    <a:pt x="3130391" y="229076"/>
                  </a:moveTo>
                  <a:cubicBezTo>
                    <a:pt x="3132296" y="225266"/>
                    <a:pt x="3134201" y="222409"/>
                    <a:pt x="3136106" y="219551"/>
                  </a:cubicBezTo>
                  <a:cubicBezTo>
                    <a:pt x="3136106" y="220504"/>
                    <a:pt x="3136106" y="220504"/>
                    <a:pt x="3136106" y="221456"/>
                  </a:cubicBezTo>
                  <a:cubicBezTo>
                    <a:pt x="3134201" y="224314"/>
                    <a:pt x="3131344" y="229076"/>
                    <a:pt x="3127534" y="236696"/>
                  </a:cubicBezTo>
                  <a:cubicBezTo>
                    <a:pt x="3127534" y="235744"/>
                    <a:pt x="3127534" y="235744"/>
                    <a:pt x="3127534" y="234791"/>
                  </a:cubicBezTo>
                  <a:cubicBezTo>
                    <a:pt x="3128486" y="232886"/>
                    <a:pt x="3129439" y="230981"/>
                    <a:pt x="3130391" y="229076"/>
                  </a:cubicBezTo>
                  <a:close/>
                  <a:moveTo>
                    <a:pt x="3114199" y="290036"/>
                  </a:moveTo>
                  <a:cubicBezTo>
                    <a:pt x="3114199" y="289084"/>
                    <a:pt x="3113246" y="288131"/>
                    <a:pt x="3113246" y="287179"/>
                  </a:cubicBezTo>
                  <a:cubicBezTo>
                    <a:pt x="3113246" y="287179"/>
                    <a:pt x="3113246" y="287179"/>
                    <a:pt x="3113246" y="286226"/>
                  </a:cubicBezTo>
                  <a:cubicBezTo>
                    <a:pt x="3114199" y="284321"/>
                    <a:pt x="3114199" y="283369"/>
                    <a:pt x="3115151" y="281464"/>
                  </a:cubicBezTo>
                  <a:cubicBezTo>
                    <a:pt x="3114199" y="284321"/>
                    <a:pt x="3114199" y="287179"/>
                    <a:pt x="3114199" y="290036"/>
                  </a:cubicBezTo>
                  <a:close/>
                  <a:moveTo>
                    <a:pt x="3115151" y="257651"/>
                  </a:moveTo>
                  <a:cubicBezTo>
                    <a:pt x="3115151" y="256699"/>
                    <a:pt x="3116104" y="256699"/>
                    <a:pt x="3116104" y="255746"/>
                  </a:cubicBezTo>
                  <a:cubicBezTo>
                    <a:pt x="3116104" y="256699"/>
                    <a:pt x="3116104" y="257651"/>
                    <a:pt x="3115151" y="257651"/>
                  </a:cubicBezTo>
                  <a:cubicBezTo>
                    <a:pt x="3114199" y="261461"/>
                    <a:pt x="3111341" y="265271"/>
                    <a:pt x="3109436" y="270034"/>
                  </a:cubicBezTo>
                  <a:cubicBezTo>
                    <a:pt x="3111341" y="266224"/>
                    <a:pt x="3113246" y="261461"/>
                    <a:pt x="3115151" y="257651"/>
                  </a:cubicBezTo>
                  <a:close/>
                  <a:moveTo>
                    <a:pt x="3110389" y="292894"/>
                  </a:moveTo>
                  <a:cubicBezTo>
                    <a:pt x="3111341" y="297656"/>
                    <a:pt x="3112294" y="302419"/>
                    <a:pt x="3113246" y="309086"/>
                  </a:cubicBezTo>
                  <a:cubicBezTo>
                    <a:pt x="3113246" y="310039"/>
                    <a:pt x="3113246" y="310991"/>
                    <a:pt x="3114199" y="311944"/>
                  </a:cubicBezTo>
                  <a:cubicBezTo>
                    <a:pt x="3114199" y="314801"/>
                    <a:pt x="3114199" y="317659"/>
                    <a:pt x="3114199" y="321469"/>
                  </a:cubicBezTo>
                  <a:cubicBezTo>
                    <a:pt x="3114199" y="321469"/>
                    <a:pt x="3114199" y="320516"/>
                    <a:pt x="3114199" y="319564"/>
                  </a:cubicBezTo>
                  <a:cubicBezTo>
                    <a:pt x="3113246" y="315754"/>
                    <a:pt x="3112294" y="312896"/>
                    <a:pt x="3110389" y="309086"/>
                  </a:cubicBezTo>
                  <a:cubicBezTo>
                    <a:pt x="3110389" y="306229"/>
                    <a:pt x="3109436" y="303371"/>
                    <a:pt x="3109436" y="300514"/>
                  </a:cubicBezTo>
                  <a:cubicBezTo>
                    <a:pt x="3109436" y="300514"/>
                    <a:pt x="3109436" y="299561"/>
                    <a:pt x="3109436" y="299561"/>
                  </a:cubicBezTo>
                  <a:cubicBezTo>
                    <a:pt x="3108484" y="297656"/>
                    <a:pt x="3109436" y="295751"/>
                    <a:pt x="3110389" y="292894"/>
                  </a:cubicBezTo>
                  <a:close/>
                  <a:moveTo>
                    <a:pt x="3098006" y="350996"/>
                  </a:moveTo>
                  <a:cubicBezTo>
                    <a:pt x="3098006" y="350996"/>
                    <a:pt x="3098006" y="350996"/>
                    <a:pt x="3098006" y="350996"/>
                  </a:cubicBezTo>
                  <a:cubicBezTo>
                    <a:pt x="3098006" y="351949"/>
                    <a:pt x="3098006" y="352901"/>
                    <a:pt x="3098006" y="353854"/>
                  </a:cubicBezTo>
                  <a:cubicBezTo>
                    <a:pt x="3098006" y="353854"/>
                    <a:pt x="3098006" y="353854"/>
                    <a:pt x="3097054" y="354806"/>
                  </a:cubicBezTo>
                  <a:cubicBezTo>
                    <a:pt x="3097054" y="353854"/>
                    <a:pt x="3098006" y="351949"/>
                    <a:pt x="3098006" y="350996"/>
                  </a:cubicBezTo>
                  <a:close/>
                  <a:moveTo>
                    <a:pt x="3093244" y="377666"/>
                  </a:moveTo>
                  <a:cubicBezTo>
                    <a:pt x="3095149" y="372904"/>
                    <a:pt x="3097054" y="370046"/>
                    <a:pt x="3097054" y="370046"/>
                  </a:cubicBezTo>
                  <a:cubicBezTo>
                    <a:pt x="3097054" y="370046"/>
                    <a:pt x="3096101" y="371951"/>
                    <a:pt x="3094196" y="373856"/>
                  </a:cubicBezTo>
                  <a:cubicBezTo>
                    <a:pt x="3095149" y="368141"/>
                    <a:pt x="3096101" y="361474"/>
                    <a:pt x="3097054" y="355759"/>
                  </a:cubicBezTo>
                  <a:cubicBezTo>
                    <a:pt x="3097054" y="354806"/>
                    <a:pt x="3098006" y="354806"/>
                    <a:pt x="3098006" y="353854"/>
                  </a:cubicBezTo>
                  <a:cubicBezTo>
                    <a:pt x="3098006" y="359569"/>
                    <a:pt x="3098006" y="366236"/>
                    <a:pt x="3098006" y="371951"/>
                  </a:cubicBezTo>
                  <a:cubicBezTo>
                    <a:pt x="3098006" y="375761"/>
                    <a:pt x="3098006" y="379571"/>
                    <a:pt x="3098006" y="383381"/>
                  </a:cubicBezTo>
                  <a:lnTo>
                    <a:pt x="3095149" y="383381"/>
                  </a:lnTo>
                  <a:cubicBezTo>
                    <a:pt x="3095149" y="383381"/>
                    <a:pt x="3095149" y="383381"/>
                    <a:pt x="3095149" y="383381"/>
                  </a:cubicBezTo>
                  <a:cubicBezTo>
                    <a:pt x="3094196" y="381476"/>
                    <a:pt x="3094196" y="379571"/>
                    <a:pt x="3093244" y="378619"/>
                  </a:cubicBezTo>
                  <a:cubicBezTo>
                    <a:pt x="3093244" y="379571"/>
                    <a:pt x="3093244" y="378619"/>
                    <a:pt x="3093244" y="377666"/>
                  </a:cubicBezTo>
                  <a:close/>
                  <a:moveTo>
                    <a:pt x="3084671" y="293846"/>
                  </a:moveTo>
                  <a:cubicBezTo>
                    <a:pt x="3084671" y="288131"/>
                    <a:pt x="3085624" y="282416"/>
                    <a:pt x="3085624" y="276701"/>
                  </a:cubicBezTo>
                  <a:cubicBezTo>
                    <a:pt x="3085624" y="277654"/>
                    <a:pt x="3085624" y="277654"/>
                    <a:pt x="3085624" y="278606"/>
                  </a:cubicBezTo>
                  <a:cubicBezTo>
                    <a:pt x="3086576" y="281464"/>
                    <a:pt x="3087529" y="285274"/>
                    <a:pt x="3088481" y="289084"/>
                  </a:cubicBezTo>
                  <a:cubicBezTo>
                    <a:pt x="3087529" y="290036"/>
                    <a:pt x="3087529" y="290989"/>
                    <a:pt x="3086576" y="291941"/>
                  </a:cubicBezTo>
                  <a:cubicBezTo>
                    <a:pt x="3085624" y="292894"/>
                    <a:pt x="3084671" y="294799"/>
                    <a:pt x="3084671" y="296704"/>
                  </a:cubicBezTo>
                  <a:cubicBezTo>
                    <a:pt x="3084671" y="294799"/>
                    <a:pt x="3084671" y="294799"/>
                    <a:pt x="3084671" y="293846"/>
                  </a:cubicBezTo>
                  <a:close/>
                  <a:moveTo>
                    <a:pt x="3086576" y="348139"/>
                  </a:moveTo>
                  <a:cubicBezTo>
                    <a:pt x="3086576" y="349091"/>
                    <a:pt x="3086576" y="349091"/>
                    <a:pt x="3086576" y="350044"/>
                  </a:cubicBezTo>
                  <a:cubicBezTo>
                    <a:pt x="3085624" y="353854"/>
                    <a:pt x="3084671" y="357664"/>
                    <a:pt x="3083719" y="361474"/>
                  </a:cubicBezTo>
                  <a:cubicBezTo>
                    <a:pt x="3083719" y="360521"/>
                    <a:pt x="3083719" y="358616"/>
                    <a:pt x="3083719" y="357664"/>
                  </a:cubicBezTo>
                  <a:cubicBezTo>
                    <a:pt x="3084671" y="353854"/>
                    <a:pt x="3085624" y="350996"/>
                    <a:pt x="3086576" y="348139"/>
                  </a:cubicBezTo>
                  <a:close/>
                  <a:moveTo>
                    <a:pt x="3057049" y="235744"/>
                  </a:moveTo>
                  <a:cubicBezTo>
                    <a:pt x="3058001" y="227171"/>
                    <a:pt x="3058954" y="218599"/>
                    <a:pt x="3059906" y="210979"/>
                  </a:cubicBezTo>
                  <a:cubicBezTo>
                    <a:pt x="3060859" y="204311"/>
                    <a:pt x="3061811" y="197644"/>
                    <a:pt x="3062764" y="191929"/>
                  </a:cubicBezTo>
                  <a:cubicBezTo>
                    <a:pt x="3063716" y="195739"/>
                    <a:pt x="3065621" y="201454"/>
                    <a:pt x="3067526" y="209074"/>
                  </a:cubicBezTo>
                  <a:cubicBezTo>
                    <a:pt x="3067526" y="213836"/>
                    <a:pt x="3066574" y="217646"/>
                    <a:pt x="3066574" y="222409"/>
                  </a:cubicBezTo>
                  <a:cubicBezTo>
                    <a:pt x="3065621" y="231934"/>
                    <a:pt x="3064669" y="242411"/>
                    <a:pt x="3063716" y="253841"/>
                  </a:cubicBezTo>
                  <a:cubicBezTo>
                    <a:pt x="3062764" y="258604"/>
                    <a:pt x="3060859" y="263366"/>
                    <a:pt x="3059906" y="268129"/>
                  </a:cubicBezTo>
                  <a:cubicBezTo>
                    <a:pt x="3058954" y="262414"/>
                    <a:pt x="3058001" y="257651"/>
                    <a:pt x="3057049" y="252889"/>
                  </a:cubicBezTo>
                  <a:cubicBezTo>
                    <a:pt x="3057049" y="250984"/>
                    <a:pt x="3056096" y="250031"/>
                    <a:pt x="3056096" y="248126"/>
                  </a:cubicBezTo>
                  <a:cubicBezTo>
                    <a:pt x="3056096" y="244316"/>
                    <a:pt x="3056096" y="239554"/>
                    <a:pt x="3057049" y="235744"/>
                  </a:cubicBezTo>
                  <a:close/>
                  <a:moveTo>
                    <a:pt x="3002756" y="307181"/>
                  </a:moveTo>
                  <a:cubicBezTo>
                    <a:pt x="3002756" y="308134"/>
                    <a:pt x="3001804" y="309086"/>
                    <a:pt x="3001804" y="310039"/>
                  </a:cubicBezTo>
                  <a:cubicBezTo>
                    <a:pt x="3001804" y="308134"/>
                    <a:pt x="3002756" y="307181"/>
                    <a:pt x="3002756" y="305276"/>
                  </a:cubicBezTo>
                  <a:cubicBezTo>
                    <a:pt x="3004661" y="298609"/>
                    <a:pt x="3005614" y="292894"/>
                    <a:pt x="3006566" y="286226"/>
                  </a:cubicBezTo>
                  <a:cubicBezTo>
                    <a:pt x="3007519" y="287179"/>
                    <a:pt x="3007519" y="289084"/>
                    <a:pt x="3008471" y="290036"/>
                  </a:cubicBezTo>
                  <a:cubicBezTo>
                    <a:pt x="3006566" y="295751"/>
                    <a:pt x="3004661" y="301466"/>
                    <a:pt x="3002756" y="307181"/>
                  </a:cubicBezTo>
                  <a:close/>
                  <a:moveTo>
                    <a:pt x="3036094" y="249079"/>
                  </a:moveTo>
                  <a:cubicBezTo>
                    <a:pt x="3036094" y="254794"/>
                    <a:pt x="3036094" y="260509"/>
                    <a:pt x="3036094" y="266224"/>
                  </a:cubicBezTo>
                  <a:cubicBezTo>
                    <a:pt x="3035141" y="263366"/>
                    <a:pt x="3034189" y="260509"/>
                    <a:pt x="3033236" y="258604"/>
                  </a:cubicBezTo>
                  <a:cubicBezTo>
                    <a:pt x="3034189" y="255746"/>
                    <a:pt x="3035141" y="252889"/>
                    <a:pt x="3036094" y="249079"/>
                  </a:cubicBezTo>
                  <a:close/>
                  <a:moveTo>
                    <a:pt x="3030379" y="269081"/>
                  </a:moveTo>
                  <a:cubicBezTo>
                    <a:pt x="3030379" y="269081"/>
                    <a:pt x="3030379" y="270034"/>
                    <a:pt x="3030379" y="269081"/>
                  </a:cubicBezTo>
                  <a:cubicBezTo>
                    <a:pt x="3030379" y="270034"/>
                    <a:pt x="3030379" y="270034"/>
                    <a:pt x="3030379" y="269081"/>
                  </a:cubicBezTo>
                  <a:cubicBezTo>
                    <a:pt x="3030379" y="269081"/>
                    <a:pt x="3030379" y="269081"/>
                    <a:pt x="3030379" y="269081"/>
                  </a:cubicBezTo>
                  <a:close/>
                  <a:moveTo>
                    <a:pt x="3027521" y="353854"/>
                  </a:moveTo>
                  <a:cubicBezTo>
                    <a:pt x="3026569" y="356711"/>
                    <a:pt x="3024664" y="360521"/>
                    <a:pt x="3023711" y="364331"/>
                  </a:cubicBezTo>
                  <a:cubicBezTo>
                    <a:pt x="3021806" y="370046"/>
                    <a:pt x="3019901" y="376714"/>
                    <a:pt x="3017996" y="383381"/>
                  </a:cubicBezTo>
                  <a:cubicBezTo>
                    <a:pt x="3017996" y="384334"/>
                    <a:pt x="3017044" y="384334"/>
                    <a:pt x="3017044" y="385286"/>
                  </a:cubicBezTo>
                  <a:cubicBezTo>
                    <a:pt x="3016091" y="382429"/>
                    <a:pt x="3015139" y="379571"/>
                    <a:pt x="3015139" y="376714"/>
                  </a:cubicBezTo>
                  <a:cubicBezTo>
                    <a:pt x="3017044" y="372904"/>
                    <a:pt x="3018949" y="370046"/>
                    <a:pt x="3020854" y="366236"/>
                  </a:cubicBezTo>
                  <a:cubicBezTo>
                    <a:pt x="3023711" y="361474"/>
                    <a:pt x="3025616" y="357664"/>
                    <a:pt x="3028474" y="352901"/>
                  </a:cubicBezTo>
                  <a:cubicBezTo>
                    <a:pt x="3027521" y="352901"/>
                    <a:pt x="3027521" y="353854"/>
                    <a:pt x="3027521" y="353854"/>
                  </a:cubicBezTo>
                  <a:close/>
                  <a:moveTo>
                    <a:pt x="3021806" y="230029"/>
                  </a:moveTo>
                  <a:cubicBezTo>
                    <a:pt x="3022759" y="231934"/>
                    <a:pt x="3022759" y="235744"/>
                    <a:pt x="3024664" y="241459"/>
                  </a:cubicBezTo>
                  <a:cubicBezTo>
                    <a:pt x="3024664" y="241459"/>
                    <a:pt x="3024664" y="241459"/>
                    <a:pt x="3024664" y="241459"/>
                  </a:cubicBezTo>
                  <a:cubicBezTo>
                    <a:pt x="3022759" y="237649"/>
                    <a:pt x="3022759" y="233839"/>
                    <a:pt x="3021806" y="230029"/>
                  </a:cubicBezTo>
                  <a:cubicBezTo>
                    <a:pt x="3021806" y="230029"/>
                    <a:pt x="3021806" y="230029"/>
                    <a:pt x="3021806" y="230029"/>
                  </a:cubicBezTo>
                  <a:close/>
                  <a:moveTo>
                    <a:pt x="3020854" y="305276"/>
                  </a:moveTo>
                  <a:cubicBezTo>
                    <a:pt x="3020854" y="305276"/>
                    <a:pt x="3020854" y="305276"/>
                    <a:pt x="3020854" y="305276"/>
                  </a:cubicBezTo>
                  <a:cubicBezTo>
                    <a:pt x="3020854" y="306229"/>
                    <a:pt x="3020854" y="305276"/>
                    <a:pt x="3020854" y="305276"/>
                  </a:cubicBezTo>
                  <a:cubicBezTo>
                    <a:pt x="3020854" y="305276"/>
                    <a:pt x="3020854" y="305276"/>
                    <a:pt x="3020854" y="305276"/>
                  </a:cubicBezTo>
                  <a:close/>
                  <a:moveTo>
                    <a:pt x="3017996" y="317659"/>
                  </a:moveTo>
                  <a:cubicBezTo>
                    <a:pt x="3018949" y="321469"/>
                    <a:pt x="3020854" y="325279"/>
                    <a:pt x="3021806" y="329089"/>
                  </a:cubicBezTo>
                  <a:cubicBezTo>
                    <a:pt x="3022759" y="332899"/>
                    <a:pt x="3023711" y="336709"/>
                    <a:pt x="3025616" y="339566"/>
                  </a:cubicBezTo>
                  <a:cubicBezTo>
                    <a:pt x="3020854" y="345281"/>
                    <a:pt x="3016091" y="351949"/>
                    <a:pt x="3011329" y="359569"/>
                  </a:cubicBezTo>
                  <a:cubicBezTo>
                    <a:pt x="3011329" y="359569"/>
                    <a:pt x="3011329" y="359569"/>
                    <a:pt x="3011329" y="360521"/>
                  </a:cubicBezTo>
                  <a:cubicBezTo>
                    <a:pt x="3010376" y="357664"/>
                    <a:pt x="3009424" y="354806"/>
                    <a:pt x="3009424" y="351949"/>
                  </a:cubicBezTo>
                  <a:cubicBezTo>
                    <a:pt x="3011329" y="340519"/>
                    <a:pt x="3015139" y="329089"/>
                    <a:pt x="3017996" y="317659"/>
                  </a:cubicBezTo>
                  <a:close/>
                  <a:moveTo>
                    <a:pt x="3013234" y="257651"/>
                  </a:moveTo>
                  <a:cubicBezTo>
                    <a:pt x="3013234" y="258604"/>
                    <a:pt x="3013234" y="259556"/>
                    <a:pt x="3014186" y="261461"/>
                  </a:cubicBezTo>
                  <a:cubicBezTo>
                    <a:pt x="3014186" y="263366"/>
                    <a:pt x="3015139" y="266224"/>
                    <a:pt x="3015139" y="269081"/>
                  </a:cubicBezTo>
                  <a:cubicBezTo>
                    <a:pt x="3013234" y="273844"/>
                    <a:pt x="3012281" y="279559"/>
                    <a:pt x="3010376" y="284321"/>
                  </a:cubicBezTo>
                  <a:cubicBezTo>
                    <a:pt x="3010376" y="283369"/>
                    <a:pt x="3009424" y="283369"/>
                    <a:pt x="3009424" y="282416"/>
                  </a:cubicBezTo>
                  <a:cubicBezTo>
                    <a:pt x="3009424" y="281464"/>
                    <a:pt x="3008471" y="280511"/>
                    <a:pt x="3008471" y="279559"/>
                  </a:cubicBezTo>
                  <a:cubicBezTo>
                    <a:pt x="3008471" y="278606"/>
                    <a:pt x="3008471" y="277654"/>
                    <a:pt x="3009424" y="276701"/>
                  </a:cubicBezTo>
                  <a:cubicBezTo>
                    <a:pt x="3010376" y="270034"/>
                    <a:pt x="3011329" y="263366"/>
                    <a:pt x="3013234" y="257651"/>
                  </a:cubicBezTo>
                  <a:close/>
                  <a:moveTo>
                    <a:pt x="3008471" y="230029"/>
                  </a:moveTo>
                  <a:cubicBezTo>
                    <a:pt x="3009424" y="234791"/>
                    <a:pt x="3010376" y="239554"/>
                    <a:pt x="3010376" y="244316"/>
                  </a:cubicBezTo>
                  <a:cubicBezTo>
                    <a:pt x="3009424" y="246221"/>
                    <a:pt x="3008471" y="249079"/>
                    <a:pt x="3007519" y="250984"/>
                  </a:cubicBezTo>
                  <a:cubicBezTo>
                    <a:pt x="3005614" y="254794"/>
                    <a:pt x="3003709" y="259556"/>
                    <a:pt x="3001804" y="264319"/>
                  </a:cubicBezTo>
                  <a:cubicBezTo>
                    <a:pt x="3003709" y="251936"/>
                    <a:pt x="3005614" y="240506"/>
                    <a:pt x="3008471" y="230029"/>
                  </a:cubicBezTo>
                  <a:close/>
                  <a:moveTo>
                    <a:pt x="3003709" y="195739"/>
                  </a:moveTo>
                  <a:cubicBezTo>
                    <a:pt x="3003709" y="198596"/>
                    <a:pt x="3004661" y="202406"/>
                    <a:pt x="3004661" y="205264"/>
                  </a:cubicBezTo>
                  <a:cubicBezTo>
                    <a:pt x="3002756" y="210979"/>
                    <a:pt x="3000851" y="216694"/>
                    <a:pt x="2997994" y="223361"/>
                  </a:cubicBezTo>
                  <a:cubicBezTo>
                    <a:pt x="2993231" y="235744"/>
                    <a:pt x="2990374" y="248126"/>
                    <a:pt x="2986564" y="262414"/>
                  </a:cubicBezTo>
                  <a:cubicBezTo>
                    <a:pt x="2985611" y="265271"/>
                    <a:pt x="2985611" y="268129"/>
                    <a:pt x="2984659" y="270986"/>
                  </a:cubicBezTo>
                  <a:cubicBezTo>
                    <a:pt x="2984659" y="270986"/>
                    <a:pt x="2984659" y="270986"/>
                    <a:pt x="2984659" y="270986"/>
                  </a:cubicBezTo>
                  <a:cubicBezTo>
                    <a:pt x="2991326" y="243364"/>
                    <a:pt x="2997994" y="218599"/>
                    <a:pt x="3003709" y="195739"/>
                  </a:cubicBezTo>
                  <a:close/>
                  <a:moveTo>
                    <a:pt x="2974181" y="311944"/>
                  </a:moveTo>
                  <a:cubicBezTo>
                    <a:pt x="2976086" y="302419"/>
                    <a:pt x="2978944" y="292894"/>
                    <a:pt x="2980849" y="284321"/>
                  </a:cubicBezTo>
                  <a:cubicBezTo>
                    <a:pt x="2980849" y="284321"/>
                    <a:pt x="2980849" y="285274"/>
                    <a:pt x="2980849" y="285274"/>
                  </a:cubicBezTo>
                  <a:cubicBezTo>
                    <a:pt x="2978944" y="291941"/>
                    <a:pt x="2977991" y="299561"/>
                    <a:pt x="2976086" y="307181"/>
                  </a:cubicBezTo>
                  <a:cubicBezTo>
                    <a:pt x="2975134" y="313849"/>
                    <a:pt x="2973229" y="320516"/>
                    <a:pt x="2972276" y="327184"/>
                  </a:cubicBezTo>
                  <a:cubicBezTo>
                    <a:pt x="2971324" y="325279"/>
                    <a:pt x="2971324" y="324326"/>
                    <a:pt x="2970371" y="322421"/>
                  </a:cubicBezTo>
                  <a:cubicBezTo>
                    <a:pt x="2972276" y="318611"/>
                    <a:pt x="2973229" y="314801"/>
                    <a:pt x="2974181" y="311944"/>
                  </a:cubicBezTo>
                  <a:close/>
                  <a:moveTo>
                    <a:pt x="2964656" y="349091"/>
                  </a:moveTo>
                  <a:cubicBezTo>
                    <a:pt x="2965609" y="344329"/>
                    <a:pt x="2967514" y="339566"/>
                    <a:pt x="2968466" y="334804"/>
                  </a:cubicBezTo>
                  <a:cubicBezTo>
                    <a:pt x="2969419" y="337661"/>
                    <a:pt x="2970371" y="341471"/>
                    <a:pt x="2970371" y="344329"/>
                  </a:cubicBezTo>
                  <a:cubicBezTo>
                    <a:pt x="2970371" y="347186"/>
                    <a:pt x="2969419" y="350996"/>
                    <a:pt x="2969419" y="353854"/>
                  </a:cubicBezTo>
                  <a:cubicBezTo>
                    <a:pt x="2968466" y="361474"/>
                    <a:pt x="2967514" y="369094"/>
                    <a:pt x="2966561" y="377666"/>
                  </a:cubicBezTo>
                  <a:cubicBezTo>
                    <a:pt x="2965609" y="373856"/>
                    <a:pt x="2964656" y="369094"/>
                    <a:pt x="2963704" y="366236"/>
                  </a:cubicBezTo>
                  <a:cubicBezTo>
                    <a:pt x="2967514" y="350996"/>
                    <a:pt x="2969419" y="341471"/>
                    <a:pt x="2969419" y="341471"/>
                  </a:cubicBezTo>
                  <a:cubicBezTo>
                    <a:pt x="2969419" y="341471"/>
                    <a:pt x="2967514" y="344329"/>
                    <a:pt x="2964656" y="349091"/>
                  </a:cubicBezTo>
                  <a:close/>
                  <a:moveTo>
                    <a:pt x="2958941" y="383381"/>
                  </a:moveTo>
                  <a:cubicBezTo>
                    <a:pt x="2958941" y="383381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3381"/>
                    <a:pt x="2958941" y="383381"/>
                  </a:cubicBezTo>
                  <a:close/>
                  <a:moveTo>
                    <a:pt x="2936081" y="284321"/>
                  </a:moveTo>
                  <a:cubicBezTo>
                    <a:pt x="2935129" y="280511"/>
                    <a:pt x="2935129" y="277654"/>
                    <a:pt x="2934176" y="273844"/>
                  </a:cubicBezTo>
                  <a:cubicBezTo>
                    <a:pt x="2935129" y="272891"/>
                    <a:pt x="2935129" y="271939"/>
                    <a:pt x="2936081" y="271939"/>
                  </a:cubicBezTo>
                  <a:cubicBezTo>
                    <a:pt x="2936081" y="276701"/>
                    <a:pt x="2936081" y="280511"/>
                    <a:pt x="2936081" y="284321"/>
                  </a:cubicBezTo>
                  <a:close/>
                  <a:moveTo>
                    <a:pt x="2936081" y="267176"/>
                  </a:moveTo>
                  <a:cubicBezTo>
                    <a:pt x="2936081" y="267176"/>
                    <a:pt x="2936081" y="267176"/>
                    <a:pt x="2936081" y="267176"/>
                  </a:cubicBezTo>
                  <a:cubicBezTo>
                    <a:pt x="2935129" y="268129"/>
                    <a:pt x="2935129" y="268129"/>
                    <a:pt x="2934176" y="269081"/>
                  </a:cubicBezTo>
                  <a:cubicBezTo>
                    <a:pt x="2935129" y="268129"/>
                    <a:pt x="2935129" y="266224"/>
                    <a:pt x="2936081" y="265271"/>
                  </a:cubicBezTo>
                  <a:cubicBezTo>
                    <a:pt x="2935129" y="265271"/>
                    <a:pt x="2936081" y="266224"/>
                    <a:pt x="2936081" y="267176"/>
                  </a:cubicBezTo>
                  <a:close/>
                  <a:moveTo>
                    <a:pt x="2929414" y="243364"/>
                  </a:moveTo>
                  <a:lnTo>
                    <a:pt x="2930366" y="243364"/>
                  </a:lnTo>
                  <a:lnTo>
                    <a:pt x="2933224" y="244316"/>
                  </a:lnTo>
                  <a:cubicBezTo>
                    <a:pt x="2933224" y="248126"/>
                    <a:pt x="2934176" y="251936"/>
                    <a:pt x="2934176" y="255746"/>
                  </a:cubicBezTo>
                  <a:cubicBezTo>
                    <a:pt x="2933224" y="257651"/>
                    <a:pt x="2932271" y="259556"/>
                    <a:pt x="2931319" y="261461"/>
                  </a:cubicBezTo>
                  <a:cubicBezTo>
                    <a:pt x="2930366" y="256699"/>
                    <a:pt x="2929414" y="251936"/>
                    <a:pt x="2927509" y="248126"/>
                  </a:cubicBezTo>
                  <a:cubicBezTo>
                    <a:pt x="2928461" y="246221"/>
                    <a:pt x="2929414" y="245269"/>
                    <a:pt x="2929414" y="243364"/>
                  </a:cubicBezTo>
                  <a:close/>
                  <a:moveTo>
                    <a:pt x="2917984" y="351949"/>
                  </a:moveTo>
                  <a:cubicBezTo>
                    <a:pt x="2917984" y="352901"/>
                    <a:pt x="2917984" y="352901"/>
                    <a:pt x="2918936" y="353854"/>
                  </a:cubicBezTo>
                  <a:cubicBezTo>
                    <a:pt x="2918936" y="356711"/>
                    <a:pt x="2919889" y="360521"/>
                    <a:pt x="2919889" y="363379"/>
                  </a:cubicBezTo>
                  <a:cubicBezTo>
                    <a:pt x="2920841" y="369094"/>
                    <a:pt x="2921794" y="374809"/>
                    <a:pt x="2922746" y="380524"/>
                  </a:cubicBezTo>
                  <a:cubicBezTo>
                    <a:pt x="2921794" y="380524"/>
                    <a:pt x="2921794" y="380524"/>
                    <a:pt x="2920841" y="380524"/>
                  </a:cubicBezTo>
                  <a:cubicBezTo>
                    <a:pt x="2918936" y="374809"/>
                    <a:pt x="2916079" y="368141"/>
                    <a:pt x="2913221" y="362426"/>
                  </a:cubicBezTo>
                  <a:cubicBezTo>
                    <a:pt x="2914174" y="358616"/>
                    <a:pt x="2916079" y="355759"/>
                    <a:pt x="2917984" y="351949"/>
                  </a:cubicBezTo>
                  <a:close/>
                  <a:moveTo>
                    <a:pt x="2904649" y="224314"/>
                  </a:moveTo>
                  <a:cubicBezTo>
                    <a:pt x="2904649" y="224314"/>
                    <a:pt x="2904649" y="224314"/>
                    <a:pt x="2904649" y="224314"/>
                  </a:cubicBezTo>
                  <a:cubicBezTo>
                    <a:pt x="2904649" y="228124"/>
                    <a:pt x="2903696" y="232886"/>
                    <a:pt x="2903696" y="237649"/>
                  </a:cubicBezTo>
                  <a:cubicBezTo>
                    <a:pt x="2903696" y="241459"/>
                    <a:pt x="2902744" y="245269"/>
                    <a:pt x="2902744" y="250031"/>
                  </a:cubicBezTo>
                  <a:cubicBezTo>
                    <a:pt x="2901791" y="245269"/>
                    <a:pt x="2901791" y="240506"/>
                    <a:pt x="2900839" y="235744"/>
                  </a:cubicBezTo>
                  <a:cubicBezTo>
                    <a:pt x="2901791" y="231934"/>
                    <a:pt x="2902744" y="228124"/>
                    <a:pt x="2904649" y="224314"/>
                  </a:cubicBezTo>
                  <a:close/>
                  <a:moveTo>
                    <a:pt x="2885599" y="294799"/>
                  </a:moveTo>
                  <a:cubicBezTo>
                    <a:pt x="2886551" y="290036"/>
                    <a:pt x="2887504" y="285274"/>
                    <a:pt x="2888456" y="280511"/>
                  </a:cubicBezTo>
                  <a:cubicBezTo>
                    <a:pt x="2888456" y="289084"/>
                    <a:pt x="2889409" y="298609"/>
                    <a:pt x="2889409" y="308134"/>
                  </a:cubicBezTo>
                  <a:cubicBezTo>
                    <a:pt x="2887504" y="304324"/>
                    <a:pt x="2886551" y="301466"/>
                    <a:pt x="2884646" y="297656"/>
                  </a:cubicBezTo>
                  <a:cubicBezTo>
                    <a:pt x="2884646" y="296704"/>
                    <a:pt x="2885599" y="295751"/>
                    <a:pt x="2885599" y="294799"/>
                  </a:cubicBezTo>
                  <a:close/>
                  <a:moveTo>
                    <a:pt x="2869406" y="301466"/>
                  </a:moveTo>
                  <a:cubicBezTo>
                    <a:pt x="2869406" y="302419"/>
                    <a:pt x="2869406" y="302419"/>
                    <a:pt x="2869406" y="301466"/>
                  </a:cubicBezTo>
                  <a:cubicBezTo>
                    <a:pt x="2869406" y="302419"/>
                    <a:pt x="2869406" y="302419"/>
                    <a:pt x="2869406" y="302419"/>
                  </a:cubicBezTo>
                  <a:cubicBezTo>
                    <a:pt x="2869406" y="303371"/>
                    <a:pt x="2868454" y="304324"/>
                    <a:pt x="2868454" y="305276"/>
                  </a:cubicBezTo>
                  <a:cubicBezTo>
                    <a:pt x="2864644" y="298609"/>
                    <a:pt x="2860834" y="290989"/>
                    <a:pt x="2856071" y="284321"/>
                  </a:cubicBezTo>
                  <a:cubicBezTo>
                    <a:pt x="2856071" y="283369"/>
                    <a:pt x="2855119" y="283369"/>
                    <a:pt x="2855119" y="282416"/>
                  </a:cubicBezTo>
                  <a:cubicBezTo>
                    <a:pt x="2856071" y="279559"/>
                    <a:pt x="2857024" y="276701"/>
                    <a:pt x="2857976" y="273844"/>
                  </a:cubicBezTo>
                  <a:cubicBezTo>
                    <a:pt x="2861786" y="283369"/>
                    <a:pt x="2865596" y="292894"/>
                    <a:pt x="2869406" y="301466"/>
                  </a:cubicBezTo>
                  <a:close/>
                  <a:moveTo>
                    <a:pt x="2851309" y="262414"/>
                  </a:moveTo>
                  <a:cubicBezTo>
                    <a:pt x="2851309" y="261461"/>
                    <a:pt x="2851309" y="260509"/>
                    <a:pt x="2851309" y="259556"/>
                  </a:cubicBezTo>
                  <a:cubicBezTo>
                    <a:pt x="2852261" y="262414"/>
                    <a:pt x="2853214" y="264319"/>
                    <a:pt x="2855119" y="267176"/>
                  </a:cubicBezTo>
                  <a:cubicBezTo>
                    <a:pt x="2855119" y="268129"/>
                    <a:pt x="2856071" y="268129"/>
                    <a:pt x="2856071" y="269081"/>
                  </a:cubicBezTo>
                  <a:cubicBezTo>
                    <a:pt x="2855119" y="270986"/>
                    <a:pt x="2853214" y="273844"/>
                    <a:pt x="2851309" y="276701"/>
                  </a:cubicBezTo>
                  <a:cubicBezTo>
                    <a:pt x="2851309" y="275749"/>
                    <a:pt x="2850356" y="275749"/>
                    <a:pt x="2850356" y="274796"/>
                  </a:cubicBezTo>
                  <a:cubicBezTo>
                    <a:pt x="2850356" y="270986"/>
                    <a:pt x="2851309" y="267176"/>
                    <a:pt x="2851309" y="262414"/>
                  </a:cubicBezTo>
                  <a:close/>
                  <a:moveTo>
                    <a:pt x="2848451" y="312896"/>
                  </a:moveTo>
                  <a:cubicBezTo>
                    <a:pt x="2848451" y="309086"/>
                    <a:pt x="2848451" y="306229"/>
                    <a:pt x="2848451" y="302419"/>
                  </a:cubicBezTo>
                  <a:cubicBezTo>
                    <a:pt x="2852261" y="310039"/>
                    <a:pt x="2857024" y="318611"/>
                    <a:pt x="2860834" y="327184"/>
                  </a:cubicBezTo>
                  <a:cubicBezTo>
                    <a:pt x="2858929" y="332899"/>
                    <a:pt x="2857024" y="338614"/>
                    <a:pt x="2856071" y="344329"/>
                  </a:cubicBezTo>
                  <a:cubicBezTo>
                    <a:pt x="2855119" y="348139"/>
                    <a:pt x="2854166" y="351949"/>
                    <a:pt x="2853214" y="355759"/>
                  </a:cubicBezTo>
                  <a:cubicBezTo>
                    <a:pt x="2852261" y="350996"/>
                    <a:pt x="2852261" y="346234"/>
                    <a:pt x="2851309" y="341471"/>
                  </a:cubicBezTo>
                  <a:cubicBezTo>
                    <a:pt x="2850356" y="332899"/>
                    <a:pt x="2849404" y="324326"/>
                    <a:pt x="2847499" y="316706"/>
                  </a:cubicBezTo>
                  <a:cubicBezTo>
                    <a:pt x="2848451" y="315754"/>
                    <a:pt x="2848451" y="313849"/>
                    <a:pt x="2848451" y="312896"/>
                  </a:cubicBezTo>
                  <a:close/>
                  <a:moveTo>
                    <a:pt x="2836069" y="226219"/>
                  </a:moveTo>
                  <a:cubicBezTo>
                    <a:pt x="2839879" y="234791"/>
                    <a:pt x="2843689" y="243364"/>
                    <a:pt x="2847499" y="251936"/>
                  </a:cubicBezTo>
                  <a:cubicBezTo>
                    <a:pt x="2846546" y="254794"/>
                    <a:pt x="2845594" y="257651"/>
                    <a:pt x="2844641" y="261461"/>
                  </a:cubicBezTo>
                  <a:cubicBezTo>
                    <a:pt x="2844641" y="262414"/>
                    <a:pt x="2843689" y="264319"/>
                    <a:pt x="2843689" y="266224"/>
                  </a:cubicBezTo>
                  <a:cubicBezTo>
                    <a:pt x="2841784" y="263366"/>
                    <a:pt x="2840831" y="261461"/>
                    <a:pt x="2838926" y="258604"/>
                  </a:cubicBezTo>
                  <a:cubicBezTo>
                    <a:pt x="2837974" y="249079"/>
                    <a:pt x="2836069" y="238601"/>
                    <a:pt x="2834164" y="229076"/>
                  </a:cubicBezTo>
                  <a:cubicBezTo>
                    <a:pt x="2836069" y="228124"/>
                    <a:pt x="2836069" y="227171"/>
                    <a:pt x="2836069" y="226219"/>
                  </a:cubicBezTo>
                  <a:close/>
                  <a:moveTo>
                    <a:pt x="2830354" y="305276"/>
                  </a:moveTo>
                  <a:cubicBezTo>
                    <a:pt x="2830354" y="308134"/>
                    <a:pt x="2830354" y="310039"/>
                    <a:pt x="2831306" y="312896"/>
                  </a:cubicBezTo>
                  <a:cubicBezTo>
                    <a:pt x="2831306" y="312896"/>
                    <a:pt x="2831306" y="312896"/>
                    <a:pt x="2831306" y="313849"/>
                  </a:cubicBezTo>
                  <a:cubicBezTo>
                    <a:pt x="2831306" y="311944"/>
                    <a:pt x="2831306" y="310039"/>
                    <a:pt x="2830354" y="308134"/>
                  </a:cubicBezTo>
                  <a:cubicBezTo>
                    <a:pt x="2830354" y="307181"/>
                    <a:pt x="2830354" y="306229"/>
                    <a:pt x="2830354" y="305276"/>
                  </a:cubicBezTo>
                  <a:close/>
                  <a:moveTo>
                    <a:pt x="2829401" y="292894"/>
                  </a:moveTo>
                  <a:cubicBezTo>
                    <a:pt x="2829401" y="294799"/>
                    <a:pt x="2829401" y="296704"/>
                    <a:pt x="2830354" y="299561"/>
                  </a:cubicBezTo>
                  <a:cubicBezTo>
                    <a:pt x="2830354" y="300514"/>
                    <a:pt x="2830354" y="300514"/>
                    <a:pt x="2829401" y="301466"/>
                  </a:cubicBezTo>
                  <a:cubicBezTo>
                    <a:pt x="2829401" y="300514"/>
                    <a:pt x="2829401" y="300514"/>
                    <a:pt x="2829401" y="299561"/>
                  </a:cubicBezTo>
                  <a:cubicBezTo>
                    <a:pt x="2828449" y="296704"/>
                    <a:pt x="2828449" y="294799"/>
                    <a:pt x="2829401" y="292894"/>
                  </a:cubicBezTo>
                  <a:close/>
                  <a:moveTo>
                    <a:pt x="2785586" y="268129"/>
                  </a:moveTo>
                  <a:cubicBezTo>
                    <a:pt x="2784634" y="269081"/>
                    <a:pt x="2783681" y="270034"/>
                    <a:pt x="2782729" y="271939"/>
                  </a:cubicBezTo>
                  <a:cubicBezTo>
                    <a:pt x="2782729" y="270986"/>
                    <a:pt x="2782729" y="270034"/>
                    <a:pt x="2782729" y="269081"/>
                  </a:cubicBezTo>
                  <a:cubicBezTo>
                    <a:pt x="2782729" y="268129"/>
                    <a:pt x="2782729" y="266224"/>
                    <a:pt x="2782729" y="265271"/>
                  </a:cubicBezTo>
                  <a:cubicBezTo>
                    <a:pt x="2783681" y="263366"/>
                    <a:pt x="2785586" y="260509"/>
                    <a:pt x="2786539" y="258604"/>
                  </a:cubicBezTo>
                  <a:cubicBezTo>
                    <a:pt x="2786539" y="259556"/>
                    <a:pt x="2786539" y="259556"/>
                    <a:pt x="2786539" y="260509"/>
                  </a:cubicBezTo>
                  <a:cubicBezTo>
                    <a:pt x="2785586" y="262414"/>
                    <a:pt x="2785586" y="265271"/>
                    <a:pt x="2785586" y="268129"/>
                  </a:cubicBezTo>
                  <a:close/>
                  <a:moveTo>
                    <a:pt x="2796064" y="268129"/>
                  </a:moveTo>
                  <a:cubicBezTo>
                    <a:pt x="2796064" y="267176"/>
                    <a:pt x="2796064" y="267176"/>
                    <a:pt x="2796064" y="268129"/>
                  </a:cubicBezTo>
                  <a:cubicBezTo>
                    <a:pt x="2797016" y="266224"/>
                    <a:pt x="2797969" y="264319"/>
                    <a:pt x="2798921" y="263366"/>
                  </a:cubicBezTo>
                  <a:cubicBezTo>
                    <a:pt x="2797969" y="264319"/>
                    <a:pt x="2797016" y="266224"/>
                    <a:pt x="2796064" y="268129"/>
                  </a:cubicBezTo>
                  <a:close/>
                  <a:moveTo>
                    <a:pt x="2803684" y="314801"/>
                  </a:moveTo>
                  <a:cubicBezTo>
                    <a:pt x="2803684" y="315754"/>
                    <a:pt x="2802731" y="317659"/>
                    <a:pt x="2802731" y="318611"/>
                  </a:cubicBezTo>
                  <a:cubicBezTo>
                    <a:pt x="2802731" y="320516"/>
                    <a:pt x="2801779" y="322421"/>
                    <a:pt x="2801779" y="325279"/>
                  </a:cubicBezTo>
                  <a:cubicBezTo>
                    <a:pt x="2800826" y="322421"/>
                    <a:pt x="2799874" y="320516"/>
                    <a:pt x="2798921" y="317659"/>
                  </a:cubicBezTo>
                  <a:cubicBezTo>
                    <a:pt x="2798921" y="316706"/>
                    <a:pt x="2798921" y="316706"/>
                    <a:pt x="2798921" y="315754"/>
                  </a:cubicBezTo>
                  <a:cubicBezTo>
                    <a:pt x="2798921" y="315754"/>
                    <a:pt x="2798921" y="315754"/>
                    <a:pt x="2798921" y="315754"/>
                  </a:cubicBezTo>
                  <a:cubicBezTo>
                    <a:pt x="2799874" y="311944"/>
                    <a:pt x="2800826" y="308134"/>
                    <a:pt x="2801779" y="304324"/>
                  </a:cubicBezTo>
                  <a:cubicBezTo>
                    <a:pt x="2802731" y="307181"/>
                    <a:pt x="2802731" y="310039"/>
                    <a:pt x="2803684" y="312896"/>
                  </a:cubicBezTo>
                  <a:cubicBezTo>
                    <a:pt x="2803684" y="313849"/>
                    <a:pt x="2803684" y="313849"/>
                    <a:pt x="2803684" y="314801"/>
                  </a:cubicBezTo>
                  <a:close/>
                  <a:moveTo>
                    <a:pt x="2810351" y="280511"/>
                  </a:moveTo>
                  <a:cubicBezTo>
                    <a:pt x="2808446" y="287179"/>
                    <a:pt x="2807494" y="294799"/>
                    <a:pt x="2805589" y="302419"/>
                  </a:cubicBezTo>
                  <a:cubicBezTo>
                    <a:pt x="2804636" y="301466"/>
                    <a:pt x="2804636" y="299561"/>
                    <a:pt x="2803684" y="298609"/>
                  </a:cubicBezTo>
                  <a:cubicBezTo>
                    <a:pt x="2803684" y="297656"/>
                    <a:pt x="2803684" y="297656"/>
                    <a:pt x="2802731" y="296704"/>
                  </a:cubicBezTo>
                  <a:cubicBezTo>
                    <a:pt x="2803684" y="292894"/>
                    <a:pt x="2804636" y="290036"/>
                    <a:pt x="2805589" y="287179"/>
                  </a:cubicBezTo>
                  <a:cubicBezTo>
                    <a:pt x="2806541" y="284321"/>
                    <a:pt x="2808446" y="280511"/>
                    <a:pt x="2809399" y="277654"/>
                  </a:cubicBezTo>
                  <a:cubicBezTo>
                    <a:pt x="2809399" y="276701"/>
                    <a:pt x="2810351" y="275749"/>
                    <a:pt x="2810351" y="275749"/>
                  </a:cubicBezTo>
                  <a:cubicBezTo>
                    <a:pt x="2811304" y="276701"/>
                    <a:pt x="2810351" y="278606"/>
                    <a:pt x="2810351" y="280511"/>
                  </a:cubicBezTo>
                  <a:close/>
                  <a:moveTo>
                    <a:pt x="2811304" y="276701"/>
                  </a:moveTo>
                  <a:cubicBezTo>
                    <a:pt x="2811304" y="275749"/>
                    <a:pt x="2811304" y="275749"/>
                    <a:pt x="2811304" y="274796"/>
                  </a:cubicBezTo>
                  <a:cubicBezTo>
                    <a:pt x="2812256" y="273844"/>
                    <a:pt x="2812256" y="271939"/>
                    <a:pt x="2813209" y="270986"/>
                  </a:cubicBezTo>
                  <a:cubicBezTo>
                    <a:pt x="2812256" y="272891"/>
                    <a:pt x="2812256" y="274796"/>
                    <a:pt x="2811304" y="276701"/>
                  </a:cubicBezTo>
                  <a:close/>
                  <a:moveTo>
                    <a:pt x="2812256" y="236696"/>
                  </a:moveTo>
                  <a:cubicBezTo>
                    <a:pt x="2810351" y="239554"/>
                    <a:pt x="2808446" y="243364"/>
                    <a:pt x="2806541" y="246221"/>
                  </a:cubicBezTo>
                  <a:cubicBezTo>
                    <a:pt x="2804636" y="248126"/>
                    <a:pt x="2802731" y="250031"/>
                    <a:pt x="2799874" y="251936"/>
                  </a:cubicBezTo>
                  <a:cubicBezTo>
                    <a:pt x="2797969" y="253841"/>
                    <a:pt x="2796064" y="255746"/>
                    <a:pt x="2794159" y="257651"/>
                  </a:cubicBezTo>
                  <a:cubicBezTo>
                    <a:pt x="2793206" y="252889"/>
                    <a:pt x="2792254" y="249079"/>
                    <a:pt x="2792254" y="245269"/>
                  </a:cubicBezTo>
                  <a:cubicBezTo>
                    <a:pt x="2793206" y="242411"/>
                    <a:pt x="2795111" y="240506"/>
                    <a:pt x="2796064" y="238601"/>
                  </a:cubicBezTo>
                  <a:cubicBezTo>
                    <a:pt x="2799874" y="231934"/>
                    <a:pt x="2802731" y="227171"/>
                    <a:pt x="2804636" y="224314"/>
                  </a:cubicBezTo>
                  <a:cubicBezTo>
                    <a:pt x="2807494" y="228124"/>
                    <a:pt x="2809399" y="232886"/>
                    <a:pt x="2812256" y="236696"/>
                  </a:cubicBezTo>
                  <a:close/>
                  <a:moveTo>
                    <a:pt x="2804636" y="223361"/>
                  </a:moveTo>
                  <a:cubicBezTo>
                    <a:pt x="2802731" y="225266"/>
                    <a:pt x="2798921" y="229076"/>
                    <a:pt x="2794159" y="235744"/>
                  </a:cubicBezTo>
                  <a:cubicBezTo>
                    <a:pt x="2793206" y="236696"/>
                    <a:pt x="2793206" y="237649"/>
                    <a:pt x="2792254" y="238601"/>
                  </a:cubicBezTo>
                  <a:cubicBezTo>
                    <a:pt x="2792254" y="238601"/>
                    <a:pt x="2792254" y="238601"/>
                    <a:pt x="2792254" y="238601"/>
                  </a:cubicBezTo>
                  <a:cubicBezTo>
                    <a:pt x="2794159" y="235744"/>
                    <a:pt x="2795111" y="232886"/>
                    <a:pt x="2796064" y="230981"/>
                  </a:cubicBezTo>
                  <a:cubicBezTo>
                    <a:pt x="2797969" y="226219"/>
                    <a:pt x="2800826" y="222409"/>
                    <a:pt x="2801779" y="219551"/>
                  </a:cubicBezTo>
                  <a:cubicBezTo>
                    <a:pt x="2802731" y="220504"/>
                    <a:pt x="2803684" y="222409"/>
                    <a:pt x="2804636" y="223361"/>
                  </a:cubicBezTo>
                  <a:close/>
                  <a:moveTo>
                    <a:pt x="2787491" y="196691"/>
                  </a:moveTo>
                  <a:cubicBezTo>
                    <a:pt x="2792254" y="203359"/>
                    <a:pt x="2796064" y="210026"/>
                    <a:pt x="2800826" y="217646"/>
                  </a:cubicBezTo>
                  <a:cubicBezTo>
                    <a:pt x="2798921" y="220504"/>
                    <a:pt x="2796064" y="224314"/>
                    <a:pt x="2792254" y="228124"/>
                  </a:cubicBezTo>
                  <a:cubicBezTo>
                    <a:pt x="2791301" y="229076"/>
                    <a:pt x="2790349" y="230029"/>
                    <a:pt x="2790349" y="230981"/>
                  </a:cubicBezTo>
                  <a:cubicBezTo>
                    <a:pt x="2789396" y="226219"/>
                    <a:pt x="2788444" y="222409"/>
                    <a:pt x="2787491" y="218599"/>
                  </a:cubicBezTo>
                  <a:cubicBezTo>
                    <a:pt x="2783681" y="205264"/>
                    <a:pt x="2781776" y="196691"/>
                    <a:pt x="2781776" y="196691"/>
                  </a:cubicBezTo>
                  <a:cubicBezTo>
                    <a:pt x="2781776" y="196691"/>
                    <a:pt x="2782729" y="204311"/>
                    <a:pt x="2783681" y="218599"/>
                  </a:cubicBezTo>
                  <a:cubicBezTo>
                    <a:pt x="2784634" y="224314"/>
                    <a:pt x="2784634" y="230981"/>
                    <a:pt x="2784634" y="237649"/>
                  </a:cubicBezTo>
                  <a:cubicBezTo>
                    <a:pt x="2783681" y="239554"/>
                    <a:pt x="2781776" y="241459"/>
                    <a:pt x="2780824" y="243364"/>
                  </a:cubicBezTo>
                  <a:cubicBezTo>
                    <a:pt x="2779871" y="227171"/>
                    <a:pt x="2779871" y="213836"/>
                    <a:pt x="2778919" y="204311"/>
                  </a:cubicBezTo>
                  <a:cubicBezTo>
                    <a:pt x="2777966" y="192881"/>
                    <a:pt x="2777966" y="186214"/>
                    <a:pt x="2777966" y="186214"/>
                  </a:cubicBezTo>
                  <a:cubicBezTo>
                    <a:pt x="2777966" y="186214"/>
                    <a:pt x="2777014" y="192881"/>
                    <a:pt x="2775109" y="204311"/>
                  </a:cubicBezTo>
                  <a:cubicBezTo>
                    <a:pt x="2775109" y="207169"/>
                    <a:pt x="2774156" y="210979"/>
                    <a:pt x="2774156" y="214789"/>
                  </a:cubicBezTo>
                  <a:cubicBezTo>
                    <a:pt x="2773204" y="206216"/>
                    <a:pt x="2772251" y="198596"/>
                    <a:pt x="2770346" y="190976"/>
                  </a:cubicBezTo>
                  <a:cubicBezTo>
                    <a:pt x="2770346" y="190024"/>
                    <a:pt x="2770346" y="190024"/>
                    <a:pt x="2770346" y="189071"/>
                  </a:cubicBezTo>
                  <a:cubicBezTo>
                    <a:pt x="2770346" y="188119"/>
                    <a:pt x="2770346" y="186214"/>
                    <a:pt x="2770346" y="185261"/>
                  </a:cubicBezTo>
                  <a:cubicBezTo>
                    <a:pt x="2769394" y="174784"/>
                    <a:pt x="2768441" y="168116"/>
                    <a:pt x="2768441" y="166211"/>
                  </a:cubicBezTo>
                  <a:cubicBezTo>
                    <a:pt x="2774156" y="174784"/>
                    <a:pt x="2779871" y="185261"/>
                    <a:pt x="2787491" y="196691"/>
                  </a:cubicBezTo>
                  <a:close/>
                  <a:moveTo>
                    <a:pt x="2767489" y="167164"/>
                  </a:moveTo>
                  <a:cubicBezTo>
                    <a:pt x="2767489" y="168116"/>
                    <a:pt x="2767489" y="169069"/>
                    <a:pt x="2767489" y="170974"/>
                  </a:cubicBezTo>
                  <a:cubicBezTo>
                    <a:pt x="2767489" y="169069"/>
                    <a:pt x="2767489" y="168116"/>
                    <a:pt x="2766536" y="166211"/>
                  </a:cubicBezTo>
                  <a:cubicBezTo>
                    <a:pt x="2767489" y="166211"/>
                    <a:pt x="2767489" y="166211"/>
                    <a:pt x="2767489" y="167164"/>
                  </a:cubicBezTo>
                  <a:close/>
                  <a:moveTo>
                    <a:pt x="2757964" y="342424"/>
                  </a:moveTo>
                  <a:cubicBezTo>
                    <a:pt x="2757011" y="340519"/>
                    <a:pt x="2756059" y="338614"/>
                    <a:pt x="2755106" y="336709"/>
                  </a:cubicBezTo>
                  <a:cubicBezTo>
                    <a:pt x="2756059" y="333851"/>
                    <a:pt x="2757964" y="331946"/>
                    <a:pt x="2758916" y="329089"/>
                  </a:cubicBezTo>
                  <a:cubicBezTo>
                    <a:pt x="2759869" y="330041"/>
                    <a:pt x="2759869" y="331946"/>
                    <a:pt x="2760821" y="332899"/>
                  </a:cubicBezTo>
                  <a:cubicBezTo>
                    <a:pt x="2759869" y="336709"/>
                    <a:pt x="2758916" y="339566"/>
                    <a:pt x="2757964" y="342424"/>
                  </a:cubicBezTo>
                  <a:close/>
                  <a:moveTo>
                    <a:pt x="2762726" y="327184"/>
                  </a:moveTo>
                  <a:cubicBezTo>
                    <a:pt x="2762726" y="328136"/>
                    <a:pt x="2761774" y="329089"/>
                    <a:pt x="2761774" y="330994"/>
                  </a:cubicBezTo>
                  <a:cubicBezTo>
                    <a:pt x="2760821" y="330041"/>
                    <a:pt x="2760821" y="329089"/>
                    <a:pt x="2759869" y="328136"/>
                  </a:cubicBezTo>
                  <a:cubicBezTo>
                    <a:pt x="2760821" y="327184"/>
                    <a:pt x="2760821" y="325279"/>
                    <a:pt x="2761774" y="324326"/>
                  </a:cubicBezTo>
                  <a:cubicBezTo>
                    <a:pt x="2762726" y="325279"/>
                    <a:pt x="2762726" y="326231"/>
                    <a:pt x="2762726" y="327184"/>
                  </a:cubicBezTo>
                  <a:cubicBezTo>
                    <a:pt x="2762726" y="327184"/>
                    <a:pt x="2762726" y="327184"/>
                    <a:pt x="2762726" y="327184"/>
                  </a:cubicBezTo>
                  <a:close/>
                  <a:moveTo>
                    <a:pt x="2762726" y="250031"/>
                  </a:moveTo>
                  <a:cubicBezTo>
                    <a:pt x="2762726" y="256699"/>
                    <a:pt x="2762726" y="263366"/>
                    <a:pt x="2762726" y="270034"/>
                  </a:cubicBezTo>
                  <a:cubicBezTo>
                    <a:pt x="2759869" y="273844"/>
                    <a:pt x="2757011" y="278606"/>
                    <a:pt x="2754154" y="282416"/>
                  </a:cubicBezTo>
                  <a:cubicBezTo>
                    <a:pt x="2754154" y="283369"/>
                    <a:pt x="2753201" y="283369"/>
                    <a:pt x="2753201" y="284321"/>
                  </a:cubicBezTo>
                  <a:cubicBezTo>
                    <a:pt x="2753201" y="283369"/>
                    <a:pt x="2752249" y="283369"/>
                    <a:pt x="2752249" y="282416"/>
                  </a:cubicBezTo>
                  <a:cubicBezTo>
                    <a:pt x="2752249" y="281464"/>
                    <a:pt x="2753201" y="280511"/>
                    <a:pt x="2753201" y="278606"/>
                  </a:cubicBezTo>
                  <a:cubicBezTo>
                    <a:pt x="2754154" y="274796"/>
                    <a:pt x="2755106" y="270986"/>
                    <a:pt x="2756059" y="267176"/>
                  </a:cubicBezTo>
                  <a:cubicBezTo>
                    <a:pt x="2757964" y="260509"/>
                    <a:pt x="2759869" y="255746"/>
                    <a:pt x="2761774" y="251936"/>
                  </a:cubicBezTo>
                  <a:cubicBezTo>
                    <a:pt x="2761774" y="251936"/>
                    <a:pt x="2761774" y="250031"/>
                    <a:pt x="2762726" y="250031"/>
                  </a:cubicBezTo>
                  <a:cubicBezTo>
                    <a:pt x="2762726" y="250031"/>
                    <a:pt x="2762726" y="250031"/>
                    <a:pt x="2762726" y="250031"/>
                  </a:cubicBezTo>
                  <a:close/>
                  <a:moveTo>
                    <a:pt x="2753201" y="250031"/>
                  </a:moveTo>
                  <a:cubicBezTo>
                    <a:pt x="2755106" y="242411"/>
                    <a:pt x="2756059" y="236696"/>
                    <a:pt x="2757011" y="230981"/>
                  </a:cubicBezTo>
                  <a:cubicBezTo>
                    <a:pt x="2758916" y="236696"/>
                    <a:pt x="2760821" y="242411"/>
                    <a:pt x="2762726" y="249079"/>
                  </a:cubicBezTo>
                  <a:cubicBezTo>
                    <a:pt x="2761774" y="250031"/>
                    <a:pt x="2761774" y="250984"/>
                    <a:pt x="2760821" y="252889"/>
                  </a:cubicBezTo>
                  <a:cubicBezTo>
                    <a:pt x="2758916" y="255746"/>
                    <a:pt x="2756059" y="260509"/>
                    <a:pt x="2752249" y="267176"/>
                  </a:cubicBezTo>
                  <a:cubicBezTo>
                    <a:pt x="2750344" y="270034"/>
                    <a:pt x="2749391" y="272891"/>
                    <a:pt x="2748439" y="275749"/>
                  </a:cubicBezTo>
                  <a:cubicBezTo>
                    <a:pt x="2748439" y="275749"/>
                    <a:pt x="2748439" y="274796"/>
                    <a:pt x="2747486" y="274796"/>
                  </a:cubicBezTo>
                  <a:cubicBezTo>
                    <a:pt x="2749391" y="265271"/>
                    <a:pt x="2751296" y="256699"/>
                    <a:pt x="2753201" y="250031"/>
                  </a:cubicBezTo>
                  <a:close/>
                  <a:moveTo>
                    <a:pt x="2749391" y="362426"/>
                  </a:moveTo>
                  <a:cubicBezTo>
                    <a:pt x="2748439" y="360521"/>
                    <a:pt x="2747486" y="359569"/>
                    <a:pt x="2746534" y="357664"/>
                  </a:cubicBezTo>
                  <a:cubicBezTo>
                    <a:pt x="2746534" y="356711"/>
                    <a:pt x="2746534" y="355759"/>
                    <a:pt x="2746534" y="354806"/>
                  </a:cubicBezTo>
                  <a:cubicBezTo>
                    <a:pt x="2747486" y="356711"/>
                    <a:pt x="2748439" y="359569"/>
                    <a:pt x="2749391" y="362426"/>
                  </a:cubicBezTo>
                  <a:close/>
                  <a:moveTo>
                    <a:pt x="2734151" y="258604"/>
                  </a:moveTo>
                  <a:cubicBezTo>
                    <a:pt x="2736056" y="262414"/>
                    <a:pt x="2737961" y="268129"/>
                    <a:pt x="2740819" y="273844"/>
                  </a:cubicBezTo>
                  <a:cubicBezTo>
                    <a:pt x="2738914" y="278606"/>
                    <a:pt x="2737009" y="284321"/>
                    <a:pt x="2735104" y="290036"/>
                  </a:cubicBezTo>
                  <a:cubicBezTo>
                    <a:pt x="2735104" y="288131"/>
                    <a:pt x="2734151" y="287179"/>
                    <a:pt x="2734151" y="287179"/>
                  </a:cubicBezTo>
                  <a:cubicBezTo>
                    <a:pt x="2734151" y="287179"/>
                    <a:pt x="2734151" y="289084"/>
                    <a:pt x="2734151" y="291941"/>
                  </a:cubicBezTo>
                  <a:cubicBezTo>
                    <a:pt x="2734151" y="291941"/>
                    <a:pt x="2734151" y="291941"/>
                    <a:pt x="2734151" y="291941"/>
                  </a:cubicBezTo>
                  <a:cubicBezTo>
                    <a:pt x="2733199" y="290989"/>
                    <a:pt x="2733199" y="290036"/>
                    <a:pt x="2732246" y="289084"/>
                  </a:cubicBezTo>
                  <a:cubicBezTo>
                    <a:pt x="2732246" y="288131"/>
                    <a:pt x="2731294" y="287179"/>
                    <a:pt x="2731294" y="286226"/>
                  </a:cubicBezTo>
                  <a:cubicBezTo>
                    <a:pt x="2733199" y="275749"/>
                    <a:pt x="2734151" y="266224"/>
                    <a:pt x="2734151" y="258604"/>
                  </a:cubicBezTo>
                  <a:close/>
                  <a:moveTo>
                    <a:pt x="2715101" y="290989"/>
                  </a:moveTo>
                  <a:cubicBezTo>
                    <a:pt x="2715101" y="284321"/>
                    <a:pt x="2715101" y="278606"/>
                    <a:pt x="2716054" y="273844"/>
                  </a:cubicBezTo>
                  <a:cubicBezTo>
                    <a:pt x="2717006" y="274796"/>
                    <a:pt x="2717006" y="276701"/>
                    <a:pt x="2717959" y="278606"/>
                  </a:cubicBezTo>
                  <a:cubicBezTo>
                    <a:pt x="2717006" y="287179"/>
                    <a:pt x="2717006" y="295751"/>
                    <a:pt x="2716054" y="304324"/>
                  </a:cubicBezTo>
                  <a:cubicBezTo>
                    <a:pt x="2716054" y="304324"/>
                    <a:pt x="2715101" y="303371"/>
                    <a:pt x="2715101" y="303371"/>
                  </a:cubicBezTo>
                  <a:cubicBezTo>
                    <a:pt x="2714149" y="298609"/>
                    <a:pt x="2715101" y="294799"/>
                    <a:pt x="2715101" y="290989"/>
                  </a:cubicBezTo>
                  <a:close/>
                  <a:moveTo>
                    <a:pt x="2705576" y="243364"/>
                  </a:moveTo>
                  <a:cubicBezTo>
                    <a:pt x="2705576" y="244316"/>
                    <a:pt x="2705576" y="246221"/>
                    <a:pt x="2704624" y="247174"/>
                  </a:cubicBezTo>
                  <a:lnTo>
                    <a:pt x="2703671" y="238601"/>
                  </a:lnTo>
                  <a:cubicBezTo>
                    <a:pt x="2704624" y="239554"/>
                    <a:pt x="2705576" y="241459"/>
                    <a:pt x="2705576" y="243364"/>
                  </a:cubicBezTo>
                  <a:close/>
                  <a:moveTo>
                    <a:pt x="2697956" y="312896"/>
                  </a:moveTo>
                  <a:cubicBezTo>
                    <a:pt x="2697956" y="312896"/>
                    <a:pt x="2697956" y="313849"/>
                    <a:pt x="2697956" y="313849"/>
                  </a:cubicBezTo>
                  <a:cubicBezTo>
                    <a:pt x="2697956" y="312896"/>
                    <a:pt x="2697956" y="311944"/>
                    <a:pt x="2697956" y="310991"/>
                  </a:cubicBezTo>
                  <a:lnTo>
                    <a:pt x="2697956" y="312896"/>
                  </a:lnTo>
                  <a:close/>
                  <a:moveTo>
                    <a:pt x="2664619" y="234791"/>
                  </a:moveTo>
                  <a:cubicBezTo>
                    <a:pt x="2665571" y="235744"/>
                    <a:pt x="2665571" y="237649"/>
                    <a:pt x="2666524" y="238601"/>
                  </a:cubicBezTo>
                  <a:cubicBezTo>
                    <a:pt x="2668429" y="253841"/>
                    <a:pt x="2670334" y="270034"/>
                    <a:pt x="2673191" y="287179"/>
                  </a:cubicBezTo>
                  <a:cubicBezTo>
                    <a:pt x="2672239" y="284321"/>
                    <a:pt x="2671286" y="282416"/>
                    <a:pt x="2670334" y="279559"/>
                  </a:cubicBezTo>
                  <a:cubicBezTo>
                    <a:pt x="2670334" y="279559"/>
                    <a:pt x="2670334" y="278606"/>
                    <a:pt x="2670334" y="278606"/>
                  </a:cubicBezTo>
                  <a:cubicBezTo>
                    <a:pt x="2670334" y="276701"/>
                    <a:pt x="2671286" y="276701"/>
                    <a:pt x="2671286" y="276701"/>
                  </a:cubicBezTo>
                  <a:cubicBezTo>
                    <a:pt x="2671286" y="276701"/>
                    <a:pt x="2671286" y="277654"/>
                    <a:pt x="2670334" y="278606"/>
                  </a:cubicBezTo>
                  <a:cubicBezTo>
                    <a:pt x="2669381" y="266224"/>
                    <a:pt x="2667476" y="255746"/>
                    <a:pt x="2664619" y="246221"/>
                  </a:cubicBezTo>
                  <a:cubicBezTo>
                    <a:pt x="2664619" y="244316"/>
                    <a:pt x="2663666" y="242411"/>
                    <a:pt x="2663666" y="240506"/>
                  </a:cubicBezTo>
                  <a:cubicBezTo>
                    <a:pt x="2663666" y="238601"/>
                    <a:pt x="2663666" y="236696"/>
                    <a:pt x="2664619" y="234791"/>
                  </a:cubicBezTo>
                  <a:close/>
                  <a:moveTo>
                    <a:pt x="2657951" y="339566"/>
                  </a:moveTo>
                  <a:cubicBezTo>
                    <a:pt x="2656999" y="338614"/>
                    <a:pt x="2656999" y="337661"/>
                    <a:pt x="2656046" y="336709"/>
                  </a:cubicBezTo>
                  <a:cubicBezTo>
                    <a:pt x="2656999" y="332899"/>
                    <a:pt x="2656999" y="329089"/>
                    <a:pt x="2657951" y="325279"/>
                  </a:cubicBezTo>
                  <a:cubicBezTo>
                    <a:pt x="2658904" y="330041"/>
                    <a:pt x="2657951" y="334804"/>
                    <a:pt x="2657951" y="339566"/>
                  </a:cubicBezTo>
                  <a:close/>
                  <a:moveTo>
                    <a:pt x="2654141" y="277654"/>
                  </a:moveTo>
                  <a:cubicBezTo>
                    <a:pt x="2656046" y="284321"/>
                    <a:pt x="2657951" y="291941"/>
                    <a:pt x="2659856" y="298609"/>
                  </a:cubicBezTo>
                  <a:cubicBezTo>
                    <a:pt x="2659856" y="298609"/>
                    <a:pt x="2659856" y="299561"/>
                    <a:pt x="2659856" y="299561"/>
                  </a:cubicBezTo>
                  <a:cubicBezTo>
                    <a:pt x="2657951" y="304324"/>
                    <a:pt x="2656046" y="310039"/>
                    <a:pt x="2653189" y="316706"/>
                  </a:cubicBezTo>
                  <a:cubicBezTo>
                    <a:pt x="2653189" y="317659"/>
                    <a:pt x="2652236" y="318611"/>
                    <a:pt x="2652236" y="319564"/>
                  </a:cubicBezTo>
                  <a:cubicBezTo>
                    <a:pt x="2651284" y="316706"/>
                    <a:pt x="2651284" y="313849"/>
                    <a:pt x="2650331" y="311944"/>
                  </a:cubicBezTo>
                  <a:cubicBezTo>
                    <a:pt x="2649379" y="308134"/>
                    <a:pt x="2648426" y="305276"/>
                    <a:pt x="2647474" y="301466"/>
                  </a:cubicBezTo>
                  <a:cubicBezTo>
                    <a:pt x="2649379" y="293846"/>
                    <a:pt x="2651284" y="286226"/>
                    <a:pt x="2654141" y="277654"/>
                  </a:cubicBezTo>
                  <a:close/>
                  <a:moveTo>
                    <a:pt x="2633186" y="283369"/>
                  </a:moveTo>
                  <a:cubicBezTo>
                    <a:pt x="2633186" y="284321"/>
                    <a:pt x="2633186" y="284321"/>
                    <a:pt x="2633186" y="285274"/>
                  </a:cubicBezTo>
                  <a:cubicBezTo>
                    <a:pt x="2633186" y="285274"/>
                    <a:pt x="2633186" y="286226"/>
                    <a:pt x="2633186" y="286226"/>
                  </a:cubicBezTo>
                  <a:cubicBezTo>
                    <a:pt x="2633186" y="287179"/>
                    <a:pt x="2632234" y="288131"/>
                    <a:pt x="2632234" y="290036"/>
                  </a:cubicBezTo>
                  <a:cubicBezTo>
                    <a:pt x="2633186" y="287179"/>
                    <a:pt x="2633186" y="285274"/>
                    <a:pt x="2633186" y="283369"/>
                  </a:cubicBezTo>
                  <a:close/>
                  <a:moveTo>
                    <a:pt x="2578894" y="242411"/>
                  </a:moveTo>
                  <a:cubicBezTo>
                    <a:pt x="2578894" y="242411"/>
                    <a:pt x="2578894" y="241459"/>
                    <a:pt x="2577941" y="241459"/>
                  </a:cubicBezTo>
                  <a:cubicBezTo>
                    <a:pt x="2578894" y="239554"/>
                    <a:pt x="2579846" y="237649"/>
                    <a:pt x="2580799" y="235744"/>
                  </a:cubicBezTo>
                  <a:cubicBezTo>
                    <a:pt x="2580799" y="235744"/>
                    <a:pt x="2580799" y="235744"/>
                    <a:pt x="2580799" y="235744"/>
                  </a:cubicBezTo>
                  <a:cubicBezTo>
                    <a:pt x="2580799" y="238601"/>
                    <a:pt x="2579846" y="240506"/>
                    <a:pt x="2578894" y="242411"/>
                  </a:cubicBezTo>
                  <a:close/>
                  <a:moveTo>
                    <a:pt x="2597944" y="275749"/>
                  </a:moveTo>
                  <a:cubicBezTo>
                    <a:pt x="2597944" y="275749"/>
                    <a:pt x="2597944" y="274796"/>
                    <a:pt x="2597944" y="274796"/>
                  </a:cubicBezTo>
                  <a:cubicBezTo>
                    <a:pt x="2597944" y="274796"/>
                    <a:pt x="2598896" y="275749"/>
                    <a:pt x="2597944" y="275749"/>
                  </a:cubicBezTo>
                  <a:cubicBezTo>
                    <a:pt x="2598896" y="275749"/>
                    <a:pt x="2597944" y="275749"/>
                    <a:pt x="2597944" y="275749"/>
                  </a:cubicBezTo>
                  <a:close/>
                  <a:moveTo>
                    <a:pt x="2616041" y="309086"/>
                  </a:moveTo>
                  <a:cubicBezTo>
                    <a:pt x="2615089" y="312896"/>
                    <a:pt x="2614136" y="315754"/>
                    <a:pt x="2613184" y="319564"/>
                  </a:cubicBezTo>
                  <a:cubicBezTo>
                    <a:pt x="2613184" y="318611"/>
                    <a:pt x="2613184" y="318611"/>
                    <a:pt x="2613184" y="318611"/>
                  </a:cubicBezTo>
                  <a:cubicBezTo>
                    <a:pt x="2613184" y="318611"/>
                    <a:pt x="2613184" y="319564"/>
                    <a:pt x="2613184" y="319564"/>
                  </a:cubicBezTo>
                  <a:cubicBezTo>
                    <a:pt x="2613184" y="319564"/>
                    <a:pt x="2613184" y="319564"/>
                    <a:pt x="2613184" y="319564"/>
                  </a:cubicBezTo>
                  <a:cubicBezTo>
                    <a:pt x="2609374" y="309086"/>
                    <a:pt x="2604611" y="298609"/>
                    <a:pt x="2600801" y="289084"/>
                  </a:cubicBezTo>
                  <a:cubicBezTo>
                    <a:pt x="2601754" y="287179"/>
                    <a:pt x="2602706" y="284321"/>
                    <a:pt x="2602706" y="282416"/>
                  </a:cubicBezTo>
                  <a:cubicBezTo>
                    <a:pt x="2605564" y="287179"/>
                    <a:pt x="2609374" y="292894"/>
                    <a:pt x="2612231" y="299561"/>
                  </a:cubicBezTo>
                  <a:cubicBezTo>
                    <a:pt x="2613184" y="302419"/>
                    <a:pt x="2615089" y="305276"/>
                    <a:pt x="2616041" y="308134"/>
                  </a:cubicBezTo>
                  <a:lnTo>
                    <a:pt x="2616041" y="309086"/>
                  </a:lnTo>
                  <a:lnTo>
                    <a:pt x="2616041" y="309086"/>
                  </a:lnTo>
                  <a:close/>
                  <a:moveTo>
                    <a:pt x="2604611" y="276701"/>
                  </a:moveTo>
                  <a:cubicBezTo>
                    <a:pt x="2605564" y="272891"/>
                    <a:pt x="2607469" y="270034"/>
                    <a:pt x="2608421" y="267176"/>
                  </a:cubicBezTo>
                  <a:cubicBezTo>
                    <a:pt x="2609374" y="271939"/>
                    <a:pt x="2612231" y="279559"/>
                    <a:pt x="2615089" y="290036"/>
                  </a:cubicBezTo>
                  <a:cubicBezTo>
                    <a:pt x="2611279" y="285274"/>
                    <a:pt x="2608421" y="280511"/>
                    <a:pt x="2604611" y="276701"/>
                  </a:cubicBezTo>
                  <a:close/>
                  <a:moveTo>
                    <a:pt x="2614136" y="276701"/>
                  </a:moveTo>
                  <a:cubicBezTo>
                    <a:pt x="2612231" y="271939"/>
                    <a:pt x="2610326" y="268129"/>
                    <a:pt x="2609374" y="266224"/>
                  </a:cubicBezTo>
                  <a:cubicBezTo>
                    <a:pt x="2610326" y="263366"/>
                    <a:pt x="2611279" y="260509"/>
                    <a:pt x="2612231" y="257651"/>
                  </a:cubicBezTo>
                  <a:cubicBezTo>
                    <a:pt x="2612231" y="263366"/>
                    <a:pt x="2613184" y="270034"/>
                    <a:pt x="2614136" y="276701"/>
                  </a:cubicBezTo>
                  <a:close/>
                  <a:moveTo>
                    <a:pt x="2606516" y="208121"/>
                  </a:moveTo>
                  <a:cubicBezTo>
                    <a:pt x="2607469" y="221456"/>
                    <a:pt x="2609374" y="235744"/>
                    <a:pt x="2611279" y="250984"/>
                  </a:cubicBezTo>
                  <a:cubicBezTo>
                    <a:pt x="2611279" y="250984"/>
                    <a:pt x="2611279" y="251936"/>
                    <a:pt x="2611279" y="251936"/>
                  </a:cubicBezTo>
                  <a:cubicBezTo>
                    <a:pt x="2608421" y="256699"/>
                    <a:pt x="2604611" y="263366"/>
                    <a:pt x="2600801" y="271939"/>
                  </a:cubicBezTo>
                  <a:cubicBezTo>
                    <a:pt x="2599849" y="270034"/>
                    <a:pt x="2598896" y="269081"/>
                    <a:pt x="2597944" y="268129"/>
                  </a:cubicBezTo>
                  <a:cubicBezTo>
                    <a:pt x="2596991" y="257651"/>
                    <a:pt x="2596039" y="247174"/>
                    <a:pt x="2595086" y="237649"/>
                  </a:cubicBezTo>
                  <a:cubicBezTo>
                    <a:pt x="2595086" y="234791"/>
                    <a:pt x="2594134" y="230981"/>
                    <a:pt x="2594134" y="228124"/>
                  </a:cubicBezTo>
                  <a:cubicBezTo>
                    <a:pt x="2598896" y="207169"/>
                    <a:pt x="2602706" y="190976"/>
                    <a:pt x="2605564" y="179546"/>
                  </a:cubicBezTo>
                  <a:cubicBezTo>
                    <a:pt x="2604611" y="188119"/>
                    <a:pt x="2605564" y="197644"/>
                    <a:pt x="2606516" y="208121"/>
                  </a:cubicBezTo>
                  <a:close/>
                  <a:moveTo>
                    <a:pt x="2586514" y="186214"/>
                  </a:moveTo>
                  <a:cubicBezTo>
                    <a:pt x="2591276" y="175736"/>
                    <a:pt x="2595086" y="167164"/>
                    <a:pt x="2598896" y="159544"/>
                  </a:cubicBezTo>
                  <a:cubicBezTo>
                    <a:pt x="2599849" y="157639"/>
                    <a:pt x="2600801" y="155734"/>
                    <a:pt x="2601754" y="153829"/>
                  </a:cubicBezTo>
                  <a:cubicBezTo>
                    <a:pt x="2602706" y="159544"/>
                    <a:pt x="2602706" y="166211"/>
                    <a:pt x="2603659" y="173831"/>
                  </a:cubicBezTo>
                  <a:cubicBezTo>
                    <a:pt x="2600801" y="182404"/>
                    <a:pt x="2596039" y="194786"/>
                    <a:pt x="2590324" y="210979"/>
                  </a:cubicBezTo>
                  <a:cubicBezTo>
                    <a:pt x="2589371" y="202406"/>
                    <a:pt x="2587466" y="194786"/>
                    <a:pt x="2586514" y="187166"/>
                  </a:cubicBezTo>
                  <a:cubicBezTo>
                    <a:pt x="2586514" y="187166"/>
                    <a:pt x="2586514" y="187166"/>
                    <a:pt x="2586514" y="186214"/>
                  </a:cubicBezTo>
                  <a:close/>
                  <a:moveTo>
                    <a:pt x="2584609" y="408146"/>
                  </a:moveTo>
                  <a:cubicBezTo>
                    <a:pt x="2584609" y="408146"/>
                    <a:pt x="2584609" y="409099"/>
                    <a:pt x="2584609" y="408146"/>
                  </a:cubicBezTo>
                  <a:cubicBezTo>
                    <a:pt x="2583656" y="403384"/>
                    <a:pt x="2582704" y="398621"/>
                    <a:pt x="2581751" y="393859"/>
                  </a:cubicBezTo>
                  <a:cubicBezTo>
                    <a:pt x="2582704" y="398621"/>
                    <a:pt x="2583656" y="403384"/>
                    <a:pt x="2584609" y="408146"/>
                  </a:cubicBezTo>
                  <a:close/>
                  <a:moveTo>
                    <a:pt x="2580799" y="199549"/>
                  </a:moveTo>
                  <a:cubicBezTo>
                    <a:pt x="2580799" y="208121"/>
                    <a:pt x="2581751" y="217646"/>
                    <a:pt x="2581751" y="228124"/>
                  </a:cubicBezTo>
                  <a:cubicBezTo>
                    <a:pt x="2580799" y="229076"/>
                    <a:pt x="2579846" y="230029"/>
                    <a:pt x="2578894" y="231934"/>
                  </a:cubicBezTo>
                  <a:cubicBezTo>
                    <a:pt x="2577941" y="232886"/>
                    <a:pt x="2576989" y="234791"/>
                    <a:pt x="2575084" y="236696"/>
                  </a:cubicBezTo>
                  <a:cubicBezTo>
                    <a:pt x="2574131" y="235744"/>
                    <a:pt x="2574131" y="234791"/>
                    <a:pt x="2573179" y="233839"/>
                  </a:cubicBezTo>
                  <a:cubicBezTo>
                    <a:pt x="2573179" y="231934"/>
                    <a:pt x="2573179" y="230981"/>
                    <a:pt x="2572226" y="229076"/>
                  </a:cubicBezTo>
                  <a:cubicBezTo>
                    <a:pt x="2572226" y="226219"/>
                    <a:pt x="2571274" y="222409"/>
                    <a:pt x="2571274" y="219551"/>
                  </a:cubicBezTo>
                  <a:cubicBezTo>
                    <a:pt x="2575084" y="211931"/>
                    <a:pt x="2577941" y="206216"/>
                    <a:pt x="2580799" y="199549"/>
                  </a:cubicBezTo>
                  <a:close/>
                  <a:moveTo>
                    <a:pt x="2569369" y="320516"/>
                  </a:moveTo>
                  <a:cubicBezTo>
                    <a:pt x="2569369" y="322421"/>
                    <a:pt x="2570321" y="325279"/>
                    <a:pt x="2570321" y="327184"/>
                  </a:cubicBezTo>
                  <a:cubicBezTo>
                    <a:pt x="2570321" y="328136"/>
                    <a:pt x="2570321" y="329089"/>
                    <a:pt x="2571274" y="330041"/>
                  </a:cubicBezTo>
                  <a:cubicBezTo>
                    <a:pt x="2568416" y="334804"/>
                    <a:pt x="2566511" y="339566"/>
                    <a:pt x="2563654" y="345281"/>
                  </a:cubicBezTo>
                  <a:cubicBezTo>
                    <a:pt x="2563654" y="344329"/>
                    <a:pt x="2562701" y="343376"/>
                    <a:pt x="2562701" y="342424"/>
                  </a:cubicBezTo>
                  <a:cubicBezTo>
                    <a:pt x="2565559" y="334804"/>
                    <a:pt x="2567464" y="328136"/>
                    <a:pt x="2569369" y="320516"/>
                  </a:cubicBezTo>
                  <a:close/>
                  <a:moveTo>
                    <a:pt x="2556034" y="262414"/>
                  </a:moveTo>
                  <a:cubicBezTo>
                    <a:pt x="2556986" y="258604"/>
                    <a:pt x="2558891" y="255746"/>
                    <a:pt x="2559844" y="251936"/>
                  </a:cubicBezTo>
                  <a:cubicBezTo>
                    <a:pt x="2559844" y="253841"/>
                    <a:pt x="2559844" y="255746"/>
                    <a:pt x="2560796" y="257651"/>
                  </a:cubicBezTo>
                  <a:cubicBezTo>
                    <a:pt x="2560796" y="258604"/>
                    <a:pt x="2559844" y="258604"/>
                    <a:pt x="2559844" y="259556"/>
                  </a:cubicBezTo>
                  <a:cubicBezTo>
                    <a:pt x="2557939" y="262414"/>
                    <a:pt x="2556034" y="266224"/>
                    <a:pt x="2554129" y="269081"/>
                  </a:cubicBezTo>
                  <a:cubicBezTo>
                    <a:pt x="2554129" y="266224"/>
                    <a:pt x="2555081" y="264319"/>
                    <a:pt x="2556034" y="262414"/>
                  </a:cubicBezTo>
                  <a:close/>
                  <a:moveTo>
                    <a:pt x="2561749" y="276701"/>
                  </a:moveTo>
                  <a:cubicBezTo>
                    <a:pt x="2561749" y="275749"/>
                    <a:pt x="2561749" y="275749"/>
                    <a:pt x="2562701" y="274796"/>
                  </a:cubicBezTo>
                  <a:cubicBezTo>
                    <a:pt x="2563654" y="278606"/>
                    <a:pt x="2563654" y="283369"/>
                    <a:pt x="2564606" y="287179"/>
                  </a:cubicBezTo>
                  <a:cubicBezTo>
                    <a:pt x="2562701" y="293846"/>
                    <a:pt x="2559844" y="301466"/>
                    <a:pt x="2557939" y="309086"/>
                  </a:cubicBezTo>
                  <a:cubicBezTo>
                    <a:pt x="2556986" y="310991"/>
                    <a:pt x="2556986" y="312896"/>
                    <a:pt x="2556034" y="313849"/>
                  </a:cubicBezTo>
                  <a:cubicBezTo>
                    <a:pt x="2555081" y="308134"/>
                    <a:pt x="2554129" y="302419"/>
                    <a:pt x="2553176" y="296704"/>
                  </a:cubicBezTo>
                  <a:cubicBezTo>
                    <a:pt x="2556034" y="290036"/>
                    <a:pt x="2558891" y="282416"/>
                    <a:pt x="2561749" y="276701"/>
                  </a:cubicBezTo>
                  <a:close/>
                  <a:moveTo>
                    <a:pt x="2538889" y="252889"/>
                  </a:moveTo>
                  <a:cubicBezTo>
                    <a:pt x="2539841" y="249079"/>
                    <a:pt x="2539841" y="245269"/>
                    <a:pt x="2540794" y="242411"/>
                  </a:cubicBezTo>
                  <a:cubicBezTo>
                    <a:pt x="2540794" y="241459"/>
                    <a:pt x="2541746" y="239554"/>
                    <a:pt x="2542699" y="238601"/>
                  </a:cubicBezTo>
                  <a:cubicBezTo>
                    <a:pt x="2543651" y="236696"/>
                    <a:pt x="2543651" y="234791"/>
                    <a:pt x="2544604" y="233839"/>
                  </a:cubicBezTo>
                  <a:cubicBezTo>
                    <a:pt x="2544604" y="237649"/>
                    <a:pt x="2543651" y="242411"/>
                    <a:pt x="2543651" y="248126"/>
                  </a:cubicBezTo>
                  <a:cubicBezTo>
                    <a:pt x="2543651" y="250984"/>
                    <a:pt x="2543651" y="253841"/>
                    <a:pt x="2542699" y="257651"/>
                  </a:cubicBezTo>
                  <a:cubicBezTo>
                    <a:pt x="2540794" y="261461"/>
                    <a:pt x="2539841" y="264319"/>
                    <a:pt x="2537936" y="268129"/>
                  </a:cubicBezTo>
                  <a:cubicBezTo>
                    <a:pt x="2537936" y="263366"/>
                    <a:pt x="2537936" y="257651"/>
                    <a:pt x="2538889" y="252889"/>
                  </a:cubicBezTo>
                  <a:close/>
                  <a:moveTo>
                    <a:pt x="2521744" y="475774"/>
                  </a:moveTo>
                  <a:cubicBezTo>
                    <a:pt x="2521744" y="478631"/>
                    <a:pt x="2522696" y="481489"/>
                    <a:pt x="2522696" y="484346"/>
                  </a:cubicBezTo>
                  <a:cubicBezTo>
                    <a:pt x="2521744" y="482441"/>
                    <a:pt x="2521744" y="481489"/>
                    <a:pt x="2520791" y="479584"/>
                  </a:cubicBezTo>
                  <a:cubicBezTo>
                    <a:pt x="2521744" y="478631"/>
                    <a:pt x="2521744" y="477679"/>
                    <a:pt x="2521744" y="475774"/>
                  </a:cubicBezTo>
                  <a:close/>
                  <a:moveTo>
                    <a:pt x="2514124" y="323374"/>
                  </a:moveTo>
                  <a:cubicBezTo>
                    <a:pt x="2514124" y="323374"/>
                    <a:pt x="2515076" y="323374"/>
                    <a:pt x="2514124" y="323374"/>
                  </a:cubicBezTo>
                  <a:cubicBezTo>
                    <a:pt x="2514124" y="325279"/>
                    <a:pt x="2513171" y="326231"/>
                    <a:pt x="2513171" y="328136"/>
                  </a:cubicBezTo>
                  <a:cubicBezTo>
                    <a:pt x="2513171" y="328136"/>
                    <a:pt x="2513171" y="328136"/>
                    <a:pt x="2513171" y="329089"/>
                  </a:cubicBezTo>
                  <a:cubicBezTo>
                    <a:pt x="2513171" y="326231"/>
                    <a:pt x="2514124" y="324326"/>
                    <a:pt x="2514124" y="323374"/>
                  </a:cubicBezTo>
                  <a:close/>
                  <a:moveTo>
                    <a:pt x="2509361" y="300514"/>
                  </a:moveTo>
                  <a:cubicBezTo>
                    <a:pt x="2509361" y="301466"/>
                    <a:pt x="2509361" y="301466"/>
                    <a:pt x="2508409" y="302419"/>
                  </a:cubicBezTo>
                  <a:cubicBezTo>
                    <a:pt x="2508409" y="302419"/>
                    <a:pt x="2508409" y="302419"/>
                    <a:pt x="2508409" y="302419"/>
                  </a:cubicBezTo>
                  <a:cubicBezTo>
                    <a:pt x="2508409" y="299561"/>
                    <a:pt x="2507456" y="297656"/>
                    <a:pt x="2507456" y="294799"/>
                  </a:cubicBezTo>
                  <a:cubicBezTo>
                    <a:pt x="2508409" y="296704"/>
                    <a:pt x="2509361" y="298609"/>
                    <a:pt x="2509361" y="300514"/>
                  </a:cubicBezTo>
                  <a:close/>
                  <a:moveTo>
                    <a:pt x="2496979" y="292894"/>
                  </a:moveTo>
                  <a:cubicBezTo>
                    <a:pt x="2497931" y="290989"/>
                    <a:pt x="2497931" y="290036"/>
                    <a:pt x="2497931" y="290036"/>
                  </a:cubicBezTo>
                  <a:cubicBezTo>
                    <a:pt x="2497931" y="290036"/>
                    <a:pt x="2497931" y="290989"/>
                    <a:pt x="2496979" y="290989"/>
                  </a:cubicBezTo>
                  <a:cubicBezTo>
                    <a:pt x="2496979" y="289084"/>
                    <a:pt x="2496979" y="286226"/>
                    <a:pt x="2497931" y="284321"/>
                  </a:cubicBezTo>
                  <a:cubicBezTo>
                    <a:pt x="2497931" y="278606"/>
                    <a:pt x="2498884" y="272891"/>
                    <a:pt x="2498884" y="269081"/>
                  </a:cubicBezTo>
                  <a:cubicBezTo>
                    <a:pt x="2498884" y="268129"/>
                    <a:pt x="2498884" y="267176"/>
                    <a:pt x="2498884" y="266224"/>
                  </a:cubicBezTo>
                  <a:cubicBezTo>
                    <a:pt x="2499836" y="270034"/>
                    <a:pt x="2500789" y="273844"/>
                    <a:pt x="2502694" y="277654"/>
                  </a:cubicBezTo>
                  <a:cubicBezTo>
                    <a:pt x="2502694" y="279559"/>
                    <a:pt x="2502694" y="281464"/>
                    <a:pt x="2502694" y="283369"/>
                  </a:cubicBezTo>
                  <a:cubicBezTo>
                    <a:pt x="2502694" y="288131"/>
                    <a:pt x="2501741" y="294799"/>
                    <a:pt x="2501741" y="302419"/>
                  </a:cubicBezTo>
                  <a:cubicBezTo>
                    <a:pt x="2501741" y="306229"/>
                    <a:pt x="2501741" y="310039"/>
                    <a:pt x="2501741" y="313849"/>
                  </a:cubicBezTo>
                  <a:cubicBezTo>
                    <a:pt x="2501741" y="317659"/>
                    <a:pt x="2500789" y="321469"/>
                    <a:pt x="2500789" y="325279"/>
                  </a:cubicBezTo>
                  <a:cubicBezTo>
                    <a:pt x="2500789" y="325279"/>
                    <a:pt x="2500789" y="326231"/>
                    <a:pt x="2500789" y="326231"/>
                  </a:cubicBezTo>
                  <a:cubicBezTo>
                    <a:pt x="2500789" y="322421"/>
                    <a:pt x="2499836" y="319564"/>
                    <a:pt x="2499836" y="315754"/>
                  </a:cubicBezTo>
                  <a:cubicBezTo>
                    <a:pt x="2499836" y="313849"/>
                    <a:pt x="2499836" y="311944"/>
                    <a:pt x="2499836" y="310039"/>
                  </a:cubicBezTo>
                  <a:cubicBezTo>
                    <a:pt x="2499836" y="305276"/>
                    <a:pt x="2500789" y="300514"/>
                    <a:pt x="2500789" y="297656"/>
                  </a:cubicBezTo>
                  <a:cubicBezTo>
                    <a:pt x="2500789" y="290989"/>
                    <a:pt x="2500789" y="286226"/>
                    <a:pt x="2500789" y="286226"/>
                  </a:cubicBezTo>
                  <a:cubicBezTo>
                    <a:pt x="2500789" y="286226"/>
                    <a:pt x="2498884" y="289084"/>
                    <a:pt x="2496979" y="292894"/>
                  </a:cubicBezTo>
                  <a:cubicBezTo>
                    <a:pt x="2496979" y="293846"/>
                    <a:pt x="2496979" y="293846"/>
                    <a:pt x="2496979" y="292894"/>
                  </a:cubicBezTo>
                  <a:close/>
                  <a:moveTo>
                    <a:pt x="2449354" y="334804"/>
                  </a:moveTo>
                  <a:cubicBezTo>
                    <a:pt x="2448401" y="332899"/>
                    <a:pt x="2448401" y="330041"/>
                    <a:pt x="2447449" y="328136"/>
                  </a:cubicBezTo>
                  <a:cubicBezTo>
                    <a:pt x="2448401" y="326231"/>
                    <a:pt x="2449354" y="323374"/>
                    <a:pt x="2450306" y="321469"/>
                  </a:cubicBezTo>
                  <a:cubicBezTo>
                    <a:pt x="2450306" y="321469"/>
                    <a:pt x="2450306" y="322421"/>
                    <a:pt x="2450306" y="322421"/>
                  </a:cubicBezTo>
                  <a:cubicBezTo>
                    <a:pt x="2450306" y="323374"/>
                    <a:pt x="2450306" y="323374"/>
                    <a:pt x="2451259" y="324326"/>
                  </a:cubicBezTo>
                  <a:cubicBezTo>
                    <a:pt x="2450306" y="327184"/>
                    <a:pt x="2449354" y="330994"/>
                    <a:pt x="2449354" y="334804"/>
                  </a:cubicBezTo>
                  <a:close/>
                  <a:moveTo>
                    <a:pt x="2450306" y="254794"/>
                  </a:moveTo>
                  <a:cubicBezTo>
                    <a:pt x="2450306" y="253841"/>
                    <a:pt x="2451259" y="252889"/>
                    <a:pt x="2451259" y="251936"/>
                  </a:cubicBezTo>
                  <a:cubicBezTo>
                    <a:pt x="2451259" y="251936"/>
                    <a:pt x="2451259" y="251936"/>
                    <a:pt x="2451259" y="250984"/>
                  </a:cubicBezTo>
                  <a:cubicBezTo>
                    <a:pt x="2451259" y="250984"/>
                    <a:pt x="2451259" y="251936"/>
                    <a:pt x="2451259" y="251936"/>
                  </a:cubicBezTo>
                  <a:cubicBezTo>
                    <a:pt x="2451259" y="252889"/>
                    <a:pt x="2451259" y="253841"/>
                    <a:pt x="2450306" y="254794"/>
                  </a:cubicBezTo>
                  <a:close/>
                  <a:moveTo>
                    <a:pt x="2452211" y="251936"/>
                  </a:moveTo>
                  <a:cubicBezTo>
                    <a:pt x="2452211" y="251936"/>
                    <a:pt x="2452211" y="250984"/>
                    <a:pt x="2451259" y="250984"/>
                  </a:cubicBezTo>
                  <a:cubicBezTo>
                    <a:pt x="2453164" y="246221"/>
                    <a:pt x="2454116" y="242411"/>
                    <a:pt x="2456021" y="238601"/>
                  </a:cubicBezTo>
                  <a:cubicBezTo>
                    <a:pt x="2457926" y="236696"/>
                    <a:pt x="2458879" y="233839"/>
                    <a:pt x="2460784" y="231934"/>
                  </a:cubicBezTo>
                  <a:cubicBezTo>
                    <a:pt x="2460784" y="232886"/>
                    <a:pt x="2459831" y="234791"/>
                    <a:pt x="2459831" y="235744"/>
                  </a:cubicBezTo>
                  <a:cubicBezTo>
                    <a:pt x="2458879" y="239554"/>
                    <a:pt x="2456974" y="243364"/>
                    <a:pt x="2456021" y="248126"/>
                  </a:cubicBezTo>
                  <a:cubicBezTo>
                    <a:pt x="2455069" y="248126"/>
                    <a:pt x="2454116" y="250031"/>
                    <a:pt x="2452211" y="251936"/>
                  </a:cubicBezTo>
                  <a:close/>
                  <a:moveTo>
                    <a:pt x="2457926" y="266224"/>
                  </a:moveTo>
                  <a:cubicBezTo>
                    <a:pt x="2457926" y="267176"/>
                    <a:pt x="2456974" y="267176"/>
                    <a:pt x="2456974" y="268129"/>
                  </a:cubicBezTo>
                  <a:cubicBezTo>
                    <a:pt x="2457926" y="267176"/>
                    <a:pt x="2457926" y="266224"/>
                    <a:pt x="2457926" y="266224"/>
                  </a:cubicBezTo>
                  <a:cubicBezTo>
                    <a:pt x="2457926" y="265271"/>
                    <a:pt x="2457926" y="266224"/>
                    <a:pt x="2457926" y="266224"/>
                  </a:cubicBezTo>
                  <a:close/>
                  <a:moveTo>
                    <a:pt x="2457926" y="374809"/>
                  </a:moveTo>
                  <a:cubicBezTo>
                    <a:pt x="2456974" y="371951"/>
                    <a:pt x="2456974" y="369094"/>
                    <a:pt x="2456021" y="367189"/>
                  </a:cubicBezTo>
                  <a:cubicBezTo>
                    <a:pt x="2456021" y="365284"/>
                    <a:pt x="2456021" y="364331"/>
                    <a:pt x="2456021" y="362426"/>
                  </a:cubicBezTo>
                  <a:cubicBezTo>
                    <a:pt x="2456021" y="355759"/>
                    <a:pt x="2456021" y="350044"/>
                    <a:pt x="2456021" y="344329"/>
                  </a:cubicBezTo>
                  <a:cubicBezTo>
                    <a:pt x="2456974" y="347186"/>
                    <a:pt x="2457926" y="350996"/>
                    <a:pt x="2458879" y="354806"/>
                  </a:cubicBezTo>
                  <a:cubicBezTo>
                    <a:pt x="2459831" y="361474"/>
                    <a:pt x="2458879" y="368141"/>
                    <a:pt x="2457926" y="374809"/>
                  </a:cubicBezTo>
                  <a:close/>
                  <a:moveTo>
                    <a:pt x="2456974" y="308134"/>
                  </a:moveTo>
                  <a:cubicBezTo>
                    <a:pt x="2456974" y="307181"/>
                    <a:pt x="2456974" y="306229"/>
                    <a:pt x="2456974" y="305276"/>
                  </a:cubicBezTo>
                  <a:cubicBezTo>
                    <a:pt x="2456974" y="304324"/>
                    <a:pt x="2457926" y="303371"/>
                    <a:pt x="2457926" y="302419"/>
                  </a:cubicBezTo>
                  <a:cubicBezTo>
                    <a:pt x="2458879" y="306229"/>
                    <a:pt x="2458879" y="310039"/>
                    <a:pt x="2459831" y="313849"/>
                  </a:cubicBezTo>
                  <a:cubicBezTo>
                    <a:pt x="2459831" y="314801"/>
                    <a:pt x="2459831" y="315754"/>
                    <a:pt x="2460784" y="317659"/>
                  </a:cubicBezTo>
                  <a:cubicBezTo>
                    <a:pt x="2458879" y="313849"/>
                    <a:pt x="2457926" y="310991"/>
                    <a:pt x="2456974" y="308134"/>
                  </a:cubicBezTo>
                  <a:close/>
                  <a:moveTo>
                    <a:pt x="2458879" y="290036"/>
                  </a:moveTo>
                  <a:cubicBezTo>
                    <a:pt x="2458879" y="289084"/>
                    <a:pt x="2459831" y="288131"/>
                    <a:pt x="2459831" y="287179"/>
                  </a:cubicBezTo>
                  <a:cubicBezTo>
                    <a:pt x="2460784" y="284321"/>
                    <a:pt x="2461736" y="280511"/>
                    <a:pt x="2463641" y="277654"/>
                  </a:cubicBezTo>
                  <a:cubicBezTo>
                    <a:pt x="2464594" y="278606"/>
                    <a:pt x="2464594" y="280511"/>
                    <a:pt x="2465546" y="281464"/>
                  </a:cubicBezTo>
                  <a:cubicBezTo>
                    <a:pt x="2463641" y="284321"/>
                    <a:pt x="2461736" y="287179"/>
                    <a:pt x="2458879" y="290036"/>
                  </a:cubicBezTo>
                  <a:close/>
                  <a:moveTo>
                    <a:pt x="2464594" y="305276"/>
                  </a:moveTo>
                  <a:cubicBezTo>
                    <a:pt x="2463641" y="301466"/>
                    <a:pt x="2462689" y="298609"/>
                    <a:pt x="2460784" y="295751"/>
                  </a:cubicBezTo>
                  <a:cubicBezTo>
                    <a:pt x="2460784" y="294799"/>
                    <a:pt x="2461736" y="293846"/>
                    <a:pt x="2462689" y="292894"/>
                  </a:cubicBezTo>
                  <a:cubicBezTo>
                    <a:pt x="2464594" y="290036"/>
                    <a:pt x="2465546" y="287179"/>
                    <a:pt x="2466499" y="285274"/>
                  </a:cubicBezTo>
                  <a:cubicBezTo>
                    <a:pt x="2465546" y="290989"/>
                    <a:pt x="2465546" y="297656"/>
                    <a:pt x="2464594" y="305276"/>
                  </a:cubicBezTo>
                  <a:close/>
                  <a:moveTo>
                    <a:pt x="2467451" y="274796"/>
                  </a:moveTo>
                  <a:cubicBezTo>
                    <a:pt x="2467451" y="273844"/>
                    <a:pt x="2466499" y="272891"/>
                    <a:pt x="2466499" y="272891"/>
                  </a:cubicBezTo>
                  <a:cubicBezTo>
                    <a:pt x="2467451" y="270986"/>
                    <a:pt x="2467451" y="270034"/>
                    <a:pt x="2468404" y="268129"/>
                  </a:cubicBezTo>
                  <a:cubicBezTo>
                    <a:pt x="2468404" y="270034"/>
                    <a:pt x="2467451" y="272891"/>
                    <a:pt x="2467451" y="274796"/>
                  </a:cubicBezTo>
                  <a:close/>
                  <a:moveTo>
                    <a:pt x="2471261" y="233839"/>
                  </a:moveTo>
                  <a:cubicBezTo>
                    <a:pt x="2471261" y="233839"/>
                    <a:pt x="2471261" y="237649"/>
                    <a:pt x="2470309" y="245269"/>
                  </a:cubicBezTo>
                  <a:cubicBezTo>
                    <a:pt x="2470309" y="245269"/>
                    <a:pt x="2470309" y="246221"/>
                    <a:pt x="2469356" y="246221"/>
                  </a:cubicBezTo>
                  <a:cubicBezTo>
                    <a:pt x="2466499" y="251936"/>
                    <a:pt x="2462689" y="256699"/>
                    <a:pt x="2459831" y="263366"/>
                  </a:cubicBezTo>
                  <a:cubicBezTo>
                    <a:pt x="2459831" y="262414"/>
                    <a:pt x="2458879" y="262414"/>
                    <a:pt x="2458879" y="261461"/>
                  </a:cubicBezTo>
                  <a:cubicBezTo>
                    <a:pt x="2459831" y="256699"/>
                    <a:pt x="2460784" y="250984"/>
                    <a:pt x="2461736" y="247174"/>
                  </a:cubicBezTo>
                  <a:cubicBezTo>
                    <a:pt x="2461736" y="246221"/>
                    <a:pt x="2462689" y="246221"/>
                    <a:pt x="2462689" y="245269"/>
                  </a:cubicBezTo>
                  <a:cubicBezTo>
                    <a:pt x="2466499" y="239554"/>
                    <a:pt x="2469356" y="234791"/>
                    <a:pt x="2472214" y="231934"/>
                  </a:cubicBezTo>
                  <a:cubicBezTo>
                    <a:pt x="2472214" y="231934"/>
                    <a:pt x="2472214" y="231934"/>
                    <a:pt x="2472214" y="231934"/>
                  </a:cubicBezTo>
                  <a:cubicBezTo>
                    <a:pt x="2472214" y="234791"/>
                    <a:pt x="2473166" y="237649"/>
                    <a:pt x="2473166" y="240506"/>
                  </a:cubicBezTo>
                  <a:cubicBezTo>
                    <a:pt x="2473166" y="241459"/>
                    <a:pt x="2472214" y="241459"/>
                    <a:pt x="2472214" y="242411"/>
                  </a:cubicBezTo>
                  <a:cubicBezTo>
                    <a:pt x="2472214" y="236696"/>
                    <a:pt x="2471261" y="233839"/>
                    <a:pt x="2471261" y="233839"/>
                  </a:cubicBezTo>
                  <a:close/>
                  <a:moveTo>
                    <a:pt x="2467451" y="211931"/>
                  </a:moveTo>
                  <a:cubicBezTo>
                    <a:pt x="2466499" y="212884"/>
                    <a:pt x="2466499" y="212884"/>
                    <a:pt x="2465546" y="213836"/>
                  </a:cubicBezTo>
                  <a:cubicBezTo>
                    <a:pt x="2465546" y="212884"/>
                    <a:pt x="2465546" y="212884"/>
                    <a:pt x="2466499" y="211931"/>
                  </a:cubicBezTo>
                  <a:cubicBezTo>
                    <a:pt x="2467451" y="210026"/>
                    <a:pt x="2467451" y="209074"/>
                    <a:pt x="2468404" y="208121"/>
                  </a:cubicBezTo>
                  <a:cubicBezTo>
                    <a:pt x="2468404" y="209074"/>
                    <a:pt x="2468404" y="210026"/>
                    <a:pt x="2468404" y="210979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7451" y="210979"/>
                    <a:pt x="2467451" y="211931"/>
                  </a:cubicBezTo>
                  <a:close/>
                  <a:moveTo>
                    <a:pt x="2470309" y="218599"/>
                  </a:moveTo>
                  <a:cubicBezTo>
                    <a:pt x="2471261" y="222409"/>
                    <a:pt x="2471261" y="226219"/>
                    <a:pt x="2472214" y="230029"/>
                  </a:cubicBezTo>
                  <a:cubicBezTo>
                    <a:pt x="2472214" y="230029"/>
                    <a:pt x="2472214" y="230029"/>
                    <a:pt x="2472214" y="230029"/>
                  </a:cubicBezTo>
                  <a:cubicBezTo>
                    <a:pt x="2470309" y="231934"/>
                    <a:pt x="2467451" y="234791"/>
                    <a:pt x="2463641" y="237649"/>
                  </a:cubicBezTo>
                  <a:cubicBezTo>
                    <a:pt x="2463641" y="236696"/>
                    <a:pt x="2463641" y="235744"/>
                    <a:pt x="2464594" y="234791"/>
                  </a:cubicBezTo>
                  <a:cubicBezTo>
                    <a:pt x="2465546" y="230981"/>
                    <a:pt x="2465546" y="227171"/>
                    <a:pt x="2466499" y="224314"/>
                  </a:cubicBezTo>
                  <a:cubicBezTo>
                    <a:pt x="2466499" y="224314"/>
                    <a:pt x="2466499" y="224314"/>
                    <a:pt x="2466499" y="224314"/>
                  </a:cubicBezTo>
                  <a:cubicBezTo>
                    <a:pt x="2467451" y="223361"/>
                    <a:pt x="2468404" y="220504"/>
                    <a:pt x="2470309" y="218599"/>
                  </a:cubicBezTo>
                  <a:close/>
                  <a:moveTo>
                    <a:pt x="2477929" y="223361"/>
                  </a:moveTo>
                  <a:cubicBezTo>
                    <a:pt x="2476976" y="219551"/>
                    <a:pt x="2476024" y="215741"/>
                    <a:pt x="2475071" y="212884"/>
                  </a:cubicBezTo>
                  <a:cubicBezTo>
                    <a:pt x="2476024" y="211931"/>
                    <a:pt x="2476976" y="210026"/>
                    <a:pt x="2477929" y="209074"/>
                  </a:cubicBezTo>
                  <a:cubicBezTo>
                    <a:pt x="2477929" y="211931"/>
                    <a:pt x="2477929" y="214789"/>
                    <a:pt x="2477929" y="217646"/>
                  </a:cubicBezTo>
                  <a:cubicBezTo>
                    <a:pt x="2477929" y="219551"/>
                    <a:pt x="2477929" y="221456"/>
                    <a:pt x="2477929" y="223361"/>
                  </a:cubicBezTo>
                  <a:close/>
                  <a:moveTo>
                    <a:pt x="2473166" y="206216"/>
                  </a:moveTo>
                  <a:cubicBezTo>
                    <a:pt x="2473166" y="205264"/>
                    <a:pt x="2472214" y="204311"/>
                    <a:pt x="2472214" y="203359"/>
                  </a:cubicBezTo>
                  <a:cubicBezTo>
                    <a:pt x="2472214" y="202406"/>
                    <a:pt x="2472214" y="202406"/>
                    <a:pt x="2471261" y="201454"/>
                  </a:cubicBezTo>
                  <a:cubicBezTo>
                    <a:pt x="2472214" y="199549"/>
                    <a:pt x="2473166" y="197644"/>
                    <a:pt x="2474119" y="195739"/>
                  </a:cubicBezTo>
                  <a:cubicBezTo>
                    <a:pt x="2475071" y="193834"/>
                    <a:pt x="2476976" y="190976"/>
                    <a:pt x="2477929" y="189071"/>
                  </a:cubicBezTo>
                  <a:cubicBezTo>
                    <a:pt x="2477929" y="192881"/>
                    <a:pt x="2477929" y="197644"/>
                    <a:pt x="2477929" y="201454"/>
                  </a:cubicBezTo>
                  <a:cubicBezTo>
                    <a:pt x="2476024" y="203359"/>
                    <a:pt x="2474119" y="205264"/>
                    <a:pt x="2473166" y="206216"/>
                  </a:cubicBezTo>
                  <a:close/>
                  <a:moveTo>
                    <a:pt x="2473166" y="255746"/>
                  </a:moveTo>
                  <a:cubicBezTo>
                    <a:pt x="2474119" y="254794"/>
                    <a:pt x="2474119" y="252889"/>
                    <a:pt x="2475071" y="251936"/>
                  </a:cubicBezTo>
                  <a:cubicBezTo>
                    <a:pt x="2476024" y="256699"/>
                    <a:pt x="2476024" y="261461"/>
                    <a:pt x="2476976" y="266224"/>
                  </a:cubicBezTo>
                  <a:cubicBezTo>
                    <a:pt x="2477929" y="274796"/>
                    <a:pt x="2478881" y="283369"/>
                    <a:pt x="2479834" y="292894"/>
                  </a:cubicBezTo>
                  <a:cubicBezTo>
                    <a:pt x="2479834" y="293846"/>
                    <a:pt x="2479834" y="295751"/>
                    <a:pt x="2479834" y="296704"/>
                  </a:cubicBezTo>
                  <a:cubicBezTo>
                    <a:pt x="2479834" y="296704"/>
                    <a:pt x="2479834" y="295751"/>
                    <a:pt x="2479834" y="295751"/>
                  </a:cubicBezTo>
                  <a:cubicBezTo>
                    <a:pt x="2477929" y="292894"/>
                    <a:pt x="2476976" y="290036"/>
                    <a:pt x="2475071" y="288131"/>
                  </a:cubicBezTo>
                  <a:cubicBezTo>
                    <a:pt x="2475071" y="275749"/>
                    <a:pt x="2474119" y="264319"/>
                    <a:pt x="2473166" y="255746"/>
                  </a:cubicBezTo>
                  <a:close/>
                  <a:moveTo>
                    <a:pt x="2481739" y="324326"/>
                  </a:moveTo>
                  <a:cubicBezTo>
                    <a:pt x="2481739" y="325279"/>
                    <a:pt x="2480786" y="325279"/>
                    <a:pt x="2480786" y="326231"/>
                  </a:cubicBezTo>
                  <a:cubicBezTo>
                    <a:pt x="2479834" y="330041"/>
                    <a:pt x="2477929" y="334804"/>
                    <a:pt x="2476024" y="340519"/>
                  </a:cubicBezTo>
                  <a:cubicBezTo>
                    <a:pt x="2476024" y="329089"/>
                    <a:pt x="2476024" y="317659"/>
                    <a:pt x="2476024" y="308134"/>
                  </a:cubicBezTo>
                  <a:cubicBezTo>
                    <a:pt x="2476024" y="308134"/>
                    <a:pt x="2476024" y="308134"/>
                    <a:pt x="2476024" y="308134"/>
                  </a:cubicBezTo>
                  <a:cubicBezTo>
                    <a:pt x="2476976" y="311944"/>
                    <a:pt x="2478881" y="314801"/>
                    <a:pt x="2479834" y="318611"/>
                  </a:cubicBezTo>
                  <a:cubicBezTo>
                    <a:pt x="2479834" y="319564"/>
                    <a:pt x="2480786" y="321469"/>
                    <a:pt x="2480786" y="322421"/>
                  </a:cubicBezTo>
                  <a:cubicBezTo>
                    <a:pt x="2480786" y="322421"/>
                    <a:pt x="2481739" y="323374"/>
                    <a:pt x="2481739" y="324326"/>
                  </a:cubicBezTo>
                  <a:cubicBezTo>
                    <a:pt x="2481739" y="324326"/>
                    <a:pt x="2481739" y="324326"/>
                    <a:pt x="2481739" y="324326"/>
                  </a:cubicBezTo>
                  <a:close/>
                  <a:moveTo>
                    <a:pt x="2436971" y="215741"/>
                  </a:moveTo>
                  <a:cubicBezTo>
                    <a:pt x="2440781" y="209074"/>
                    <a:pt x="2444591" y="202406"/>
                    <a:pt x="2447449" y="195739"/>
                  </a:cubicBezTo>
                  <a:cubicBezTo>
                    <a:pt x="2451259" y="190024"/>
                    <a:pt x="2454116" y="184309"/>
                    <a:pt x="2457926" y="178594"/>
                  </a:cubicBezTo>
                  <a:cubicBezTo>
                    <a:pt x="2464594" y="168116"/>
                    <a:pt x="2469356" y="157639"/>
                    <a:pt x="2475071" y="150971"/>
                  </a:cubicBezTo>
                  <a:cubicBezTo>
                    <a:pt x="2477929" y="146209"/>
                    <a:pt x="2480786" y="142399"/>
                    <a:pt x="2482691" y="138589"/>
                  </a:cubicBezTo>
                  <a:cubicBezTo>
                    <a:pt x="2481739" y="142399"/>
                    <a:pt x="2481739" y="148114"/>
                    <a:pt x="2480786" y="154781"/>
                  </a:cubicBezTo>
                  <a:cubicBezTo>
                    <a:pt x="2479834" y="162401"/>
                    <a:pt x="2479834" y="170974"/>
                    <a:pt x="2478881" y="181451"/>
                  </a:cubicBezTo>
                  <a:cubicBezTo>
                    <a:pt x="2476024" y="185261"/>
                    <a:pt x="2473166" y="189071"/>
                    <a:pt x="2470309" y="193834"/>
                  </a:cubicBezTo>
                  <a:cubicBezTo>
                    <a:pt x="2470309" y="193834"/>
                    <a:pt x="2470309" y="194786"/>
                    <a:pt x="2469356" y="194786"/>
                  </a:cubicBezTo>
                  <a:cubicBezTo>
                    <a:pt x="2466499" y="186214"/>
                    <a:pt x="2465546" y="181451"/>
                    <a:pt x="2465546" y="181451"/>
                  </a:cubicBezTo>
                  <a:cubicBezTo>
                    <a:pt x="2465546" y="181451"/>
                    <a:pt x="2466499" y="187166"/>
                    <a:pt x="2467451" y="197644"/>
                  </a:cubicBezTo>
                  <a:cubicBezTo>
                    <a:pt x="2465546" y="201454"/>
                    <a:pt x="2462689" y="205264"/>
                    <a:pt x="2460784" y="209074"/>
                  </a:cubicBezTo>
                  <a:cubicBezTo>
                    <a:pt x="2456021" y="216694"/>
                    <a:pt x="2452211" y="225266"/>
                    <a:pt x="2447449" y="234791"/>
                  </a:cubicBezTo>
                  <a:cubicBezTo>
                    <a:pt x="2443639" y="238601"/>
                    <a:pt x="2440781" y="243364"/>
                    <a:pt x="2436971" y="247174"/>
                  </a:cubicBezTo>
                  <a:cubicBezTo>
                    <a:pt x="2436971" y="248126"/>
                    <a:pt x="2436019" y="248126"/>
                    <a:pt x="2436019" y="249079"/>
                  </a:cubicBezTo>
                  <a:cubicBezTo>
                    <a:pt x="2436019" y="249079"/>
                    <a:pt x="2436019" y="249079"/>
                    <a:pt x="2436019" y="249079"/>
                  </a:cubicBezTo>
                  <a:cubicBezTo>
                    <a:pt x="2435066" y="240506"/>
                    <a:pt x="2434114" y="232886"/>
                    <a:pt x="2433161" y="225266"/>
                  </a:cubicBezTo>
                  <a:cubicBezTo>
                    <a:pt x="2433161" y="221456"/>
                    <a:pt x="2435066" y="218599"/>
                    <a:pt x="2436971" y="215741"/>
                  </a:cubicBezTo>
                  <a:close/>
                  <a:moveTo>
                    <a:pt x="2416016" y="313849"/>
                  </a:moveTo>
                  <a:cubicBezTo>
                    <a:pt x="2416016" y="313849"/>
                    <a:pt x="2416016" y="313849"/>
                    <a:pt x="2416016" y="313849"/>
                  </a:cubicBezTo>
                  <a:cubicBezTo>
                    <a:pt x="2415064" y="310039"/>
                    <a:pt x="2414111" y="307181"/>
                    <a:pt x="2413159" y="304324"/>
                  </a:cubicBezTo>
                  <a:cubicBezTo>
                    <a:pt x="2414111" y="303371"/>
                    <a:pt x="2414111" y="302419"/>
                    <a:pt x="2415064" y="301466"/>
                  </a:cubicBezTo>
                  <a:cubicBezTo>
                    <a:pt x="2415064" y="302419"/>
                    <a:pt x="2415064" y="302419"/>
                    <a:pt x="2415064" y="303371"/>
                  </a:cubicBezTo>
                  <a:cubicBezTo>
                    <a:pt x="2415064" y="306229"/>
                    <a:pt x="2416016" y="310039"/>
                    <a:pt x="2416016" y="313849"/>
                  </a:cubicBezTo>
                  <a:cubicBezTo>
                    <a:pt x="2416016" y="313849"/>
                    <a:pt x="2416016" y="313849"/>
                    <a:pt x="2416016" y="313849"/>
                  </a:cubicBezTo>
                  <a:close/>
                  <a:moveTo>
                    <a:pt x="2422684" y="288131"/>
                  </a:moveTo>
                  <a:cubicBezTo>
                    <a:pt x="2422684" y="290036"/>
                    <a:pt x="2422684" y="291941"/>
                    <a:pt x="2422684" y="293846"/>
                  </a:cubicBezTo>
                  <a:cubicBezTo>
                    <a:pt x="2421731" y="295751"/>
                    <a:pt x="2421731" y="297656"/>
                    <a:pt x="2420779" y="299561"/>
                  </a:cubicBezTo>
                  <a:cubicBezTo>
                    <a:pt x="2419826" y="297656"/>
                    <a:pt x="2419826" y="295751"/>
                    <a:pt x="2418874" y="293846"/>
                  </a:cubicBezTo>
                  <a:cubicBezTo>
                    <a:pt x="2419826" y="292894"/>
                    <a:pt x="2419826" y="291941"/>
                    <a:pt x="2420779" y="290989"/>
                  </a:cubicBezTo>
                  <a:cubicBezTo>
                    <a:pt x="2421731" y="290036"/>
                    <a:pt x="2421731" y="289084"/>
                    <a:pt x="2422684" y="288131"/>
                  </a:cubicBezTo>
                  <a:close/>
                  <a:moveTo>
                    <a:pt x="2414111" y="259556"/>
                  </a:moveTo>
                  <a:cubicBezTo>
                    <a:pt x="2416016" y="255746"/>
                    <a:pt x="2417921" y="251936"/>
                    <a:pt x="2419826" y="248126"/>
                  </a:cubicBezTo>
                  <a:cubicBezTo>
                    <a:pt x="2419826" y="253841"/>
                    <a:pt x="2420779" y="259556"/>
                    <a:pt x="2420779" y="266224"/>
                  </a:cubicBezTo>
                  <a:cubicBezTo>
                    <a:pt x="2417921" y="270034"/>
                    <a:pt x="2415064" y="273844"/>
                    <a:pt x="2412206" y="277654"/>
                  </a:cubicBezTo>
                  <a:cubicBezTo>
                    <a:pt x="2411254" y="276701"/>
                    <a:pt x="2411254" y="275749"/>
                    <a:pt x="2410301" y="273844"/>
                  </a:cubicBezTo>
                  <a:cubicBezTo>
                    <a:pt x="2409349" y="272891"/>
                    <a:pt x="2409349" y="271939"/>
                    <a:pt x="2408396" y="270986"/>
                  </a:cubicBezTo>
                  <a:cubicBezTo>
                    <a:pt x="2410301" y="268129"/>
                    <a:pt x="2412206" y="263366"/>
                    <a:pt x="2414111" y="259556"/>
                  </a:cubicBezTo>
                  <a:close/>
                  <a:moveTo>
                    <a:pt x="2406491" y="275749"/>
                  </a:moveTo>
                  <a:cubicBezTo>
                    <a:pt x="2406491" y="275749"/>
                    <a:pt x="2406491" y="275749"/>
                    <a:pt x="2406491" y="275749"/>
                  </a:cubicBezTo>
                  <a:cubicBezTo>
                    <a:pt x="2407444" y="277654"/>
                    <a:pt x="2408396" y="279559"/>
                    <a:pt x="2409349" y="282416"/>
                  </a:cubicBezTo>
                  <a:cubicBezTo>
                    <a:pt x="2408396" y="283369"/>
                    <a:pt x="2407444" y="285274"/>
                    <a:pt x="2406491" y="286226"/>
                  </a:cubicBezTo>
                  <a:cubicBezTo>
                    <a:pt x="2405539" y="284321"/>
                    <a:pt x="2405539" y="282416"/>
                    <a:pt x="2404586" y="280511"/>
                  </a:cubicBezTo>
                  <a:cubicBezTo>
                    <a:pt x="2405539" y="278606"/>
                    <a:pt x="2405539" y="276701"/>
                    <a:pt x="2406491" y="275749"/>
                  </a:cubicBezTo>
                  <a:close/>
                  <a:moveTo>
                    <a:pt x="2405539" y="317659"/>
                  </a:moveTo>
                  <a:cubicBezTo>
                    <a:pt x="2406491" y="321469"/>
                    <a:pt x="2407444" y="324326"/>
                    <a:pt x="2408396" y="328136"/>
                  </a:cubicBezTo>
                  <a:cubicBezTo>
                    <a:pt x="2408396" y="330041"/>
                    <a:pt x="2408396" y="331946"/>
                    <a:pt x="2408396" y="334804"/>
                  </a:cubicBezTo>
                  <a:cubicBezTo>
                    <a:pt x="2408396" y="333851"/>
                    <a:pt x="2407444" y="332899"/>
                    <a:pt x="2407444" y="332899"/>
                  </a:cubicBezTo>
                  <a:cubicBezTo>
                    <a:pt x="2407444" y="332899"/>
                    <a:pt x="2407444" y="335756"/>
                    <a:pt x="2407444" y="340519"/>
                  </a:cubicBezTo>
                  <a:cubicBezTo>
                    <a:pt x="2406491" y="344329"/>
                    <a:pt x="2405539" y="347186"/>
                    <a:pt x="2404586" y="350996"/>
                  </a:cubicBezTo>
                  <a:cubicBezTo>
                    <a:pt x="2403634" y="355759"/>
                    <a:pt x="2401729" y="359569"/>
                    <a:pt x="2400776" y="364331"/>
                  </a:cubicBezTo>
                  <a:cubicBezTo>
                    <a:pt x="2399824" y="357664"/>
                    <a:pt x="2398871" y="350044"/>
                    <a:pt x="2398871" y="343376"/>
                  </a:cubicBezTo>
                  <a:cubicBezTo>
                    <a:pt x="2398871" y="340519"/>
                    <a:pt x="2397919" y="336709"/>
                    <a:pt x="2397919" y="333851"/>
                  </a:cubicBezTo>
                  <a:cubicBezTo>
                    <a:pt x="2397919" y="332899"/>
                    <a:pt x="2397919" y="331946"/>
                    <a:pt x="2398871" y="330994"/>
                  </a:cubicBezTo>
                  <a:cubicBezTo>
                    <a:pt x="2399824" y="325279"/>
                    <a:pt x="2402681" y="321469"/>
                    <a:pt x="2405539" y="317659"/>
                  </a:cubicBezTo>
                  <a:close/>
                  <a:moveTo>
                    <a:pt x="2398871" y="291941"/>
                  </a:moveTo>
                  <a:cubicBezTo>
                    <a:pt x="2398871" y="292894"/>
                    <a:pt x="2399824" y="293846"/>
                    <a:pt x="2399824" y="295751"/>
                  </a:cubicBezTo>
                  <a:cubicBezTo>
                    <a:pt x="2397919" y="298609"/>
                    <a:pt x="2396014" y="300514"/>
                    <a:pt x="2394109" y="303371"/>
                  </a:cubicBezTo>
                  <a:cubicBezTo>
                    <a:pt x="2394109" y="303371"/>
                    <a:pt x="2394109" y="302419"/>
                    <a:pt x="2394109" y="302419"/>
                  </a:cubicBezTo>
                  <a:cubicBezTo>
                    <a:pt x="2396014" y="298609"/>
                    <a:pt x="2397919" y="295751"/>
                    <a:pt x="2398871" y="291941"/>
                  </a:cubicBezTo>
                  <a:close/>
                  <a:moveTo>
                    <a:pt x="2393156" y="267176"/>
                  </a:moveTo>
                  <a:cubicBezTo>
                    <a:pt x="2392204" y="268129"/>
                    <a:pt x="2392204" y="269081"/>
                    <a:pt x="2391251" y="270034"/>
                  </a:cubicBezTo>
                  <a:cubicBezTo>
                    <a:pt x="2390299" y="264319"/>
                    <a:pt x="2390299" y="259556"/>
                    <a:pt x="2389346" y="254794"/>
                  </a:cubicBezTo>
                  <a:cubicBezTo>
                    <a:pt x="2391251" y="258604"/>
                    <a:pt x="2392204" y="263366"/>
                    <a:pt x="2393156" y="267176"/>
                  </a:cubicBezTo>
                  <a:close/>
                  <a:moveTo>
                    <a:pt x="2351246" y="278606"/>
                  </a:moveTo>
                  <a:cubicBezTo>
                    <a:pt x="2351246" y="277654"/>
                    <a:pt x="2351246" y="277654"/>
                    <a:pt x="2351246" y="278606"/>
                  </a:cubicBezTo>
                  <a:lnTo>
                    <a:pt x="2351246" y="275749"/>
                  </a:lnTo>
                  <a:cubicBezTo>
                    <a:pt x="2351246" y="276701"/>
                    <a:pt x="2351246" y="277654"/>
                    <a:pt x="2351246" y="278606"/>
                  </a:cubicBezTo>
                  <a:close/>
                  <a:moveTo>
                    <a:pt x="2378869" y="295751"/>
                  </a:moveTo>
                  <a:cubicBezTo>
                    <a:pt x="2377916" y="298609"/>
                    <a:pt x="2376011" y="300514"/>
                    <a:pt x="2375059" y="303371"/>
                  </a:cubicBezTo>
                  <a:cubicBezTo>
                    <a:pt x="2375059" y="304324"/>
                    <a:pt x="2374106" y="304324"/>
                    <a:pt x="2374106" y="305276"/>
                  </a:cubicBezTo>
                  <a:cubicBezTo>
                    <a:pt x="2374106" y="305276"/>
                    <a:pt x="2374106" y="304324"/>
                    <a:pt x="2374106" y="304324"/>
                  </a:cubicBezTo>
                  <a:cubicBezTo>
                    <a:pt x="2376964" y="261461"/>
                    <a:pt x="2376011" y="231934"/>
                    <a:pt x="2376011" y="231934"/>
                  </a:cubicBezTo>
                  <a:cubicBezTo>
                    <a:pt x="2376011" y="231934"/>
                    <a:pt x="2372201" y="249079"/>
                    <a:pt x="2366486" y="277654"/>
                  </a:cubicBezTo>
                  <a:cubicBezTo>
                    <a:pt x="2365534" y="275749"/>
                    <a:pt x="2365534" y="273844"/>
                    <a:pt x="2364581" y="272891"/>
                  </a:cubicBezTo>
                  <a:cubicBezTo>
                    <a:pt x="2363629" y="270034"/>
                    <a:pt x="2362676" y="267176"/>
                    <a:pt x="2361724" y="264319"/>
                  </a:cubicBezTo>
                  <a:cubicBezTo>
                    <a:pt x="2361724" y="257651"/>
                    <a:pt x="2361724" y="250984"/>
                    <a:pt x="2361724" y="245269"/>
                  </a:cubicBezTo>
                  <a:lnTo>
                    <a:pt x="2365534" y="234791"/>
                  </a:lnTo>
                  <a:lnTo>
                    <a:pt x="2376011" y="211931"/>
                  </a:lnTo>
                  <a:cubicBezTo>
                    <a:pt x="2376011" y="221456"/>
                    <a:pt x="2376011" y="232886"/>
                    <a:pt x="2376011" y="244316"/>
                  </a:cubicBezTo>
                  <a:cubicBezTo>
                    <a:pt x="2376011" y="258604"/>
                    <a:pt x="2376011" y="274796"/>
                    <a:pt x="2376964" y="290989"/>
                  </a:cubicBezTo>
                  <a:cubicBezTo>
                    <a:pt x="2378869" y="292894"/>
                    <a:pt x="2378869" y="293846"/>
                    <a:pt x="2378869" y="295751"/>
                  </a:cubicBezTo>
                  <a:close/>
                  <a:moveTo>
                    <a:pt x="2362676" y="180499"/>
                  </a:moveTo>
                  <a:cubicBezTo>
                    <a:pt x="2364581" y="175736"/>
                    <a:pt x="2366486" y="170974"/>
                    <a:pt x="2368391" y="166211"/>
                  </a:cubicBezTo>
                  <a:cubicBezTo>
                    <a:pt x="2372201" y="157639"/>
                    <a:pt x="2375059" y="149066"/>
                    <a:pt x="2377916" y="140494"/>
                  </a:cubicBezTo>
                  <a:cubicBezTo>
                    <a:pt x="2377916" y="141446"/>
                    <a:pt x="2378869" y="142399"/>
                    <a:pt x="2378869" y="143351"/>
                  </a:cubicBezTo>
                  <a:cubicBezTo>
                    <a:pt x="2379821" y="146209"/>
                    <a:pt x="2379821" y="149066"/>
                    <a:pt x="2378869" y="152876"/>
                  </a:cubicBezTo>
                  <a:cubicBezTo>
                    <a:pt x="2377916" y="149066"/>
                    <a:pt x="2377916" y="147161"/>
                    <a:pt x="2377916" y="147161"/>
                  </a:cubicBezTo>
                  <a:cubicBezTo>
                    <a:pt x="2377916" y="147161"/>
                    <a:pt x="2377916" y="156686"/>
                    <a:pt x="2377916" y="173831"/>
                  </a:cubicBezTo>
                  <a:cubicBezTo>
                    <a:pt x="2377916" y="182404"/>
                    <a:pt x="2377916" y="191929"/>
                    <a:pt x="2377916" y="203359"/>
                  </a:cubicBezTo>
                  <a:cubicBezTo>
                    <a:pt x="2373154" y="210979"/>
                    <a:pt x="2368391" y="219551"/>
                    <a:pt x="2362676" y="227171"/>
                  </a:cubicBezTo>
                  <a:cubicBezTo>
                    <a:pt x="2361724" y="206216"/>
                    <a:pt x="2361724" y="190976"/>
                    <a:pt x="2360771" y="185261"/>
                  </a:cubicBezTo>
                  <a:cubicBezTo>
                    <a:pt x="2361724" y="183356"/>
                    <a:pt x="2361724" y="182404"/>
                    <a:pt x="2362676" y="180499"/>
                  </a:cubicBezTo>
                  <a:close/>
                  <a:moveTo>
                    <a:pt x="2340769" y="241459"/>
                  </a:moveTo>
                  <a:cubicBezTo>
                    <a:pt x="2341721" y="239554"/>
                    <a:pt x="2341721" y="237649"/>
                    <a:pt x="2342674" y="235744"/>
                  </a:cubicBezTo>
                  <a:cubicBezTo>
                    <a:pt x="2344579" y="230981"/>
                    <a:pt x="2345531" y="226219"/>
                    <a:pt x="2347436" y="221456"/>
                  </a:cubicBezTo>
                  <a:cubicBezTo>
                    <a:pt x="2352199" y="210026"/>
                    <a:pt x="2356009" y="198596"/>
                    <a:pt x="2359819" y="187166"/>
                  </a:cubicBezTo>
                  <a:cubicBezTo>
                    <a:pt x="2358866" y="194786"/>
                    <a:pt x="2356961" y="212884"/>
                    <a:pt x="2355056" y="236696"/>
                  </a:cubicBezTo>
                  <a:cubicBezTo>
                    <a:pt x="2354104" y="232886"/>
                    <a:pt x="2353151" y="230029"/>
                    <a:pt x="2353151" y="230029"/>
                  </a:cubicBezTo>
                  <a:cubicBezTo>
                    <a:pt x="2353151" y="230029"/>
                    <a:pt x="2354104" y="233839"/>
                    <a:pt x="2354104" y="241459"/>
                  </a:cubicBezTo>
                  <a:cubicBezTo>
                    <a:pt x="2351246" y="247174"/>
                    <a:pt x="2347436" y="253841"/>
                    <a:pt x="2344579" y="259556"/>
                  </a:cubicBezTo>
                  <a:cubicBezTo>
                    <a:pt x="2344579" y="259556"/>
                    <a:pt x="2344579" y="259556"/>
                    <a:pt x="2344579" y="259556"/>
                  </a:cubicBezTo>
                  <a:cubicBezTo>
                    <a:pt x="2342674" y="254794"/>
                    <a:pt x="2340769" y="250031"/>
                    <a:pt x="2339816" y="245269"/>
                  </a:cubicBezTo>
                  <a:lnTo>
                    <a:pt x="2340769" y="241459"/>
                  </a:lnTo>
                  <a:close/>
                  <a:moveTo>
                    <a:pt x="2344579" y="320516"/>
                  </a:moveTo>
                  <a:cubicBezTo>
                    <a:pt x="2342674" y="316706"/>
                    <a:pt x="2340769" y="313849"/>
                    <a:pt x="2339816" y="310991"/>
                  </a:cubicBezTo>
                  <a:lnTo>
                    <a:pt x="2339816" y="310039"/>
                  </a:lnTo>
                  <a:cubicBezTo>
                    <a:pt x="2341721" y="313849"/>
                    <a:pt x="2343626" y="317659"/>
                    <a:pt x="2344579" y="320516"/>
                  </a:cubicBezTo>
                  <a:close/>
                  <a:moveTo>
                    <a:pt x="2337911" y="317659"/>
                  </a:moveTo>
                  <a:cubicBezTo>
                    <a:pt x="2338864" y="320516"/>
                    <a:pt x="2339816" y="324326"/>
                    <a:pt x="2341721" y="327184"/>
                  </a:cubicBezTo>
                  <a:lnTo>
                    <a:pt x="2336959" y="321469"/>
                  </a:lnTo>
                  <a:lnTo>
                    <a:pt x="2337911" y="317659"/>
                  </a:lnTo>
                  <a:close/>
                  <a:moveTo>
                    <a:pt x="2332196" y="280511"/>
                  </a:moveTo>
                  <a:cubicBezTo>
                    <a:pt x="2332196" y="281464"/>
                    <a:pt x="2333149" y="282416"/>
                    <a:pt x="2333149" y="283369"/>
                  </a:cubicBezTo>
                  <a:cubicBezTo>
                    <a:pt x="2333149" y="282416"/>
                    <a:pt x="2332196" y="282416"/>
                    <a:pt x="2332196" y="281464"/>
                  </a:cubicBezTo>
                  <a:lnTo>
                    <a:pt x="2332196" y="280511"/>
                  </a:lnTo>
                  <a:close/>
                  <a:moveTo>
                    <a:pt x="2330291" y="289084"/>
                  </a:moveTo>
                  <a:cubicBezTo>
                    <a:pt x="2330291" y="290036"/>
                    <a:pt x="2331244" y="290989"/>
                    <a:pt x="2331244" y="290989"/>
                  </a:cubicBezTo>
                  <a:lnTo>
                    <a:pt x="2330291" y="292894"/>
                  </a:lnTo>
                  <a:cubicBezTo>
                    <a:pt x="2330291" y="291941"/>
                    <a:pt x="2329339" y="291941"/>
                    <a:pt x="2329339" y="290989"/>
                  </a:cubicBezTo>
                  <a:lnTo>
                    <a:pt x="2330291" y="289084"/>
                  </a:lnTo>
                  <a:close/>
                  <a:moveTo>
                    <a:pt x="2329339" y="293846"/>
                  </a:moveTo>
                  <a:lnTo>
                    <a:pt x="2329339" y="292894"/>
                  </a:lnTo>
                  <a:cubicBezTo>
                    <a:pt x="2329339" y="293846"/>
                    <a:pt x="2329339" y="293846"/>
                    <a:pt x="2330291" y="294799"/>
                  </a:cubicBezTo>
                  <a:lnTo>
                    <a:pt x="2328386" y="299561"/>
                  </a:lnTo>
                  <a:cubicBezTo>
                    <a:pt x="2328386" y="299561"/>
                    <a:pt x="2328386" y="299561"/>
                    <a:pt x="2328386" y="298609"/>
                  </a:cubicBezTo>
                  <a:lnTo>
                    <a:pt x="2329339" y="293846"/>
                  </a:lnTo>
                  <a:close/>
                  <a:moveTo>
                    <a:pt x="2313146" y="194786"/>
                  </a:moveTo>
                  <a:cubicBezTo>
                    <a:pt x="2314099" y="196691"/>
                    <a:pt x="2314099" y="199549"/>
                    <a:pt x="2315051" y="201454"/>
                  </a:cubicBezTo>
                  <a:cubicBezTo>
                    <a:pt x="2315051" y="202406"/>
                    <a:pt x="2316004" y="203359"/>
                    <a:pt x="2316004" y="205264"/>
                  </a:cubicBezTo>
                  <a:cubicBezTo>
                    <a:pt x="2315051" y="208121"/>
                    <a:pt x="2314099" y="211931"/>
                    <a:pt x="2314099" y="214789"/>
                  </a:cubicBezTo>
                  <a:cubicBezTo>
                    <a:pt x="2314099" y="214789"/>
                    <a:pt x="2314099" y="214789"/>
                    <a:pt x="2314099" y="214789"/>
                  </a:cubicBezTo>
                  <a:cubicBezTo>
                    <a:pt x="2313146" y="211931"/>
                    <a:pt x="2311241" y="210026"/>
                    <a:pt x="2310289" y="207169"/>
                  </a:cubicBezTo>
                  <a:cubicBezTo>
                    <a:pt x="2311241" y="202406"/>
                    <a:pt x="2312194" y="198596"/>
                    <a:pt x="2313146" y="194786"/>
                  </a:cubicBezTo>
                  <a:close/>
                  <a:moveTo>
                    <a:pt x="2304574" y="197644"/>
                  </a:moveTo>
                  <a:cubicBezTo>
                    <a:pt x="2304574" y="198596"/>
                    <a:pt x="2305526" y="199549"/>
                    <a:pt x="2305526" y="200501"/>
                  </a:cubicBezTo>
                  <a:cubicBezTo>
                    <a:pt x="2304574" y="202406"/>
                    <a:pt x="2304574" y="204311"/>
                    <a:pt x="2303621" y="205264"/>
                  </a:cubicBezTo>
                  <a:cubicBezTo>
                    <a:pt x="2304574" y="203359"/>
                    <a:pt x="2304574" y="200501"/>
                    <a:pt x="2304574" y="197644"/>
                  </a:cubicBezTo>
                  <a:close/>
                  <a:moveTo>
                    <a:pt x="2297906" y="272891"/>
                  </a:moveTo>
                  <a:cubicBezTo>
                    <a:pt x="2298859" y="267176"/>
                    <a:pt x="2298859" y="262414"/>
                    <a:pt x="2298859" y="256699"/>
                  </a:cubicBezTo>
                  <a:cubicBezTo>
                    <a:pt x="2298859" y="254794"/>
                    <a:pt x="2299811" y="252889"/>
                    <a:pt x="2299811" y="250984"/>
                  </a:cubicBezTo>
                  <a:cubicBezTo>
                    <a:pt x="2303621" y="236696"/>
                    <a:pt x="2306479" y="223361"/>
                    <a:pt x="2308384" y="211931"/>
                  </a:cubicBezTo>
                  <a:cubicBezTo>
                    <a:pt x="2308384" y="212884"/>
                    <a:pt x="2309336" y="214789"/>
                    <a:pt x="2309336" y="215741"/>
                  </a:cubicBezTo>
                  <a:cubicBezTo>
                    <a:pt x="2310289" y="217646"/>
                    <a:pt x="2310289" y="219551"/>
                    <a:pt x="2311241" y="221456"/>
                  </a:cubicBezTo>
                  <a:cubicBezTo>
                    <a:pt x="2311241" y="221456"/>
                    <a:pt x="2311241" y="221456"/>
                    <a:pt x="2311241" y="221456"/>
                  </a:cubicBezTo>
                  <a:cubicBezTo>
                    <a:pt x="2309336" y="231934"/>
                    <a:pt x="2306479" y="242411"/>
                    <a:pt x="2304574" y="253841"/>
                  </a:cubicBezTo>
                  <a:cubicBezTo>
                    <a:pt x="2302669" y="252889"/>
                    <a:pt x="2302669" y="251936"/>
                    <a:pt x="2302669" y="251936"/>
                  </a:cubicBezTo>
                  <a:cubicBezTo>
                    <a:pt x="2302669" y="251936"/>
                    <a:pt x="2303621" y="252889"/>
                    <a:pt x="2304574" y="253841"/>
                  </a:cubicBezTo>
                  <a:cubicBezTo>
                    <a:pt x="2302669" y="260509"/>
                    <a:pt x="2301716" y="268129"/>
                    <a:pt x="2299811" y="274796"/>
                  </a:cubicBezTo>
                  <a:cubicBezTo>
                    <a:pt x="2297906" y="283369"/>
                    <a:pt x="2296001" y="291941"/>
                    <a:pt x="2294096" y="300514"/>
                  </a:cubicBezTo>
                  <a:cubicBezTo>
                    <a:pt x="2296954" y="291941"/>
                    <a:pt x="2297906" y="282416"/>
                    <a:pt x="2297906" y="272891"/>
                  </a:cubicBezTo>
                  <a:close/>
                  <a:moveTo>
                    <a:pt x="2271236" y="369094"/>
                  </a:moveTo>
                  <a:cubicBezTo>
                    <a:pt x="2271236" y="371951"/>
                    <a:pt x="2271236" y="374809"/>
                    <a:pt x="2270284" y="376714"/>
                  </a:cubicBezTo>
                  <a:lnTo>
                    <a:pt x="2270284" y="376714"/>
                  </a:lnTo>
                  <a:cubicBezTo>
                    <a:pt x="2270284" y="375761"/>
                    <a:pt x="2270284" y="373856"/>
                    <a:pt x="2270284" y="372904"/>
                  </a:cubicBezTo>
                  <a:cubicBezTo>
                    <a:pt x="2270284" y="371951"/>
                    <a:pt x="2270284" y="370046"/>
                    <a:pt x="2271236" y="369094"/>
                  </a:cubicBezTo>
                  <a:close/>
                  <a:moveTo>
                    <a:pt x="2252186" y="297656"/>
                  </a:moveTo>
                  <a:cubicBezTo>
                    <a:pt x="2252186" y="302419"/>
                    <a:pt x="2251234" y="307181"/>
                    <a:pt x="2251234" y="311944"/>
                  </a:cubicBezTo>
                  <a:cubicBezTo>
                    <a:pt x="2251234" y="310991"/>
                    <a:pt x="2250281" y="310039"/>
                    <a:pt x="2250281" y="308134"/>
                  </a:cubicBezTo>
                  <a:cubicBezTo>
                    <a:pt x="2251234" y="305276"/>
                    <a:pt x="2252186" y="301466"/>
                    <a:pt x="2252186" y="297656"/>
                  </a:cubicBezTo>
                  <a:close/>
                  <a:moveTo>
                    <a:pt x="2215991" y="252889"/>
                  </a:moveTo>
                  <a:lnTo>
                    <a:pt x="2215991" y="256699"/>
                  </a:lnTo>
                  <a:cubicBezTo>
                    <a:pt x="2215991" y="256699"/>
                    <a:pt x="2215991" y="256699"/>
                    <a:pt x="2215991" y="256699"/>
                  </a:cubicBezTo>
                  <a:cubicBezTo>
                    <a:pt x="2215039" y="255746"/>
                    <a:pt x="2215991" y="254794"/>
                    <a:pt x="2215991" y="252889"/>
                  </a:cubicBezTo>
                  <a:close/>
                  <a:moveTo>
                    <a:pt x="2211229" y="281464"/>
                  </a:moveTo>
                  <a:cubicBezTo>
                    <a:pt x="2212181" y="273844"/>
                    <a:pt x="2213134" y="267176"/>
                    <a:pt x="2214086" y="260509"/>
                  </a:cubicBezTo>
                  <a:cubicBezTo>
                    <a:pt x="2214086" y="260509"/>
                    <a:pt x="2215039" y="261461"/>
                    <a:pt x="2215039" y="261461"/>
                  </a:cubicBezTo>
                  <a:lnTo>
                    <a:pt x="2215039" y="267176"/>
                  </a:lnTo>
                  <a:cubicBezTo>
                    <a:pt x="2214086" y="277654"/>
                    <a:pt x="2213134" y="289084"/>
                    <a:pt x="2212181" y="299561"/>
                  </a:cubicBezTo>
                  <a:cubicBezTo>
                    <a:pt x="2210276" y="302419"/>
                    <a:pt x="2208371" y="306229"/>
                    <a:pt x="2206466" y="309086"/>
                  </a:cubicBezTo>
                  <a:cubicBezTo>
                    <a:pt x="2208371" y="299561"/>
                    <a:pt x="2210276" y="290036"/>
                    <a:pt x="2211229" y="281464"/>
                  </a:cubicBezTo>
                  <a:close/>
                  <a:moveTo>
                    <a:pt x="2205514" y="337661"/>
                  </a:moveTo>
                  <a:cubicBezTo>
                    <a:pt x="2205514" y="338614"/>
                    <a:pt x="2204561" y="338614"/>
                    <a:pt x="2204561" y="339566"/>
                  </a:cubicBezTo>
                  <a:cubicBezTo>
                    <a:pt x="2204561" y="339566"/>
                    <a:pt x="2204561" y="339566"/>
                    <a:pt x="2204561" y="340519"/>
                  </a:cubicBezTo>
                  <a:cubicBezTo>
                    <a:pt x="2204561" y="339566"/>
                    <a:pt x="2204561" y="338614"/>
                    <a:pt x="2205514" y="337661"/>
                  </a:cubicBezTo>
                  <a:close/>
                  <a:moveTo>
                    <a:pt x="2183606" y="336709"/>
                  </a:moveTo>
                  <a:cubicBezTo>
                    <a:pt x="2183606" y="338614"/>
                    <a:pt x="2184559" y="341471"/>
                    <a:pt x="2185511" y="345281"/>
                  </a:cubicBezTo>
                  <a:cubicBezTo>
                    <a:pt x="2185511" y="347186"/>
                    <a:pt x="2184559" y="349091"/>
                    <a:pt x="2184559" y="350044"/>
                  </a:cubicBezTo>
                  <a:cubicBezTo>
                    <a:pt x="2184559" y="347186"/>
                    <a:pt x="2183606" y="343376"/>
                    <a:pt x="2183606" y="340519"/>
                  </a:cubicBezTo>
                  <a:cubicBezTo>
                    <a:pt x="2183606" y="339566"/>
                    <a:pt x="2183606" y="338614"/>
                    <a:pt x="2183606" y="337661"/>
                  </a:cubicBezTo>
                  <a:cubicBezTo>
                    <a:pt x="2182654" y="337661"/>
                    <a:pt x="2182654" y="337661"/>
                    <a:pt x="2183606" y="336709"/>
                  </a:cubicBezTo>
                  <a:close/>
                  <a:moveTo>
                    <a:pt x="2178844" y="345281"/>
                  </a:moveTo>
                  <a:cubicBezTo>
                    <a:pt x="2178844" y="349091"/>
                    <a:pt x="2178844" y="352901"/>
                    <a:pt x="2178844" y="357664"/>
                  </a:cubicBezTo>
                  <a:cubicBezTo>
                    <a:pt x="2177891" y="355759"/>
                    <a:pt x="2176939" y="352901"/>
                    <a:pt x="2175986" y="350996"/>
                  </a:cubicBezTo>
                  <a:cubicBezTo>
                    <a:pt x="2176939" y="348139"/>
                    <a:pt x="2177891" y="346234"/>
                    <a:pt x="2178844" y="345281"/>
                  </a:cubicBezTo>
                  <a:close/>
                  <a:moveTo>
                    <a:pt x="2150269" y="278606"/>
                  </a:moveTo>
                  <a:cubicBezTo>
                    <a:pt x="2155031" y="261461"/>
                    <a:pt x="2159794" y="246221"/>
                    <a:pt x="2162651" y="232886"/>
                  </a:cubicBezTo>
                  <a:cubicBezTo>
                    <a:pt x="2162651" y="233839"/>
                    <a:pt x="2162651" y="234791"/>
                    <a:pt x="2161699" y="235744"/>
                  </a:cubicBezTo>
                  <a:cubicBezTo>
                    <a:pt x="2160746" y="241459"/>
                    <a:pt x="2158841" y="248126"/>
                    <a:pt x="2157889" y="253841"/>
                  </a:cubicBezTo>
                  <a:cubicBezTo>
                    <a:pt x="2156936" y="260509"/>
                    <a:pt x="2155984" y="267176"/>
                    <a:pt x="2154079" y="274796"/>
                  </a:cubicBezTo>
                  <a:cubicBezTo>
                    <a:pt x="2153126" y="280511"/>
                    <a:pt x="2152174" y="287179"/>
                    <a:pt x="2151221" y="293846"/>
                  </a:cubicBezTo>
                  <a:cubicBezTo>
                    <a:pt x="2149316" y="290036"/>
                    <a:pt x="2148364" y="288131"/>
                    <a:pt x="2148364" y="288131"/>
                  </a:cubicBezTo>
                  <a:cubicBezTo>
                    <a:pt x="2148364" y="288131"/>
                    <a:pt x="2149316" y="290989"/>
                    <a:pt x="2150269" y="296704"/>
                  </a:cubicBezTo>
                  <a:cubicBezTo>
                    <a:pt x="2149316" y="302419"/>
                    <a:pt x="2148364" y="309086"/>
                    <a:pt x="2147411" y="314801"/>
                  </a:cubicBezTo>
                  <a:cubicBezTo>
                    <a:pt x="2143601" y="309086"/>
                    <a:pt x="2140744" y="305276"/>
                    <a:pt x="2140744" y="305276"/>
                  </a:cubicBezTo>
                  <a:cubicBezTo>
                    <a:pt x="2145506" y="296704"/>
                    <a:pt x="2147411" y="287179"/>
                    <a:pt x="2150269" y="278606"/>
                  </a:cubicBezTo>
                  <a:close/>
                  <a:moveTo>
                    <a:pt x="2142649" y="305276"/>
                  </a:moveTo>
                  <a:cubicBezTo>
                    <a:pt x="2142649" y="306229"/>
                    <a:pt x="2144554" y="310991"/>
                    <a:pt x="2148364" y="319564"/>
                  </a:cubicBezTo>
                  <a:cubicBezTo>
                    <a:pt x="2148364" y="319564"/>
                    <a:pt x="2148364" y="320516"/>
                    <a:pt x="2148364" y="320516"/>
                  </a:cubicBezTo>
                  <a:cubicBezTo>
                    <a:pt x="2148364" y="320516"/>
                    <a:pt x="2148364" y="321469"/>
                    <a:pt x="2148364" y="321469"/>
                  </a:cubicBezTo>
                  <a:cubicBezTo>
                    <a:pt x="2147411" y="328136"/>
                    <a:pt x="2146459" y="335756"/>
                    <a:pt x="2145506" y="343376"/>
                  </a:cubicBezTo>
                  <a:cubicBezTo>
                    <a:pt x="2143601" y="336709"/>
                    <a:pt x="2141696" y="330994"/>
                    <a:pt x="2139791" y="324326"/>
                  </a:cubicBezTo>
                  <a:cubicBezTo>
                    <a:pt x="2139791" y="323374"/>
                    <a:pt x="2138839" y="321469"/>
                    <a:pt x="2138839" y="320516"/>
                  </a:cubicBezTo>
                  <a:cubicBezTo>
                    <a:pt x="2138839" y="315754"/>
                    <a:pt x="2140744" y="310991"/>
                    <a:pt x="2142649" y="305276"/>
                  </a:cubicBezTo>
                  <a:close/>
                  <a:moveTo>
                    <a:pt x="2058829" y="353854"/>
                  </a:moveTo>
                  <a:cubicBezTo>
                    <a:pt x="2057876" y="357664"/>
                    <a:pt x="2056924" y="362426"/>
                    <a:pt x="2056924" y="366236"/>
                  </a:cubicBezTo>
                  <a:cubicBezTo>
                    <a:pt x="2056924" y="364331"/>
                    <a:pt x="2055971" y="363379"/>
                    <a:pt x="2055971" y="361474"/>
                  </a:cubicBezTo>
                  <a:cubicBezTo>
                    <a:pt x="2055019" y="358616"/>
                    <a:pt x="2055019" y="355759"/>
                    <a:pt x="2054066" y="352901"/>
                  </a:cubicBezTo>
                  <a:cubicBezTo>
                    <a:pt x="2054066" y="352901"/>
                    <a:pt x="2054066" y="352901"/>
                    <a:pt x="2054066" y="351949"/>
                  </a:cubicBezTo>
                  <a:cubicBezTo>
                    <a:pt x="2055971" y="347186"/>
                    <a:pt x="2057876" y="343376"/>
                    <a:pt x="2059781" y="338614"/>
                  </a:cubicBezTo>
                  <a:cubicBezTo>
                    <a:pt x="2059781" y="340519"/>
                    <a:pt x="2060734" y="341471"/>
                    <a:pt x="2060734" y="343376"/>
                  </a:cubicBezTo>
                  <a:cubicBezTo>
                    <a:pt x="2060734" y="347186"/>
                    <a:pt x="2059781" y="350044"/>
                    <a:pt x="2058829" y="353854"/>
                  </a:cubicBezTo>
                  <a:close/>
                  <a:moveTo>
                    <a:pt x="2081689" y="350044"/>
                  </a:moveTo>
                  <a:cubicBezTo>
                    <a:pt x="2080736" y="351949"/>
                    <a:pt x="2080736" y="352901"/>
                    <a:pt x="2079784" y="354806"/>
                  </a:cubicBezTo>
                  <a:cubicBezTo>
                    <a:pt x="2078831" y="351949"/>
                    <a:pt x="2078831" y="350044"/>
                    <a:pt x="2077879" y="347186"/>
                  </a:cubicBezTo>
                  <a:cubicBezTo>
                    <a:pt x="2077879" y="346234"/>
                    <a:pt x="2077879" y="345281"/>
                    <a:pt x="2077879" y="344329"/>
                  </a:cubicBezTo>
                  <a:cubicBezTo>
                    <a:pt x="2078831" y="345281"/>
                    <a:pt x="2079784" y="346234"/>
                    <a:pt x="2080736" y="348139"/>
                  </a:cubicBezTo>
                  <a:cubicBezTo>
                    <a:pt x="2080736" y="348139"/>
                    <a:pt x="2080736" y="349091"/>
                    <a:pt x="2081689" y="350044"/>
                  </a:cubicBezTo>
                  <a:cubicBezTo>
                    <a:pt x="2081689" y="350044"/>
                    <a:pt x="2081689" y="350044"/>
                    <a:pt x="2081689" y="350044"/>
                  </a:cubicBezTo>
                  <a:close/>
                  <a:moveTo>
                    <a:pt x="2081689" y="339566"/>
                  </a:moveTo>
                  <a:cubicBezTo>
                    <a:pt x="2081689" y="340519"/>
                    <a:pt x="2081689" y="341471"/>
                    <a:pt x="2081689" y="341471"/>
                  </a:cubicBezTo>
                  <a:cubicBezTo>
                    <a:pt x="2080736" y="340519"/>
                    <a:pt x="2079784" y="338614"/>
                    <a:pt x="2078831" y="337661"/>
                  </a:cubicBezTo>
                  <a:cubicBezTo>
                    <a:pt x="2078831" y="334804"/>
                    <a:pt x="2079784" y="331946"/>
                    <a:pt x="2079784" y="330041"/>
                  </a:cubicBezTo>
                  <a:cubicBezTo>
                    <a:pt x="2080736" y="332899"/>
                    <a:pt x="2081689" y="335756"/>
                    <a:pt x="2081689" y="339566"/>
                  </a:cubicBezTo>
                  <a:cubicBezTo>
                    <a:pt x="2081689" y="338614"/>
                    <a:pt x="2081689" y="338614"/>
                    <a:pt x="2081689" y="339566"/>
                  </a:cubicBezTo>
                  <a:close/>
                  <a:moveTo>
                    <a:pt x="2085499" y="290036"/>
                  </a:moveTo>
                  <a:cubicBezTo>
                    <a:pt x="2085499" y="295751"/>
                    <a:pt x="2084546" y="301466"/>
                    <a:pt x="2084546" y="307181"/>
                  </a:cubicBezTo>
                  <a:cubicBezTo>
                    <a:pt x="2084546" y="306229"/>
                    <a:pt x="2083594" y="305276"/>
                    <a:pt x="2083594" y="303371"/>
                  </a:cubicBezTo>
                  <a:cubicBezTo>
                    <a:pt x="2084546" y="292894"/>
                    <a:pt x="2085499" y="282416"/>
                    <a:pt x="2086451" y="273844"/>
                  </a:cubicBezTo>
                  <a:cubicBezTo>
                    <a:pt x="2086451" y="271939"/>
                    <a:pt x="2086451" y="269081"/>
                    <a:pt x="2087404" y="267176"/>
                  </a:cubicBezTo>
                  <a:cubicBezTo>
                    <a:pt x="2086451" y="274796"/>
                    <a:pt x="2085499" y="282416"/>
                    <a:pt x="2085499" y="290036"/>
                  </a:cubicBezTo>
                  <a:close/>
                  <a:moveTo>
                    <a:pt x="2089309" y="180499"/>
                  </a:moveTo>
                  <a:cubicBezTo>
                    <a:pt x="2089309" y="186214"/>
                    <a:pt x="2089309" y="192881"/>
                    <a:pt x="2089309" y="200501"/>
                  </a:cubicBezTo>
                  <a:cubicBezTo>
                    <a:pt x="2088356" y="197644"/>
                    <a:pt x="2086451" y="194786"/>
                    <a:pt x="2086451" y="192881"/>
                  </a:cubicBezTo>
                  <a:cubicBezTo>
                    <a:pt x="2087404" y="188119"/>
                    <a:pt x="2088356" y="184309"/>
                    <a:pt x="2089309" y="180499"/>
                  </a:cubicBezTo>
                  <a:close/>
                  <a:moveTo>
                    <a:pt x="2072164" y="241459"/>
                  </a:moveTo>
                  <a:cubicBezTo>
                    <a:pt x="2077879" y="223361"/>
                    <a:pt x="2082641" y="207169"/>
                    <a:pt x="2086451" y="193834"/>
                  </a:cubicBezTo>
                  <a:cubicBezTo>
                    <a:pt x="2087404" y="197644"/>
                    <a:pt x="2088356" y="201454"/>
                    <a:pt x="2090261" y="207169"/>
                  </a:cubicBezTo>
                  <a:cubicBezTo>
                    <a:pt x="2090261" y="207169"/>
                    <a:pt x="2090261" y="207169"/>
                    <a:pt x="2090261" y="208121"/>
                  </a:cubicBezTo>
                  <a:cubicBezTo>
                    <a:pt x="2087404" y="221456"/>
                    <a:pt x="2081689" y="244316"/>
                    <a:pt x="2075974" y="271939"/>
                  </a:cubicBezTo>
                  <a:cubicBezTo>
                    <a:pt x="2075021" y="274796"/>
                    <a:pt x="2075021" y="278606"/>
                    <a:pt x="2074069" y="282416"/>
                  </a:cubicBezTo>
                  <a:cubicBezTo>
                    <a:pt x="2072164" y="278606"/>
                    <a:pt x="2070259" y="274796"/>
                    <a:pt x="2068354" y="271939"/>
                  </a:cubicBezTo>
                  <a:cubicBezTo>
                    <a:pt x="2067401" y="270034"/>
                    <a:pt x="2066449" y="268129"/>
                    <a:pt x="2065496" y="266224"/>
                  </a:cubicBezTo>
                  <a:cubicBezTo>
                    <a:pt x="2067401" y="257651"/>
                    <a:pt x="2069306" y="249079"/>
                    <a:pt x="2072164" y="241459"/>
                  </a:cubicBezTo>
                  <a:close/>
                  <a:moveTo>
                    <a:pt x="2062639" y="270034"/>
                  </a:moveTo>
                  <a:cubicBezTo>
                    <a:pt x="2062639" y="270986"/>
                    <a:pt x="2063591" y="271939"/>
                    <a:pt x="2063591" y="272891"/>
                  </a:cubicBezTo>
                  <a:cubicBezTo>
                    <a:pt x="2065496" y="278606"/>
                    <a:pt x="2067401" y="285274"/>
                    <a:pt x="2069306" y="292894"/>
                  </a:cubicBezTo>
                  <a:cubicBezTo>
                    <a:pt x="2069306" y="293846"/>
                    <a:pt x="2069306" y="293846"/>
                    <a:pt x="2070259" y="294799"/>
                  </a:cubicBezTo>
                  <a:cubicBezTo>
                    <a:pt x="2069306" y="299561"/>
                    <a:pt x="2068354" y="305276"/>
                    <a:pt x="2067401" y="310039"/>
                  </a:cubicBezTo>
                  <a:cubicBezTo>
                    <a:pt x="2066449" y="308134"/>
                    <a:pt x="2066449" y="305276"/>
                    <a:pt x="2065496" y="303371"/>
                  </a:cubicBezTo>
                  <a:cubicBezTo>
                    <a:pt x="2063591" y="296704"/>
                    <a:pt x="2060734" y="290036"/>
                    <a:pt x="2058829" y="284321"/>
                  </a:cubicBezTo>
                  <a:cubicBezTo>
                    <a:pt x="2059781" y="279559"/>
                    <a:pt x="2061686" y="274796"/>
                    <a:pt x="2062639" y="270034"/>
                  </a:cubicBezTo>
                  <a:close/>
                  <a:moveTo>
                    <a:pt x="2053114" y="301466"/>
                  </a:moveTo>
                  <a:cubicBezTo>
                    <a:pt x="2053114" y="303371"/>
                    <a:pt x="2054066" y="304324"/>
                    <a:pt x="2054066" y="306229"/>
                  </a:cubicBezTo>
                  <a:cubicBezTo>
                    <a:pt x="2055019" y="310991"/>
                    <a:pt x="2055971" y="315754"/>
                    <a:pt x="2056924" y="320516"/>
                  </a:cubicBezTo>
                  <a:cubicBezTo>
                    <a:pt x="2056924" y="320516"/>
                    <a:pt x="2055971" y="320516"/>
                    <a:pt x="2055971" y="320516"/>
                  </a:cubicBezTo>
                  <a:cubicBezTo>
                    <a:pt x="2051209" y="318611"/>
                    <a:pt x="2049304" y="317659"/>
                    <a:pt x="2049304" y="317659"/>
                  </a:cubicBezTo>
                  <a:cubicBezTo>
                    <a:pt x="2049304" y="317659"/>
                    <a:pt x="2051209" y="319564"/>
                    <a:pt x="2055971" y="321469"/>
                  </a:cubicBezTo>
                  <a:cubicBezTo>
                    <a:pt x="2056924" y="321469"/>
                    <a:pt x="2056924" y="322421"/>
                    <a:pt x="2057876" y="322421"/>
                  </a:cubicBezTo>
                  <a:cubicBezTo>
                    <a:pt x="2058829" y="326231"/>
                    <a:pt x="2058829" y="329089"/>
                    <a:pt x="2059781" y="332899"/>
                  </a:cubicBezTo>
                  <a:cubicBezTo>
                    <a:pt x="2057876" y="335756"/>
                    <a:pt x="2055971" y="338614"/>
                    <a:pt x="2053114" y="342424"/>
                  </a:cubicBezTo>
                  <a:cubicBezTo>
                    <a:pt x="2052161" y="335756"/>
                    <a:pt x="2050256" y="328136"/>
                    <a:pt x="2049304" y="321469"/>
                  </a:cubicBezTo>
                  <a:cubicBezTo>
                    <a:pt x="2049304" y="319564"/>
                    <a:pt x="2049304" y="317659"/>
                    <a:pt x="2049304" y="315754"/>
                  </a:cubicBezTo>
                  <a:cubicBezTo>
                    <a:pt x="2050256" y="310991"/>
                    <a:pt x="2052161" y="305276"/>
                    <a:pt x="2053114" y="301466"/>
                  </a:cubicBezTo>
                  <a:close/>
                  <a:moveTo>
                    <a:pt x="2044541" y="260509"/>
                  </a:moveTo>
                  <a:cubicBezTo>
                    <a:pt x="2044541" y="260509"/>
                    <a:pt x="2044541" y="260509"/>
                    <a:pt x="2044541" y="260509"/>
                  </a:cubicBezTo>
                  <a:cubicBezTo>
                    <a:pt x="2044541" y="260509"/>
                    <a:pt x="2044541" y="259556"/>
                    <a:pt x="2044541" y="259556"/>
                  </a:cubicBezTo>
                  <a:cubicBezTo>
                    <a:pt x="2044541" y="259556"/>
                    <a:pt x="2044541" y="259556"/>
                    <a:pt x="2044541" y="260509"/>
                  </a:cubicBezTo>
                  <a:close/>
                  <a:moveTo>
                    <a:pt x="2019776" y="188119"/>
                  </a:moveTo>
                  <a:cubicBezTo>
                    <a:pt x="2019776" y="187166"/>
                    <a:pt x="2019776" y="186214"/>
                    <a:pt x="2019776" y="185261"/>
                  </a:cubicBezTo>
                  <a:cubicBezTo>
                    <a:pt x="2019776" y="182404"/>
                    <a:pt x="2020729" y="179546"/>
                    <a:pt x="2020729" y="177641"/>
                  </a:cubicBezTo>
                  <a:cubicBezTo>
                    <a:pt x="2020729" y="180499"/>
                    <a:pt x="2020729" y="184309"/>
                    <a:pt x="2020729" y="189071"/>
                  </a:cubicBezTo>
                  <a:cubicBezTo>
                    <a:pt x="2020729" y="197644"/>
                    <a:pt x="2021681" y="208121"/>
                    <a:pt x="2021681" y="220504"/>
                  </a:cubicBezTo>
                  <a:cubicBezTo>
                    <a:pt x="2021681" y="228124"/>
                    <a:pt x="2022634" y="235744"/>
                    <a:pt x="2023586" y="244316"/>
                  </a:cubicBezTo>
                  <a:cubicBezTo>
                    <a:pt x="2023586" y="245269"/>
                    <a:pt x="2022634" y="246221"/>
                    <a:pt x="2022634" y="247174"/>
                  </a:cubicBezTo>
                  <a:cubicBezTo>
                    <a:pt x="2020729" y="238601"/>
                    <a:pt x="2018824" y="230029"/>
                    <a:pt x="2016919" y="222409"/>
                  </a:cubicBezTo>
                  <a:cubicBezTo>
                    <a:pt x="2018824" y="209074"/>
                    <a:pt x="2018824" y="197644"/>
                    <a:pt x="2019776" y="188119"/>
                  </a:cubicBezTo>
                  <a:close/>
                  <a:moveTo>
                    <a:pt x="1999774" y="298609"/>
                  </a:moveTo>
                  <a:cubicBezTo>
                    <a:pt x="1999774" y="300514"/>
                    <a:pt x="1999774" y="302419"/>
                    <a:pt x="1999774" y="304324"/>
                  </a:cubicBezTo>
                  <a:cubicBezTo>
                    <a:pt x="1998821" y="306229"/>
                    <a:pt x="1998821" y="308134"/>
                    <a:pt x="1997869" y="310039"/>
                  </a:cubicBezTo>
                  <a:cubicBezTo>
                    <a:pt x="1998821" y="306229"/>
                    <a:pt x="1999774" y="302419"/>
                    <a:pt x="1999774" y="298609"/>
                  </a:cubicBezTo>
                  <a:close/>
                  <a:moveTo>
                    <a:pt x="1992154" y="349091"/>
                  </a:moveTo>
                  <a:cubicBezTo>
                    <a:pt x="1992154" y="351949"/>
                    <a:pt x="1992154" y="355759"/>
                    <a:pt x="1992154" y="359569"/>
                  </a:cubicBezTo>
                  <a:cubicBezTo>
                    <a:pt x="1992154" y="362426"/>
                    <a:pt x="1992154" y="366236"/>
                    <a:pt x="1992154" y="369094"/>
                  </a:cubicBezTo>
                  <a:cubicBezTo>
                    <a:pt x="1991201" y="370046"/>
                    <a:pt x="1990249" y="371951"/>
                    <a:pt x="1988344" y="373856"/>
                  </a:cubicBezTo>
                  <a:cubicBezTo>
                    <a:pt x="1990249" y="365284"/>
                    <a:pt x="1991201" y="356711"/>
                    <a:pt x="1992154" y="349091"/>
                  </a:cubicBezTo>
                  <a:close/>
                  <a:moveTo>
                    <a:pt x="1987391" y="381476"/>
                  </a:moveTo>
                  <a:cubicBezTo>
                    <a:pt x="1987391" y="381476"/>
                    <a:pt x="1987391" y="381476"/>
                    <a:pt x="1987391" y="381476"/>
                  </a:cubicBezTo>
                  <a:cubicBezTo>
                    <a:pt x="1989296" y="377666"/>
                    <a:pt x="1991201" y="374809"/>
                    <a:pt x="1992154" y="372904"/>
                  </a:cubicBezTo>
                  <a:cubicBezTo>
                    <a:pt x="1992154" y="374809"/>
                    <a:pt x="1992154" y="377666"/>
                    <a:pt x="1992154" y="379571"/>
                  </a:cubicBezTo>
                  <a:cubicBezTo>
                    <a:pt x="1992154" y="381476"/>
                    <a:pt x="1991201" y="384334"/>
                    <a:pt x="1991201" y="386239"/>
                  </a:cubicBezTo>
                  <a:cubicBezTo>
                    <a:pt x="1990249" y="391001"/>
                    <a:pt x="1989296" y="395764"/>
                    <a:pt x="1988344" y="400526"/>
                  </a:cubicBezTo>
                  <a:cubicBezTo>
                    <a:pt x="1988344" y="400526"/>
                    <a:pt x="1988344" y="399574"/>
                    <a:pt x="1988344" y="399574"/>
                  </a:cubicBezTo>
                  <a:cubicBezTo>
                    <a:pt x="1987391" y="397669"/>
                    <a:pt x="1986439" y="394811"/>
                    <a:pt x="1985486" y="392906"/>
                  </a:cubicBezTo>
                  <a:cubicBezTo>
                    <a:pt x="1986439" y="389096"/>
                    <a:pt x="1986439" y="385286"/>
                    <a:pt x="1987391" y="381476"/>
                  </a:cubicBezTo>
                  <a:close/>
                  <a:moveTo>
                    <a:pt x="1968341" y="290989"/>
                  </a:moveTo>
                  <a:cubicBezTo>
                    <a:pt x="1968341" y="292894"/>
                    <a:pt x="1968341" y="294799"/>
                    <a:pt x="1967389" y="297656"/>
                  </a:cubicBezTo>
                  <a:cubicBezTo>
                    <a:pt x="1967389" y="299561"/>
                    <a:pt x="1966436" y="302419"/>
                    <a:pt x="1966436" y="305276"/>
                  </a:cubicBezTo>
                  <a:cubicBezTo>
                    <a:pt x="1966436" y="309086"/>
                    <a:pt x="1965484" y="313849"/>
                    <a:pt x="1965484" y="318611"/>
                  </a:cubicBezTo>
                  <a:cubicBezTo>
                    <a:pt x="1965484" y="313849"/>
                    <a:pt x="1964531" y="309086"/>
                    <a:pt x="1964531" y="304324"/>
                  </a:cubicBezTo>
                  <a:cubicBezTo>
                    <a:pt x="1964531" y="303371"/>
                    <a:pt x="1964531" y="301466"/>
                    <a:pt x="1964531" y="300514"/>
                  </a:cubicBezTo>
                  <a:cubicBezTo>
                    <a:pt x="1965484" y="296704"/>
                    <a:pt x="1967389" y="293846"/>
                    <a:pt x="1968341" y="290989"/>
                  </a:cubicBezTo>
                  <a:close/>
                  <a:moveTo>
                    <a:pt x="1937861" y="310039"/>
                  </a:moveTo>
                  <a:cubicBezTo>
                    <a:pt x="1937861" y="307181"/>
                    <a:pt x="1937861" y="304324"/>
                    <a:pt x="1937861" y="302419"/>
                  </a:cubicBezTo>
                  <a:cubicBezTo>
                    <a:pt x="1937861" y="300514"/>
                    <a:pt x="1937861" y="297656"/>
                    <a:pt x="1937861" y="295751"/>
                  </a:cubicBezTo>
                  <a:cubicBezTo>
                    <a:pt x="1937861" y="299561"/>
                    <a:pt x="1938814" y="302419"/>
                    <a:pt x="1938814" y="306229"/>
                  </a:cubicBezTo>
                  <a:cubicBezTo>
                    <a:pt x="1938814" y="308134"/>
                    <a:pt x="1938814" y="309086"/>
                    <a:pt x="1937861" y="310039"/>
                  </a:cubicBezTo>
                  <a:close/>
                  <a:moveTo>
                    <a:pt x="1938814" y="272891"/>
                  </a:moveTo>
                  <a:cubicBezTo>
                    <a:pt x="1937861" y="270034"/>
                    <a:pt x="1937861" y="268129"/>
                    <a:pt x="1936909" y="266224"/>
                  </a:cubicBezTo>
                  <a:cubicBezTo>
                    <a:pt x="1936909" y="264319"/>
                    <a:pt x="1936909" y="262414"/>
                    <a:pt x="1936909" y="261461"/>
                  </a:cubicBezTo>
                  <a:cubicBezTo>
                    <a:pt x="1936909" y="256699"/>
                    <a:pt x="1936909" y="250984"/>
                    <a:pt x="1936909" y="246221"/>
                  </a:cubicBezTo>
                  <a:cubicBezTo>
                    <a:pt x="1936909" y="253841"/>
                    <a:pt x="1937861" y="263366"/>
                    <a:pt x="1938814" y="272891"/>
                  </a:cubicBezTo>
                  <a:close/>
                  <a:moveTo>
                    <a:pt x="1900714" y="338614"/>
                  </a:moveTo>
                  <a:cubicBezTo>
                    <a:pt x="1900714" y="336709"/>
                    <a:pt x="1900714" y="334804"/>
                    <a:pt x="1900714" y="333851"/>
                  </a:cubicBezTo>
                  <a:cubicBezTo>
                    <a:pt x="1901666" y="331946"/>
                    <a:pt x="1901666" y="330041"/>
                    <a:pt x="1902619" y="329089"/>
                  </a:cubicBezTo>
                  <a:cubicBezTo>
                    <a:pt x="1903571" y="328136"/>
                    <a:pt x="1904524" y="326231"/>
                    <a:pt x="1904524" y="325279"/>
                  </a:cubicBezTo>
                  <a:cubicBezTo>
                    <a:pt x="1902619" y="330041"/>
                    <a:pt x="1901666" y="333851"/>
                    <a:pt x="1900714" y="338614"/>
                  </a:cubicBezTo>
                  <a:close/>
                  <a:moveTo>
                    <a:pt x="1915954" y="436721"/>
                  </a:moveTo>
                  <a:cubicBezTo>
                    <a:pt x="1915954" y="435769"/>
                    <a:pt x="1915954" y="434816"/>
                    <a:pt x="1915954" y="433864"/>
                  </a:cubicBezTo>
                  <a:cubicBezTo>
                    <a:pt x="1915954" y="433864"/>
                    <a:pt x="1915954" y="434816"/>
                    <a:pt x="1916906" y="434816"/>
                  </a:cubicBezTo>
                  <a:cubicBezTo>
                    <a:pt x="1915954" y="435769"/>
                    <a:pt x="1915954" y="436721"/>
                    <a:pt x="1915954" y="436721"/>
                  </a:cubicBezTo>
                  <a:close/>
                  <a:moveTo>
                    <a:pt x="1920716" y="401479"/>
                  </a:moveTo>
                  <a:cubicBezTo>
                    <a:pt x="1920716" y="403384"/>
                    <a:pt x="1919764" y="405289"/>
                    <a:pt x="1919764" y="407194"/>
                  </a:cubicBezTo>
                  <a:cubicBezTo>
                    <a:pt x="1918811" y="406241"/>
                    <a:pt x="1918811" y="405289"/>
                    <a:pt x="1917859" y="404336"/>
                  </a:cubicBezTo>
                  <a:cubicBezTo>
                    <a:pt x="1918811" y="402431"/>
                    <a:pt x="1919764" y="400526"/>
                    <a:pt x="1919764" y="398621"/>
                  </a:cubicBezTo>
                  <a:cubicBezTo>
                    <a:pt x="1920716" y="399574"/>
                    <a:pt x="1920716" y="400526"/>
                    <a:pt x="1920716" y="401479"/>
                  </a:cubicBezTo>
                  <a:close/>
                  <a:moveTo>
                    <a:pt x="1917859" y="331946"/>
                  </a:moveTo>
                  <a:cubicBezTo>
                    <a:pt x="1918811" y="333851"/>
                    <a:pt x="1919764" y="335756"/>
                    <a:pt x="1919764" y="337661"/>
                  </a:cubicBezTo>
                  <a:cubicBezTo>
                    <a:pt x="1919764" y="337661"/>
                    <a:pt x="1919764" y="337661"/>
                    <a:pt x="1919764" y="337661"/>
                  </a:cubicBezTo>
                  <a:cubicBezTo>
                    <a:pt x="1919764" y="337661"/>
                    <a:pt x="1918811" y="338614"/>
                    <a:pt x="1918811" y="338614"/>
                  </a:cubicBezTo>
                  <a:cubicBezTo>
                    <a:pt x="1917859" y="339566"/>
                    <a:pt x="1916906" y="340519"/>
                    <a:pt x="1916906" y="342424"/>
                  </a:cubicBezTo>
                  <a:cubicBezTo>
                    <a:pt x="1916906" y="341471"/>
                    <a:pt x="1916906" y="341471"/>
                    <a:pt x="1916906" y="341471"/>
                  </a:cubicBezTo>
                  <a:cubicBezTo>
                    <a:pt x="1916906" y="341471"/>
                    <a:pt x="1916906" y="342424"/>
                    <a:pt x="1915954" y="344329"/>
                  </a:cubicBezTo>
                  <a:cubicBezTo>
                    <a:pt x="1915954" y="344329"/>
                    <a:pt x="1915001" y="345281"/>
                    <a:pt x="1915001" y="345281"/>
                  </a:cubicBezTo>
                  <a:cubicBezTo>
                    <a:pt x="1915954" y="340519"/>
                    <a:pt x="1916906" y="335756"/>
                    <a:pt x="1917859" y="331946"/>
                  </a:cubicBezTo>
                  <a:close/>
                  <a:moveTo>
                    <a:pt x="1919764" y="360521"/>
                  </a:moveTo>
                  <a:cubicBezTo>
                    <a:pt x="1919764" y="361474"/>
                    <a:pt x="1919764" y="362426"/>
                    <a:pt x="1919764" y="364331"/>
                  </a:cubicBezTo>
                  <a:cubicBezTo>
                    <a:pt x="1917859" y="367189"/>
                    <a:pt x="1916906" y="370999"/>
                    <a:pt x="1915001" y="373856"/>
                  </a:cubicBezTo>
                  <a:cubicBezTo>
                    <a:pt x="1913096" y="378619"/>
                    <a:pt x="1910239" y="383381"/>
                    <a:pt x="1908334" y="388144"/>
                  </a:cubicBezTo>
                  <a:cubicBezTo>
                    <a:pt x="1908334" y="388144"/>
                    <a:pt x="1907381" y="387191"/>
                    <a:pt x="1907381" y="387191"/>
                  </a:cubicBezTo>
                  <a:cubicBezTo>
                    <a:pt x="1907381" y="386239"/>
                    <a:pt x="1907381" y="386239"/>
                    <a:pt x="1907381" y="385286"/>
                  </a:cubicBezTo>
                  <a:cubicBezTo>
                    <a:pt x="1908334" y="383381"/>
                    <a:pt x="1909286" y="381476"/>
                    <a:pt x="1910239" y="380524"/>
                  </a:cubicBezTo>
                  <a:cubicBezTo>
                    <a:pt x="1913096" y="372904"/>
                    <a:pt x="1916906" y="366236"/>
                    <a:pt x="1919764" y="360521"/>
                  </a:cubicBezTo>
                  <a:close/>
                  <a:moveTo>
                    <a:pt x="1910239" y="299561"/>
                  </a:moveTo>
                  <a:cubicBezTo>
                    <a:pt x="1909286" y="301466"/>
                    <a:pt x="1909286" y="303371"/>
                    <a:pt x="1908334" y="305276"/>
                  </a:cubicBezTo>
                  <a:cubicBezTo>
                    <a:pt x="1908334" y="305276"/>
                    <a:pt x="1908334" y="305276"/>
                    <a:pt x="1908334" y="305276"/>
                  </a:cubicBezTo>
                  <a:cubicBezTo>
                    <a:pt x="1909286" y="302419"/>
                    <a:pt x="1910239" y="300514"/>
                    <a:pt x="1910239" y="299561"/>
                  </a:cubicBezTo>
                  <a:close/>
                  <a:moveTo>
                    <a:pt x="1906429" y="313849"/>
                  </a:moveTo>
                  <a:cubicBezTo>
                    <a:pt x="1907381" y="311944"/>
                    <a:pt x="1907381" y="310991"/>
                    <a:pt x="1908334" y="309086"/>
                  </a:cubicBezTo>
                  <a:cubicBezTo>
                    <a:pt x="1908334" y="309086"/>
                    <a:pt x="1908334" y="309086"/>
                    <a:pt x="1908334" y="310039"/>
                  </a:cubicBezTo>
                  <a:cubicBezTo>
                    <a:pt x="1907381" y="311944"/>
                    <a:pt x="1907381" y="313849"/>
                    <a:pt x="1906429" y="315754"/>
                  </a:cubicBezTo>
                  <a:cubicBezTo>
                    <a:pt x="1906429" y="315754"/>
                    <a:pt x="1905476" y="316706"/>
                    <a:pt x="1905476" y="316706"/>
                  </a:cubicBezTo>
                  <a:cubicBezTo>
                    <a:pt x="1905476" y="314801"/>
                    <a:pt x="1905476" y="314801"/>
                    <a:pt x="1906429" y="313849"/>
                  </a:cubicBezTo>
                  <a:close/>
                  <a:moveTo>
                    <a:pt x="1893094" y="259556"/>
                  </a:moveTo>
                  <a:cubicBezTo>
                    <a:pt x="1893094" y="258604"/>
                    <a:pt x="1894046" y="257651"/>
                    <a:pt x="1894046" y="256699"/>
                  </a:cubicBezTo>
                  <a:cubicBezTo>
                    <a:pt x="1894046" y="256699"/>
                    <a:pt x="1894999" y="256699"/>
                    <a:pt x="1894999" y="256699"/>
                  </a:cubicBezTo>
                  <a:cubicBezTo>
                    <a:pt x="1896904" y="257651"/>
                    <a:pt x="1897856" y="259556"/>
                    <a:pt x="1899761" y="260509"/>
                  </a:cubicBezTo>
                  <a:lnTo>
                    <a:pt x="1904524" y="275749"/>
                  </a:lnTo>
                  <a:cubicBezTo>
                    <a:pt x="1901666" y="283369"/>
                    <a:pt x="1898809" y="290036"/>
                    <a:pt x="1895951" y="297656"/>
                  </a:cubicBezTo>
                  <a:cubicBezTo>
                    <a:pt x="1894999" y="291941"/>
                    <a:pt x="1894999" y="286226"/>
                    <a:pt x="1894046" y="281464"/>
                  </a:cubicBezTo>
                  <a:cubicBezTo>
                    <a:pt x="1894046" y="277654"/>
                    <a:pt x="1893094" y="273844"/>
                    <a:pt x="1892141" y="270034"/>
                  </a:cubicBezTo>
                  <a:cubicBezTo>
                    <a:pt x="1892141" y="270986"/>
                    <a:pt x="1893094" y="271939"/>
                    <a:pt x="1893094" y="272891"/>
                  </a:cubicBezTo>
                  <a:cubicBezTo>
                    <a:pt x="1893094" y="269081"/>
                    <a:pt x="1892141" y="264319"/>
                    <a:pt x="1893094" y="259556"/>
                  </a:cubicBezTo>
                  <a:close/>
                  <a:moveTo>
                    <a:pt x="1841659" y="297656"/>
                  </a:moveTo>
                  <a:cubicBezTo>
                    <a:pt x="1841659" y="303371"/>
                    <a:pt x="1840706" y="308134"/>
                    <a:pt x="1840706" y="313849"/>
                  </a:cubicBezTo>
                  <a:cubicBezTo>
                    <a:pt x="1839754" y="307181"/>
                    <a:pt x="1839754" y="300514"/>
                    <a:pt x="1838801" y="294799"/>
                  </a:cubicBezTo>
                  <a:cubicBezTo>
                    <a:pt x="1838801" y="292894"/>
                    <a:pt x="1838801" y="291941"/>
                    <a:pt x="1838801" y="290989"/>
                  </a:cubicBezTo>
                  <a:cubicBezTo>
                    <a:pt x="1839754" y="292894"/>
                    <a:pt x="1840706" y="294799"/>
                    <a:pt x="1841659" y="297656"/>
                  </a:cubicBezTo>
                  <a:close/>
                  <a:moveTo>
                    <a:pt x="1822609" y="363379"/>
                  </a:moveTo>
                  <a:cubicBezTo>
                    <a:pt x="1823561" y="359569"/>
                    <a:pt x="1825466" y="356711"/>
                    <a:pt x="1826419" y="353854"/>
                  </a:cubicBezTo>
                  <a:cubicBezTo>
                    <a:pt x="1826419" y="357664"/>
                    <a:pt x="1826419" y="360521"/>
                    <a:pt x="1827371" y="364331"/>
                  </a:cubicBezTo>
                  <a:cubicBezTo>
                    <a:pt x="1826419" y="365284"/>
                    <a:pt x="1824514" y="367189"/>
                    <a:pt x="1823561" y="368141"/>
                  </a:cubicBezTo>
                  <a:cubicBezTo>
                    <a:pt x="1822609" y="366236"/>
                    <a:pt x="1822609" y="365284"/>
                    <a:pt x="1822609" y="363379"/>
                  </a:cubicBezTo>
                  <a:close/>
                  <a:moveTo>
                    <a:pt x="1828324" y="403384"/>
                  </a:moveTo>
                  <a:cubicBezTo>
                    <a:pt x="1828324" y="402431"/>
                    <a:pt x="1827371" y="401479"/>
                    <a:pt x="1827371" y="400526"/>
                  </a:cubicBezTo>
                  <a:cubicBezTo>
                    <a:pt x="1826419" y="393859"/>
                    <a:pt x="1825466" y="387191"/>
                    <a:pt x="1825466" y="381476"/>
                  </a:cubicBezTo>
                  <a:cubicBezTo>
                    <a:pt x="1826419" y="379571"/>
                    <a:pt x="1827371" y="378619"/>
                    <a:pt x="1828324" y="377666"/>
                  </a:cubicBezTo>
                  <a:cubicBezTo>
                    <a:pt x="1828324" y="385286"/>
                    <a:pt x="1828324" y="391954"/>
                    <a:pt x="1829276" y="399574"/>
                  </a:cubicBezTo>
                  <a:cubicBezTo>
                    <a:pt x="1828324" y="400526"/>
                    <a:pt x="1828324" y="402431"/>
                    <a:pt x="1828324" y="403384"/>
                  </a:cubicBezTo>
                  <a:close/>
                  <a:moveTo>
                    <a:pt x="1833086" y="339566"/>
                  </a:moveTo>
                  <a:cubicBezTo>
                    <a:pt x="1833086" y="339566"/>
                    <a:pt x="1833086" y="339566"/>
                    <a:pt x="1833086" y="339566"/>
                  </a:cubicBezTo>
                  <a:cubicBezTo>
                    <a:pt x="1833086" y="339566"/>
                    <a:pt x="1833086" y="340519"/>
                    <a:pt x="1833086" y="340519"/>
                  </a:cubicBezTo>
                  <a:cubicBezTo>
                    <a:pt x="1833086" y="340519"/>
                    <a:pt x="1833086" y="339566"/>
                    <a:pt x="1833086" y="339566"/>
                  </a:cubicBezTo>
                  <a:close/>
                  <a:moveTo>
                    <a:pt x="1824514" y="272891"/>
                  </a:moveTo>
                  <a:cubicBezTo>
                    <a:pt x="1824514" y="269081"/>
                    <a:pt x="1824514" y="266224"/>
                    <a:pt x="1824514" y="263366"/>
                  </a:cubicBezTo>
                  <a:cubicBezTo>
                    <a:pt x="1827371" y="269081"/>
                    <a:pt x="1831181" y="276701"/>
                    <a:pt x="1835944" y="285274"/>
                  </a:cubicBezTo>
                  <a:cubicBezTo>
                    <a:pt x="1835944" y="288131"/>
                    <a:pt x="1835944" y="290989"/>
                    <a:pt x="1834991" y="294799"/>
                  </a:cubicBezTo>
                  <a:cubicBezTo>
                    <a:pt x="1834991" y="302419"/>
                    <a:pt x="1834039" y="310991"/>
                    <a:pt x="1834039" y="320516"/>
                  </a:cubicBezTo>
                  <a:cubicBezTo>
                    <a:pt x="1834039" y="323374"/>
                    <a:pt x="1834039" y="327184"/>
                    <a:pt x="1834039" y="330994"/>
                  </a:cubicBezTo>
                  <a:cubicBezTo>
                    <a:pt x="1834039" y="330994"/>
                    <a:pt x="1833086" y="330994"/>
                    <a:pt x="1833086" y="331946"/>
                  </a:cubicBezTo>
                  <a:cubicBezTo>
                    <a:pt x="1833086" y="331946"/>
                    <a:pt x="1832134" y="332899"/>
                    <a:pt x="1832134" y="332899"/>
                  </a:cubicBezTo>
                  <a:cubicBezTo>
                    <a:pt x="1830229" y="326231"/>
                    <a:pt x="1829276" y="321469"/>
                    <a:pt x="1827371" y="316706"/>
                  </a:cubicBezTo>
                  <a:cubicBezTo>
                    <a:pt x="1825466" y="310991"/>
                    <a:pt x="1823561" y="306229"/>
                    <a:pt x="1822609" y="303371"/>
                  </a:cubicBezTo>
                  <a:cubicBezTo>
                    <a:pt x="1823561" y="292894"/>
                    <a:pt x="1823561" y="282416"/>
                    <a:pt x="1824514" y="272891"/>
                  </a:cubicBezTo>
                  <a:close/>
                  <a:moveTo>
                    <a:pt x="1822609" y="309086"/>
                  </a:moveTo>
                  <a:cubicBezTo>
                    <a:pt x="1822609" y="311944"/>
                    <a:pt x="1823561" y="314801"/>
                    <a:pt x="1823561" y="317659"/>
                  </a:cubicBezTo>
                  <a:cubicBezTo>
                    <a:pt x="1824514" y="323374"/>
                    <a:pt x="1824514" y="330994"/>
                    <a:pt x="1825466" y="338614"/>
                  </a:cubicBezTo>
                  <a:cubicBezTo>
                    <a:pt x="1825466" y="339566"/>
                    <a:pt x="1825466" y="340519"/>
                    <a:pt x="1825466" y="340519"/>
                  </a:cubicBezTo>
                  <a:cubicBezTo>
                    <a:pt x="1823561" y="342424"/>
                    <a:pt x="1822609" y="345281"/>
                    <a:pt x="1820704" y="348139"/>
                  </a:cubicBezTo>
                  <a:cubicBezTo>
                    <a:pt x="1820704" y="343376"/>
                    <a:pt x="1820704" y="337661"/>
                    <a:pt x="1820704" y="332899"/>
                  </a:cubicBezTo>
                  <a:cubicBezTo>
                    <a:pt x="1820704" y="332899"/>
                    <a:pt x="1820704" y="332899"/>
                    <a:pt x="1820704" y="331946"/>
                  </a:cubicBezTo>
                  <a:cubicBezTo>
                    <a:pt x="1821656" y="324326"/>
                    <a:pt x="1821656" y="316706"/>
                    <a:pt x="1822609" y="309086"/>
                  </a:cubicBezTo>
                  <a:close/>
                  <a:moveTo>
                    <a:pt x="1763554" y="411956"/>
                  </a:moveTo>
                  <a:cubicBezTo>
                    <a:pt x="1763554" y="410051"/>
                    <a:pt x="1762601" y="408146"/>
                    <a:pt x="1762601" y="406241"/>
                  </a:cubicBezTo>
                  <a:cubicBezTo>
                    <a:pt x="1762601" y="403384"/>
                    <a:pt x="1761649" y="400526"/>
                    <a:pt x="1761649" y="397669"/>
                  </a:cubicBezTo>
                  <a:cubicBezTo>
                    <a:pt x="1761649" y="397669"/>
                    <a:pt x="1761649" y="397669"/>
                    <a:pt x="1761649" y="397669"/>
                  </a:cubicBezTo>
                  <a:cubicBezTo>
                    <a:pt x="1762601" y="398621"/>
                    <a:pt x="1763554" y="399574"/>
                    <a:pt x="1764506" y="400526"/>
                  </a:cubicBezTo>
                  <a:cubicBezTo>
                    <a:pt x="1764506" y="404336"/>
                    <a:pt x="1764506" y="408146"/>
                    <a:pt x="1763554" y="411956"/>
                  </a:cubicBezTo>
                  <a:close/>
                  <a:moveTo>
                    <a:pt x="1766411" y="379571"/>
                  </a:moveTo>
                  <a:cubicBezTo>
                    <a:pt x="1766411" y="379571"/>
                    <a:pt x="1766411" y="379571"/>
                    <a:pt x="1766411" y="379571"/>
                  </a:cubicBezTo>
                  <a:cubicBezTo>
                    <a:pt x="1766411" y="378619"/>
                    <a:pt x="1766411" y="377666"/>
                    <a:pt x="1766411" y="377666"/>
                  </a:cubicBezTo>
                  <a:cubicBezTo>
                    <a:pt x="1766411" y="378619"/>
                    <a:pt x="1766411" y="379571"/>
                    <a:pt x="1766411" y="379571"/>
                  </a:cubicBezTo>
                  <a:close/>
                  <a:moveTo>
                    <a:pt x="1792129" y="251936"/>
                  </a:moveTo>
                  <a:lnTo>
                    <a:pt x="1802606" y="219551"/>
                  </a:lnTo>
                  <a:cubicBezTo>
                    <a:pt x="1802606" y="219551"/>
                    <a:pt x="1802606" y="219551"/>
                    <a:pt x="1802606" y="219551"/>
                  </a:cubicBezTo>
                  <a:cubicBezTo>
                    <a:pt x="1802606" y="237649"/>
                    <a:pt x="1801654" y="255746"/>
                    <a:pt x="1801654" y="274796"/>
                  </a:cubicBezTo>
                  <a:cubicBezTo>
                    <a:pt x="1801654" y="291941"/>
                    <a:pt x="1800701" y="309086"/>
                    <a:pt x="1800701" y="327184"/>
                  </a:cubicBezTo>
                  <a:cubicBezTo>
                    <a:pt x="1798796" y="321469"/>
                    <a:pt x="1796891" y="315754"/>
                    <a:pt x="1794034" y="310991"/>
                  </a:cubicBezTo>
                  <a:cubicBezTo>
                    <a:pt x="1792129" y="305276"/>
                    <a:pt x="1790224" y="299561"/>
                    <a:pt x="1788319" y="294799"/>
                  </a:cubicBezTo>
                  <a:cubicBezTo>
                    <a:pt x="1788319" y="293846"/>
                    <a:pt x="1787366" y="292894"/>
                    <a:pt x="1787366" y="292894"/>
                  </a:cubicBezTo>
                  <a:cubicBezTo>
                    <a:pt x="1787366" y="290989"/>
                    <a:pt x="1786414" y="289084"/>
                    <a:pt x="1786414" y="287179"/>
                  </a:cubicBezTo>
                  <a:cubicBezTo>
                    <a:pt x="1787366" y="284321"/>
                    <a:pt x="1788319" y="282416"/>
                    <a:pt x="1788319" y="279559"/>
                  </a:cubicBezTo>
                  <a:cubicBezTo>
                    <a:pt x="1788319" y="278606"/>
                    <a:pt x="1788319" y="277654"/>
                    <a:pt x="1787366" y="275749"/>
                  </a:cubicBezTo>
                  <a:cubicBezTo>
                    <a:pt x="1787366" y="274796"/>
                    <a:pt x="1785461" y="274796"/>
                    <a:pt x="1785461" y="274796"/>
                  </a:cubicBezTo>
                  <a:cubicBezTo>
                    <a:pt x="1785461" y="274796"/>
                    <a:pt x="1785461" y="274796"/>
                    <a:pt x="1785461" y="274796"/>
                  </a:cubicBezTo>
                  <a:lnTo>
                    <a:pt x="1792129" y="251936"/>
                  </a:lnTo>
                  <a:close/>
                  <a:moveTo>
                    <a:pt x="1785461" y="276701"/>
                  </a:moveTo>
                  <a:cubicBezTo>
                    <a:pt x="1785461" y="276701"/>
                    <a:pt x="1786414" y="277654"/>
                    <a:pt x="1786414" y="278606"/>
                  </a:cubicBezTo>
                  <a:cubicBezTo>
                    <a:pt x="1786414" y="279559"/>
                    <a:pt x="1786414" y="281464"/>
                    <a:pt x="1786414" y="282416"/>
                  </a:cubicBezTo>
                  <a:cubicBezTo>
                    <a:pt x="1785461" y="280511"/>
                    <a:pt x="1785461" y="278606"/>
                    <a:pt x="1785461" y="276701"/>
                  </a:cubicBezTo>
                  <a:cubicBezTo>
                    <a:pt x="1785461" y="276701"/>
                    <a:pt x="1785461" y="276701"/>
                    <a:pt x="1785461" y="276701"/>
                  </a:cubicBezTo>
                  <a:close/>
                  <a:moveTo>
                    <a:pt x="1776889" y="330994"/>
                  </a:moveTo>
                  <a:cubicBezTo>
                    <a:pt x="1779746" y="345281"/>
                    <a:pt x="1782604" y="360521"/>
                    <a:pt x="1785461" y="376714"/>
                  </a:cubicBezTo>
                  <a:cubicBezTo>
                    <a:pt x="1785461" y="379571"/>
                    <a:pt x="1786414" y="382429"/>
                    <a:pt x="1786414" y="385286"/>
                  </a:cubicBezTo>
                  <a:cubicBezTo>
                    <a:pt x="1785461" y="384334"/>
                    <a:pt x="1785461" y="383381"/>
                    <a:pt x="1784509" y="382429"/>
                  </a:cubicBezTo>
                  <a:cubicBezTo>
                    <a:pt x="1785461" y="377666"/>
                    <a:pt x="1785461" y="374809"/>
                    <a:pt x="1785461" y="374809"/>
                  </a:cubicBezTo>
                  <a:cubicBezTo>
                    <a:pt x="1785461" y="374809"/>
                    <a:pt x="1784509" y="376714"/>
                    <a:pt x="1783556" y="380524"/>
                  </a:cubicBezTo>
                  <a:cubicBezTo>
                    <a:pt x="1781651" y="376714"/>
                    <a:pt x="1778794" y="373856"/>
                    <a:pt x="1776889" y="370999"/>
                  </a:cubicBezTo>
                  <a:cubicBezTo>
                    <a:pt x="1776889" y="357664"/>
                    <a:pt x="1776889" y="346234"/>
                    <a:pt x="1776889" y="337661"/>
                  </a:cubicBezTo>
                  <a:cubicBezTo>
                    <a:pt x="1775936" y="334804"/>
                    <a:pt x="1775936" y="332899"/>
                    <a:pt x="1776889" y="330994"/>
                  </a:cubicBezTo>
                  <a:close/>
                  <a:moveTo>
                    <a:pt x="1755934" y="211931"/>
                  </a:moveTo>
                  <a:cubicBezTo>
                    <a:pt x="1756886" y="215741"/>
                    <a:pt x="1758791" y="223361"/>
                    <a:pt x="1761649" y="233839"/>
                  </a:cubicBezTo>
                  <a:cubicBezTo>
                    <a:pt x="1761649" y="234791"/>
                    <a:pt x="1762601" y="236696"/>
                    <a:pt x="1762601" y="238601"/>
                  </a:cubicBezTo>
                  <a:cubicBezTo>
                    <a:pt x="1761649" y="237649"/>
                    <a:pt x="1761649" y="235744"/>
                    <a:pt x="1760696" y="234791"/>
                  </a:cubicBezTo>
                  <a:cubicBezTo>
                    <a:pt x="1759744" y="232886"/>
                    <a:pt x="1759744" y="230981"/>
                    <a:pt x="1759744" y="230981"/>
                  </a:cubicBezTo>
                  <a:cubicBezTo>
                    <a:pt x="1759744" y="230981"/>
                    <a:pt x="1759744" y="231934"/>
                    <a:pt x="1759744" y="232886"/>
                  </a:cubicBezTo>
                  <a:cubicBezTo>
                    <a:pt x="1758791" y="230981"/>
                    <a:pt x="1757839" y="229076"/>
                    <a:pt x="1756886" y="227171"/>
                  </a:cubicBezTo>
                  <a:cubicBezTo>
                    <a:pt x="1755934" y="226219"/>
                    <a:pt x="1755934" y="225266"/>
                    <a:pt x="1754981" y="223361"/>
                  </a:cubicBezTo>
                  <a:cubicBezTo>
                    <a:pt x="1755934" y="219551"/>
                    <a:pt x="1755934" y="215741"/>
                    <a:pt x="1755934" y="211931"/>
                  </a:cubicBezTo>
                  <a:close/>
                  <a:moveTo>
                    <a:pt x="1754981" y="232886"/>
                  </a:moveTo>
                  <a:cubicBezTo>
                    <a:pt x="1754981" y="233839"/>
                    <a:pt x="1755934" y="234791"/>
                    <a:pt x="1755934" y="235744"/>
                  </a:cubicBezTo>
                  <a:cubicBezTo>
                    <a:pt x="1755934" y="236696"/>
                    <a:pt x="1754981" y="237649"/>
                    <a:pt x="1754981" y="240506"/>
                  </a:cubicBezTo>
                  <a:cubicBezTo>
                    <a:pt x="1754981" y="237649"/>
                    <a:pt x="1754981" y="234791"/>
                    <a:pt x="1754981" y="232886"/>
                  </a:cubicBezTo>
                  <a:close/>
                  <a:moveTo>
                    <a:pt x="1754029" y="281464"/>
                  </a:moveTo>
                  <a:cubicBezTo>
                    <a:pt x="1754029" y="270986"/>
                    <a:pt x="1754029" y="261461"/>
                    <a:pt x="1754981" y="252889"/>
                  </a:cubicBezTo>
                  <a:cubicBezTo>
                    <a:pt x="1755934" y="244316"/>
                    <a:pt x="1756886" y="238601"/>
                    <a:pt x="1756886" y="236696"/>
                  </a:cubicBezTo>
                  <a:cubicBezTo>
                    <a:pt x="1758791" y="242411"/>
                    <a:pt x="1761649" y="250031"/>
                    <a:pt x="1763554" y="256699"/>
                  </a:cubicBezTo>
                  <a:cubicBezTo>
                    <a:pt x="1764506" y="265271"/>
                    <a:pt x="1766411" y="274796"/>
                    <a:pt x="1768316" y="286226"/>
                  </a:cubicBezTo>
                  <a:cubicBezTo>
                    <a:pt x="1763554" y="298609"/>
                    <a:pt x="1758791" y="310991"/>
                    <a:pt x="1754981" y="322421"/>
                  </a:cubicBezTo>
                  <a:cubicBezTo>
                    <a:pt x="1754981" y="320516"/>
                    <a:pt x="1754981" y="318611"/>
                    <a:pt x="1754029" y="317659"/>
                  </a:cubicBezTo>
                  <a:cubicBezTo>
                    <a:pt x="1754029" y="317659"/>
                    <a:pt x="1754029" y="316706"/>
                    <a:pt x="1754029" y="316706"/>
                  </a:cubicBezTo>
                  <a:cubicBezTo>
                    <a:pt x="1754029" y="303371"/>
                    <a:pt x="1754029" y="291941"/>
                    <a:pt x="1754029" y="281464"/>
                  </a:cubicBezTo>
                  <a:close/>
                  <a:moveTo>
                    <a:pt x="1687354" y="295751"/>
                  </a:moveTo>
                  <a:cubicBezTo>
                    <a:pt x="1686401" y="302419"/>
                    <a:pt x="1685449" y="309086"/>
                    <a:pt x="1685449" y="314801"/>
                  </a:cubicBezTo>
                  <a:cubicBezTo>
                    <a:pt x="1685449" y="318611"/>
                    <a:pt x="1684496" y="321469"/>
                    <a:pt x="1684496" y="325279"/>
                  </a:cubicBezTo>
                  <a:cubicBezTo>
                    <a:pt x="1683544" y="320516"/>
                    <a:pt x="1682591" y="316706"/>
                    <a:pt x="1681639" y="311944"/>
                  </a:cubicBezTo>
                  <a:cubicBezTo>
                    <a:pt x="1681639" y="310039"/>
                    <a:pt x="1681639" y="309086"/>
                    <a:pt x="1681639" y="309086"/>
                  </a:cubicBezTo>
                  <a:cubicBezTo>
                    <a:pt x="1681639" y="309086"/>
                    <a:pt x="1681639" y="309086"/>
                    <a:pt x="1681639" y="310039"/>
                  </a:cubicBezTo>
                  <a:cubicBezTo>
                    <a:pt x="1681639" y="309086"/>
                    <a:pt x="1680686" y="307181"/>
                    <a:pt x="1680686" y="306229"/>
                  </a:cubicBezTo>
                  <a:cubicBezTo>
                    <a:pt x="1680686" y="305276"/>
                    <a:pt x="1680686" y="304324"/>
                    <a:pt x="1681639" y="303371"/>
                  </a:cubicBezTo>
                  <a:cubicBezTo>
                    <a:pt x="1682591" y="300514"/>
                    <a:pt x="1683544" y="297656"/>
                    <a:pt x="1684496" y="295751"/>
                  </a:cubicBezTo>
                  <a:cubicBezTo>
                    <a:pt x="1686401" y="290989"/>
                    <a:pt x="1687354" y="287179"/>
                    <a:pt x="1689259" y="282416"/>
                  </a:cubicBezTo>
                  <a:cubicBezTo>
                    <a:pt x="1687354" y="287179"/>
                    <a:pt x="1687354" y="291941"/>
                    <a:pt x="1687354" y="295751"/>
                  </a:cubicBezTo>
                  <a:close/>
                  <a:moveTo>
                    <a:pt x="1678781" y="276701"/>
                  </a:moveTo>
                  <a:cubicBezTo>
                    <a:pt x="1680686" y="266224"/>
                    <a:pt x="1682591" y="255746"/>
                    <a:pt x="1684496" y="245269"/>
                  </a:cubicBezTo>
                  <a:cubicBezTo>
                    <a:pt x="1685449" y="250031"/>
                    <a:pt x="1686401" y="254794"/>
                    <a:pt x="1686401" y="259556"/>
                  </a:cubicBezTo>
                  <a:cubicBezTo>
                    <a:pt x="1686401" y="262414"/>
                    <a:pt x="1686401" y="265271"/>
                    <a:pt x="1686401" y="268129"/>
                  </a:cubicBezTo>
                  <a:cubicBezTo>
                    <a:pt x="1686401" y="269081"/>
                    <a:pt x="1686401" y="270034"/>
                    <a:pt x="1686401" y="270986"/>
                  </a:cubicBezTo>
                  <a:cubicBezTo>
                    <a:pt x="1682591" y="276701"/>
                    <a:pt x="1679734" y="284321"/>
                    <a:pt x="1675924" y="292894"/>
                  </a:cubicBezTo>
                  <a:cubicBezTo>
                    <a:pt x="1675924" y="292894"/>
                    <a:pt x="1675924" y="291941"/>
                    <a:pt x="1675924" y="291941"/>
                  </a:cubicBezTo>
                  <a:cubicBezTo>
                    <a:pt x="1676876" y="287179"/>
                    <a:pt x="1677829" y="283369"/>
                    <a:pt x="1678781" y="278606"/>
                  </a:cubicBezTo>
                  <a:cubicBezTo>
                    <a:pt x="1679734" y="276701"/>
                    <a:pt x="1679734" y="275749"/>
                    <a:pt x="1679734" y="275749"/>
                  </a:cubicBezTo>
                  <a:cubicBezTo>
                    <a:pt x="1679734" y="275749"/>
                    <a:pt x="1679734" y="275749"/>
                    <a:pt x="1678781" y="276701"/>
                  </a:cubicBezTo>
                  <a:close/>
                  <a:moveTo>
                    <a:pt x="1677829" y="199549"/>
                  </a:moveTo>
                  <a:cubicBezTo>
                    <a:pt x="1677829" y="201454"/>
                    <a:pt x="1677829" y="202406"/>
                    <a:pt x="1678781" y="204311"/>
                  </a:cubicBezTo>
                  <a:cubicBezTo>
                    <a:pt x="1677829" y="207169"/>
                    <a:pt x="1676876" y="210979"/>
                    <a:pt x="1676876" y="213836"/>
                  </a:cubicBezTo>
                  <a:cubicBezTo>
                    <a:pt x="1676876" y="209074"/>
                    <a:pt x="1676876" y="204311"/>
                    <a:pt x="1677829" y="199549"/>
                  </a:cubicBezTo>
                  <a:close/>
                  <a:moveTo>
                    <a:pt x="1640681" y="226219"/>
                  </a:moveTo>
                  <a:cubicBezTo>
                    <a:pt x="1643539" y="233839"/>
                    <a:pt x="1646396" y="244316"/>
                    <a:pt x="1649254" y="254794"/>
                  </a:cubicBezTo>
                  <a:cubicBezTo>
                    <a:pt x="1651159" y="260509"/>
                    <a:pt x="1652111" y="267176"/>
                    <a:pt x="1654016" y="274796"/>
                  </a:cubicBezTo>
                  <a:cubicBezTo>
                    <a:pt x="1654016" y="276701"/>
                    <a:pt x="1653064" y="279559"/>
                    <a:pt x="1653064" y="281464"/>
                  </a:cubicBezTo>
                  <a:cubicBezTo>
                    <a:pt x="1653064" y="280511"/>
                    <a:pt x="1652111" y="279559"/>
                    <a:pt x="1652111" y="279559"/>
                  </a:cubicBezTo>
                  <a:cubicBezTo>
                    <a:pt x="1652111" y="279559"/>
                    <a:pt x="1652111" y="280511"/>
                    <a:pt x="1652111" y="282416"/>
                  </a:cubicBezTo>
                  <a:cubicBezTo>
                    <a:pt x="1651159" y="288131"/>
                    <a:pt x="1650206" y="293846"/>
                    <a:pt x="1649254" y="300514"/>
                  </a:cubicBezTo>
                  <a:cubicBezTo>
                    <a:pt x="1646396" y="293846"/>
                    <a:pt x="1644491" y="288131"/>
                    <a:pt x="1641634" y="281464"/>
                  </a:cubicBezTo>
                  <a:cubicBezTo>
                    <a:pt x="1642586" y="280511"/>
                    <a:pt x="1642586" y="280511"/>
                    <a:pt x="1643539" y="279559"/>
                  </a:cubicBezTo>
                  <a:cubicBezTo>
                    <a:pt x="1644491" y="278606"/>
                    <a:pt x="1646396" y="277654"/>
                    <a:pt x="1647349" y="277654"/>
                  </a:cubicBezTo>
                  <a:cubicBezTo>
                    <a:pt x="1651159" y="274796"/>
                    <a:pt x="1654016" y="273844"/>
                    <a:pt x="1654016" y="273844"/>
                  </a:cubicBezTo>
                  <a:cubicBezTo>
                    <a:pt x="1654016" y="273844"/>
                    <a:pt x="1652111" y="274796"/>
                    <a:pt x="1647349" y="276701"/>
                  </a:cubicBezTo>
                  <a:cubicBezTo>
                    <a:pt x="1646396" y="277654"/>
                    <a:pt x="1645444" y="277654"/>
                    <a:pt x="1643539" y="278606"/>
                  </a:cubicBezTo>
                  <a:cubicBezTo>
                    <a:pt x="1643539" y="278606"/>
                    <a:pt x="1642586" y="279559"/>
                    <a:pt x="1642586" y="279559"/>
                  </a:cubicBezTo>
                  <a:cubicBezTo>
                    <a:pt x="1642586" y="271939"/>
                    <a:pt x="1642586" y="263366"/>
                    <a:pt x="1642586" y="255746"/>
                  </a:cubicBezTo>
                  <a:cubicBezTo>
                    <a:pt x="1640681" y="246221"/>
                    <a:pt x="1640681" y="235744"/>
                    <a:pt x="1640681" y="226219"/>
                  </a:cubicBezTo>
                  <a:cubicBezTo>
                    <a:pt x="1639729" y="226219"/>
                    <a:pt x="1639729" y="226219"/>
                    <a:pt x="1640681" y="226219"/>
                  </a:cubicBezTo>
                  <a:close/>
                  <a:moveTo>
                    <a:pt x="1620679" y="348139"/>
                  </a:moveTo>
                  <a:cubicBezTo>
                    <a:pt x="1620679" y="349091"/>
                    <a:pt x="1620679" y="350044"/>
                    <a:pt x="1620679" y="351949"/>
                  </a:cubicBezTo>
                  <a:cubicBezTo>
                    <a:pt x="1620679" y="352901"/>
                    <a:pt x="1620679" y="353854"/>
                    <a:pt x="1620679" y="353854"/>
                  </a:cubicBezTo>
                  <a:cubicBezTo>
                    <a:pt x="1619726" y="354806"/>
                    <a:pt x="1619726" y="355759"/>
                    <a:pt x="1618774" y="356711"/>
                  </a:cubicBezTo>
                  <a:cubicBezTo>
                    <a:pt x="1619726" y="353854"/>
                    <a:pt x="1620679" y="350044"/>
                    <a:pt x="1620679" y="348139"/>
                  </a:cubicBezTo>
                  <a:close/>
                  <a:moveTo>
                    <a:pt x="1618774" y="311944"/>
                  </a:moveTo>
                  <a:cubicBezTo>
                    <a:pt x="1617821" y="312896"/>
                    <a:pt x="1617821" y="313849"/>
                    <a:pt x="1616869" y="315754"/>
                  </a:cubicBezTo>
                  <a:cubicBezTo>
                    <a:pt x="1613059" y="323374"/>
                    <a:pt x="1609249" y="332899"/>
                    <a:pt x="1605439" y="343376"/>
                  </a:cubicBezTo>
                  <a:cubicBezTo>
                    <a:pt x="1604486" y="345281"/>
                    <a:pt x="1603534" y="348139"/>
                    <a:pt x="1602581" y="350996"/>
                  </a:cubicBezTo>
                  <a:cubicBezTo>
                    <a:pt x="1602581" y="348139"/>
                    <a:pt x="1602581" y="345281"/>
                    <a:pt x="1602581" y="342424"/>
                  </a:cubicBezTo>
                  <a:cubicBezTo>
                    <a:pt x="1605439" y="334804"/>
                    <a:pt x="1609249" y="328136"/>
                    <a:pt x="1613059" y="321469"/>
                  </a:cubicBezTo>
                  <a:cubicBezTo>
                    <a:pt x="1614964" y="317659"/>
                    <a:pt x="1617821" y="313849"/>
                    <a:pt x="1619726" y="310039"/>
                  </a:cubicBezTo>
                  <a:cubicBezTo>
                    <a:pt x="1618774" y="310991"/>
                    <a:pt x="1618774" y="310991"/>
                    <a:pt x="1618774" y="311944"/>
                  </a:cubicBezTo>
                  <a:close/>
                  <a:moveTo>
                    <a:pt x="1610201" y="269081"/>
                  </a:moveTo>
                  <a:cubicBezTo>
                    <a:pt x="1612106" y="265271"/>
                    <a:pt x="1613059" y="261461"/>
                    <a:pt x="1614011" y="258604"/>
                  </a:cubicBezTo>
                  <a:cubicBezTo>
                    <a:pt x="1614964" y="256699"/>
                    <a:pt x="1615916" y="254794"/>
                    <a:pt x="1616869" y="252889"/>
                  </a:cubicBezTo>
                  <a:cubicBezTo>
                    <a:pt x="1616869" y="264319"/>
                    <a:pt x="1617821" y="277654"/>
                    <a:pt x="1617821" y="292894"/>
                  </a:cubicBezTo>
                  <a:cubicBezTo>
                    <a:pt x="1617821" y="292894"/>
                    <a:pt x="1617821" y="293846"/>
                    <a:pt x="1617821" y="293846"/>
                  </a:cubicBezTo>
                  <a:cubicBezTo>
                    <a:pt x="1616869" y="291941"/>
                    <a:pt x="1615916" y="290036"/>
                    <a:pt x="1614011" y="289084"/>
                  </a:cubicBezTo>
                  <a:cubicBezTo>
                    <a:pt x="1611154" y="284321"/>
                    <a:pt x="1608296" y="280511"/>
                    <a:pt x="1606391" y="277654"/>
                  </a:cubicBezTo>
                  <a:cubicBezTo>
                    <a:pt x="1608296" y="274796"/>
                    <a:pt x="1609249" y="271939"/>
                    <a:pt x="1610201" y="269081"/>
                  </a:cubicBezTo>
                  <a:close/>
                  <a:moveTo>
                    <a:pt x="1600676" y="297656"/>
                  </a:moveTo>
                  <a:cubicBezTo>
                    <a:pt x="1602581" y="290989"/>
                    <a:pt x="1604486" y="285274"/>
                    <a:pt x="1606391" y="279559"/>
                  </a:cubicBezTo>
                  <a:cubicBezTo>
                    <a:pt x="1607344" y="282416"/>
                    <a:pt x="1609249" y="286226"/>
                    <a:pt x="1611154" y="290989"/>
                  </a:cubicBezTo>
                  <a:cubicBezTo>
                    <a:pt x="1613059" y="294799"/>
                    <a:pt x="1614964" y="298609"/>
                    <a:pt x="1616869" y="303371"/>
                  </a:cubicBezTo>
                  <a:cubicBezTo>
                    <a:pt x="1613059" y="307181"/>
                    <a:pt x="1610201" y="312896"/>
                    <a:pt x="1606391" y="317659"/>
                  </a:cubicBezTo>
                  <a:cubicBezTo>
                    <a:pt x="1604486" y="320516"/>
                    <a:pt x="1602581" y="322421"/>
                    <a:pt x="1601629" y="325279"/>
                  </a:cubicBezTo>
                  <a:cubicBezTo>
                    <a:pt x="1601629" y="323374"/>
                    <a:pt x="1601629" y="321469"/>
                    <a:pt x="1600676" y="319564"/>
                  </a:cubicBezTo>
                  <a:cubicBezTo>
                    <a:pt x="1600676" y="314801"/>
                    <a:pt x="1599724" y="310039"/>
                    <a:pt x="1599724" y="305276"/>
                  </a:cubicBezTo>
                  <a:cubicBezTo>
                    <a:pt x="1599724" y="302419"/>
                    <a:pt x="1600676" y="300514"/>
                    <a:pt x="1600676" y="297656"/>
                  </a:cubicBezTo>
                  <a:close/>
                  <a:moveTo>
                    <a:pt x="1567339" y="315754"/>
                  </a:moveTo>
                  <a:cubicBezTo>
                    <a:pt x="1567339" y="320516"/>
                    <a:pt x="1568291" y="325279"/>
                    <a:pt x="1568291" y="330041"/>
                  </a:cubicBezTo>
                  <a:cubicBezTo>
                    <a:pt x="1567339" y="326231"/>
                    <a:pt x="1567339" y="323374"/>
                    <a:pt x="1566386" y="320516"/>
                  </a:cubicBezTo>
                  <a:cubicBezTo>
                    <a:pt x="1567339" y="319564"/>
                    <a:pt x="1567339" y="317659"/>
                    <a:pt x="1567339" y="315754"/>
                  </a:cubicBezTo>
                  <a:close/>
                  <a:moveTo>
                    <a:pt x="1547336" y="265271"/>
                  </a:moveTo>
                  <a:cubicBezTo>
                    <a:pt x="1547336" y="269081"/>
                    <a:pt x="1546384" y="271939"/>
                    <a:pt x="1546384" y="275749"/>
                  </a:cubicBezTo>
                  <a:cubicBezTo>
                    <a:pt x="1546384" y="274796"/>
                    <a:pt x="1545431" y="273844"/>
                    <a:pt x="1545431" y="272891"/>
                  </a:cubicBezTo>
                  <a:cubicBezTo>
                    <a:pt x="1546384" y="270986"/>
                    <a:pt x="1546384" y="268129"/>
                    <a:pt x="1547336" y="265271"/>
                  </a:cubicBezTo>
                  <a:close/>
                  <a:moveTo>
                    <a:pt x="1541621" y="286226"/>
                  </a:moveTo>
                  <a:cubicBezTo>
                    <a:pt x="1542574" y="289084"/>
                    <a:pt x="1543526" y="290989"/>
                    <a:pt x="1543526" y="293846"/>
                  </a:cubicBezTo>
                  <a:cubicBezTo>
                    <a:pt x="1543526" y="295751"/>
                    <a:pt x="1542574" y="298609"/>
                    <a:pt x="1542574" y="301466"/>
                  </a:cubicBezTo>
                  <a:cubicBezTo>
                    <a:pt x="1541621" y="298609"/>
                    <a:pt x="1540669" y="294799"/>
                    <a:pt x="1539716" y="291941"/>
                  </a:cubicBezTo>
                  <a:cubicBezTo>
                    <a:pt x="1540669" y="289084"/>
                    <a:pt x="1541621" y="288131"/>
                    <a:pt x="1541621" y="286226"/>
                  </a:cubicBezTo>
                  <a:close/>
                  <a:moveTo>
                    <a:pt x="1537811" y="271939"/>
                  </a:moveTo>
                  <a:cubicBezTo>
                    <a:pt x="1537811" y="273844"/>
                    <a:pt x="1538764" y="274796"/>
                    <a:pt x="1538764" y="276701"/>
                  </a:cubicBezTo>
                  <a:cubicBezTo>
                    <a:pt x="1537811" y="277654"/>
                    <a:pt x="1537811" y="278606"/>
                    <a:pt x="1536859" y="280511"/>
                  </a:cubicBezTo>
                  <a:cubicBezTo>
                    <a:pt x="1537811" y="276701"/>
                    <a:pt x="1537811" y="273844"/>
                    <a:pt x="1537811" y="271939"/>
                  </a:cubicBezTo>
                  <a:close/>
                  <a:moveTo>
                    <a:pt x="1533049" y="338614"/>
                  </a:moveTo>
                  <a:cubicBezTo>
                    <a:pt x="1533049" y="337661"/>
                    <a:pt x="1533049" y="336709"/>
                    <a:pt x="1533049" y="335756"/>
                  </a:cubicBezTo>
                  <a:cubicBezTo>
                    <a:pt x="1534001" y="340519"/>
                    <a:pt x="1534954" y="345281"/>
                    <a:pt x="1535906" y="350044"/>
                  </a:cubicBezTo>
                  <a:cubicBezTo>
                    <a:pt x="1536859" y="352901"/>
                    <a:pt x="1536859" y="354806"/>
                    <a:pt x="1536859" y="357664"/>
                  </a:cubicBezTo>
                  <a:cubicBezTo>
                    <a:pt x="1536859" y="359569"/>
                    <a:pt x="1536859" y="360521"/>
                    <a:pt x="1536859" y="362426"/>
                  </a:cubicBezTo>
                  <a:cubicBezTo>
                    <a:pt x="1536859" y="362426"/>
                    <a:pt x="1536859" y="362426"/>
                    <a:pt x="1536859" y="362426"/>
                  </a:cubicBezTo>
                  <a:cubicBezTo>
                    <a:pt x="1534954" y="356711"/>
                    <a:pt x="1533049" y="351949"/>
                    <a:pt x="1532096" y="346234"/>
                  </a:cubicBezTo>
                  <a:cubicBezTo>
                    <a:pt x="1533049" y="343376"/>
                    <a:pt x="1533049" y="341471"/>
                    <a:pt x="1533049" y="338614"/>
                  </a:cubicBezTo>
                  <a:close/>
                  <a:moveTo>
                    <a:pt x="1519714" y="270986"/>
                  </a:moveTo>
                  <a:cubicBezTo>
                    <a:pt x="1521619" y="279559"/>
                    <a:pt x="1523524" y="288131"/>
                    <a:pt x="1525429" y="297656"/>
                  </a:cubicBezTo>
                  <a:cubicBezTo>
                    <a:pt x="1525429" y="298609"/>
                    <a:pt x="1525429" y="299561"/>
                    <a:pt x="1524476" y="301466"/>
                  </a:cubicBezTo>
                  <a:cubicBezTo>
                    <a:pt x="1523524" y="306229"/>
                    <a:pt x="1522571" y="310991"/>
                    <a:pt x="1521619" y="315754"/>
                  </a:cubicBezTo>
                  <a:cubicBezTo>
                    <a:pt x="1520666" y="313849"/>
                    <a:pt x="1520666" y="311944"/>
                    <a:pt x="1519714" y="310991"/>
                  </a:cubicBezTo>
                  <a:cubicBezTo>
                    <a:pt x="1519714" y="295751"/>
                    <a:pt x="1518761" y="281464"/>
                    <a:pt x="1517809" y="268129"/>
                  </a:cubicBezTo>
                  <a:cubicBezTo>
                    <a:pt x="1519714" y="268129"/>
                    <a:pt x="1519714" y="269081"/>
                    <a:pt x="1519714" y="270986"/>
                  </a:cubicBezTo>
                  <a:close/>
                  <a:moveTo>
                    <a:pt x="1503521" y="302419"/>
                  </a:moveTo>
                  <a:cubicBezTo>
                    <a:pt x="1503521" y="306229"/>
                    <a:pt x="1503521" y="310039"/>
                    <a:pt x="1502569" y="313849"/>
                  </a:cubicBezTo>
                  <a:cubicBezTo>
                    <a:pt x="1502569" y="318611"/>
                    <a:pt x="1502569" y="324326"/>
                    <a:pt x="1502569" y="330041"/>
                  </a:cubicBezTo>
                  <a:cubicBezTo>
                    <a:pt x="1502569" y="330041"/>
                    <a:pt x="1502569" y="330041"/>
                    <a:pt x="1501616" y="329089"/>
                  </a:cubicBezTo>
                  <a:cubicBezTo>
                    <a:pt x="1500664" y="323374"/>
                    <a:pt x="1498759" y="317659"/>
                    <a:pt x="1497806" y="311944"/>
                  </a:cubicBezTo>
                  <a:cubicBezTo>
                    <a:pt x="1500664" y="309086"/>
                    <a:pt x="1502569" y="306229"/>
                    <a:pt x="1503521" y="302419"/>
                  </a:cubicBezTo>
                  <a:close/>
                  <a:moveTo>
                    <a:pt x="1477804" y="272891"/>
                  </a:moveTo>
                  <a:cubicBezTo>
                    <a:pt x="1477804" y="273844"/>
                    <a:pt x="1477804" y="273844"/>
                    <a:pt x="1477804" y="272891"/>
                  </a:cubicBezTo>
                  <a:cubicBezTo>
                    <a:pt x="1477804" y="275749"/>
                    <a:pt x="1477804" y="278606"/>
                    <a:pt x="1477804" y="282416"/>
                  </a:cubicBezTo>
                  <a:cubicBezTo>
                    <a:pt x="1477804" y="286226"/>
                    <a:pt x="1476851" y="290989"/>
                    <a:pt x="1476851" y="294799"/>
                  </a:cubicBezTo>
                  <a:cubicBezTo>
                    <a:pt x="1476851" y="294799"/>
                    <a:pt x="1476851" y="295751"/>
                    <a:pt x="1475899" y="295751"/>
                  </a:cubicBezTo>
                  <a:cubicBezTo>
                    <a:pt x="1475899" y="290989"/>
                    <a:pt x="1474946" y="286226"/>
                    <a:pt x="1474946" y="282416"/>
                  </a:cubicBezTo>
                  <a:cubicBezTo>
                    <a:pt x="1475899" y="279559"/>
                    <a:pt x="1476851" y="276701"/>
                    <a:pt x="1477804" y="272891"/>
                  </a:cubicBezTo>
                  <a:close/>
                  <a:moveTo>
                    <a:pt x="1461611" y="326231"/>
                  </a:moveTo>
                  <a:cubicBezTo>
                    <a:pt x="1461611" y="327184"/>
                    <a:pt x="1461611" y="327184"/>
                    <a:pt x="1461611" y="328136"/>
                  </a:cubicBezTo>
                  <a:cubicBezTo>
                    <a:pt x="1461611" y="329089"/>
                    <a:pt x="1460659" y="329089"/>
                    <a:pt x="1460659" y="330041"/>
                  </a:cubicBezTo>
                  <a:cubicBezTo>
                    <a:pt x="1460659" y="330041"/>
                    <a:pt x="1460659" y="330041"/>
                    <a:pt x="1460659" y="329089"/>
                  </a:cubicBezTo>
                  <a:cubicBezTo>
                    <a:pt x="1460659" y="328136"/>
                    <a:pt x="1460659" y="327184"/>
                    <a:pt x="1461611" y="326231"/>
                  </a:cubicBezTo>
                  <a:close/>
                  <a:moveTo>
                    <a:pt x="1457801" y="309086"/>
                  </a:moveTo>
                  <a:cubicBezTo>
                    <a:pt x="1456849" y="310039"/>
                    <a:pt x="1456849" y="310039"/>
                    <a:pt x="1457801" y="309086"/>
                  </a:cubicBezTo>
                  <a:cubicBezTo>
                    <a:pt x="1456849" y="307181"/>
                    <a:pt x="1456849" y="305276"/>
                    <a:pt x="1455896" y="302419"/>
                  </a:cubicBezTo>
                  <a:cubicBezTo>
                    <a:pt x="1455896" y="305276"/>
                    <a:pt x="1456849" y="307181"/>
                    <a:pt x="1457801" y="309086"/>
                  </a:cubicBezTo>
                  <a:close/>
                  <a:moveTo>
                    <a:pt x="1442561" y="328136"/>
                  </a:moveTo>
                  <a:cubicBezTo>
                    <a:pt x="1442561" y="324326"/>
                    <a:pt x="1442561" y="321469"/>
                    <a:pt x="1442561" y="318611"/>
                  </a:cubicBezTo>
                  <a:cubicBezTo>
                    <a:pt x="1443514" y="323374"/>
                    <a:pt x="1443514" y="329089"/>
                    <a:pt x="1444466" y="333851"/>
                  </a:cubicBezTo>
                  <a:cubicBezTo>
                    <a:pt x="1443514" y="332899"/>
                    <a:pt x="1443514" y="330994"/>
                    <a:pt x="1442561" y="330041"/>
                  </a:cubicBezTo>
                  <a:cubicBezTo>
                    <a:pt x="1442561" y="330041"/>
                    <a:pt x="1442561" y="329089"/>
                    <a:pt x="1442561" y="328136"/>
                  </a:cubicBezTo>
                  <a:close/>
                  <a:moveTo>
                    <a:pt x="1415891" y="281464"/>
                  </a:moveTo>
                  <a:cubicBezTo>
                    <a:pt x="1415891" y="284321"/>
                    <a:pt x="1415891" y="286226"/>
                    <a:pt x="1415891" y="289084"/>
                  </a:cubicBezTo>
                  <a:cubicBezTo>
                    <a:pt x="1415891" y="289084"/>
                    <a:pt x="1415891" y="289084"/>
                    <a:pt x="1415891" y="289084"/>
                  </a:cubicBezTo>
                  <a:cubicBezTo>
                    <a:pt x="1414939" y="288131"/>
                    <a:pt x="1413986" y="287179"/>
                    <a:pt x="1413034" y="286226"/>
                  </a:cubicBezTo>
                  <a:cubicBezTo>
                    <a:pt x="1414939" y="284321"/>
                    <a:pt x="1415891" y="282416"/>
                    <a:pt x="1415891" y="281464"/>
                  </a:cubicBezTo>
                  <a:close/>
                  <a:moveTo>
                    <a:pt x="1412081" y="290036"/>
                  </a:moveTo>
                  <a:cubicBezTo>
                    <a:pt x="1413034" y="290989"/>
                    <a:pt x="1413034" y="291941"/>
                    <a:pt x="1413986" y="292894"/>
                  </a:cubicBezTo>
                  <a:cubicBezTo>
                    <a:pt x="1414939" y="293846"/>
                    <a:pt x="1414939" y="294799"/>
                    <a:pt x="1415891" y="295751"/>
                  </a:cubicBezTo>
                  <a:cubicBezTo>
                    <a:pt x="1415891" y="297656"/>
                    <a:pt x="1415891" y="299561"/>
                    <a:pt x="1415891" y="300514"/>
                  </a:cubicBezTo>
                  <a:cubicBezTo>
                    <a:pt x="1413986" y="296704"/>
                    <a:pt x="1413034" y="293846"/>
                    <a:pt x="1412081" y="290036"/>
                  </a:cubicBezTo>
                  <a:cubicBezTo>
                    <a:pt x="1412081" y="290036"/>
                    <a:pt x="1412081" y="290036"/>
                    <a:pt x="1412081" y="290036"/>
                  </a:cubicBezTo>
                  <a:close/>
                  <a:moveTo>
                    <a:pt x="1383506" y="364331"/>
                  </a:moveTo>
                  <a:cubicBezTo>
                    <a:pt x="1383506" y="362426"/>
                    <a:pt x="1383506" y="360521"/>
                    <a:pt x="1382554" y="358616"/>
                  </a:cubicBezTo>
                  <a:cubicBezTo>
                    <a:pt x="1382554" y="358616"/>
                    <a:pt x="1382554" y="357664"/>
                    <a:pt x="1382554" y="357664"/>
                  </a:cubicBezTo>
                  <a:cubicBezTo>
                    <a:pt x="1382554" y="358616"/>
                    <a:pt x="1383506" y="360521"/>
                    <a:pt x="1383506" y="362426"/>
                  </a:cubicBezTo>
                  <a:cubicBezTo>
                    <a:pt x="1384459" y="363379"/>
                    <a:pt x="1384459" y="363379"/>
                    <a:pt x="1383506" y="364331"/>
                  </a:cubicBezTo>
                  <a:close/>
                  <a:moveTo>
                    <a:pt x="1386364" y="298609"/>
                  </a:moveTo>
                  <a:cubicBezTo>
                    <a:pt x="1386364" y="298609"/>
                    <a:pt x="1386364" y="298609"/>
                    <a:pt x="1386364" y="298609"/>
                  </a:cubicBezTo>
                  <a:cubicBezTo>
                    <a:pt x="1385411" y="296704"/>
                    <a:pt x="1385411" y="295751"/>
                    <a:pt x="1384459" y="293846"/>
                  </a:cubicBezTo>
                  <a:cubicBezTo>
                    <a:pt x="1385411" y="292894"/>
                    <a:pt x="1385411" y="291941"/>
                    <a:pt x="1386364" y="290989"/>
                  </a:cubicBezTo>
                  <a:cubicBezTo>
                    <a:pt x="1388269" y="289084"/>
                    <a:pt x="1389221" y="287179"/>
                    <a:pt x="1391126" y="286226"/>
                  </a:cubicBezTo>
                  <a:cubicBezTo>
                    <a:pt x="1389221" y="290036"/>
                    <a:pt x="1387316" y="293846"/>
                    <a:pt x="1386364" y="298609"/>
                  </a:cubicBezTo>
                  <a:close/>
                  <a:moveTo>
                    <a:pt x="1383506" y="287179"/>
                  </a:moveTo>
                  <a:cubicBezTo>
                    <a:pt x="1383506" y="287179"/>
                    <a:pt x="1382554" y="288131"/>
                    <a:pt x="1382554" y="288131"/>
                  </a:cubicBezTo>
                  <a:cubicBezTo>
                    <a:pt x="1380649" y="283369"/>
                    <a:pt x="1378744" y="278606"/>
                    <a:pt x="1376839" y="274796"/>
                  </a:cubicBezTo>
                  <a:cubicBezTo>
                    <a:pt x="1379696" y="262414"/>
                    <a:pt x="1382554" y="251936"/>
                    <a:pt x="1384459" y="242411"/>
                  </a:cubicBezTo>
                  <a:cubicBezTo>
                    <a:pt x="1385411" y="250031"/>
                    <a:pt x="1387316" y="263366"/>
                    <a:pt x="1390174" y="281464"/>
                  </a:cubicBezTo>
                  <a:cubicBezTo>
                    <a:pt x="1388269" y="283369"/>
                    <a:pt x="1386364" y="285274"/>
                    <a:pt x="1383506" y="287179"/>
                  </a:cubicBezTo>
                  <a:close/>
                  <a:moveTo>
                    <a:pt x="1391126" y="310991"/>
                  </a:moveTo>
                  <a:cubicBezTo>
                    <a:pt x="1392079" y="307181"/>
                    <a:pt x="1392079" y="303371"/>
                    <a:pt x="1393031" y="299561"/>
                  </a:cubicBezTo>
                  <a:cubicBezTo>
                    <a:pt x="1393031" y="299561"/>
                    <a:pt x="1393031" y="298609"/>
                    <a:pt x="1393031" y="298609"/>
                  </a:cubicBezTo>
                  <a:cubicBezTo>
                    <a:pt x="1393031" y="300514"/>
                    <a:pt x="1393984" y="303371"/>
                    <a:pt x="1393984" y="305276"/>
                  </a:cubicBezTo>
                  <a:cubicBezTo>
                    <a:pt x="1393984" y="308134"/>
                    <a:pt x="1392079" y="309086"/>
                    <a:pt x="1391126" y="310991"/>
                  </a:cubicBezTo>
                  <a:close/>
                  <a:moveTo>
                    <a:pt x="1397794" y="278606"/>
                  </a:moveTo>
                  <a:cubicBezTo>
                    <a:pt x="1397794" y="278606"/>
                    <a:pt x="1397794" y="278606"/>
                    <a:pt x="1397794" y="278606"/>
                  </a:cubicBezTo>
                  <a:cubicBezTo>
                    <a:pt x="1397794" y="278606"/>
                    <a:pt x="1397794" y="279559"/>
                    <a:pt x="1397794" y="279559"/>
                  </a:cubicBezTo>
                  <a:cubicBezTo>
                    <a:pt x="1397794" y="279559"/>
                    <a:pt x="1397794" y="279559"/>
                    <a:pt x="1397794" y="278606"/>
                  </a:cubicBezTo>
                  <a:cubicBezTo>
                    <a:pt x="1397794" y="278606"/>
                    <a:pt x="1397794" y="278606"/>
                    <a:pt x="1397794" y="278606"/>
                  </a:cubicBezTo>
                  <a:close/>
                  <a:moveTo>
                    <a:pt x="1397794" y="322421"/>
                  </a:moveTo>
                  <a:cubicBezTo>
                    <a:pt x="1398746" y="325279"/>
                    <a:pt x="1398746" y="328136"/>
                    <a:pt x="1399699" y="331946"/>
                  </a:cubicBezTo>
                  <a:cubicBezTo>
                    <a:pt x="1399699" y="332899"/>
                    <a:pt x="1399699" y="332899"/>
                    <a:pt x="1399699" y="333851"/>
                  </a:cubicBezTo>
                  <a:cubicBezTo>
                    <a:pt x="1398746" y="330994"/>
                    <a:pt x="1397794" y="328136"/>
                    <a:pt x="1396841" y="326231"/>
                  </a:cubicBezTo>
                  <a:cubicBezTo>
                    <a:pt x="1396841" y="324326"/>
                    <a:pt x="1396841" y="323374"/>
                    <a:pt x="1397794" y="322421"/>
                  </a:cubicBezTo>
                  <a:close/>
                  <a:moveTo>
                    <a:pt x="1387316" y="231934"/>
                  </a:moveTo>
                  <a:cubicBezTo>
                    <a:pt x="1389221" y="242411"/>
                    <a:pt x="1392079" y="255746"/>
                    <a:pt x="1395889" y="270986"/>
                  </a:cubicBezTo>
                  <a:cubicBezTo>
                    <a:pt x="1395889" y="271939"/>
                    <a:pt x="1395889" y="271939"/>
                    <a:pt x="1394936" y="272891"/>
                  </a:cubicBezTo>
                  <a:cubicBezTo>
                    <a:pt x="1390174" y="257651"/>
                    <a:pt x="1386364" y="246221"/>
                    <a:pt x="1384459" y="240506"/>
                  </a:cubicBezTo>
                  <a:cubicBezTo>
                    <a:pt x="1386364" y="237649"/>
                    <a:pt x="1387316" y="234791"/>
                    <a:pt x="1387316" y="231934"/>
                  </a:cubicBezTo>
                  <a:close/>
                  <a:moveTo>
                    <a:pt x="1380649" y="232886"/>
                  </a:moveTo>
                  <a:cubicBezTo>
                    <a:pt x="1382554" y="230029"/>
                    <a:pt x="1384459" y="227171"/>
                    <a:pt x="1386364" y="225266"/>
                  </a:cubicBezTo>
                  <a:cubicBezTo>
                    <a:pt x="1386364" y="225266"/>
                    <a:pt x="1386364" y="225266"/>
                    <a:pt x="1386364" y="225266"/>
                  </a:cubicBezTo>
                  <a:cubicBezTo>
                    <a:pt x="1382554" y="234791"/>
                    <a:pt x="1377791" y="247174"/>
                    <a:pt x="1372076" y="262414"/>
                  </a:cubicBezTo>
                  <a:cubicBezTo>
                    <a:pt x="1371124" y="260509"/>
                    <a:pt x="1371124" y="259556"/>
                    <a:pt x="1370171" y="257651"/>
                  </a:cubicBezTo>
                  <a:cubicBezTo>
                    <a:pt x="1369219" y="256699"/>
                    <a:pt x="1369219" y="255746"/>
                    <a:pt x="1369219" y="253841"/>
                  </a:cubicBezTo>
                  <a:cubicBezTo>
                    <a:pt x="1373029" y="245269"/>
                    <a:pt x="1376839" y="238601"/>
                    <a:pt x="1380649" y="232886"/>
                  </a:cubicBezTo>
                  <a:close/>
                  <a:moveTo>
                    <a:pt x="1356836" y="300514"/>
                  </a:moveTo>
                  <a:cubicBezTo>
                    <a:pt x="1356836" y="301466"/>
                    <a:pt x="1356836" y="301466"/>
                    <a:pt x="1356836" y="302419"/>
                  </a:cubicBezTo>
                  <a:cubicBezTo>
                    <a:pt x="1356836" y="303371"/>
                    <a:pt x="1356836" y="303371"/>
                    <a:pt x="1355884" y="304324"/>
                  </a:cubicBezTo>
                  <a:cubicBezTo>
                    <a:pt x="1355884" y="302419"/>
                    <a:pt x="1355884" y="301466"/>
                    <a:pt x="1355884" y="299561"/>
                  </a:cubicBezTo>
                  <a:cubicBezTo>
                    <a:pt x="1355884" y="299561"/>
                    <a:pt x="1356836" y="299561"/>
                    <a:pt x="1356836" y="300514"/>
                  </a:cubicBezTo>
                  <a:close/>
                  <a:moveTo>
                    <a:pt x="1339691" y="325279"/>
                  </a:moveTo>
                  <a:cubicBezTo>
                    <a:pt x="1339691" y="325279"/>
                    <a:pt x="1339691" y="324326"/>
                    <a:pt x="1339691" y="324326"/>
                  </a:cubicBezTo>
                  <a:cubicBezTo>
                    <a:pt x="1340644" y="322421"/>
                    <a:pt x="1341596" y="319564"/>
                    <a:pt x="1341596" y="317659"/>
                  </a:cubicBezTo>
                  <a:cubicBezTo>
                    <a:pt x="1341596" y="317659"/>
                    <a:pt x="1341596" y="317659"/>
                    <a:pt x="1341596" y="317659"/>
                  </a:cubicBezTo>
                  <a:cubicBezTo>
                    <a:pt x="1341596" y="322421"/>
                    <a:pt x="1341596" y="326231"/>
                    <a:pt x="1341596" y="330994"/>
                  </a:cubicBezTo>
                  <a:cubicBezTo>
                    <a:pt x="1341596" y="328136"/>
                    <a:pt x="1340644" y="326231"/>
                    <a:pt x="1339691" y="325279"/>
                  </a:cubicBezTo>
                  <a:close/>
                  <a:moveTo>
                    <a:pt x="1340644" y="226219"/>
                  </a:moveTo>
                  <a:cubicBezTo>
                    <a:pt x="1340644" y="225266"/>
                    <a:pt x="1340644" y="225266"/>
                    <a:pt x="1340644" y="226219"/>
                  </a:cubicBezTo>
                  <a:cubicBezTo>
                    <a:pt x="1341596" y="229076"/>
                    <a:pt x="1343501" y="232886"/>
                    <a:pt x="1344454" y="237649"/>
                  </a:cubicBezTo>
                  <a:cubicBezTo>
                    <a:pt x="1344454" y="239554"/>
                    <a:pt x="1344454" y="240506"/>
                    <a:pt x="1344454" y="242411"/>
                  </a:cubicBezTo>
                  <a:cubicBezTo>
                    <a:pt x="1344454" y="249079"/>
                    <a:pt x="1343501" y="256699"/>
                    <a:pt x="1343501" y="264319"/>
                  </a:cubicBezTo>
                  <a:cubicBezTo>
                    <a:pt x="1343501" y="267176"/>
                    <a:pt x="1343501" y="270034"/>
                    <a:pt x="1343501" y="272891"/>
                  </a:cubicBezTo>
                  <a:cubicBezTo>
                    <a:pt x="1341596" y="271939"/>
                    <a:pt x="1340644" y="270034"/>
                    <a:pt x="1339691" y="269081"/>
                  </a:cubicBezTo>
                  <a:cubicBezTo>
                    <a:pt x="1338739" y="252889"/>
                    <a:pt x="1339691" y="238601"/>
                    <a:pt x="1340644" y="226219"/>
                  </a:cubicBezTo>
                  <a:close/>
                  <a:moveTo>
                    <a:pt x="1337786" y="295751"/>
                  </a:moveTo>
                  <a:cubicBezTo>
                    <a:pt x="1337786" y="288131"/>
                    <a:pt x="1338739" y="279559"/>
                    <a:pt x="1338739" y="271939"/>
                  </a:cubicBezTo>
                  <a:cubicBezTo>
                    <a:pt x="1339691" y="272891"/>
                    <a:pt x="1341596" y="274796"/>
                    <a:pt x="1342549" y="276701"/>
                  </a:cubicBezTo>
                  <a:cubicBezTo>
                    <a:pt x="1342549" y="276701"/>
                    <a:pt x="1342549" y="276701"/>
                    <a:pt x="1342549" y="276701"/>
                  </a:cubicBezTo>
                  <a:cubicBezTo>
                    <a:pt x="1342549" y="279559"/>
                    <a:pt x="1342549" y="283369"/>
                    <a:pt x="1342549" y="286226"/>
                  </a:cubicBezTo>
                  <a:cubicBezTo>
                    <a:pt x="1340644" y="290036"/>
                    <a:pt x="1338739" y="292894"/>
                    <a:pt x="1337786" y="295751"/>
                  </a:cubicBezTo>
                  <a:cubicBezTo>
                    <a:pt x="1337786" y="296704"/>
                    <a:pt x="1337786" y="296704"/>
                    <a:pt x="1337786" y="296704"/>
                  </a:cubicBezTo>
                  <a:cubicBezTo>
                    <a:pt x="1337786" y="296704"/>
                    <a:pt x="1337786" y="295751"/>
                    <a:pt x="1337786" y="295751"/>
                  </a:cubicBezTo>
                  <a:close/>
                  <a:moveTo>
                    <a:pt x="1314926" y="320516"/>
                  </a:move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lose/>
                  <a:moveTo>
                    <a:pt x="1311116" y="312896"/>
                  </a:moveTo>
                  <a:cubicBezTo>
                    <a:pt x="1311116" y="312896"/>
                    <a:pt x="1312069" y="313849"/>
                    <a:pt x="1311116" y="312896"/>
                  </a:cubicBezTo>
                  <a:cubicBezTo>
                    <a:pt x="1311116" y="313849"/>
                    <a:pt x="1311116" y="313849"/>
                    <a:pt x="1311116" y="314801"/>
                  </a:cubicBezTo>
                  <a:cubicBezTo>
                    <a:pt x="1311116" y="314801"/>
                    <a:pt x="1311116" y="314801"/>
                    <a:pt x="1311116" y="314801"/>
                  </a:cubicBezTo>
                  <a:cubicBezTo>
                    <a:pt x="1311116" y="313849"/>
                    <a:pt x="1311116" y="313849"/>
                    <a:pt x="1311116" y="312896"/>
                  </a:cubicBezTo>
                  <a:close/>
                  <a:moveTo>
                    <a:pt x="1242536" y="344329"/>
                  </a:moveTo>
                  <a:cubicBezTo>
                    <a:pt x="1241584" y="341471"/>
                    <a:pt x="1239679" y="339566"/>
                    <a:pt x="1238726" y="336709"/>
                  </a:cubicBezTo>
                  <a:cubicBezTo>
                    <a:pt x="1238726" y="328136"/>
                    <a:pt x="1238726" y="318611"/>
                    <a:pt x="1238726" y="310991"/>
                  </a:cubicBezTo>
                  <a:cubicBezTo>
                    <a:pt x="1238726" y="309086"/>
                    <a:pt x="1238726" y="308134"/>
                    <a:pt x="1238726" y="307181"/>
                  </a:cubicBezTo>
                  <a:cubicBezTo>
                    <a:pt x="1240631" y="317659"/>
                    <a:pt x="1241584" y="328136"/>
                    <a:pt x="1244441" y="339566"/>
                  </a:cubicBezTo>
                  <a:cubicBezTo>
                    <a:pt x="1244441" y="339566"/>
                    <a:pt x="1244441" y="340519"/>
                    <a:pt x="1244441" y="340519"/>
                  </a:cubicBezTo>
                  <a:cubicBezTo>
                    <a:pt x="1243489" y="341471"/>
                    <a:pt x="1242536" y="343376"/>
                    <a:pt x="1242536" y="344329"/>
                  </a:cubicBezTo>
                  <a:close/>
                  <a:moveTo>
                    <a:pt x="1279684" y="290989"/>
                  </a:moveTo>
                  <a:cubicBezTo>
                    <a:pt x="1279684" y="289084"/>
                    <a:pt x="1279684" y="286226"/>
                    <a:pt x="1279684" y="284321"/>
                  </a:cubicBezTo>
                  <a:cubicBezTo>
                    <a:pt x="1280636" y="285274"/>
                    <a:pt x="1280636" y="286226"/>
                    <a:pt x="1281589" y="287179"/>
                  </a:cubicBezTo>
                  <a:cubicBezTo>
                    <a:pt x="1280636" y="289084"/>
                    <a:pt x="1279684" y="290036"/>
                    <a:pt x="1279684" y="290989"/>
                  </a:cubicBezTo>
                  <a:close/>
                  <a:moveTo>
                    <a:pt x="1298734" y="332899"/>
                  </a:moveTo>
                  <a:cubicBezTo>
                    <a:pt x="1298734" y="332899"/>
                    <a:pt x="1298734" y="332899"/>
                    <a:pt x="1298734" y="332899"/>
                  </a:cubicBezTo>
                  <a:cubicBezTo>
                    <a:pt x="1298734" y="331946"/>
                    <a:pt x="1298734" y="331946"/>
                    <a:pt x="1298734" y="330994"/>
                  </a:cubicBezTo>
                  <a:cubicBezTo>
                    <a:pt x="1298734" y="331946"/>
                    <a:pt x="1298734" y="332899"/>
                    <a:pt x="1298734" y="332899"/>
                  </a:cubicBezTo>
                  <a:close/>
                  <a:moveTo>
                    <a:pt x="1295876" y="278606"/>
                  </a:moveTo>
                  <a:cubicBezTo>
                    <a:pt x="1298734" y="285274"/>
                    <a:pt x="1301591" y="291941"/>
                    <a:pt x="1305401" y="299561"/>
                  </a:cubicBezTo>
                  <a:cubicBezTo>
                    <a:pt x="1305401" y="299561"/>
                    <a:pt x="1305401" y="299561"/>
                    <a:pt x="1305401" y="300514"/>
                  </a:cubicBezTo>
                  <a:cubicBezTo>
                    <a:pt x="1305401" y="301466"/>
                    <a:pt x="1305401" y="302419"/>
                    <a:pt x="1304449" y="303371"/>
                  </a:cubicBezTo>
                  <a:cubicBezTo>
                    <a:pt x="1303496" y="300514"/>
                    <a:pt x="1301591" y="298609"/>
                    <a:pt x="1300639" y="295751"/>
                  </a:cubicBezTo>
                  <a:cubicBezTo>
                    <a:pt x="1298734" y="291941"/>
                    <a:pt x="1296829" y="288131"/>
                    <a:pt x="1293971" y="284321"/>
                  </a:cubicBezTo>
                  <a:cubicBezTo>
                    <a:pt x="1294924" y="282416"/>
                    <a:pt x="1295876" y="280511"/>
                    <a:pt x="1295876" y="278606"/>
                  </a:cubicBezTo>
                  <a:close/>
                  <a:moveTo>
                    <a:pt x="1299686" y="328136"/>
                  </a:moveTo>
                  <a:cubicBezTo>
                    <a:pt x="1299686" y="329089"/>
                    <a:pt x="1299686" y="329089"/>
                    <a:pt x="1299686" y="330041"/>
                  </a:cubicBezTo>
                  <a:cubicBezTo>
                    <a:pt x="1299686" y="330041"/>
                    <a:pt x="1298734" y="330994"/>
                    <a:pt x="1298734" y="331946"/>
                  </a:cubicBezTo>
                  <a:cubicBezTo>
                    <a:pt x="1296829" y="329089"/>
                    <a:pt x="1294924" y="326231"/>
                    <a:pt x="1293019" y="324326"/>
                  </a:cubicBezTo>
                  <a:cubicBezTo>
                    <a:pt x="1292066" y="322421"/>
                    <a:pt x="1290161" y="320516"/>
                    <a:pt x="1289209" y="318611"/>
                  </a:cubicBezTo>
                  <a:cubicBezTo>
                    <a:pt x="1289209" y="318611"/>
                    <a:pt x="1289209" y="318611"/>
                    <a:pt x="1289209" y="318611"/>
                  </a:cubicBezTo>
                  <a:cubicBezTo>
                    <a:pt x="1289209" y="314801"/>
                    <a:pt x="1289209" y="311944"/>
                    <a:pt x="1289209" y="309086"/>
                  </a:cubicBezTo>
                  <a:cubicBezTo>
                    <a:pt x="1289209" y="308134"/>
                    <a:pt x="1290161" y="306229"/>
                    <a:pt x="1290161" y="305276"/>
                  </a:cubicBezTo>
                  <a:cubicBezTo>
                    <a:pt x="1293019" y="311944"/>
                    <a:pt x="1296829" y="319564"/>
                    <a:pt x="1299686" y="328136"/>
                  </a:cubicBezTo>
                  <a:close/>
                  <a:moveTo>
                    <a:pt x="1289209" y="263366"/>
                  </a:moveTo>
                  <a:cubicBezTo>
                    <a:pt x="1288256" y="265271"/>
                    <a:pt x="1288256" y="266224"/>
                    <a:pt x="1287304" y="268129"/>
                  </a:cubicBezTo>
                  <a:cubicBezTo>
                    <a:pt x="1287304" y="265271"/>
                    <a:pt x="1287304" y="262414"/>
                    <a:pt x="1287304" y="259556"/>
                  </a:cubicBezTo>
                  <a:cubicBezTo>
                    <a:pt x="1287304" y="260509"/>
                    <a:pt x="1288256" y="262414"/>
                    <a:pt x="1289209" y="263366"/>
                  </a:cubicBezTo>
                  <a:close/>
                  <a:moveTo>
                    <a:pt x="1276826" y="238601"/>
                  </a:moveTo>
                  <a:cubicBezTo>
                    <a:pt x="1277779" y="239554"/>
                    <a:pt x="1277779" y="240506"/>
                    <a:pt x="1278731" y="242411"/>
                  </a:cubicBezTo>
                  <a:cubicBezTo>
                    <a:pt x="1280636" y="246221"/>
                    <a:pt x="1283494" y="251936"/>
                    <a:pt x="1286351" y="257651"/>
                  </a:cubicBezTo>
                  <a:cubicBezTo>
                    <a:pt x="1286351" y="260509"/>
                    <a:pt x="1285399" y="263366"/>
                    <a:pt x="1285399" y="267176"/>
                  </a:cubicBezTo>
                  <a:cubicBezTo>
                    <a:pt x="1282541" y="263366"/>
                    <a:pt x="1280636" y="259556"/>
                    <a:pt x="1277779" y="255746"/>
                  </a:cubicBezTo>
                  <a:cubicBezTo>
                    <a:pt x="1277779" y="250031"/>
                    <a:pt x="1276826" y="245269"/>
                    <a:pt x="1276826" y="242411"/>
                  </a:cubicBezTo>
                  <a:cubicBezTo>
                    <a:pt x="1276826" y="241459"/>
                    <a:pt x="1276826" y="239554"/>
                    <a:pt x="1276826" y="238601"/>
                  </a:cubicBezTo>
                  <a:close/>
                  <a:moveTo>
                    <a:pt x="1273016" y="271939"/>
                  </a:moveTo>
                  <a:cubicBezTo>
                    <a:pt x="1273016" y="271939"/>
                    <a:pt x="1273969" y="272891"/>
                    <a:pt x="1273969" y="272891"/>
                  </a:cubicBezTo>
                  <a:cubicBezTo>
                    <a:pt x="1273969" y="278606"/>
                    <a:pt x="1273016" y="284321"/>
                    <a:pt x="1273016" y="291941"/>
                  </a:cubicBezTo>
                  <a:cubicBezTo>
                    <a:pt x="1272064" y="290989"/>
                    <a:pt x="1272064" y="289084"/>
                    <a:pt x="1271111" y="288131"/>
                  </a:cubicBezTo>
                  <a:cubicBezTo>
                    <a:pt x="1271111" y="282416"/>
                    <a:pt x="1272064" y="276701"/>
                    <a:pt x="1273016" y="271939"/>
                  </a:cubicBezTo>
                  <a:close/>
                  <a:moveTo>
                    <a:pt x="1240631" y="229076"/>
                  </a:moveTo>
                  <a:cubicBezTo>
                    <a:pt x="1241584" y="226219"/>
                    <a:pt x="1243489" y="223361"/>
                    <a:pt x="1244441" y="220504"/>
                  </a:cubicBezTo>
                  <a:cubicBezTo>
                    <a:pt x="1247299" y="226219"/>
                    <a:pt x="1251109" y="230981"/>
                    <a:pt x="1253966" y="237649"/>
                  </a:cubicBezTo>
                  <a:cubicBezTo>
                    <a:pt x="1257776" y="244316"/>
                    <a:pt x="1260634" y="250031"/>
                    <a:pt x="1264444" y="257651"/>
                  </a:cubicBezTo>
                  <a:cubicBezTo>
                    <a:pt x="1265396" y="259556"/>
                    <a:pt x="1267301" y="262414"/>
                    <a:pt x="1268254" y="264319"/>
                  </a:cubicBezTo>
                  <a:cubicBezTo>
                    <a:pt x="1266349" y="270986"/>
                    <a:pt x="1264444" y="277654"/>
                    <a:pt x="1262539" y="286226"/>
                  </a:cubicBezTo>
                  <a:cubicBezTo>
                    <a:pt x="1259681" y="283369"/>
                    <a:pt x="1257776" y="280511"/>
                    <a:pt x="1254919" y="277654"/>
                  </a:cubicBezTo>
                  <a:cubicBezTo>
                    <a:pt x="1250156" y="268129"/>
                    <a:pt x="1246346" y="259556"/>
                    <a:pt x="1241584" y="251936"/>
                  </a:cubicBezTo>
                  <a:cubicBezTo>
                    <a:pt x="1239679" y="249079"/>
                    <a:pt x="1237774" y="246221"/>
                    <a:pt x="1235869" y="243364"/>
                  </a:cubicBezTo>
                  <a:cubicBezTo>
                    <a:pt x="1235869" y="243364"/>
                    <a:pt x="1235869" y="242411"/>
                    <a:pt x="1235869" y="242411"/>
                  </a:cubicBezTo>
                  <a:cubicBezTo>
                    <a:pt x="1237774" y="236696"/>
                    <a:pt x="1239679" y="232886"/>
                    <a:pt x="1240631" y="229076"/>
                  </a:cubicBezTo>
                  <a:close/>
                  <a:moveTo>
                    <a:pt x="1228249" y="304324"/>
                  </a:moveTo>
                  <a:cubicBezTo>
                    <a:pt x="1228249" y="298609"/>
                    <a:pt x="1227296" y="292894"/>
                    <a:pt x="1227296" y="288131"/>
                  </a:cubicBezTo>
                  <a:lnTo>
                    <a:pt x="1227296" y="281464"/>
                  </a:lnTo>
                  <a:cubicBezTo>
                    <a:pt x="1227296" y="280511"/>
                    <a:pt x="1228249" y="280511"/>
                    <a:pt x="1228249" y="279559"/>
                  </a:cubicBezTo>
                  <a:cubicBezTo>
                    <a:pt x="1228249" y="279559"/>
                    <a:pt x="1228249" y="278606"/>
                    <a:pt x="1228249" y="278606"/>
                  </a:cubicBezTo>
                  <a:cubicBezTo>
                    <a:pt x="1228249" y="278606"/>
                    <a:pt x="1229201" y="279559"/>
                    <a:pt x="1229201" y="279559"/>
                  </a:cubicBezTo>
                  <a:cubicBezTo>
                    <a:pt x="1230154" y="280511"/>
                    <a:pt x="1230154" y="282416"/>
                    <a:pt x="1231106" y="284321"/>
                  </a:cubicBezTo>
                  <a:cubicBezTo>
                    <a:pt x="1230154" y="290036"/>
                    <a:pt x="1229201" y="296704"/>
                    <a:pt x="1228249" y="304324"/>
                  </a:cubicBezTo>
                  <a:close/>
                  <a:moveTo>
                    <a:pt x="1232059" y="280511"/>
                  </a:moveTo>
                  <a:cubicBezTo>
                    <a:pt x="1232059" y="279559"/>
                    <a:pt x="1232059" y="279559"/>
                    <a:pt x="1232059" y="278606"/>
                  </a:cubicBezTo>
                  <a:cubicBezTo>
                    <a:pt x="1232059" y="277654"/>
                    <a:pt x="1231106" y="276701"/>
                    <a:pt x="1230154" y="275749"/>
                  </a:cubicBezTo>
                  <a:cubicBezTo>
                    <a:pt x="1229201" y="275749"/>
                    <a:pt x="1228249" y="274796"/>
                    <a:pt x="1227296" y="275749"/>
                  </a:cubicBezTo>
                  <a:cubicBezTo>
                    <a:pt x="1227296" y="275749"/>
                    <a:pt x="1227296" y="275749"/>
                    <a:pt x="1226344" y="275749"/>
                  </a:cubicBezTo>
                  <a:lnTo>
                    <a:pt x="1226344" y="269081"/>
                  </a:lnTo>
                  <a:cubicBezTo>
                    <a:pt x="1227296" y="270034"/>
                    <a:pt x="1228249" y="270986"/>
                    <a:pt x="1230154" y="272891"/>
                  </a:cubicBezTo>
                  <a:cubicBezTo>
                    <a:pt x="1231106" y="273844"/>
                    <a:pt x="1232059" y="274796"/>
                    <a:pt x="1233011" y="276701"/>
                  </a:cubicBezTo>
                  <a:cubicBezTo>
                    <a:pt x="1232059" y="278606"/>
                    <a:pt x="1232059" y="279559"/>
                    <a:pt x="1232059" y="280511"/>
                  </a:cubicBezTo>
                  <a:close/>
                  <a:moveTo>
                    <a:pt x="1230154" y="221456"/>
                  </a:moveTo>
                  <a:cubicBezTo>
                    <a:pt x="1232059" y="225266"/>
                    <a:pt x="1233011" y="229076"/>
                    <a:pt x="1233964" y="233839"/>
                  </a:cubicBezTo>
                  <a:cubicBezTo>
                    <a:pt x="1233964" y="233839"/>
                    <a:pt x="1233964" y="233839"/>
                    <a:pt x="1233964" y="233839"/>
                  </a:cubicBezTo>
                  <a:cubicBezTo>
                    <a:pt x="1233964" y="232886"/>
                    <a:pt x="1233011" y="230981"/>
                    <a:pt x="1233011" y="230029"/>
                  </a:cubicBezTo>
                  <a:cubicBezTo>
                    <a:pt x="1231106" y="226219"/>
                    <a:pt x="1230154" y="223361"/>
                    <a:pt x="1230154" y="221456"/>
                  </a:cubicBezTo>
                  <a:cubicBezTo>
                    <a:pt x="1229201" y="220504"/>
                    <a:pt x="1229201" y="220504"/>
                    <a:pt x="1230154" y="221456"/>
                  </a:cubicBezTo>
                  <a:close/>
                  <a:moveTo>
                    <a:pt x="1229201" y="257651"/>
                  </a:moveTo>
                  <a:cubicBezTo>
                    <a:pt x="1229201" y="257651"/>
                    <a:pt x="1229201" y="257651"/>
                    <a:pt x="1229201" y="257651"/>
                  </a:cubicBezTo>
                  <a:cubicBezTo>
                    <a:pt x="1229201" y="258604"/>
                    <a:pt x="1230154" y="258604"/>
                    <a:pt x="1230154" y="259556"/>
                  </a:cubicBezTo>
                  <a:cubicBezTo>
                    <a:pt x="1230154" y="260509"/>
                    <a:pt x="1230154" y="261461"/>
                    <a:pt x="1230154" y="262414"/>
                  </a:cubicBezTo>
                  <a:cubicBezTo>
                    <a:pt x="1231106" y="266224"/>
                    <a:pt x="1231106" y="270986"/>
                    <a:pt x="1232059" y="274796"/>
                  </a:cubicBezTo>
                  <a:cubicBezTo>
                    <a:pt x="1232059" y="274796"/>
                    <a:pt x="1232059" y="274796"/>
                    <a:pt x="1232059" y="274796"/>
                  </a:cubicBezTo>
                  <a:cubicBezTo>
                    <a:pt x="1231106" y="273844"/>
                    <a:pt x="1230154" y="272891"/>
                    <a:pt x="1229201" y="272891"/>
                  </a:cubicBezTo>
                  <a:cubicBezTo>
                    <a:pt x="1227296" y="270986"/>
                    <a:pt x="1225391" y="270034"/>
                    <a:pt x="1225391" y="269081"/>
                  </a:cubicBezTo>
                  <a:lnTo>
                    <a:pt x="1225391" y="265271"/>
                  </a:lnTo>
                  <a:cubicBezTo>
                    <a:pt x="1227296" y="263366"/>
                    <a:pt x="1228249" y="260509"/>
                    <a:pt x="1229201" y="257651"/>
                  </a:cubicBezTo>
                  <a:close/>
                  <a:moveTo>
                    <a:pt x="1226344" y="235744"/>
                  </a:moveTo>
                  <a:cubicBezTo>
                    <a:pt x="1227296" y="238601"/>
                    <a:pt x="1227296" y="241459"/>
                    <a:pt x="1228249" y="244316"/>
                  </a:cubicBezTo>
                  <a:cubicBezTo>
                    <a:pt x="1228249" y="245269"/>
                    <a:pt x="1227296" y="246221"/>
                    <a:pt x="1227296" y="246221"/>
                  </a:cubicBezTo>
                  <a:cubicBezTo>
                    <a:pt x="1226344" y="245269"/>
                    <a:pt x="1226344" y="245269"/>
                    <a:pt x="1225391" y="244316"/>
                  </a:cubicBezTo>
                  <a:lnTo>
                    <a:pt x="1225391" y="231934"/>
                  </a:lnTo>
                  <a:cubicBezTo>
                    <a:pt x="1225391" y="233839"/>
                    <a:pt x="1225391" y="234791"/>
                    <a:pt x="1226344" y="235744"/>
                  </a:cubicBezTo>
                  <a:close/>
                  <a:moveTo>
                    <a:pt x="1197769" y="293846"/>
                  </a:moveTo>
                  <a:cubicBezTo>
                    <a:pt x="1197769" y="292894"/>
                    <a:pt x="1198721" y="290989"/>
                    <a:pt x="1198721" y="290036"/>
                  </a:cubicBezTo>
                  <a:cubicBezTo>
                    <a:pt x="1198721" y="290989"/>
                    <a:pt x="1198721" y="290989"/>
                    <a:pt x="1198721" y="291941"/>
                  </a:cubicBezTo>
                  <a:cubicBezTo>
                    <a:pt x="1198721" y="293846"/>
                    <a:pt x="1199674" y="296704"/>
                    <a:pt x="1199674" y="299561"/>
                  </a:cubicBezTo>
                  <a:cubicBezTo>
                    <a:pt x="1198721" y="301466"/>
                    <a:pt x="1197769" y="304324"/>
                    <a:pt x="1196816" y="307181"/>
                  </a:cubicBezTo>
                  <a:cubicBezTo>
                    <a:pt x="1195864" y="304324"/>
                    <a:pt x="1195864" y="301466"/>
                    <a:pt x="1194911" y="299561"/>
                  </a:cubicBezTo>
                  <a:cubicBezTo>
                    <a:pt x="1195864" y="297656"/>
                    <a:pt x="1196816" y="295751"/>
                    <a:pt x="1197769" y="293846"/>
                  </a:cubicBezTo>
                  <a:close/>
                  <a:moveTo>
                    <a:pt x="1196816" y="459581"/>
                  </a:moveTo>
                  <a:lnTo>
                    <a:pt x="1196816" y="459581"/>
                  </a:lnTo>
                  <a:cubicBezTo>
                    <a:pt x="1195864" y="458629"/>
                    <a:pt x="1195864" y="457676"/>
                    <a:pt x="1195864" y="455771"/>
                  </a:cubicBezTo>
                  <a:cubicBezTo>
                    <a:pt x="1195864" y="456724"/>
                    <a:pt x="1195864" y="457676"/>
                    <a:pt x="1196816" y="459581"/>
                  </a:cubicBezTo>
                  <a:close/>
                  <a:moveTo>
                    <a:pt x="1190149" y="324326"/>
                  </a:moveTo>
                  <a:cubicBezTo>
                    <a:pt x="1190149" y="325279"/>
                    <a:pt x="1190149" y="325279"/>
                    <a:pt x="1190149" y="324326"/>
                  </a:cubicBezTo>
                  <a:cubicBezTo>
                    <a:pt x="1190149" y="323374"/>
                    <a:pt x="1190149" y="321469"/>
                    <a:pt x="1189196" y="320516"/>
                  </a:cubicBezTo>
                  <a:cubicBezTo>
                    <a:pt x="1190149" y="322421"/>
                    <a:pt x="1190149" y="323374"/>
                    <a:pt x="1190149" y="324326"/>
                  </a:cubicBezTo>
                  <a:close/>
                  <a:moveTo>
                    <a:pt x="1170146" y="270986"/>
                  </a:moveTo>
                  <a:cubicBezTo>
                    <a:pt x="1170146" y="270034"/>
                    <a:pt x="1170146" y="269081"/>
                    <a:pt x="1170146" y="268129"/>
                  </a:cubicBezTo>
                  <a:cubicBezTo>
                    <a:pt x="1170146" y="267176"/>
                    <a:pt x="1170146" y="265271"/>
                    <a:pt x="1170146" y="264319"/>
                  </a:cubicBezTo>
                  <a:cubicBezTo>
                    <a:pt x="1171099" y="253841"/>
                    <a:pt x="1172051" y="244316"/>
                    <a:pt x="1172051" y="235744"/>
                  </a:cubicBezTo>
                  <a:cubicBezTo>
                    <a:pt x="1173004" y="238601"/>
                    <a:pt x="1173956" y="241459"/>
                    <a:pt x="1174909" y="245269"/>
                  </a:cubicBezTo>
                  <a:cubicBezTo>
                    <a:pt x="1174909" y="249079"/>
                    <a:pt x="1175861" y="253841"/>
                    <a:pt x="1176814" y="260509"/>
                  </a:cubicBezTo>
                  <a:cubicBezTo>
                    <a:pt x="1177766" y="267176"/>
                    <a:pt x="1177766" y="275749"/>
                    <a:pt x="1177766" y="285274"/>
                  </a:cubicBezTo>
                  <a:cubicBezTo>
                    <a:pt x="1178719" y="291941"/>
                    <a:pt x="1177766" y="300514"/>
                    <a:pt x="1177766" y="308134"/>
                  </a:cubicBezTo>
                  <a:cubicBezTo>
                    <a:pt x="1177766" y="307181"/>
                    <a:pt x="1176814" y="306229"/>
                    <a:pt x="1176814" y="305276"/>
                  </a:cubicBezTo>
                  <a:cubicBezTo>
                    <a:pt x="1173956" y="298609"/>
                    <a:pt x="1171099" y="292894"/>
                    <a:pt x="1168241" y="287179"/>
                  </a:cubicBezTo>
                  <a:cubicBezTo>
                    <a:pt x="1169194" y="282416"/>
                    <a:pt x="1170146" y="275749"/>
                    <a:pt x="1170146" y="270986"/>
                  </a:cubicBezTo>
                  <a:close/>
                  <a:moveTo>
                    <a:pt x="1170146" y="309086"/>
                  </a:moveTo>
                  <a:cubicBezTo>
                    <a:pt x="1171099" y="312896"/>
                    <a:pt x="1173004" y="317659"/>
                    <a:pt x="1173956" y="321469"/>
                  </a:cubicBezTo>
                  <a:cubicBezTo>
                    <a:pt x="1173004" y="323374"/>
                    <a:pt x="1173004" y="325279"/>
                    <a:pt x="1172051" y="327184"/>
                  </a:cubicBezTo>
                  <a:cubicBezTo>
                    <a:pt x="1171099" y="325279"/>
                    <a:pt x="1171099" y="324326"/>
                    <a:pt x="1170146" y="322421"/>
                  </a:cubicBezTo>
                  <a:cubicBezTo>
                    <a:pt x="1170146" y="321469"/>
                    <a:pt x="1170146" y="319564"/>
                    <a:pt x="1170146" y="318611"/>
                  </a:cubicBezTo>
                  <a:cubicBezTo>
                    <a:pt x="1169194" y="313849"/>
                    <a:pt x="1169194" y="308134"/>
                    <a:pt x="1168241" y="303371"/>
                  </a:cubicBezTo>
                  <a:cubicBezTo>
                    <a:pt x="1168241" y="305276"/>
                    <a:pt x="1169194" y="307181"/>
                    <a:pt x="1170146" y="309086"/>
                  </a:cubicBezTo>
                  <a:close/>
                  <a:moveTo>
                    <a:pt x="1164431" y="236696"/>
                  </a:moveTo>
                  <a:cubicBezTo>
                    <a:pt x="1163479" y="242411"/>
                    <a:pt x="1162526" y="248126"/>
                    <a:pt x="1161574" y="253841"/>
                  </a:cubicBezTo>
                  <a:cubicBezTo>
                    <a:pt x="1161574" y="252889"/>
                    <a:pt x="1161574" y="252889"/>
                    <a:pt x="1161574" y="251936"/>
                  </a:cubicBezTo>
                  <a:cubicBezTo>
                    <a:pt x="1161574" y="251936"/>
                    <a:pt x="1161574" y="250984"/>
                    <a:pt x="1161574" y="250984"/>
                  </a:cubicBezTo>
                  <a:cubicBezTo>
                    <a:pt x="1162526" y="245269"/>
                    <a:pt x="1163479" y="240506"/>
                    <a:pt x="1164431" y="236696"/>
                  </a:cubicBezTo>
                  <a:close/>
                  <a:moveTo>
                    <a:pt x="1140619" y="290036"/>
                  </a:moveTo>
                  <a:cubicBezTo>
                    <a:pt x="1140619" y="290989"/>
                    <a:pt x="1139666" y="290989"/>
                    <a:pt x="1139666" y="291941"/>
                  </a:cubicBezTo>
                  <a:cubicBezTo>
                    <a:pt x="1138714" y="289084"/>
                    <a:pt x="1138714" y="286226"/>
                    <a:pt x="1137761" y="283369"/>
                  </a:cubicBezTo>
                  <a:cubicBezTo>
                    <a:pt x="1138714" y="286226"/>
                    <a:pt x="1139666" y="288131"/>
                    <a:pt x="1140619" y="290036"/>
                  </a:cubicBezTo>
                  <a:close/>
                  <a:moveTo>
                    <a:pt x="1114901" y="339566"/>
                  </a:moveTo>
                  <a:cubicBezTo>
                    <a:pt x="1115854" y="331946"/>
                    <a:pt x="1116806" y="323374"/>
                    <a:pt x="1117759" y="315754"/>
                  </a:cubicBezTo>
                  <a:cubicBezTo>
                    <a:pt x="1118711" y="318611"/>
                    <a:pt x="1118711" y="321469"/>
                    <a:pt x="1119664" y="325279"/>
                  </a:cubicBezTo>
                  <a:cubicBezTo>
                    <a:pt x="1120616" y="328136"/>
                    <a:pt x="1120616" y="331946"/>
                    <a:pt x="1121569" y="334804"/>
                  </a:cubicBezTo>
                  <a:cubicBezTo>
                    <a:pt x="1121569" y="336709"/>
                    <a:pt x="1120616" y="338614"/>
                    <a:pt x="1120616" y="341471"/>
                  </a:cubicBezTo>
                  <a:cubicBezTo>
                    <a:pt x="1120616" y="341471"/>
                    <a:pt x="1120616" y="341471"/>
                    <a:pt x="1120616" y="342424"/>
                  </a:cubicBezTo>
                  <a:cubicBezTo>
                    <a:pt x="1119664" y="344329"/>
                    <a:pt x="1118711" y="346234"/>
                    <a:pt x="1118711" y="348139"/>
                  </a:cubicBezTo>
                  <a:cubicBezTo>
                    <a:pt x="1117759" y="345281"/>
                    <a:pt x="1115854" y="343376"/>
                    <a:pt x="1114901" y="341471"/>
                  </a:cubicBezTo>
                  <a:cubicBezTo>
                    <a:pt x="1114901" y="340519"/>
                    <a:pt x="1114901" y="339566"/>
                    <a:pt x="1114901" y="339566"/>
                  </a:cubicBezTo>
                  <a:close/>
                  <a:moveTo>
                    <a:pt x="1111091" y="219551"/>
                  </a:moveTo>
                  <a:cubicBezTo>
                    <a:pt x="1111091" y="220504"/>
                    <a:pt x="1112044" y="221456"/>
                    <a:pt x="1112044" y="222409"/>
                  </a:cubicBezTo>
                  <a:cubicBezTo>
                    <a:pt x="1112044" y="225266"/>
                    <a:pt x="1112996" y="228124"/>
                    <a:pt x="1112996" y="230029"/>
                  </a:cubicBezTo>
                  <a:cubicBezTo>
                    <a:pt x="1112996" y="230029"/>
                    <a:pt x="1112996" y="230029"/>
                    <a:pt x="1112996" y="230029"/>
                  </a:cubicBezTo>
                  <a:cubicBezTo>
                    <a:pt x="1112996" y="226219"/>
                    <a:pt x="1112044" y="223361"/>
                    <a:pt x="1111091" y="219551"/>
                  </a:cubicBezTo>
                  <a:cubicBezTo>
                    <a:pt x="1111091" y="220504"/>
                    <a:pt x="1111091" y="219551"/>
                    <a:pt x="1111091" y="219551"/>
                  </a:cubicBezTo>
                  <a:close/>
                  <a:moveTo>
                    <a:pt x="1110139" y="217646"/>
                  </a:moveTo>
                  <a:cubicBezTo>
                    <a:pt x="1110139" y="217646"/>
                    <a:pt x="1110139" y="217646"/>
                    <a:pt x="1110139" y="217646"/>
                  </a:cubicBezTo>
                  <a:cubicBezTo>
                    <a:pt x="1110139" y="217646"/>
                    <a:pt x="1109186" y="216694"/>
                    <a:pt x="1109186" y="215741"/>
                  </a:cubicBezTo>
                  <a:cubicBezTo>
                    <a:pt x="1110139" y="216694"/>
                    <a:pt x="1110139" y="216694"/>
                    <a:pt x="1110139" y="217646"/>
                  </a:cubicBezTo>
                  <a:close/>
                  <a:moveTo>
                    <a:pt x="1101566" y="236696"/>
                  </a:moveTo>
                  <a:cubicBezTo>
                    <a:pt x="1104424" y="248126"/>
                    <a:pt x="1107281" y="262414"/>
                    <a:pt x="1111091" y="278606"/>
                  </a:cubicBezTo>
                  <a:cubicBezTo>
                    <a:pt x="1110139" y="283369"/>
                    <a:pt x="1109186" y="289084"/>
                    <a:pt x="1109186" y="293846"/>
                  </a:cubicBezTo>
                  <a:cubicBezTo>
                    <a:pt x="1108234" y="298609"/>
                    <a:pt x="1107281" y="304324"/>
                    <a:pt x="1106329" y="309086"/>
                  </a:cubicBezTo>
                  <a:cubicBezTo>
                    <a:pt x="1106329" y="309086"/>
                    <a:pt x="1106329" y="309086"/>
                    <a:pt x="1106329" y="308134"/>
                  </a:cubicBezTo>
                  <a:cubicBezTo>
                    <a:pt x="1105376" y="300514"/>
                    <a:pt x="1105376" y="295751"/>
                    <a:pt x="1105376" y="295751"/>
                  </a:cubicBezTo>
                  <a:cubicBezTo>
                    <a:pt x="1105376" y="295751"/>
                    <a:pt x="1105376" y="297656"/>
                    <a:pt x="1105376" y="300514"/>
                  </a:cubicBezTo>
                  <a:cubicBezTo>
                    <a:pt x="1103471" y="290989"/>
                    <a:pt x="1101566" y="282416"/>
                    <a:pt x="1099661" y="272891"/>
                  </a:cubicBezTo>
                  <a:cubicBezTo>
                    <a:pt x="1097756" y="265271"/>
                    <a:pt x="1096804" y="256699"/>
                    <a:pt x="1094899" y="249079"/>
                  </a:cubicBezTo>
                  <a:cubicBezTo>
                    <a:pt x="1096804" y="244316"/>
                    <a:pt x="1098709" y="240506"/>
                    <a:pt x="1101566" y="236696"/>
                  </a:cubicBezTo>
                  <a:close/>
                  <a:moveTo>
                    <a:pt x="1027271" y="325279"/>
                  </a:moveTo>
                  <a:cubicBezTo>
                    <a:pt x="1028224" y="319564"/>
                    <a:pt x="1029176" y="314801"/>
                    <a:pt x="1030129" y="310991"/>
                  </a:cubicBezTo>
                  <a:cubicBezTo>
                    <a:pt x="1031081" y="306229"/>
                    <a:pt x="1032986" y="301466"/>
                    <a:pt x="1034891" y="297656"/>
                  </a:cubicBezTo>
                  <a:cubicBezTo>
                    <a:pt x="1035844" y="293846"/>
                    <a:pt x="1037749" y="290989"/>
                    <a:pt x="1039654" y="288131"/>
                  </a:cubicBezTo>
                  <a:cubicBezTo>
                    <a:pt x="1040606" y="291941"/>
                    <a:pt x="1041559" y="295751"/>
                    <a:pt x="1042511" y="299561"/>
                  </a:cubicBezTo>
                  <a:cubicBezTo>
                    <a:pt x="1041559" y="301466"/>
                    <a:pt x="1040606" y="303371"/>
                    <a:pt x="1039654" y="305276"/>
                  </a:cubicBezTo>
                  <a:cubicBezTo>
                    <a:pt x="1034891" y="313849"/>
                    <a:pt x="1031081" y="322421"/>
                    <a:pt x="1028224" y="330994"/>
                  </a:cubicBezTo>
                  <a:cubicBezTo>
                    <a:pt x="1028224" y="329089"/>
                    <a:pt x="1028224" y="327184"/>
                    <a:pt x="1027271" y="325279"/>
                  </a:cubicBezTo>
                  <a:close/>
                  <a:moveTo>
                    <a:pt x="1040606" y="374809"/>
                  </a:moveTo>
                  <a:cubicBezTo>
                    <a:pt x="1040606" y="373856"/>
                    <a:pt x="1039654" y="371951"/>
                    <a:pt x="1039654" y="370999"/>
                  </a:cubicBezTo>
                  <a:cubicBezTo>
                    <a:pt x="1041559" y="366236"/>
                    <a:pt x="1043464" y="360521"/>
                    <a:pt x="1045369" y="355759"/>
                  </a:cubicBezTo>
                  <a:cubicBezTo>
                    <a:pt x="1046321" y="358616"/>
                    <a:pt x="1047274" y="361474"/>
                    <a:pt x="1047274" y="364331"/>
                  </a:cubicBezTo>
                  <a:cubicBezTo>
                    <a:pt x="1047274" y="371951"/>
                    <a:pt x="1047274" y="378619"/>
                    <a:pt x="1048226" y="386239"/>
                  </a:cubicBezTo>
                  <a:cubicBezTo>
                    <a:pt x="1046321" y="385286"/>
                    <a:pt x="1045369" y="384334"/>
                    <a:pt x="1044416" y="384334"/>
                  </a:cubicBezTo>
                  <a:cubicBezTo>
                    <a:pt x="1042511" y="381476"/>
                    <a:pt x="1041559" y="377666"/>
                    <a:pt x="1040606" y="374809"/>
                  </a:cubicBezTo>
                  <a:close/>
                  <a:moveTo>
                    <a:pt x="1046321" y="389096"/>
                  </a:moveTo>
                  <a:cubicBezTo>
                    <a:pt x="1047274" y="390049"/>
                    <a:pt x="1047274" y="390049"/>
                    <a:pt x="1048226" y="391001"/>
                  </a:cubicBezTo>
                  <a:cubicBezTo>
                    <a:pt x="1048226" y="391954"/>
                    <a:pt x="1048226" y="391954"/>
                    <a:pt x="1048226" y="392906"/>
                  </a:cubicBezTo>
                  <a:cubicBezTo>
                    <a:pt x="1047274" y="391954"/>
                    <a:pt x="1046321" y="390049"/>
                    <a:pt x="1046321" y="389096"/>
                  </a:cubicBezTo>
                  <a:close/>
                  <a:moveTo>
                    <a:pt x="1056799" y="292894"/>
                  </a:moveTo>
                  <a:cubicBezTo>
                    <a:pt x="1057751" y="289084"/>
                    <a:pt x="1059656" y="286226"/>
                    <a:pt x="1061561" y="282416"/>
                  </a:cubicBezTo>
                  <a:cubicBezTo>
                    <a:pt x="1063466" y="278606"/>
                    <a:pt x="1064419" y="274796"/>
                    <a:pt x="1066324" y="271939"/>
                  </a:cubicBezTo>
                  <a:cubicBezTo>
                    <a:pt x="1066324" y="272891"/>
                    <a:pt x="1066324" y="272891"/>
                    <a:pt x="1066324" y="273844"/>
                  </a:cubicBezTo>
                  <a:cubicBezTo>
                    <a:pt x="1066324" y="275749"/>
                    <a:pt x="1067276" y="276701"/>
                    <a:pt x="1067276" y="278606"/>
                  </a:cubicBezTo>
                  <a:cubicBezTo>
                    <a:pt x="1066324" y="280511"/>
                    <a:pt x="1064419" y="282416"/>
                    <a:pt x="1063466" y="285274"/>
                  </a:cubicBezTo>
                  <a:cubicBezTo>
                    <a:pt x="1061561" y="288131"/>
                    <a:pt x="1059656" y="291941"/>
                    <a:pt x="1057751" y="295751"/>
                  </a:cubicBezTo>
                  <a:cubicBezTo>
                    <a:pt x="1057751" y="294799"/>
                    <a:pt x="1056799" y="293846"/>
                    <a:pt x="1056799" y="292894"/>
                  </a:cubicBezTo>
                  <a:close/>
                  <a:moveTo>
                    <a:pt x="1059656" y="360521"/>
                  </a:moveTo>
                  <a:cubicBezTo>
                    <a:pt x="1059656" y="360521"/>
                    <a:pt x="1059656" y="359569"/>
                    <a:pt x="1059656" y="360521"/>
                  </a:cubicBezTo>
                  <a:cubicBezTo>
                    <a:pt x="1059656" y="359569"/>
                    <a:pt x="1059656" y="360521"/>
                    <a:pt x="1059656" y="360521"/>
                  </a:cubicBezTo>
                  <a:cubicBezTo>
                    <a:pt x="1059656" y="360521"/>
                    <a:pt x="1059656" y="360521"/>
                    <a:pt x="1059656" y="360521"/>
                  </a:cubicBezTo>
                  <a:close/>
                  <a:moveTo>
                    <a:pt x="1064419" y="383381"/>
                  </a:moveTo>
                  <a:cubicBezTo>
                    <a:pt x="1063466" y="381476"/>
                    <a:pt x="1063466" y="380524"/>
                    <a:pt x="1062514" y="379571"/>
                  </a:cubicBezTo>
                  <a:cubicBezTo>
                    <a:pt x="1062514" y="377666"/>
                    <a:pt x="1062514" y="376714"/>
                    <a:pt x="1063466" y="374809"/>
                  </a:cubicBezTo>
                  <a:cubicBezTo>
                    <a:pt x="1063466" y="375761"/>
                    <a:pt x="1064419" y="377666"/>
                    <a:pt x="1064419" y="378619"/>
                  </a:cubicBezTo>
                  <a:cubicBezTo>
                    <a:pt x="1064419" y="379571"/>
                    <a:pt x="1064419" y="379571"/>
                    <a:pt x="1064419" y="380524"/>
                  </a:cubicBezTo>
                  <a:cubicBezTo>
                    <a:pt x="1064419" y="382429"/>
                    <a:pt x="1065371" y="384334"/>
                    <a:pt x="1065371" y="386239"/>
                  </a:cubicBezTo>
                  <a:cubicBezTo>
                    <a:pt x="1065371" y="385286"/>
                    <a:pt x="1065371" y="384334"/>
                    <a:pt x="1064419" y="383381"/>
                  </a:cubicBezTo>
                  <a:close/>
                  <a:moveTo>
                    <a:pt x="1069181" y="330994"/>
                  </a:moveTo>
                  <a:cubicBezTo>
                    <a:pt x="1067276" y="325279"/>
                    <a:pt x="1065371" y="318611"/>
                    <a:pt x="1063466" y="312896"/>
                  </a:cubicBezTo>
                  <a:cubicBezTo>
                    <a:pt x="1065371" y="309086"/>
                    <a:pt x="1067276" y="304324"/>
                    <a:pt x="1069181" y="300514"/>
                  </a:cubicBezTo>
                  <a:cubicBezTo>
                    <a:pt x="1070134" y="308134"/>
                    <a:pt x="1069181" y="316706"/>
                    <a:pt x="1070134" y="326231"/>
                  </a:cubicBezTo>
                  <a:cubicBezTo>
                    <a:pt x="1069181" y="328136"/>
                    <a:pt x="1069181" y="329089"/>
                    <a:pt x="1069181" y="330994"/>
                  </a:cubicBezTo>
                  <a:close/>
                  <a:moveTo>
                    <a:pt x="1077754" y="262414"/>
                  </a:moveTo>
                  <a:cubicBezTo>
                    <a:pt x="1076801" y="263366"/>
                    <a:pt x="1076801" y="264319"/>
                    <a:pt x="1075849" y="264319"/>
                  </a:cubicBezTo>
                  <a:cubicBezTo>
                    <a:pt x="1074896" y="261461"/>
                    <a:pt x="1074896" y="259556"/>
                    <a:pt x="1073944" y="256699"/>
                  </a:cubicBezTo>
                  <a:lnTo>
                    <a:pt x="1074896" y="256699"/>
                  </a:lnTo>
                  <a:lnTo>
                    <a:pt x="1075849" y="256699"/>
                  </a:lnTo>
                  <a:cubicBezTo>
                    <a:pt x="1076801" y="259556"/>
                    <a:pt x="1077754" y="260509"/>
                    <a:pt x="1077754" y="262414"/>
                  </a:cubicBezTo>
                  <a:close/>
                  <a:moveTo>
                    <a:pt x="1045369" y="175736"/>
                  </a:moveTo>
                  <a:cubicBezTo>
                    <a:pt x="1048226" y="168116"/>
                    <a:pt x="1052036" y="160496"/>
                    <a:pt x="1054894" y="153829"/>
                  </a:cubicBezTo>
                  <a:cubicBezTo>
                    <a:pt x="1054894" y="154781"/>
                    <a:pt x="1054894" y="154781"/>
                    <a:pt x="1055846" y="155734"/>
                  </a:cubicBezTo>
                  <a:cubicBezTo>
                    <a:pt x="1056799" y="160496"/>
                    <a:pt x="1058704" y="166211"/>
                    <a:pt x="1059656" y="171926"/>
                  </a:cubicBezTo>
                  <a:cubicBezTo>
                    <a:pt x="1061561" y="178594"/>
                    <a:pt x="1063466" y="186214"/>
                    <a:pt x="1064419" y="193834"/>
                  </a:cubicBezTo>
                  <a:cubicBezTo>
                    <a:pt x="1066324" y="201454"/>
                    <a:pt x="1067276" y="208121"/>
                    <a:pt x="1069181" y="215741"/>
                  </a:cubicBezTo>
                  <a:cubicBezTo>
                    <a:pt x="1072039" y="228124"/>
                    <a:pt x="1073944" y="241459"/>
                    <a:pt x="1076801" y="253841"/>
                  </a:cubicBezTo>
                  <a:cubicBezTo>
                    <a:pt x="1075849" y="253841"/>
                    <a:pt x="1074896" y="252889"/>
                    <a:pt x="1074896" y="252889"/>
                  </a:cubicBezTo>
                  <a:cubicBezTo>
                    <a:pt x="1070134" y="230981"/>
                    <a:pt x="1067276" y="216694"/>
                    <a:pt x="1067276" y="216694"/>
                  </a:cubicBezTo>
                  <a:cubicBezTo>
                    <a:pt x="1067276" y="216694"/>
                    <a:pt x="1067276" y="232886"/>
                    <a:pt x="1068229" y="257651"/>
                  </a:cubicBezTo>
                  <a:cubicBezTo>
                    <a:pt x="1068229" y="258604"/>
                    <a:pt x="1067276" y="258604"/>
                    <a:pt x="1067276" y="259556"/>
                  </a:cubicBezTo>
                  <a:cubicBezTo>
                    <a:pt x="1065371" y="255746"/>
                    <a:pt x="1065371" y="252889"/>
                    <a:pt x="1065371" y="252889"/>
                  </a:cubicBezTo>
                  <a:cubicBezTo>
                    <a:pt x="1065371" y="252889"/>
                    <a:pt x="1065371" y="255746"/>
                    <a:pt x="1066324" y="261461"/>
                  </a:cubicBezTo>
                  <a:cubicBezTo>
                    <a:pt x="1062514" y="267176"/>
                    <a:pt x="1058704" y="272891"/>
                    <a:pt x="1055846" y="278606"/>
                  </a:cubicBezTo>
                  <a:cubicBezTo>
                    <a:pt x="1055846" y="279559"/>
                    <a:pt x="1054894" y="279559"/>
                    <a:pt x="1054894" y="280511"/>
                  </a:cubicBezTo>
                  <a:cubicBezTo>
                    <a:pt x="1054894" y="279559"/>
                    <a:pt x="1053941" y="278606"/>
                    <a:pt x="1053941" y="277654"/>
                  </a:cubicBezTo>
                  <a:cubicBezTo>
                    <a:pt x="1050131" y="266224"/>
                    <a:pt x="1046321" y="254794"/>
                    <a:pt x="1043464" y="245269"/>
                  </a:cubicBezTo>
                  <a:cubicBezTo>
                    <a:pt x="1040606" y="235744"/>
                    <a:pt x="1037749" y="227171"/>
                    <a:pt x="1035844" y="220504"/>
                  </a:cubicBezTo>
                  <a:cubicBezTo>
                    <a:pt x="1033939" y="215741"/>
                    <a:pt x="1032986" y="211931"/>
                    <a:pt x="1032034" y="209074"/>
                  </a:cubicBezTo>
                  <a:cubicBezTo>
                    <a:pt x="1034891" y="196691"/>
                    <a:pt x="1040606" y="186214"/>
                    <a:pt x="1045369" y="175736"/>
                  </a:cubicBezTo>
                  <a:close/>
                  <a:moveTo>
                    <a:pt x="1019651" y="267176"/>
                  </a:moveTo>
                  <a:cubicBezTo>
                    <a:pt x="1020604" y="251936"/>
                    <a:pt x="1022509" y="236696"/>
                    <a:pt x="1023461" y="221456"/>
                  </a:cubicBezTo>
                  <a:cubicBezTo>
                    <a:pt x="1023461" y="220504"/>
                    <a:pt x="1024414" y="219551"/>
                    <a:pt x="1024414" y="218599"/>
                  </a:cubicBezTo>
                  <a:cubicBezTo>
                    <a:pt x="1026319" y="229076"/>
                    <a:pt x="1028224" y="241459"/>
                    <a:pt x="1032034" y="253841"/>
                  </a:cubicBezTo>
                  <a:cubicBezTo>
                    <a:pt x="1033939" y="263366"/>
                    <a:pt x="1036796" y="272891"/>
                    <a:pt x="1038701" y="283369"/>
                  </a:cubicBezTo>
                  <a:cubicBezTo>
                    <a:pt x="1038701" y="283369"/>
                    <a:pt x="1038701" y="284321"/>
                    <a:pt x="1037749" y="284321"/>
                  </a:cubicBezTo>
                  <a:cubicBezTo>
                    <a:pt x="1035844" y="287179"/>
                    <a:pt x="1032986" y="290036"/>
                    <a:pt x="1031081" y="294799"/>
                  </a:cubicBezTo>
                  <a:cubicBezTo>
                    <a:pt x="1029176" y="298609"/>
                    <a:pt x="1027271" y="302419"/>
                    <a:pt x="1025366" y="306229"/>
                  </a:cubicBezTo>
                  <a:cubicBezTo>
                    <a:pt x="1024414" y="297656"/>
                    <a:pt x="1024414" y="290036"/>
                    <a:pt x="1023461" y="284321"/>
                  </a:cubicBezTo>
                  <a:cubicBezTo>
                    <a:pt x="1022509" y="274796"/>
                    <a:pt x="1022509" y="269081"/>
                    <a:pt x="1022509" y="269081"/>
                  </a:cubicBezTo>
                  <a:cubicBezTo>
                    <a:pt x="1022509" y="269081"/>
                    <a:pt x="1021556" y="274796"/>
                    <a:pt x="1019651" y="284321"/>
                  </a:cubicBezTo>
                  <a:cubicBezTo>
                    <a:pt x="1018699" y="291941"/>
                    <a:pt x="1016794" y="302419"/>
                    <a:pt x="1015841" y="314801"/>
                  </a:cubicBezTo>
                  <a:cubicBezTo>
                    <a:pt x="1015841" y="314801"/>
                    <a:pt x="1015841" y="315754"/>
                    <a:pt x="1015841" y="315754"/>
                  </a:cubicBezTo>
                  <a:cubicBezTo>
                    <a:pt x="1015841" y="315754"/>
                    <a:pt x="1015841" y="315754"/>
                    <a:pt x="1015841" y="315754"/>
                  </a:cubicBezTo>
                  <a:cubicBezTo>
                    <a:pt x="1020604" y="276701"/>
                    <a:pt x="1022509" y="251936"/>
                    <a:pt x="1022509" y="251936"/>
                  </a:cubicBezTo>
                  <a:cubicBezTo>
                    <a:pt x="1022509" y="251936"/>
                    <a:pt x="1021556" y="257651"/>
                    <a:pt x="1019651" y="267176"/>
                  </a:cubicBezTo>
                  <a:close/>
                  <a:moveTo>
                    <a:pt x="1011079" y="364331"/>
                  </a:moveTo>
                  <a:cubicBezTo>
                    <a:pt x="1011079" y="361474"/>
                    <a:pt x="1012031" y="358616"/>
                    <a:pt x="1012031" y="355759"/>
                  </a:cubicBezTo>
                  <a:cubicBezTo>
                    <a:pt x="1012984" y="350996"/>
                    <a:pt x="1012984" y="347186"/>
                    <a:pt x="1013936" y="342424"/>
                  </a:cubicBezTo>
                  <a:cubicBezTo>
                    <a:pt x="1013936" y="342424"/>
                    <a:pt x="1013936" y="342424"/>
                    <a:pt x="1013936" y="342424"/>
                  </a:cubicBezTo>
                  <a:cubicBezTo>
                    <a:pt x="1012984" y="349091"/>
                    <a:pt x="1012984" y="356711"/>
                    <a:pt x="1012031" y="364331"/>
                  </a:cubicBezTo>
                  <a:cubicBezTo>
                    <a:pt x="1012031" y="365284"/>
                    <a:pt x="1011079" y="365284"/>
                    <a:pt x="1011079" y="366236"/>
                  </a:cubicBezTo>
                  <a:cubicBezTo>
                    <a:pt x="1011079" y="366236"/>
                    <a:pt x="1011079" y="366236"/>
                    <a:pt x="1011079" y="366236"/>
                  </a:cubicBezTo>
                  <a:cubicBezTo>
                    <a:pt x="1011079" y="366236"/>
                    <a:pt x="1011079" y="365284"/>
                    <a:pt x="1011079" y="364331"/>
                  </a:cubicBezTo>
                  <a:close/>
                  <a:moveTo>
                    <a:pt x="1004411" y="257651"/>
                  </a:moveTo>
                  <a:cubicBezTo>
                    <a:pt x="1003459" y="265271"/>
                    <a:pt x="1002506" y="273844"/>
                    <a:pt x="1001554" y="281464"/>
                  </a:cubicBezTo>
                  <a:cubicBezTo>
                    <a:pt x="999649" y="277654"/>
                    <a:pt x="997744" y="273844"/>
                    <a:pt x="996791" y="271939"/>
                  </a:cubicBezTo>
                  <a:cubicBezTo>
                    <a:pt x="999649" y="268129"/>
                    <a:pt x="1001554" y="262414"/>
                    <a:pt x="1004411" y="257651"/>
                  </a:cubicBezTo>
                  <a:close/>
                  <a:moveTo>
                    <a:pt x="991076" y="283369"/>
                  </a:moveTo>
                  <a:cubicBezTo>
                    <a:pt x="992981" y="280511"/>
                    <a:pt x="994886" y="276701"/>
                    <a:pt x="995839" y="273844"/>
                  </a:cubicBezTo>
                  <a:cubicBezTo>
                    <a:pt x="996791" y="277654"/>
                    <a:pt x="997744" y="283369"/>
                    <a:pt x="999649" y="291941"/>
                  </a:cubicBezTo>
                  <a:cubicBezTo>
                    <a:pt x="998696" y="303371"/>
                    <a:pt x="996791" y="314801"/>
                    <a:pt x="995839" y="326231"/>
                  </a:cubicBezTo>
                  <a:cubicBezTo>
                    <a:pt x="994886" y="328136"/>
                    <a:pt x="994886" y="329089"/>
                    <a:pt x="993934" y="330994"/>
                  </a:cubicBezTo>
                  <a:cubicBezTo>
                    <a:pt x="992981" y="324326"/>
                    <a:pt x="992981" y="320516"/>
                    <a:pt x="992981" y="320516"/>
                  </a:cubicBezTo>
                  <a:cubicBezTo>
                    <a:pt x="992981" y="320516"/>
                    <a:pt x="992029" y="327184"/>
                    <a:pt x="991076" y="338614"/>
                  </a:cubicBezTo>
                  <a:cubicBezTo>
                    <a:pt x="991076" y="339566"/>
                    <a:pt x="990124" y="340519"/>
                    <a:pt x="990124" y="341471"/>
                  </a:cubicBezTo>
                  <a:cubicBezTo>
                    <a:pt x="987266" y="349091"/>
                    <a:pt x="984409" y="356711"/>
                    <a:pt x="981551" y="365284"/>
                  </a:cubicBezTo>
                  <a:cubicBezTo>
                    <a:pt x="981551" y="364331"/>
                    <a:pt x="981551" y="363379"/>
                    <a:pt x="980599" y="363379"/>
                  </a:cubicBezTo>
                  <a:cubicBezTo>
                    <a:pt x="979646" y="351949"/>
                    <a:pt x="978694" y="341471"/>
                    <a:pt x="977741" y="331946"/>
                  </a:cubicBezTo>
                  <a:cubicBezTo>
                    <a:pt x="976789" y="325279"/>
                    <a:pt x="976789" y="318611"/>
                    <a:pt x="975836" y="311944"/>
                  </a:cubicBezTo>
                  <a:cubicBezTo>
                    <a:pt x="980599" y="301466"/>
                    <a:pt x="986314" y="291941"/>
                    <a:pt x="991076" y="283369"/>
                  </a:cubicBezTo>
                  <a:close/>
                  <a:moveTo>
                    <a:pt x="960596" y="298609"/>
                  </a:moveTo>
                  <a:cubicBezTo>
                    <a:pt x="963454" y="291941"/>
                    <a:pt x="965359" y="286226"/>
                    <a:pt x="968216" y="280511"/>
                  </a:cubicBezTo>
                  <a:cubicBezTo>
                    <a:pt x="968216" y="284321"/>
                    <a:pt x="967264" y="289084"/>
                    <a:pt x="967264" y="294799"/>
                  </a:cubicBezTo>
                  <a:cubicBezTo>
                    <a:pt x="965359" y="297656"/>
                    <a:pt x="963454" y="301466"/>
                    <a:pt x="961549" y="304324"/>
                  </a:cubicBezTo>
                  <a:cubicBezTo>
                    <a:pt x="961549" y="304324"/>
                    <a:pt x="961549" y="304324"/>
                    <a:pt x="961549" y="303371"/>
                  </a:cubicBezTo>
                  <a:cubicBezTo>
                    <a:pt x="961549" y="302419"/>
                    <a:pt x="960596" y="302419"/>
                    <a:pt x="960596" y="301466"/>
                  </a:cubicBezTo>
                  <a:cubicBezTo>
                    <a:pt x="960596" y="299561"/>
                    <a:pt x="960596" y="299561"/>
                    <a:pt x="960596" y="298609"/>
                  </a:cubicBezTo>
                  <a:close/>
                  <a:moveTo>
                    <a:pt x="939641" y="258604"/>
                  </a:moveTo>
                  <a:cubicBezTo>
                    <a:pt x="939641" y="258604"/>
                    <a:pt x="939641" y="258604"/>
                    <a:pt x="939641" y="258604"/>
                  </a:cubicBezTo>
                  <a:cubicBezTo>
                    <a:pt x="941546" y="253841"/>
                    <a:pt x="942499" y="250031"/>
                    <a:pt x="943451" y="246221"/>
                  </a:cubicBezTo>
                  <a:cubicBezTo>
                    <a:pt x="943451" y="248126"/>
                    <a:pt x="943451" y="250031"/>
                    <a:pt x="943451" y="251936"/>
                  </a:cubicBezTo>
                  <a:cubicBezTo>
                    <a:pt x="942499" y="253841"/>
                    <a:pt x="941546" y="256699"/>
                    <a:pt x="939641" y="258604"/>
                  </a:cubicBezTo>
                  <a:lnTo>
                    <a:pt x="939641" y="258604"/>
                  </a:lnTo>
                  <a:close/>
                  <a:moveTo>
                    <a:pt x="944404" y="280511"/>
                  </a:moveTo>
                  <a:lnTo>
                    <a:pt x="943451" y="273844"/>
                  </a:lnTo>
                  <a:cubicBezTo>
                    <a:pt x="943451" y="272891"/>
                    <a:pt x="944404" y="271939"/>
                    <a:pt x="944404" y="270986"/>
                  </a:cubicBezTo>
                  <a:cubicBezTo>
                    <a:pt x="944404" y="270986"/>
                    <a:pt x="944404" y="271939"/>
                    <a:pt x="944404" y="271939"/>
                  </a:cubicBezTo>
                  <a:cubicBezTo>
                    <a:pt x="944404" y="272891"/>
                    <a:pt x="944404" y="274796"/>
                    <a:pt x="944404" y="275749"/>
                  </a:cubicBezTo>
                  <a:cubicBezTo>
                    <a:pt x="945356" y="277654"/>
                    <a:pt x="945356" y="279559"/>
                    <a:pt x="944404" y="280511"/>
                  </a:cubicBezTo>
                  <a:close/>
                  <a:moveTo>
                    <a:pt x="944404" y="270986"/>
                  </a:moveTo>
                  <a:cubicBezTo>
                    <a:pt x="944404" y="270986"/>
                    <a:pt x="944404" y="270986"/>
                    <a:pt x="944404" y="270986"/>
                  </a:cubicBezTo>
                  <a:cubicBezTo>
                    <a:pt x="945356" y="270986"/>
                    <a:pt x="945356" y="270986"/>
                    <a:pt x="944404" y="270986"/>
                  </a:cubicBezTo>
                  <a:cubicBezTo>
                    <a:pt x="945356" y="270986"/>
                    <a:pt x="944404" y="270986"/>
                    <a:pt x="944404" y="270986"/>
                  </a:cubicBezTo>
                  <a:close/>
                  <a:moveTo>
                    <a:pt x="933926" y="227171"/>
                  </a:moveTo>
                  <a:cubicBezTo>
                    <a:pt x="946309" y="185261"/>
                    <a:pt x="954881" y="153829"/>
                    <a:pt x="958691" y="138589"/>
                  </a:cubicBezTo>
                  <a:cubicBezTo>
                    <a:pt x="958691" y="141446"/>
                    <a:pt x="958691" y="143351"/>
                    <a:pt x="958691" y="146209"/>
                  </a:cubicBezTo>
                  <a:cubicBezTo>
                    <a:pt x="957739" y="159544"/>
                    <a:pt x="956786" y="179546"/>
                    <a:pt x="953929" y="203359"/>
                  </a:cubicBezTo>
                  <a:cubicBezTo>
                    <a:pt x="952976" y="215741"/>
                    <a:pt x="951071" y="228124"/>
                    <a:pt x="950119" y="242411"/>
                  </a:cubicBezTo>
                  <a:cubicBezTo>
                    <a:pt x="949166" y="243364"/>
                    <a:pt x="948214" y="245269"/>
                    <a:pt x="948214" y="246221"/>
                  </a:cubicBezTo>
                  <a:cubicBezTo>
                    <a:pt x="947261" y="244316"/>
                    <a:pt x="947261" y="241459"/>
                    <a:pt x="947261" y="240506"/>
                  </a:cubicBezTo>
                  <a:cubicBezTo>
                    <a:pt x="948214" y="235744"/>
                    <a:pt x="949166" y="233839"/>
                    <a:pt x="949166" y="233839"/>
                  </a:cubicBezTo>
                  <a:cubicBezTo>
                    <a:pt x="949166" y="233839"/>
                    <a:pt x="948214" y="235744"/>
                    <a:pt x="946309" y="238601"/>
                  </a:cubicBezTo>
                  <a:cubicBezTo>
                    <a:pt x="945356" y="232886"/>
                    <a:pt x="944404" y="230029"/>
                    <a:pt x="944404" y="230029"/>
                  </a:cubicBezTo>
                  <a:cubicBezTo>
                    <a:pt x="944404" y="230029"/>
                    <a:pt x="944404" y="233839"/>
                    <a:pt x="944404" y="241459"/>
                  </a:cubicBezTo>
                  <a:cubicBezTo>
                    <a:pt x="943451" y="244316"/>
                    <a:pt x="941546" y="248126"/>
                    <a:pt x="939641" y="251936"/>
                  </a:cubicBezTo>
                  <a:lnTo>
                    <a:pt x="938689" y="248126"/>
                  </a:lnTo>
                  <a:lnTo>
                    <a:pt x="936784" y="241459"/>
                  </a:lnTo>
                  <a:cubicBezTo>
                    <a:pt x="941546" y="226219"/>
                    <a:pt x="943451" y="217646"/>
                    <a:pt x="943451" y="217646"/>
                  </a:cubicBezTo>
                  <a:cubicBezTo>
                    <a:pt x="943451" y="217646"/>
                    <a:pt x="940594" y="224314"/>
                    <a:pt x="934879" y="235744"/>
                  </a:cubicBezTo>
                  <a:lnTo>
                    <a:pt x="932974" y="230029"/>
                  </a:lnTo>
                  <a:cubicBezTo>
                    <a:pt x="932974" y="230029"/>
                    <a:pt x="932974" y="228124"/>
                    <a:pt x="933926" y="227171"/>
                  </a:cubicBezTo>
                  <a:close/>
                  <a:moveTo>
                    <a:pt x="921544" y="452914"/>
                  </a:moveTo>
                  <a:cubicBezTo>
                    <a:pt x="921544" y="452914"/>
                    <a:pt x="920591" y="451961"/>
                    <a:pt x="920591" y="451961"/>
                  </a:cubicBezTo>
                  <a:cubicBezTo>
                    <a:pt x="920591" y="447199"/>
                    <a:pt x="920591" y="443389"/>
                    <a:pt x="919639" y="438626"/>
                  </a:cubicBezTo>
                  <a:cubicBezTo>
                    <a:pt x="920591" y="443389"/>
                    <a:pt x="921544" y="448151"/>
                    <a:pt x="921544" y="452914"/>
                  </a:cubicBezTo>
                  <a:close/>
                  <a:moveTo>
                    <a:pt x="912019" y="210979"/>
                  </a:moveTo>
                  <a:lnTo>
                    <a:pt x="915829" y="227171"/>
                  </a:lnTo>
                  <a:cubicBezTo>
                    <a:pt x="915829" y="228124"/>
                    <a:pt x="915829" y="229076"/>
                    <a:pt x="914876" y="230029"/>
                  </a:cubicBezTo>
                  <a:cubicBezTo>
                    <a:pt x="913924" y="231934"/>
                    <a:pt x="913924" y="234791"/>
                    <a:pt x="912971" y="236696"/>
                  </a:cubicBezTo>
                  <a:cubicBezTo>
                    <a:pt x="912971" y="235744"/>
                    <a:pt x="912019" y="233839"/>
                    <a:pt x="912019" y="232886"/>
                  </a:cubicBezTo>
                  <a:cubicBezTo>
                    <a:pt x="912019" y="231934"/>
                    <a:pt x="912019" y="230029"/>
                    <a:pt x="912019" y="228124"/>
                  </a:cubicBezTo>
                  <a:cubicBezTo>
                    <a:pt x="912019" y="222409"/>
                    <a:pt x="911066" y="216694"/>
                    <a:pt x="911066" y="210979"/>
                  </a:cubicBezTo>
                  <a:cubicBezTo>
                    <a:pt x="911066" y="209074"/>
                    <a:pt x="911066" y="206216"/>
                    <a:pt x="911066" y="204311"/>
                  </a:cubicBezTo>
                  <a:lnTo>
                    <a:pt x="912019" y="210979"/>
                  </a:lnTo>
                  <a:close/>
                  <a:moveTo>
                    <a:pt x="833914" y="333851"/>
                  </a:moveTo>
                  <a:cubicBezTo>
                    <a:pt x="833914" y="332899"/>
                    <a:pt x="833914" y="332899"/>
                    <a:pt x="834866" y="331946"/>
                  </a:cubicBezTo>
                  <a:cubicBezTo>
                    <a:pt x="834866" y="333851"/>
                    <a:pt x="834866" y="335756"/>
                    <a:pt x="834866" y="337661"/>
                  </a:cubicBezTo>
                  <a:cubicBezTo>
                    <a:pt x="834866" y="336709"/>
                    <a:pt x="833914" y="334804"/>
                    <a:pt x="833914" y="333851"/>
                  </a:cubicBezTo>
                  <a:close/>
                  <a:moveTo>
                    <a:pt x="847249" y="304324"/>
                  </a:moveTo>
                  <a:cubicBezTo>
                    <a:pt x="847249" y="303371"/>
                    <a:pt x="847249" y="302419"/>
                    <a:pt x="846296" y="301466"/>
                  </a:cubicBezTo>
                  <a:cubicBezTo>
                    <a:pt x="846296" y="300514"/>
                    <a:pt x="846296" y="300514"/>
                    <a:pt x="846296" y="299561"/>
                  </a:cubicBezTo>
                  <a:cubicBezTo>
                    <a:pt x="848201" y="294799"/>
                    <a:pt x="849154" y="290989"/>
                    <a:pt x="851059" y="286226"/>
                  </a:cubicBezTo>
                  <a:cubicBezTo>
                    <a:pt x="850106" y="292894"/>
                    <a:pt x="848201" y="298609"/>
                    <a:pt x="847249" y="304324"/>
                  </a:cubicBezTo>
                  <a:close/>
                  <a:moveTo>
                    <a:pt x="880586" y="300514"/>
                  </a:moveTo>
                  <a:cubicBezTo>
                    <a:pt x="878681" y="306229"/>
                    <a:pt x="877729" y="312896"/>
                    <a:pt x="876776" y="319564"/>
                  </a:cubicBezTo>
                  <a:cubicBezTo>
                    <a:pt x="874871" y="326231"/>
                    <a:pt x="873919" y="334804"/>
                    <a:pt x="872966" y="343376"/>
                  </a:cubicBezTo>
                  <a:cubicBezTo>
                    <a:pt x="872014" y="346234"/>
                    <a:pt x="870109" y="348139"/>
                    <a:pt x="869156" y="350996"/>
                  </a:cubicBezTo>
                  <a:cubicBezTo>
                    <a:pt x="869156" y="350996"/>
                    <a:pt x="868204" y="350044"/>
                    <a:pt x="868204" y="349091"/>
                  </a:cubicBezTo>
                  <a:cubicBezTo>
                    <a:pt x="868204" y="349091"/>
                    <a:pt x="868204" y="348139"/>
                    <a:pt x="867251" y="348139"/>
                  </a:cubicBezTo>
                  <a:cubicBezTo>
                    <a:pt x="867251" y="344329"/>
                    <a:pt x="867251" y="339566"/>
                    <a:pt x="867251" y="335756"/>
                  </a:cubicBezTo>
                  <a:cubicBezTo>
                    <a:pt x="867251" y="323374"/>
                    <a:pt x="867251" y="311944"/>
                    <a:pt x="866299" y="301466"/>
                  </a:cubicBezTo>
                  <a:cubicBezTo>
                    <a:pt x="866299" y="290989"/>
                    <a:pt x="864394" y="281464"/>
                    <a:pt x="863441" y="272891"/>
                  </a:cubicBezTo>
                  <a:cubicBezTo>
                    <a:pt x="862489" y="267176"/>
                    <a:pt x="862489" y="262414"/>
                    <a:pt x="861536" y="257651"/>
                  </a:cubicBezTo>
                  <a:cubicBezTo>
                    <a:pt x="861536" y="256699"/>
                    <a:pt x="861536" y="256699"/>
                    <a:pt x="862489" y="255746"/>
                  </a:cubicBezTo>
                  <a:cubicBezTo>
                    <a:pt x="862489" y="255746"/>
                    <a:pt x="862489" y="255746"/>
                    <a:pt x="862489" y="255746"/>
                  </a:cubicBezTo>
                  <a:cubicBezTo>
                    <a:pt x="867251" y="265271"/>
                    <a:pt x="871061" y="274796"/>
                    <a:pt x="876776" y="286226"/>
                  </a:cubicBezTo>
                  <a:cubicBezTo>
                    <a:pt x="878681" y="290036"/>
                    <a:pt x="880586" y="293846"/>
                    <a:pt x="881539" y="296704"/>
                  </a:cubicBezTo>
                  <a:cubicBezTo>
                    <a:pt x="881539" y="298609"/>
                    <a:pt x="881539" y="299561"/>
                    <a:pt x="880586" y="300514"/>
                  </a:cubicBezTo>
                  <a:close/>
                  <a:moveTo>
                    <a:pt x="885349" y="318611"/>
                  </a:moveTo>
                  <a:cubicBezTo>
                    <a:pt x="885349" y="318611"/>
                    <a:pt x="885349" y="319564"/>
                    <a:pt x="884396" y="319564"/>
                  </a:cubicBezTo>
                  <a:cubicBezTo>
                    <a:pt x="884396" y="319564"/>
                    <a:pt x="884396" y="320516"/>
                    <a:pt x="883444" y="320516"/>
                  </a:cubicBezTo>
                  <a:cubicBezTo>
                    <a:pt x="883444" y="313849"/>
                    <a:pt x="883444" y="308134"/>
                    <a:pt x="884396" y="303371"/>
                  </a:cubicBezTo>
                  <a:cubicBezTo>
                    <a:pt x="885349" y="305276"/>
                    <a:pt x="886301" y="308134"/>
                    <a:pt x="887254" y="310039"/>
                  </a:cubicBezTo>
                  <a:cubicBezTo>
                    <a:pt x="887254" y="312896"/>
                    <a:pt x="886301" y="315754"/>
                    <a:pt x="885349" y="318611"/>
                  </a:cubicBezTo>
                  <a:close/>
                  <a:moveTo>
                    <a:pt x="900589" y="246221"/>
                  </a:moveTo>
                  <a:cubicBezTo>
                    <a:pt x="900589" y="247174"/>
                    <a:pt x="899636" y="247174"/>
                    <a:pt x="900589" y="246221"/>
                  </a:cubicBezTo>
                  <a:cubicBezTo>
                    <a:pt x="899636" y="239554"/>
                    <a:pt x="898684" y="234791"/>
                    <a:pt x="898684" y="234791"/>
                  </a:cubicBezTo>
                  <a:cubicBezTo>
                    <a:pt x="898684" y="234791"/>
                    <a:pt x="898684" y="241459"/>
                    <a:pt x="897731" y="252889"/>
                  </a:cubicBezTo>
                  <a:cubicBezTo>
                    <a:pt x="897731" y="252889"/>
                    <a:pt x="897731" y="252889"/>
                    <a:pt x="897731" y="253841"/>
                  </a:cubicBezTo>
                  <a:cubicBezTo>
                    <a:pt x="895826" y="251936"/>
                    <a:pt x="894874" y="250031"/>
                    <a:pt x="894874" y="250031"/>
                  </a:cubicBezTo>
                  <a:cubicBezTo>
                    <a:pt x="894874" y="250031"/>
                    <a:pt x="895826" y="251936"/>
                    <a:pt x="897731" y="254794"/>
                  </a:cubicBezTo>
                  <a:cubicBezTo>
                    <a:pt x="897731" y="255746"/>
                    <a:pt x="897731" y="256699"/>
                    <a:pt x="897731" y="257651"/>
                  </a:cubicBezTo>
                  <a:cubicBezTo>
                    <a:pt x="897731" y="259556"/>
                    <a:pt x="897731" y="262414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5271"/>
                    <a:pt x="896779" y="265271"/>
                  </a:cubicBezTo>
                  <a:cubicBezTo>
                    <a:pt x="896779" y="267176"/>
                    <a:pt x="896779" y="269081"/>
                    <a:pt x="896779" y="270986"/>
                  </a:cubicBezTo>
                  <a:cubicBezTo>
                    <a:pt x="896779" y="271939"/>
                    <a:pt x="896779" y="271939"/>
                    <a:pt x="896779" y="272891"/>
                  </a:cubicBezTo>
                  <a:cubicBezTo>
                    <a:pt x="896779" y="276701"/>
                    <a:pt x="895826" y="280511"/>
                    <a:pt x="895826" y="285274"/>
                  </a:cubicBezTo>
                  <a:cubicBezTo>
                    <a:pt x="895826" y="286226"/>
                    <a:pt x="895826" y="286226"/>
                    <a:pt x="895826" y="287179"/>
                  </a:cubicBezTo>
                  <a:cubicBezTo>
                    <a:pt x="893921" y="284321"/>
                    <a:pt x="892969" y="281464"/>
                    <a:pt x="891064" y="279559"/>
                  </a:cubicBezTo>
                  <a:cubicBezTo>
                    <a:pt x="885349" y="269081"/>
                    <a:pt x="879634" y="259556"/>
                    <a:pt x="873919" y="250984"/>
                  </a:cubicBezTo>
                  <a:cubicBezTo>
                    <a:pt x="872014" y="248126"/>
                    <a:pt x="871061" y="245269"/>
                    <a:pt x="869156" y="243364"/>
                  </a:cubicBezTo>
                  <a:cubicBezTo>
                    <a:pt x="869156" y="243364"/>
                    <a:pt x="869156" y="243364"/>
                    <a:pt x="869156" y="242411"/>
                  </a:cubicBezTo>
                  <a:cubicBezTo>
                    <a:pt x="872966" y="232886"/>
                    <a:pt x="875824" y="223361"/>
                    <a:pt x="878681" y="215741"/>
                  </a:cubicBezTo>
                  <a:cubicBezTo>
                    <a:pt x="881539" y="210979"/>
                    <a:pt x="884396" y="205264"/>
                    <a:pt x="887254" y="200501"/>
                  </a:cubicBezTo>
                  <a:lnTo>
                    <a:pt x="895826" y="223361"/>
                  </a:lnTo>
                  <a:lnTo>
                    <a:pt x="901541" y="240506"/>
                  </a:lnTo>
                  <a:cubicBezTo>
                    <a:pt x="900589" y="242411"/>
                    <a:pt x="900589" y="244316"/>
                    <a:pt x="900589" y="246221"/>
                  </a:cubicBezTo>
                  <a:close/>
                  <a:moveTo>
                    <a:pt x="891064" y="190976"/>
                  </a:moveTo>
                  <a:cubicBezTo>
                    <a:pt x="892016" y="190024"/>
                    <a:pt x="892969" y="188119"/>
                    <a:pt x="892969" y="187166"/>
                  </a:cubicBezTo>
                  <a:cubicBezTo>
                    <a:pt x="892969" y="189071"/>
                    <a:pt x="894874" y="194786"/>
                    <a:pt x="896779" y="202406"/>
                  </a:cubicBezTo>
                  <a:cubicBezTo>
                    <a:pt x="895826" y="199549"/>
                    <a:pt x="893921" y="195739"/>
                    <a:pt x="891064" y="190976"/>
                  </a:cubicBezTo>
                  <a:close/>
                  <a:moveTo>
                    <a:pt x="904399" y="181451"/>
                  </a:moveTo>
                  <a:cubicBezTo>
                    <a:pt x="904399" y="182404"/>
                    <a:pt x="904399" y="182404"/>
                    <a:pt x="904399" y="183356"/>
                  </a:cubicBezTo>
                  <a:cubicBezTo>
                    <a:pt x="904399" y="190976"/>
                    <a:pt x="903446" y="200501"/>
                    <a:pt x="903446" y="210979"/>
                  </a:cubicBezTo>
                  <a:cubicBezTo>
                    <a:pt x="903446" y="210979"/>
                    <a:pt x="903446" y="210026"/>
                    <a:pt x="903446" y="210026"/>
                  </a:cubicBezTo>
                  <a:cubicBezTo>
                    <a:pt x="898684" y="197644"/>
                    <a:pt x="894874" y="190024"/>
                    <a:pt x="894874" y="188119"/>
                  </a:cubicBezTo>
                  <a:cubicBezTo>
                    <a:pt x="897731" y="183356"/>
                    <a:pt x="900589" y="178594"/>
                    <a:pt x="903446" y="173831"/>
                  </a:cubicBezTo>
                  <a:lnTo>
                    <a:pt x="904399" y="181451"/>
                  </a:lnTo>
                  <a:close/>
                  <a:moveTo>
                    <a:pt x="888206" y="137636"/>
                  </a:moveTo>
                  <a:cubicBezTo>
                    <a:pt x="889159" y="135731"/>
                    <a:pt x="890111" y="134779"/>
                    <a:pt x="890111" y="132874"/>
                  </a:cubicBezTo>
                  <a:lnTo>
                    <a:pt x="898684" y="161449"/>
                  </a:lnTo>
                  <a:cubicBezTo>
                    <a:pt x="896779" y="163354"/>
                    <a:pt x="894874" y="166211"/>
                    <a:pt x="893921" y="168116"/>
                  </a:cubicBezTo>
                  <a:cubicBezTo>
                    <a:pt x="891064" y="171926"/>
                    <a:pt x="888206" y="175736"/>
                    <a:pt x="885349" y="180499"/>
                  </a:cubicBezTo>
                  <a:cubicBezTo>
                    <a:pt x="881539" y="174784"/>
                    <a:pt x="878681" y="169069"/>
                    <a:pt x="874871" y="163354"/>
                  </a:cubicBezTo>
                  <a:cubicBezTo>
                    <a:pt x="879634" y="154781"/>
                    <a:pt x="883444" y="146209"/>
                    <a:pt x="888206" y="137636"/>
                  </a:cubicBezTo>
                  <a:close/>
                  <a:moveTo>
                    <a:pt x="872966" y="169069"/>
                  </a:moveTo>
                  <a:lnTo>
                    <a:pt x="881539" y="188119"/>
                  </a:lnTo>
                  <a:cubicBezTo>
                    <a:pt x="880586" y="189071"/>
                    <a:pt x="879634" y="190976"/>
                    <a:pt x="878681" y="191929"/>
                  </a:cubicBezTo>
                  <a:cubicBezTo>
                    <a:pt x="871061" y="202406"/>
                    <a:pt x="864394" y="213836"/>
                    <a:pt x="856774" y="226219"/>
                  </a:cubicBezTo>
                  <a:cubicBezTo>
                    <a:pt x="854869" y="223361"/>
                    <a:pt x="852964" y="220504"/>
                    <a:pt x="851059" y="217646"/>
                  </a:cubicBezTo>
                  <a:cubicBezTo>
                    <a:pt x="858679" y="199549"/>
                    <a:pt x="865346" y="183356"/>
                    <a:pt x="872966" y="169069"/>
                  </a:cubicBezTo>
                  <a:close/>
                  <a:moveTo>
                    <a:pt x="847249" y="225266"/>
                  </a:moveTo>
                  <a:cubicBezTo>
                    <a:pt x="847249" y="224314"/>
                    <a:pt x="848201" y="223361"/>
                    <a:pt x="848201" y="223361"/>
                  </a:cubicBezTo>
                  <a:cubicBezTo>
                    <a:pt x="849154" y="226219"/>
                    <a:pt x="851059" y="229076"/>
                    <a:pt x="852011" y="232886"/>
                  </a:cubicBezTo>
                  <a:cubicBezTo>
                    <a:pt x="850106" y="236696"/>
                    <a:pt x="848201" y="239554"/>
                    <a:pt x="845344" y="243364"/>
                  </a:cubicBezTo>
                  <a:cubicBezTo>
                    <a:pt x="842486" y="248126"/>
                    <a:pt x="839629" y="252889"/>
                    <a:pt x="837724" y="256699"/>
                  </a:cubicBezTo>
                  <a:cubicBezTo>
                    <a:pt x="837724" y="254794"/>
                    <a:pt x="836771" y="252889"/>
                    <a:pt x="836771" y="250984"/>
                  </a:cubicBezTo>
                  <a:cubicBezTo>
                    <a:pt x="839629" y="242411"/>
                    <a:pt x="843439" y="233839"/>
                    <a:pt x="847249" y="225266"/>
                  </a:cubicBezTo>
                  <a:close/>
                  <a:moveTo>
                    <a:pt x="835819" y="195739"/>
                  </a:moveTo>
                  <a:cubicBezTo>
                    <a:pt x="835819" y="194786"/>
                    <a:pt x="835819" y="194786"/>
                    <a:pt x="835819" y="195739"/>
                  </a:cubicBezTo>
                  <a:cubicBezTo>
                    <a:pt x="836771" y="196691"/>
                    <a:pt x="838676" y="200501"/>
                    <a:pt x="840581" y="206216"/>
                  </a:cubicBezTo>
                  <a:cubicBezTo>
                    <a:pt x="838676" y="210979"/>
                    <a:pt x="835819" y="214789"/>
                    <a:pt x="833914" y="219551"/>
                  </a:cubicBezTo>
                  <a:cubicBezTo>
                    <a:pt x="833914" y="220504"/>
                    <a:pt x="832961" y="220504"/>
                    <a:pt x="832961" y="221456"/>
                  </a:cubicBezTo>
                  <a:cubicBezTo>
                    <a:pt x="833914" y="211931"/>
                    <a:pt x="834866" y="203359"/>
                    <a:pt x="835819" y="195739"/>
                  </a:cubicBezTo>
                  <a:close/>
                  <a:moveTo>
                    <a:pt x="826294" y="274796"/>
                  </a:moveTo>
                  <a:cubicBezTo>
                    <a:pt x="827246" y="273844"/>
                    <a:pt x="827246" y="271939"/>
                    <a:pt x="828199" y="270986"/>
                  </a:cubicBezTo>
                  <a:cubicBezTo>
                    <a:pt x="828199" y="271939"/>
                    <a:pt x="828199" y="272891"/>
                    <a:pt x="828199" y="272891"/>
                  </a:cubicBezTo>
                  <a:cubicBezTo>
                    <a:pt x="827246" y="273844"/>
                    <a:pt x="826294" y="275749"/>
                    <a:pt x="826294" y="276701"/>
                  </a:cubicBezTo>
                  <a:cubicBezTo>
                    <a:pt x="826294" y="275749"/>
                    <a:pt x="826294" y="274796"/>
                    <a:pt x="826294" y="274796"/>
                  </a:cubicBezTo>
                  <a:close/>
                  <a:moveTo>
                    <a:pt x="812006" y="448151"/>
                  </a:move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lose/>
                  <a:moveTo>
                    <a:pt x="785336" y="330041"/>
                  </a:moveTo>
                  <a:cubicBezTo>
                    <a:pt x="784384" y="329089"/>
                    <a:pt x="783431" y="327184"/>
                    <a:pt x="782479" y="325279"/>
                  </a:cubicBezTo>
                  <a:cubicBezTo>
                    <a:pt x="782479" y="321469"/>
                    <a:pt x="782479" y="318611"/>
                    <a:pt x="782479" y="315754"/>
                  </a:cubicBezTo>
                  <a:cubicBezTo>
                    <a:pt x="783431" y="319564"/>
                    <a:pt x="785336" y="322421"/>
                    <a:pt x="786289" y="326231"/>
                  </a:cubicBezTo>
                  <a:cubicBezTo>
                    <a:pt x="786289" y="328136"/>
                    <a:pt x="785336" y="329089"/>
                    <a:pt x="785336" y="330041"/>
                  </a:cubicBezTo>
                  <a:close/>
                  <a:moveTo>
                    <a:pt x="797719" y="271939"/>
                  </a:moveTo>
                  <a:cubicBezTo>
                    <a:pt x="799624" y="276701"/>
                    <a:pt x="801529" y="281464"/>
                    <a:pt x="803434" y="286226"/>
                  </a:cubicBezTo>
                  <a:cubicBezTo>
                    <a:pt x="803434" y="287179"/>
                    <a:pt x="802481" y="288131"/>
                    <a:pt x="802481" y="288131"/>
                  </a:cubicBezTo>
                  <a:cubicBezTo>
                    <a:pt x="799624" y="295751"/>
                    <a:pt x="796766" y="302419"/>
                    <a:pt x="792956" y="310039"/>
                  </a:cubicBezTo>
                  <a:cubicBezTo>
                    <a:pt x="792956" y="310039"/>
                    <a:pt x="792956" y="310039"/>
                    <a:pt x="792956" y="309086"/>
                  </a:cubicBezTo>
                  <a:cubicBezTo>
                    <a:pt x="791051" y="305276"/>
                    <a:pt x="789146" y="300514"/>
                    <a:pt x="787241" y="296704"/>
                  </a:cubicBezTo>
                  <a:cubicBezTo>
                    <a:pt x="790099" y="285274"/>
                    <a:pt x="792956" y="274796"/>
                    <a:pt x="795814" y="266224"/>
                  </a:cubicBezTo>
                  <a:cubicBezTo>
                    <a:pt x="796766" y="269081"/>
                    <a:pt x="796766" y="270034"/>
                    <a:pt x="797719" y="271939"/>
                  </a:cubicBezTo>
                  <a:close/>
                  <a:moveTo>
                    <a:pt x="790099" y="253841"/>
                  </a:moveTo>
                  <a:cubicBezTo>
                    <a:pt x="791051" y="255746"/>
                    <a:pt x="792004" y="258604"/>
                    <a:pt x="793909" y="261461"/>
                  </a:cubicBezTo>
                  <a:cubicBezTo>
                    <a:pt x="793909" y="261461"/>
                    <a:pt x="793909" y="261461"/>
                    <a:pt x="793909" y="262414"/>
                  </a:cubicBezTo>
                  <a:cubicBezTo>
                    <a:pt x="791051" y="269081"/>
                    <a:pt x="788194" y="276701"/>
                    <a:pt x="784384" y="286226"/>
                  </a:cubicBezTo>
                  <a:cubicBezTo>
                    <a:pt x="784384" y="282416"/>
                    <a:pt x="784384" y="277654"/>
                    <a:pt x="785336" y="273844"/>
                  </a:cubicBezTo>
                  <a:cubicBezTo>
                    <a:pt x="786289" y="267176"/>
                    <a:pt x="788194" y="260509"/>
                    <a:pt x="790099" y="253841"/>
                  </a:cubicBezTo>
                  <a:close/>
                  <a:moveTo>
                    <a:pt x="773906" y="236696"/>
                  </a:moveTo>
                  <a:cubicBezTo>
                    <a:pt x="774859" y="229076"/>
                    <a:pt x="775811" y="221456"/>
                    <a:pt x="776764" y="213836"/>
                  </a:cubicBezTo>
                  <a:cubicBezTo>
                    <a:pt x="778669" y="218599"/>
                    <a:pt x="781526" y="223361"/>
                    <a:pt x="783431" y="229076"/>
                  </a:cubicBezTo>
                  <a:cubicBezTo>
                    <a:pt x="782479" y="230981"/>
                    <a:pt x="781526" y="233839"/>
                    <a:pt x="780574" y="235744"/>
                  </a:cubicBezTo>
                  <a:cubicBezTo>
                    <a:pt x="778669" y="233839"/>
                    <a:pt x="777716" y="231934"/>
                    <a:pt x="777716" y="231934"/>
                  </a:cubicBezTo>
                  <a:cubicBezTo>
                    <a:pt x="777716" y="231934"/>
                    <a:pt x="778669" y="233839"/>
                    <a:pt x="780574" y="236696"/>
                  </a:cubicBezTo>
                  <a:cubicBezTo>
                    <a:pt x="778669" y="242411"/>
                    <a:pt x="775811" y="249079"/>
                    <a:pt x="773906" y="255746"/>
                  </a:cubicBezTo>
                  <a:cubicBezTo>
                    <a:pt x="773906" y="249079"/>
                    <a:pt x="773906" y="242411"/>
                    <a:pt x="773906" y="236696"/>
                  </a:cubicBezTo>
                  <a:close/>
                  <a:moveTo>
                    <a:pt x="724376" y="219551"/>
                  </a:moveTo>
                  <a:cubicBezTo>
                    <a:pt x="725329" y="212884"/>
                    <a:pt x="726281" y="207169"/>
                    <a:pt x="726281" y="203359"/>
                  </a:cubicBezTo>
                  <a:cubicBezTo>
                    <a:pt x="726281" y="210026"/>
                    <a:pt x="726281" y="218599"/>
                    <a:pt x="726281" y="229076"/>
                  </a:cubicBezTo>
                  <a:cubicBezTo>
                    <a:pt x="725329" y="226219"/>
                    <a:pt x="724376" y="224314"/>
                    <a:pt x="723424" y="223361"/>
                  </a:cubicBezTo>
                  <a:cubicBezTo>
                    <a:pt x="723424" y="222409"/>
                    <a:pt x="723424" y="220504"/>
                    <a:pt x="724376" y="219551"/>
                  </a:cubicBezTo>
                  <a:close/>
                  <a:moveTo>
                    <a:pt x="723424" y="224314"/>
                  </a:moveTo>
                  <a:cubicBezTo>
                    <a:pt x="723424" y="226219"/>
                    <a:pt x="724376" y="230029"/>
                    <a:pt x="724376" y="235744"/>
                  </a:cubicBezTo>
                  <a:cubicBezTo>
                    <a:pt x="725329" y="239554"/>
                    <a:pt x="725329" y="245269"/>
                    <a:pt x="726281" y="250984"/>
                  </a:cubicBezTo>
                  <a:cubicBezTo>
                    <a:pt x="726281" y="250984"/>
                    <a:pt x="726281" y="250984"/>
                    <a:pt x="726281" y="251936"/>
                  </a:cubicBezTo>
                  <a:cubicBezTo>
                    <a:pt x="726281" y="259556"/>
                    <a:pt x="726281" y="268129"/>
                    <a:pt x="727234" y="276701"/>
                  </a:cubicBezTo>
                  <a:cubicBezTo>
                    <a:pt x="727234" y="280511"/>
                    <a:pt x="727234" y="284321"/>
                    <a:pt x="727234" y="288131"/>
                  </a:cubicBezTo>
                  <a:cubicBezTo>
                    <a:pt x="726281" y="286226"/>
                    <a:pt x="726281" y="285274"/>
                    <a:pt x="725329" y="284321"/>
                  </a:cubicBezTo>
                  <a:cubicBezTo>
                    <a:pt x="722471" y="275749"/>
                    <a:pt x="720566" y="268129"/>
                    <a:pt x="717709" y="260509"/>
                  </a:cubicBezTo>
                  <a:cubicBezTo>
                    <a:pt x="719614" y="246221"/>
                    <a:pt x="721519" y="233839"/>
                    <a:pt x="723424" y="224314"/>
                  </a:cubicBezTo>
                  <a:close/>
                  <a:moveTo>
                    <a:pt x="710089" y="308134"/>
                  </a:moveTo>
                  <a:cubicBezTo>
                    <a:pt x="710089" y="311944"/>
                    <a:pt x="711041" y="315754"/>
                    <a:pt x="711041" y="320516"/>
                  </a:cubicBezTo>
                  <a:cubicBezTo>
                    <a:pt x="712946" y="336709"/>
                    <a:pt x="714851" y="354806"/>
                    <a:pt x="717709" y="373856"/>
                  </a:cubicBezTo>
                  <a:cubicBezTo>
                    <a:pt x="715804" y="378619"/>
                    <a:pt x="712946" y="384334"/>
                    <a:pt x="711041" y="389096"/>
                  </a:cubicBezTo>
                  <a:cubicBezTo>
                    <a:pt x="710089" y="387191"/>
                    <a:pt x="710089" y="385286"/>
                    <a:pt x="709136" y="383381"/>
                  </a:cubicBezTo>
                  <a:cubicBezTo>
                    <a:pt x="710089" y="379571"/>
                    <a:pt x="710089" y="375761"/>
                    <a:pt x="711041" y="372904"/>
                  </a:cubicBezTo>
                  <a:cubicBezTo>
                    <a:pt x="712946" y="359569"/>
                    <a:pt x="713899" y="352901"/>
                    <a:pt x="713899" y="352901"/>
                  </a:cubicBezTo>
                  <a:cubicBezTo>
                    <a:pt x="713899" y="352901"/>
                    <a:pt x="711994" y="360521"/>
                    <a:pt x="707231" y="372904"/>
                  </a:cubicBezTo>
                  <a:cubicBezTo>
                    <a:pt x="707231" y="373856"/>
                    <a:pt x="706279" y="374809"/>
                    <a:pt x="706279" y="374809"/>
                  </a:cubicBezTo>
                  <a:cubicBezTo>
                    <a:pt x="704374" y="369094"/>
                    <a:pt x="702469" y="363379"/>
                    <a:pt x="701516" y="357664"/>
                  </a:cubicBezTo>
                  <a:cubicBezTo>
                    <a:pt x="701516" y="357664"/>
                    <a:pt x="701516" y="357664"/>
                    <a:pt x="701516" y="357664"/>
                  </a:cubicBezTo>
                  <a:cubicBezTo>
                    <a:pt x="704374" y="339566"/>
                    <a:pt x="707231" y="323374"/>
                    <a:pt x="710089" y="308134"/>
                  </a:cubicBezTo>
                  <a:close/>
                  <a:moveTo>
                    <a:pt x="676751" y="253841"/>
                  </a:moveTo>
                  <a:cubicBezTo>
                    <a:pt x="676751" y="250984"/>
                    <a:pt x="676751" y="249079"/>
                    <a:pt x="676751" y="246221"/>
                  </a:cubicBezTo>
                  <a:cubicBezTo>
                    <a:pt x="677704" y="237649"/>
                    <a:pt x="678656" y="229076"/>
                    <a:pt x="679609" y="220504"/>
                  </a:cubicBezTo>
                  <a:cubicBezTo>
                    <a:pt x="680561" y="206216"/>
                    <a:pt x="681514" y="192881"/>
                    <a:pt x="682466" y="181451"/>
                  </a:cubicBezTo>
                  <a:cubicBezTo>
                    <a:pt x="682466" y="180499"/>
                    <a:pt x="682466" y="179546"/>
                    <a:pt x="682466" y="178594"/>
                  </a:cubicBezTo>
                  <a:cubicBezTo>
                    <a:pt x="687229" y="193834"/>
                    <a:pt x="691039" y="211931"/>
                    <a:pt x="696754" y="231934"/>
                  </a:cubicBezTo>
                  <a:cubicBezTo>
                    <a:pt x="699611" y="243364"/>
                    <a:pt x="702469" y="254794"/>
                    <a:pt x="705326" y="267176"/>
                  </a:cubicBezTo>
                  <a:cubicBezTo>
                    <a:pt x="704374" y="269081"/>
                    <a:pt x="704374" y="271939"/>
                    <a:pt x="703421" y="273844"/>
                  </a:cubicBezTo>
                  <a:cubicBezTo>
                    <a:pt x="700564" y="284321"/>
                    <a:pt x="697706" y="295751"/>
                    <a:pt x="694849" y="307181"/>
                  </a:cubicBezTo>
                  <a:cubicBezTo>
                    <a:pt x="693896" y="309086"/>
                    <a:pt x="693896" y="311944"/>
                    <a:pt x="692944" y="313849"/>
                  </a:cubicBezTo>
                  <a:cubicBezTo>
                    <a:pt x="691991" y="316706"/>
                    <a:pt x="691039" y="319564"/>
                    <a:pt x="690086" y="322421"/>
                  </a:cubicBezTo>
                  <a:cubicBezTo>
                    <a:pt x="684371" y="305276"/>
                    <a:pt x="679609" y="290036"/>
                    <a:pt x="673894" y="274796"/>
                  </a:cubicBezTo>
                  <a:cubicBezTo>
                    <a:pt x="675799" y="268129"/>
                    <a:pt x="676751" y="260509"/>
                    <a:pt x="676751" y="253841"/>
                  </a:cubicBezTo>
                  <a:close/>
                  <a:moveTo>
                    <a:pt x="668179" y="331946"/>
                  </a:moveTo>
                  <a:cubicBezTo>
                    <a:pt x="668179" y="330994"/>
                    <a:pt x="668179" y="330994"/>
                    <a:pt x="668179" y="330041"/>
                  </a:cubicBezTo>
                  <a:cubicBezTo>
                    <a:pt x="668179" y="331946"/>
                    <a:pt x="669131" y="332899"/>
                    <a:pt x="669131" y="334804"/>
                  </a:cubicBezTo>
                  <a:cubicBezTo>
                    <a:pt x="670084" y="338614"/>
                    <a:pt x="671036" y="342424"/>
                    <a:pt x="671989" y="346234"/>
                  </a:cubicBezTo>
                  <a:cubicBezTo>
                    <a:pt x="672941" y="350044"/>
                    <a:pt x="673894" y="354806"/>
                    <a:pt x="674846" y="359569"/>
                  </a:cubicBezTo>
                  <a:cubicBezTo>
                    <a:pt x="675799" y="363379"/>
                    <a:pt x="676751" y="367189"/>
                    <a:pt x="676751" y="370999"/>
                  </a:cubicBezTo>
                  <a:cubicBezTo>
                    <a:pt x="676751" y="371951"/>
                    <a:pt x="675799" y="372904"/>
                    <a:pt x="675799" y="373856"/>
                  </a:cubicBezTo>
                  <a:cubicBezTo>
                    <a:pt x="675799" y="374809"/>
                    <a:pt x="674846" y="375761"/>
                    <a:pt x="674846" y="377666"/>
                  </a:cubicBezTo>
                  <a:cubicBezTo>
                    <a:pt x="672941" y="374809"/>
                    <a:pt x="671989" y="370999"/>
                    <a:pt x="670084" y="368141"/>
                  </a:cubicBezTo>
                  <a:cubicBezTo>
                    <a:pt x="668179" y="364331"/>
                    <a:pt x="666274" y="361474"/>
                    <a:pt x="664369" y="358616"/>
                  </a:cubicBezTo>
                  <a:cubicBezTo>
                    <a:pt x="665321" y="349091"/>
                    <a:pt x="667226" y="340519"/>
                    <a:pt x="668179" y="331946"/>
                  </a:cubicBezTo>
                  <a:close/>
                  <a:moveTo>
                    <a:pt x="656749" y="266224"/>
                  </a:moveTo>
                  <a:cubicBezTo>
                    <a:pt x="656749" y="266224"/>
                    <a:pt x="656749" y="267176"/>
                    <a:pt x="656749" y="267176"/>
                  </a:cubicBezTo>
                  <a:cubicBezTo>
                    <a:pt x="656749" y="268129"/>
                    <a:pt x="656749" y="269081"/>
                    <a:pt x="656749" y="269081"/>
                  </a:cubicBezTo>
                  <a:cubicBezTo>
                    <a:pt x="656749" y="268129"/>
                    <a:pt x="656749" y="267176"/>
                    <a:pt x="656749" y="266224"/>
                  </a:cubicBezTo>
                  <a:close/>
                  <a:moveTo>
                    <a:pt x="608171" y="318611"/>
                  </a:moveTo>
                  <a:cubicBezTo>
                    <a:pt x="609124" y="305276"/>
                    <a:pt x="611029" y="291941"/>
                    <a:pt x="611981" y="279559"/>
                  </a:cubicBezTo>
                  <a:cubicBezTo>
                    <a:pt x="612934" y="282416"/>
                    <a:pt x="612934" y="285274"/>
                    <a:pt x="613886" y="288131"/>
                  </a:cubicBezTo>
                  <a:cubicBezTo>
                    <a:pt x="614839" y="301466"/>
                    <a:pt x="615791" y="314801"/>
                    <a:pt x="615791" y="327184"/>
                  </a:cubicBezTo>
                  <a:cubicBezTo>
                    <a:pt x="615791" y="329089"/>
                    <a:pt x="615791" y="330041"/>
                    <a:pt x="615791" y="331946"/>
                  </a:cubicBezTo>
                  <a:cubicBezTo>
                    <a:pt x="615791" y="333851"/>
                    <a:pt x="615791" y="335756"/>
                    <a:pt x="615791" y="337661"/>
                  </a:cubicBezTo>
                  <a:cubicBezTo>
                    <a:pt x="614839" y="336709"/>
                    <a:pt x="613886" y="334804"/>
                    <a:pt x="613886" y="333851"/>
                  </a:cubicBezTo>
                  <a:cubicBezTo>
                    <a:pt x="611981" y="330041"/>
                    <a:pt x="609124" y="325279"/>
                    <a:pt x="607219" y="321469"/>
                  </a:cubicBezTo>
                  <a:cubicBezTo>
                    <a:pt x="608171" y="320516"/>
                    <a:pt x="608171" y="319564"/>
                    <a:pt x="608171" y="318611"/>
                  </a:cubicBezTo>
                  <a:close/>
                  <a:moveTo>
                    <a:pt x="606266" y="341471"/>
                  </a:moveTo>
                  <a:cubicBezTo>
                    <a:pt x="609124" y="349091"/>
                    <a:pt x="612934" y="356711"/>
                    <a:pt x="615791" y="364331"/>
                  </a:cubicBezTo>
                  <a:cubicBezTo>
                    <a:pt x="615791" y="364331"/>
                    <a:pt x="615791" y="365284"/>
                    <a:pt x="615791" y="365284"/>
                  </a:cubicBezTo>
                  <a:cubicBezTo>
                    <a:pt x="614839" y="368141"/>
                    <a:pt x="612934" y="371951"/>
                    <a:pt x="611029" y="375761"/>
                  </a:cubicBezTo>
                  <a:cubicBezTo>
                    <a:pt x="610076" y="371951"/>
                    <a:pt x="609124" y="367189"/>
                    <a:pt x="608171" y="363379"/>
                  </a:cubicBezTo>
                  <a:cubicBezTo>
                    <a:pt x="607219" y="358616"/>
                    <a:pt x="606266" y="354806"/>
                    <a:pt x="605314" y="350996"/>
                  </a:cubicBezTo>
                  <a:cubicBezTo>
                    <a:pt x="605314" y="348139"/>
                    <a:pt x="605314" y="344329"/>
                    <a:pt x="606266" y="341471"/>
                  </a:cubicBezTo>
                  <a:close/>
                  <a:moveTo>
                    <a:pt x="606266" y="424339"/>
                  </a:moveTo>
                  <a:cubicBezTo>
                    <a:pt x="607219" y="427196"/>
                    <a:pt x="608171" y="430054"/>
                    <a:pt x="609124" y="433864"/>
                  </a:cubicBezTo>
                  <a:cubicBezTo>
                    <a:pt x="608171" y="434816"/>
                    <a:pt x="608171" y="435769"/>
                    <a:pt x="607219" y="436721"/>
                  </a:cubicBezTo>
                  <a:lnTo>
                    <a:pt x="601504" y="435769"/>
                  </a:lnTo>
                  <a:cubicBezTo>
                    <a:pt x="604361" y="432911"/>
                    <a:pt x="605314" y="428149"/>
                    <a:pt x="606266" y="424339"/>
                  </a:cubicBezTo>
                  <a:close/>
                  <a:moveTo>
                    <a:pt x="599599" y="401479"/>
                  </a:moveTo>
                  <a:cubicBezTo>
                    <a:pt x="599599" y="402431"/>
                    <a:pt x="599599" y="402431"/>
                    <a:pt x="599599" y="401479"/>
                  </a:cubicBezTo>
                  <a:cubicBezTo>
                    <a:pt x="599599" y="402431"/>
                    <a:pt x="599599" y="403384"/>
                    <a:pt x="599599" y="403384"/>
                  </a:cubicBezTo>
                  <a:cubicBezTo>
                    <a:pt x="599599" y="403384"/>
                    <a:pt x="599599" y="402431"/>
                    <a:pt x="599599" y="401479"/>
                  </a:cubicBezTo>
                  <a:close/>
                  <a:moveTo>
                    <a:pt x="587216" y="300514"/>
                  </a:moveTo>
                  <a:cubicBezTo>
                    <a:pt x="588169" y="303371"/>
                    <a:pt x="590074" y="307181"/>
                    <a:pt x="591979" y="310039"/>
                  </a:cubicBezTo>
                  <a:cubicBezTo>
                    <a:pt x="591979" y="311944"/>
                    <a:pt x="591026" y="314801"/>
                    <a:pt x="591026" y="316706"/>
                  </a:cubicBezTo>
                  <a:cubicBezTo>
                    <a:pt x="591026" y="316706"/>
                    <a:pt x="591026" y="316706"/>
                    <a:pt x="591026" y="316706"/>
                  </a:cubicBezTo>
                  <a:cubicBezTo>
                    <a:pt x="591026" y="317659"/>
                    <a:pt x="590074" y="318611"/>
                    <a:pt x="590074" y="319564"/>
                  </a:cubicBezTo>
                  <a:cubicBezTo>
                    <a:pt x="589121" y="316706"/>
                    <a:pt x="588169" y="313849"/>
                    <a:pt x="587216" y="311944"/>
                  </a:cubicBezTo>
                  <a:cubicBezTo>
                    <a:pt x="587216" y="308134"/>
                    <a:pt x="587216" y="303371"/>
                    <a:pt x="586264" y="299561"/>
                  </a:cubicBezTo>
                  <a:cubicBezTo>
                    <a:pt x="586264" y="299561"/>
                    <a:pt x="586264" y="299561"/>
                    <a:pt x="587216" y="300514"/>
                  </a:cubicBezTo>
                  <a:close/>
                  <a:moveTo>
                    <a:pt x="553879" y="257651"/>
                  </a:moveTo>
                  <a:cubicBezTo>
                    <a:pt x="554831" y="249079"/>
                    <a:pt x="554831" y="241459"/>
                    <a:pt x="555784" y="233839"/>
                  </a:cubicBezTo>
                  <a:cubicBezTo>
                    <a:pt x="556736" y="238601"/>
                    <a:pt x="557689" y="243364"/>
                    <a:pt x="558641" y="249079"/>
                  </a:cubicBezTo>
                  <a:cubicBezTo>
                    <a:pt x="557689" y="247174"/>
                    <a:pt x="556736" y="247174"/>
                    <a:pt x="556736" y="247174"/>
                  </a:cubicBezTo>
                  <a:cubicBezTo>
                    <a:pt x="556736" y="247174"/>
                    <a:pt x="557689" y="248126"/>
                    <a:pt x="558641" y="250984"/>
                  </a:cubicBezTo>
                  <a:cubicBezTo>
                    <a:pt x="561499" y="264319"/>
                    <a:pt x="565309" y="280511"/>
                    <a:pt x="570071" y="297656"/>
                  </a:cubicBezTo>
                  <a:cubicBezTo>
                    <a:pt x="570071" y="299561"/>
                    <a:pt x="571024" y="301466"/>
                    <a:pt x="571976" y="303371"/>
                  </a:cubicBezTo>
                  <a:cubicBezTo>
                    <a:pt x="571024" y="306229"/>
                    <a:pt x="570071" y="310039"/>
                    <a:pt x="569119" y="312896"/>
                  </a:cubicBezTo>
                  <a:cubicBezTo>
                    <a:pt x="567214" y="307181"/>
                    <a:pt x="566261" y="301466"/>
                    <a:pt x="564356" y="295751"/>
                  </a:cubicBezTo>
                  <a:cubicBezTo>
                    <a:pt x="560546" y="285274"/>
                    <a:pt x="557689" y="274796"/>
                    <a:pt x="553879" y="266224"/>
                  </a:cubicBezTo>
                  <a:cubicBezTo>
                    <a:pt x="553879" y="263366"/>
                    <a:pt x="553879" y="260509"/>
                    <a:pt x="553879" y="257651"/>
                  </a:cubicBezTo>
                  <a:close/>
                  <a:moveTo>
                    <a:pt x="551974" y="295751"/>
                  </a:moveTo>
                  <a:cubicBezTo>
                    <a:pt x="551974" y="294799"/>
                    <a:pt x="551974" y="294799"/>
                    <a:pt x="551974" y="295751"/>
                  </a:cubicBezTo>
                  <a:cubicBezTo>
                    <a:pt x="551974" y="295751"/>
                    <a:pt x="552926" y="297656"/>
                    <a:pt x="552926" y="298609"/>
                  </a:cubicBezTo>
                  <a:cubicBezTo>
                    <a:pt x="554831" y="304324"/>
                    <a:pt x="555784" y="310991"/>
                    <a:pt x="556736" y="317659"/>
                  </a:cubicBezTo>
                  <a:cubicBezTo>
                    <a:pt x="556736" y="318611"/>
                    <a:pt x="556736" y="319564"/>
                    <a:pt x="557689" y="321469"/>
                  </a:cubicBezTo>
                  <a:cubicBezTo>
                    <a:pt x="557689" y="321469"/>
                    <a:pt x="557689" y="321469"/>
                    <a:pt x="557689" y="322421"/>
                  </a:cubicBezTo>
                  <a:cubicBezTo>
                    <a:pt x="557689" y="323374"/>
                    <a:pt x="557689" y="324326"/>
                    <a:pt x="557689" y="326231"/>
                  </a:cubicBezTo>
                  <a:cubicBezTo>
                    <a:pt x="555784" y="319564"/>
                    <a:pt x="553879" y="312896"/>
                    <a:pt x="552926" y="306229"/>
                  </a:cubicBezTo>
                  <a:cubicBezTo>
                    <a:pt x="551974" y="301466"/>
                    <a:pt x="551974" y="298609"/>
                    <a:pt x="551974" y="295751"/>
                  </a:cubicBezTo>
                  <a:close/>
                  <a:moveTo>
                    <a:pt x="529114" y="290036"/>
                  </a:moveTo>
                  <a:cubicBezTo>
                    <a:pt x="529114" y="290036"/>
                    <a:pt x="529114" y="290989"/>
                    <a:pt x="529114" y="290036"/>
                  </a:cubicBezTo>
                  <a:cubicBezTo>
                    <a:pt x="529114" y="290989"/>
                    <a:pt x="529114" y="290989"/>
                    <a:pt x="529114" y="290036"/>
                  </a:cubicBezTo>
                  <a:cubicBezTo>
                    <a:pt x="529114" y="290989"/>
                    <a:pt x="529114" y="290036"/>
                    <a:pt x="529114" y="290036"/>
                  </a:cubicBezTo>
                  <a:close/>
                  <a:moveTo>
                    <a:pt x="522446" y="336709"/>
                  </a:moveTo>
                  <a:cubicBezTo>
                    <a:pt x="522446" y="333851"/>
                    <a:pt x="523399" y="331946"/>
                    <a:pt x="523399" y="329089"/>
                  </a:cubicBezTo>
                  <a:cubicBezTo>
                    <a:pt x="524351" y="331946"/>
                    <a:pt x="525304" y="333851"/>
                    <a:pt x="526256" y="336709"/>
                  </a:cubicBezTo>
                  <a:cubicBezTo>
                    <a:pt x="528161" y="341471"/>
                    <a:pt x="530066" y="346234"/>
                    <a:pt x="531019" y="350996"/>
                  </a:cubicBezTo>
                  <a:cubicBezTo>
                    <a:pt x="531019" y="358616"/>
                    <a:pt x="531019" y="366236"/>
                    <a:pt x="531971" y="374809"/>
                  </a:cubicBezTo>
                  <a:cubicBezTo>
                    <a:pt x="531971" y="384334"/>
                    <a:pt x="532924" y="393859"/>
                    <a:pt x="533876" y="403384"/>
                  </a:cubicBezTo>
                  <a:cubicBezTo>
                    <a:pt x="530066" y="397669"/>
                    <a:pt x="528161" y="394811"/>
                    <a:pt x="528161" y="394811"/>
                  </a:cubicBezTo>
                  <a:cubicBezTo>
                    <a:pt x="528161" y="394811"/>
                    <a:pt x="530066" y="400526"/>
                    <a:pt x="532924" y="410051"/>
                  </a:cubicBezTo>
                  <a:cubicBezTo>
                    <a:pt x="533876" y="411956"/>
                    <a:pt x="534829" y="414814"/>
                    <a:pt x="534829" y="417671"/>
                  </a:cubicBezTo>
                  <a:cubicBezTo>
                    <a:pt x="534829" y="421481"/>
                    <a:pt x="535781" y="426244"/>
                    <a:pt x="535781" y="430054"/>
                  </a:cubicBezTo>
                  <a:lnTo>
                    <a:pt x="523399" y="428149"/>
                  </a:lnTo>
                  <a:cubicBezTo>
                    <a:pt x="523399" y="428149"/>
                    <a:pt x="522446" y="427196"/>
                    <a:pt x="522446" y="427196"/>
                  </a:cubicBezTo>
                  <a:cubicBezTo>
                    <a:pt x="522446" y="426244"/>
                    <a:pt x="522446" y="424339"/>
                    <a:pt x="522446" y="423386"/>
                  </a:cubicBezTo>
                  <a:cubicBezTo>
                    <a:pt x="525304" y="414814"/>
                    <a:pt x="527209" y="410051"/>
                    <a:pt x="527209" y="410051"/>
                  </a:cubicBezTo>
                  <a:cubicBezTo>
                    <a:pt x="527209" y="410051"/>
                    <a:pt x="525304" y="412909"/>
                    <a:pt x="522446" y="418624"/>
                  </a:cubicBezTo>
                  <a:cubicBezTo>
                    <a:pt x="522446" y="413861"/>
                    <a:pt x="521494" y="409099"/>
                    <a:pt x="521494" y="405289"/>
                  </a:cubicBezTo>
                  <a:cubicBezTo>
                    <a:pt x="520541" y="392906"/>
                    <a:pt x="518636" y="380524"/>
                    <a:pt x="517684" y="369094"/>
                  </a:cubicBezTo>
                  <a:cubicBezTo>
                    <a:pt x="519589" y="356711"/>
                    <a:pt x="520541" y="347186"/>
                    <a:pt x="522446" y="336709"/>
                  </a:cubicBezTo>
                  <a:close/>
                  <a:moveTo>
                    <a:pt x="512921" y="271939"/>
                  </a:moveTo>
                  <a:cubicBezTo>
                    <a:pt x="511969" y="276701"/>
                    <a:pt x="511016" y="281464"/>
                    <a:pt x="509111" y="287179"/>
                  </a:cubicBezTo>
                  <a:cubicBezTo>
                    <a:pt x="509111" y="287179"/>
                    <a:pt x="509111" y="287179"/>
                    <a:pt x="509111" y="288131"/>
                  </a:cubicBezTo>
                  <a:cubicBezTo>
                    <a:pt x="508159" y="284321"/>
                    <a:pt x="508159" y="279559"/>
                    <a:pt x="507206" y="275749"/>
                  </a:cubicBezTo>
                  <a:cubicBezTo>
                    <a:pt x="507206" y="270986"/>
                    <a:pt x="508159" y="267176"/>
                    <a:pt x="508159" y="262414"/>
                  </a:cubicBezTo>
                  <a:lnTo>
                    <a:pt x="509111" y="262414"/>
                  </a:lnTo>
                  <a:cubicBezTo>
                    <a:pt x="511016" y="265271"/>
                    <a:pt x="511969" y="268129"/>
                    <a:pt x="512921" y="271939"/>
                  </a:cubicBezTo>
                  <a:close/>
                  <a:moveTo>
                    <a:pt x="497681" y="207169"/>
                  </a:moveTo>
                  <a:cubicBezTo>
                    <a:pt x="500539" y="217646"/>
                    <a:pt x="503396" y="230981"/>
                    <a:pt x="506254" y="245269"/>
                  </a:cubicBezTo>
                  <a:cubicBezTo>
                    <a:pt x="507206" y="249079"/>
                    <a:pt x="508159" y="252889"/>
                    <a:pt x="509111" y="256699"/>
                  </a:cubicBezTo>
                  <a:cubicBezTo>
                    <a:pt x="508159" y="256699"/>
                    <a:pt x="507206" y="256699"/>
                    <a:pt x="506254" y="256699"/>
                  </a:cubicBezTo>
                  <a:lnTo>
                    <a:pt x="505301" y="256699"/>
                  </a:lnTo>
                  <a:cubicBezTo>
                    <a:pt x="505301" y="256699"/>
                    <a:pt x="505301" y="256699"/>
                    <a:pt x="505301" y="256699"/>
                  </a:cubicBezTo>
                  <a:cubicBezTo>
                    <a:pt x="502444" y="238601"/>
                    <a:pt x="499586" y="220504"/>
                    <a:pt x="497681" y="207169"/>
                  </a:cubicBezTo>
                  <a:cubicBezTo>
                    <a:pt x="496729" y="207169"/>
                    <a:pt x="496729" y="207169"/>
                    <a:pt x="497681" y="207169"/>
                  </a:cubicBezTo>
                  <a:close/>
                  <a:moveTo>
                    <a:pt x="487204" y="419576"/>
                  </a:moveTo>
                  <a:cubicBezTo>
                    <a:pt x="487204" y="420529"/>
                    <a:pt x="486251" y="421481"/>
                    <a:pt x="486251" y="422434"/>
                  </a:cubicBezTo>
                  <a:lnTo>
                    <a:pt x="483394" y="422434"/>
                  </a:lnTo>
                  <a:cubicBezTo>
                    <a:pt x="483394" y="421481"/>
                    <a:pt x="483394" y="419576"/>
                    <a:pt x="483394" y="418624"/>
                  </a:cubicBezTo>
                  <a:cubicBezTo>
                    <a:pt x="483394" y="412909"/>
                    <a:pt x="482441" y="407194"/>
                    <a:pt x="481489" y="401479"/>
                  </a:cubicBezTo>
                  <a:cubicBezTo>
                    <a:pt x="483394" y="407194"/>
                    <a:pt x="485299" y="413861"/>
                    <a:pt x="487204" y="419576"/>
                  </a:cubicBezTo>
                  <a:close/>
                  <a:moveTo>
                    <a:pt x="437674" y="390049"/>
                  </a:moveTo>
                  <a:cubicBezTo>
                    <a:pt x="437674" y="390049"/>
                    <a:pt x="437674" y="390049"/>
                    <a:pt x="437674" y="390049"/>
                  </a:cubicBezTo>
                  <a:cubicBezTo>
                    <a:pt x="437674" y="389096"/>
                    <a:pt x="437674" y="389096"/>
                    <a:pt x="437674" y="388144"/>
                  </a:cubicBezTo>
                  <a:cubicBezTo>
                    <a:pt x="437674" y="388144"/>
                    <a:pt x="437674" y="388144"/>
                    <a:pt x="437674" y="388144"/>
                  </a:cubicBezTo>
                  <a:cubicBezTo>
                    <a:pt x="437674" y="389096"/>
                    <a:pt x="437674" y="390049"/>
                    <a:pt x="437674" y="390049"/>
                  </a:cubicBezTo>
                  <a:cubicBezTo>
                    <a:pt x="437674" y="391001"/>
                    <a:pt x="437674" y="390049"/>
                    <a:pt x="437674" y="390049"/>
                  </a:cubicBezTo>
                  <a:close/>
                  <a:moveTo>
                    <a:pt x="448151" y="362426"/>
                  </a:moveTo>
                  <a:cubicBezTo>
                    <a:pt x="447199" y="360521"/>
                    <a:pt x="446246" y="358616"/>
                    <a:pt x="446246" y="356711"/>
                  </a:cubicBezTo>
                  <a:cubicBezTo>
                    <a:pt x="447199" y="353854"/>
                    <a:pt x="448151" y="350044"/>
                    <a:pt x="449104" y="347186"/>
                  </a:cubicBezTo>
                  <a:cubicBezTo>
                    <a:pt x="448151" y="351949"/>
                    <a:pt x="448151" y="357664"/>
                    <a:pt x="448151" y="362426"/>
                  </a:cubicBezTo>
                  <a:close/>
                  <a:moveTo>
                    <a:pt x="436721" y="227171"/>
                  </a:moveTo>
                  <a:cubicBezTo>
                    <a:pt x="437674" y="233839"/>
                    <a:pt x="439579" y="239554"/>
                    <a:pt x="440531" y="246221"/>
                  </a:cubicBezTo>
                  <a:cubicBezTo>
                    <a:pt x="438626" y="242411"/>
                    <a:pt x="436721" y="238601"/>
                    <a:pt x="434816" y="234791"/>
                  </a:cubicBezTo>
                  <a:cubicBezTo>
                    <a:pt x="435769" y="231934"/>
                    <a:pt x="435769" y="230029"/>
                    <a:pt x="436721" y="227171"/>
                  </a:cubicBezTo>
                  <a:close/>
                  <a:moveTo>
                    <a:pt x="428149" y="280511"/>
                  </a:moveTo>
                  <a:cubicBezTo>
                    <a:pt x="430054" y="270986"/>
                    <a:pt x="431006" y="262414"/>
                    <a:pt x="431959" y="253841"/>
                  </a:cubicBezTo>
                  <a:cubicBezTo>
                    <a:pt x="431959" y="255746"/>
                    <a:pt x="432911" y="256699"/>
                    <a:pt x="432911" y="258604"/>
                  </a:cubicBezTo>
                  <a:cubicBezTo>
                    <a:pt x="434816" y="266224"/>
                    <a:pt x="436721" y="274796"/>
                    <a:pt x="438626" y="284321"/>
                  </a:cubicBezTo>
                  <a:cubicBezTo>
                    <a:pt x="438626" y="286226"/>
                    <a:pt x="439579" y="288131"/>
                    <a:pt x="439579" y="290036"/>
                  </a:cubicBezTo>
                  <a:cubicBezTo>
                    <a:pt x="434816" y="284321"/>
                    <a:pt x="432911" y="281464"/>
                    <a:pt x="432911" y="281464"/>
                  </a:cubicBezTo>
                  <a:cubicBezTo>
                    <a:pt x="432911" y="281464"/>
                    <a:pt x="435769" y="287179"/>
                    <a:pt x="439579" y="295751"/>
                  </a:cubicBezTo>
                  <a:cubicBezTo>
                    <a:pt x="440531" y="296704"/>
                    <a:pt x="440531" y="298609"/>
                    <a:pt x="441484" y="299561"/>
                  </a:cubicBezTo>
                  <a:cubicBezTo>
                    <a:pt x="442436" y="303371"/>
                    <a:pt x="443389" y="308134"/>
                    <a:pt x="443389" y="312896"/>
                  </a:cubicBezTo>
                  <a:cubicBezTo>
                    <a:pt x="444341" y="317659"/>
                    <a:pt x="445294" y="323374"/>
                    <a:pt x="446246" y="328136"/>
                  </a:cubicBezTo>
                  <a:cubicBezTo>
                    <a:pt x="446246" y="330994"/>
                    <a:pt x="447199" y="332899"/>
                    <a:pt x="447199" y="335756"/>
                  </a:cubicBezTo>
                  <a:cubicBezTo>
                    <a:pt x="446246" y="337661"/>
                    <a:pt x="445294" y="339566"/>
                    <a:pt x="445294" y="341471"/>
                  </a:cubicBezTo>
                  <a:cubicBezTo>
                    <a:pt x="444341" y="344329"/>
                    <a:pt x="443389" y="346234"/>
                    <a:pt x="442436" y="349091"/>
                  </a:cubicBezTo>
                  <a:cubicBezTo>
                    <a:pt x="439579" y="342424"/>
                    <a:pt x="437674" y="336709"/>
                    <a:pt x="434816" y="331946"/>
                  </a:cubicBezTo>
                  <a:cubicBezTo>
                    <a:pt x="434816" y="322421"/>
                    <a:pt x="434816" y="317659"/>
                    <a:pt x="434816" y="317659"/>
                  </a:cubicBezTo>
                  <a:cubicBezTo>
                    <a:pt x="434816" y="317659"/>
                    <a:pt x="433864" y="321469"/>
                    <a:pt x="432911" y="328136"/>
                  </a:cubicBezTo>
                  <a:cubicBezTo>
                    <a:pt x="430054" y="319564"/>
                    <a:pt x="426244" y="310991"/>
                    <a:pt x="423386" y="303371"/>
                  </a:cubicBezTo>
                  <a:cubicBezTo>
                    <a:pt x="426244" y="295751"/>
                    <a:pt x="427196" y="288131"/>
                    <a:pt x="428149" y="280511"/>
                  </a:cubicBezTo>
                  <a:close/>
                  <a:moveTo>
                    <a:pt x="418624" y="345281"/>
                  </a:moveTo>
                  <a:cubicBezTo>
                    <a:pt x="419576" y="337661"/>
                    <a:pt x="420529" y="330041"/>
                    <a:pt x="422434" y="322421"/>
                  </a:cubicBezTo>
                  <a:cubicBezTo>
                    <a:pt x="424339" y="328136"/>
                    <a:pt x="425291" y="333851"/>
                    <a:pt x="427196" y="339566"/>
                  </a:cubicBezTo>
                  <a:cubicBezTo>
                    <a:pt x="428149" y="343376"/>
                    <a:pt x="429101" y="347186"/>
                    <a:pt x="430054" y="350996"/>
                  </a:cubicBezTo>
                  <a:cubicBezTo>
                    <a:pt x="429101" y="354806"/>
                    <a:pt x="429101" y="358616"/>
                    <a:pt x="428149" y="362426"/>
                  </a:cubicBezTo>
                  <a:cubicBezTo>
                    <a:pt x="427196" y="360521"/>
                    <a:pt x="426244" y="358616"/>
                    <a:pt x="426244" y="356711"/>
                  </a:cubicBezTo>
                  <a:cubicBezTo>
                    <a:pt x="423386" y="349091"/>
                    <a:pt x="420529" y="344329"/>
                    <a:pt x="420529" y="344329"/>
                  </a:cubicBezTo>
                  <a:cubicBezTo>
                    <a:pt x="420529" y="344329"/>
                    <a:pt x="420529" y="349091"/>
                    <a:pt x="422434" y="357664"/>
                  </a:cubicBezTo>
                  <a:cubicBezTo>
                    <a:pt x="423386" y="361474"/>
                    <a:pt x="423386" y="367189"/>
                    <a:pt x="424339" y="372904"/>
                  </a:cubicBezTo>
                  <a:cubicBezTo>
                    <a:pt x="424339" y="374809"/>
                    <a:pt x="425291" y="375761"/>
                    <a:pt x="425291" y="377666"/>
                  </a:cubicBezTo>
                  <a:cubicBezTo>
                    <a:pt x="425291" y="376714"/>
                    <a:pt x="424339" y="375761"/>
                    <a:pt x="424339" y="375761"/>
                  </a:cubicBezTo>
                  <a:cubicBezTo>
                    <a:pt x="424339" y="375761"/>
                    <a:pt x="424339" y="374809"/>
                    <a:pt x="424339" y="374809"/>
                  </a:cubicBezTo>
                  <a:cubicBezTo>
                    <a:pt x="422434" y="367189"/>
                    <a:pt x="420529" y="359569"/>
                    <a:pt x="418624" y="351949"/>
                  </a:cubicBezTo>
                  <a:cubicBezTo>
                    <a:pt x="417671" y="349091"/>
                    <a:pt x="418624" y="347186"/>
                    <a:pt x="418624" y="345281"/>
                  </a:cubicBezTo>
                  <a:close/>
                  <a:moveTo>
                    <a:pt x="406241" y="261461"/>
                  </a:moveTo>
                  <a:cubicBezTo>
                    <a:pt x="408146" y="267176"/>
                    <a:pt x="410051" y="275749"/>
                    <a:pt x="411956" y="285274"/>
                  </a:cubicBezTo>
                  <a:cubicBezTo>
                    <a:pt x="410051" y="292894"/>
                    <a:pt x="409099" y="301466"/>
                    <a:pt x="407194" y="310039"/>
                  </a:cubicBezTo>
                  <a:cubicBezTo>
                    <a:pt x="406241" y="307181"/>
                    <a:pt x="406241" y="304324"/>
                    <a:pt x="405289" y="302419"/>
                  </a:cubicBezTo>
                  <a:cubicBezTo>
                    <a:pt x="406241" y="288131"/>
                    <a:pt x="406241" y="273844"/>
                    <a:pt x="406241" y="261461"/>
                  </a:cubicBezTo>
                  <a:close/>
                  <a:moveTo>
                    <a:pt x="382429" y="290036"/>
                  </a:moveTo>
                  <a:cubicBezTo>
                    <a:pt x="382429" y="290989"/>
                    <a:pt x="382429" y="292894"/>
                    <a:pt x="381476" y="293846"/>
                  </a:cubicBezTo>
                  <a:cubicBezTo>
                    <a:pt x="381476" y="290989"/>
                    <a:pt x="381476" y="288131"/>
                    <a:pt x="381476" y="285274"/>
                  </a:cubicBezTo>
                  <a:cubicBezTo>
                    <a:pt x="381476" y="287179"/>
                    <a:pt x="382429" y="288131"/>
                    <a:pt x="382429" y="290036"/>
                  </a:cubicBezTo>
                  <a:close/>
                  <a:moveTo>
                    <a:pt x="361474" y="394811"/>
                  </a:moveTo>
                  <a:cubicBezTo>
                    <a:pt x="361474" y="397669"/>
                    <a:pt x="361474" y="401479"/>
                    <a:pt x="361474" y="404336"/>
                  </a:cubicBezTo>
                  <a:cubicBezTo>
                    <a:pt x="361474" y="405289"/>
                    <a:pt x="361474" y="406241"/>
                    <a:pt x="361474" y="407194"/>
                  </a:cubicBezTo>
                  <a:cubicBezTo>
                    <a:pt x="359569" y="399574"/>
                    <a:pt x="357664" y="391001"/>
                    <a:pt x="354806" y="383381"/>
                  </a:cubicBezTo>
                  <a:cubicBezTo>
                    <a:pt x="354806" y="383381"/>
                    <a:pt x="354806" y="383381"/>
                    <a:pt x="354806" y="382429"/>
                  </a:cubicBezTo>
                  <a:cubicBezTo>
                    <a:pt x="353854" y="379571"/>
                    <a:pt x="353854" y="376714"/>
                    <a:pt x="352901" y="373856"/>
                  </a:cubicBezTo>
                  <a:cubicBezTo>
                    <a:pt x="355759" y="381476"/>
                    <a:pt x="358616" y="388144"/>
                    <a:pt x="361474" y="394811"/>
                  </a:cubicBezTo>
                  <a:close/>
                  <a:moveTo>
                    <a:pt x="347186" y="307181"/>
                  </a:moveTo>
                  <a:cubicBezTo>
                    <a:pt x="348139" y="309086"/>
                    <a:pt x="348139" y="310039"/>
                    <a:pt x="349091" y="311944"/>
                  </a:cubicBezTo>
                  <a:cubicBezTo>
                    <a:pt x="348139" y="310991"/>
                    <a:pt x="348139" y="310039"/>
                    <a:pt x="347186" y="309086"/>
                  </a:cubicBezTo>
                  <a:cubicBezTo>
                    <a:pt x="346234" y="309086"/>
                    <a:pt x="346234" y="308134"/>
                    <a:pt x="347186" y="307181"/>
                  </a:cubicBezTo>
                  <a:close/>
                  <a:moveTo>
                    <a:pt x="347186" y="429101"/>
                  </a:moveTo>
                  <a:cubicBezTo>
                    <a:pt x="347186" y="430054"/>
                    <a:pt x="348139" y="431959"/>
                    <a:pt x="348139" y="432911"/>
                  </a:cubicBezTo>
                  <a:lnTo>
                    <a:pt x="346234" y="432911"/>
                  </a:lnTo>
                  <a:cubicBezTo>
                    <a:pt x="346234" y="431006"/>
                    <a:pt x="346234" y="430054"/>
                    <a:pt x="347186" y="429101"/>
                  </a:cubicBezTo>
                  <a:close/>
                  <a:moveTo>
                    <a:pt x="310991" y="439579"/>
                  </a:moveTo>
                  <a:cubicBezTo>
                    <a:pt x="310991" y="434816"/>
                    <a:pt x="310991" y="429101"/>
                    <a:pt x="311944" y="424339"/>
                  </a:cubicBezTo>
                  <a:cubicBezTo>
                    <a:pt x="313849" y="429101"/>
                    <a:pt x="315754" y="433864"/>
                    <a:pt x="317659" y="438626"/>
                  </a:cubicBezTo>
                  <a:lnTo>
                    <a:pt x="310991" y="439579"/>
                  </a:lnTo>
                  <a:close/>
                  <a:moveTo>
                    <a:pt x="302419" y="230981"/>
                  </a:moveTo>
                  <a:cubicBezTo>
                    <a:pt x="303371" y="232886"/>
                    <a:pt x="303371" y="235744"/>
                    <a:pt x="304324" y="237649"/>
                  </a:cubicBezTo>
                  <a:cubicBezTo>
                    <a:pt x="305276" y="242411"/>
                    <a:pt x="306229" y="247174"/>
                    <a:pt x="307181" y="252889"/>
                  </a:cubicBezTo>
                  <a:cubicBezTo>
                    <a:pt x="303371" y="247174"/>
                    <a:pt x="300514" y="244316"/>
                    <a:pt x="300514" y="244316"/>
                  </a:cubicBezTo>
                  <a:cubicBezTo>
                    <a:pt x="300514" y="238601"/>
                    <a:pt x="301466" y="234791"/>
                    <a:pt x="302419" y="230981"/>
                  </a:cubicBezTo>
                  <a:close/>
                  <a:moveTo>
                    <a:pt x="295751" y="269081"/>
                  </a:moveTo>
                  <a:cubicBezTo>
                    <a:pt x="296704" y="264319"/>
                    <a:pt x="297656" y="262414"/>
                    <a:pt x="297656" y="262414"/>
                  </a:cubicBezTo>
                  <a:cubicBezTo>
                    <a:pt x="297656" y="262414"/>
                    <a:pt x="296704" y="263366"/>
                    <a:pt x="295751" y="265271"/>
                  </a:cubicBezTo>
                  <a:cubicBezTo>
                    <a:pt x="296704" y="260509"/>
                    <a:pt x="296704" y="256699"/>
                    <a:pt x="297656" y="251936"/>
                  </a:cubicBezTo>
                  <a:cubicBezTo>
                    <a:pt x="298609" y="249079"/>
                    <a:pt x="298609" y="246221"/>
                    <a:pt x="299561" y="243364"/>
                  </a:cubicBezTo>
                  <a:cubicBezTo>
                    <a:pt x="299561" y="244316"/>
                    <a:pt x="300514" y="245269"/>
                    <a:pt x="301466" y="247174"/>
                  </a:cubicBezTo>
                  <a:cubicBezTo>
                    <a:pt x="304324" y="254794"/>
                    <a:pt x="307181" y="262414"/>
                    <a:pt x="310039" y="270986"/>
                  </a:cubicBezTo>
                  <a:cubicBezTo>
                    <a:pt x="312896" y="285274"/>
                    <a:pt x="315754" y="298609"/>
                    <a:pt x="319564" y="312896"/>
                  </a:cubicBezTo>
                  <a:cubicBezTo>
                    <a:pt x="322421" y="328136"/>
                    <a:pt x="326231" y="343376"/>
                    <a:pt x="330041" y="358616"/>
                  </a:cubicBezTo>
                  <a:cubicBezTo>
                    <a:pt x="330041" y="359569"/>
                    <a:pt x="330041" y="360521"/>
                    <a:pt x="330041" y="362426"/>
                  </a:cubicBezTo>
                  <a:cubicBezTo>
                    <a:pt x="329089" y="375761"/>
                    <a:pt x="328136" y="390049"/>
                    <a:pt x="327184" y="404336"/>
                  </a:cubicBezTo>
                  <a:cubicBezTo>
                    <a:pt x="327184" y="404336"/>
                    <a:pt x="327184" y="404336"/>
                    <a:pt x="327184" y="404336"/>
                  </a:cubicBezTo>
                  <a:cubicBezTo>
                    <a:pt x="325279" y="400526"/>
                    <a:pt x="323374" y="396716"/>
                    <a:pt x="321469" y="392906"/>
                  </a:cubicBezTo>
                  <a:cubicBezTo>
                    <a:pt x="317659" y="382429"/>
                    <a:pt x="313849" y="371951"/>
                    <a:pt x="310991" y="362426"/>
                  </a:cubicBezTo>
                  <a:cubicBezTo>
                    <a:pt x="306229" y="347186"/>
                    <a:pt x="301466" y="332899"/>
                    <a:pt x="296704" y="318611"/>
                  </a:cubicBezTo>
                  <a:cubicBezTo>
                    <a:pt x="294799" y="312896"/>
                    <a:pt x="293846" y="308134"/>
                    <a:pt x="291941" y="302419"/>
                  </a:cubicBezTo>
                  <a:cubicBezTo>
                    <a:pt x="292894" y="290989"/>
                    <a:pt x="294799" y="279559"/>
                    <a:pt x="295751" y="269081"/>
                  </a:cubicBezTo>
                  <a:close/>
                  <a:moveTo>
                    <a:pt x="283369" y="378619"/>
                  </a:moveTo>
                  <a:cubicBezTo>
                    <a:pt x="283369" y="373856"/>
                    <a:pt x="284321" y="369094"/>
                    <a:pt x="284321" y="365284"/>
                  </a:cubicBezTo>
                  <a:cubicBezTo>
                    <a:pt x="284321" y="364331"/>
                    <a:pt x="284321" y="363379"/>
                    <a:pt x="285274" y="363379"/>
                  </a:cubicBezTo>
                  <a:cubicBezTo>
                    <a:pt x="289084" y="370999"/>
                    <a:pt x="291941" y="378619"/>
                    <a:pt x="295751" y="387191"/>
                  </a:cubicBezTo>
                  <a:cubicBezTo>
                    <a:pt x="297656" y="391954"/>
                    <a:pt x="300514" y="395764"/>
                    <a:pt x="302419" y="400526"/>
                  </a:cubicBezTo>
                  <a:cubicBezTo>
                    <a:pt x="302419" y="401479"/>
                    <a:pt x="303371" y="403384"/>
                    <a:pt x="303371" y="404336"/>
                  </a:cubicBezTo>
                  <a:cubicBezTo>
                    <a:pt x="302419" y="407194"/>
                    <a:pt x="302419" y="410051"/>
                    <a:pt x="301466" y="412909"/>
                  </a:cubicBezTo>
                  <a:cubicBezTo>
                    <a:pt x="299561" y="422434"/>
                    <a:pt x="297656" y="432911"/>
                    <a:pt x="295751" y="442436"/>
                  </a:cubicBezTo>
                  <a:lnTo>
                    <a:pt x="283369" y="444341"/>
                  </a:lnTo>
                  <a:cubicBezTo>
                    <a:pt x="282416" y="441484"/>
                    <a:pt x="282416" y="438626"/>
                    <a:pt x="281464" y="435769"/>
                  </a:cubicBezTo>
                  <a:cubicBezTo>
                    <a:pt x="281464" y="425291"/>
                    <a:pt x="281464" y="415766"/>
                    <a:pt x="281464" y="407194"/>
                  </a:cubicBezTo>
                  <a:cubicBezTo>
                    <a:pt x="281464" y="397669"/>
                    <a:pt x="282416" y="388144"/>
                    <a:pt x="283369" y="378619"/>
                  </a:cubicBezTo>
                  <a:close/>
                  <a:moveTo>
                    <a:pt x="237649" y="415766"/>
                  </a:moveTo>
                  <a:cubicBezTo>
                    <a:pt x="234791" y="409099"/>
                    <a:pt x="230981" y="402431"/>
                    <a:pt x="228124" y="395764"/>
                  </a:cubicBezTo>
                  <a:cubicBezTo>
                    <a:pt x="228124" y="391954"/>
                    <a:pt x="229076" y="387191"/>
                    <a:pt x="229076" y="383381"/>
                  </a:cubicBezTo>
                  <a:cubicBezTo>
                    <a:pt x="232886" y="391001"/>
                    <a:pt x="235744" y="398621"/>
                    <a:pt x="239554" y="406241"/>
                  </a:cubicBezTo>
                  <a:cubicBezTo>
                    <a:pt x="239554" y="410051"/>
                    <a:pt x="238601" y="412909"/>
                    <a:pt x="237649" y="415766"/>
                  </a:cubicBezTo>
                  <a:close/>
                  <a:moveTo>
                    <a:pt x="247174" y="431006"/>
                  </a:moveTo>
                  <a:cubicBezTo>
                    <a:pt x="247174" y="429101"/>
                    <a:pt x="247174" y="427196"/>
                    <a:pt x="248126" y="425291"/>
                  </a:cubicBezTo>
                  <a:cubicBezTo>
                    <a:pt x="248126" y="425291"/>
                    <a:pt x="248126" y="425291"/>
                    <a:pt x="248126" y="425291"/>
                  </a:cubicBezTo>
                  <a:cubicBezTo>
                    <a:pt x="248126" y="427196"/>
                    <a:pt x="247174" y="429101"/>
                    <a:pt x="247174" y="431006"/>
                  </a:cubicBezTo>
                  <a:close/>
                  <a:moveTo>
                    <a:pt x="264319" y="204311"/>
                  </a:moveTo>
                  <a:cubicBezTo>
                    <a:pt x="267176" y="195739"/>
                    <a:pt x="269081" y="189071"/>
                    <a:pt x="270986" y="185261"/>
                  </a:cubicBezTo>
                  <a:cubicBezTo>
                    <a:pt x="269081" y="194786"/>
                    <a:pt x="268129" y="204311"/>
                    <a:pt x="267176" y="214789"/>
                  </a:cubicBezTo>
                  <a:cubicBezTo>
                    <a:pt x="267176" y="212884"/>
                    <a:pt x="266224" y="211931"/>
                    <a:pt x="266224" y="210026"/>
                  </a:cubicBezTo>
                  <a:cubicBezTo>
                    <a:pt x="264319" y="207169"/>
                    <a:pt x="264319" y="206216"/>
                    <a:pt x="264319" y="204311"/>
                  </a:cubicBezTo>
                  <a:cubicBezTo>
                    <a:pt x="264319" y="204311"/>
                    <a:pt x="264319" y="204311"/>
                    <a:pt x="264319" y="204311"/>
                  </a:cubicBezTo>
                  <a:close/>
                  <a:moveTo>
                    <a:pt x="254794" y="235744"/>
                  </a:moveTo>
                  <a:cubicBezTo>
                    <a:pt x="256699" y="230029"/>
                    <a:pt x="257651" y="225266"/>
                    <a:pt x="258604" y="220504"/>
                  </a:cubicBezTo>
                  <a:cubicBezTo>
                    <a:pt x="259556" y="227171"/>
                    <a:pt x="260509" y="234791"/>
                    <a:pt x="261461" y="242411"/>
                  </a:cubicBezTo>
                  <a:cubicBezTo>
                    <a:pt x="261461" y="243364"/>
                    <a:pt x="261461" y="244316"/>
                    <a:pt x="262414" y="245269"/>
                  </a:cubicBezTo>
                  <a:cubicBezTo>
                    <a:pt x="261461" y="253841"/>
                    <a:pt x="260509" y="261461"/>
                    <a:pt x="260509" y="270034"/>
                  </a:cubicBezTo>
                  <a:cubicBezTo>
                    <a:pt x="259556" y="268129"/>
                    <a:pt x="258604" y="266224"/>
                    <a:pt x="257651" y="264319"/>
                  </a:cubicBezTo>
                  <a:cubicBezTo>
                    <a:pt x="254794" y="258604"/>
                    <a:pt x="252889" y="253841"/>
                    <a:pt x="250984" y="249079"/>
                  </a:cubicBezTo>
                  <a:cubicBezTo>
                    <a:pt x="252889" y="245269"/>
                    <a:pt x="253841" y="239554"/>
                    <a:pt x="254794" y="235744"/>
                  </a:cubicBezTo>
                  <a:close/>
                  <a:moveTo>
                    <a:pt x="245269" y="276701"/>
                  </a:moveTo>
                  <a:cubicBezTo>
                    <a:pt x="246221" y="270986"/>
                    <a:pt x="248126" y="265271"/>
                    <a:pt x="249079" y="260509"/>
                  </a:cubicBezTo>
                  <a:cubicBezTo>
                    <a:pt x="250031" y="262414"/>
                    <a:pt x="250031" y="265271"/>
                    <a:pt x="250984" y="268129"/>
                  </a:cubicBezTo>
                  <a:cubicBezTo>
                    <a:pt x="252889" y="275749"/>
                    <a:pt x="255746" y="284321"/>
                    <a:pt x="258604" y="292894"/>
                  </a:cubicBezTo>
                  <a:cubicBezTo>
                    <a:pt x="258604" y="293846"/>
                    <a:pt x="259556" y="294799"/>
                    <a:pt x="259556" y="294799"/>
                  </a:cubicBezTo>
                  <a:cubicBezTo>
                    <a:pt x="259556" y="295751"/>
                    <a:pt x="259556" y="296704"/>
                    <a:pt x="259556" y="297656"/>
                  </a:cubicBezTo>
                  <a:cubicBezTo>
                    <a:pt x="258604" y="310039"/>
                    <a:pt x="258604" y="321469"/>
                    <a:pt x="257651" y="333851"/>
                  </a:cubicBezTo>
                  <a:cubicBezTo>
                    <a:pt x="255746" y="325279"/>
                    <a:pt x="253841" y="317659"/>
                    <a:pt x="250984" y="309086"/>
                  </a:cubicBezTo>
                  <a:cubicBezTo>
                    <a:pt x="252889" y="304324"/>
                    <a:pt x="253841" y="301466"/>
                    <a:pt x="253841" y="301466"/>
                  </a:cubicBezTo>
                  <a:cubicBezTo>
                    <a:pt x="253841" y="301466"/>
                    <a:pt x="252889" y="303371"/>
                    <a:pt x="250984" y="307181"/>
                  </a:cubicBezTo>
                  <a:cubicBezTo>
                    <a:pt x="249079" y="299561"/>
                    <a:pt x="247174" y="291941"/>
                    <a:pt x="244316" y="284321"/>
                  </a:cubicBezTo>
                  <a:cubicBezTo>
                    <a:pt x="244316" y="281464"/>
                    <a:pt x="245269" y="279559"/>
                    <a:pt x="245269" y="276701"/>
                  </a:cubicBezTo>
                  <a:close/>
                  <a:moveTo>
                    <a:pt x="236696" y="325279"/>
                  </a:moveTo>
                  <a:cubicBezTo>
                    <a:pt x="236696" y="324326"/>
                    <a:pt x="236696" y="323374"/>
                    <a:pt x="237649" y="322421"/>
                  </a:cubicBezTo>
                  <a:cubicBezTo>
                    <a:pt x="237649" y="324326"/>
                    <a:pt x="238601" y="327184"/>
                    <a:pt x="238601" y="329089"/>
                  </a:cubicBezTo>
                  <a:cubicBezTo>
                    <a:pt x="237649" y="330994"/>
                    <a:pt x="236696" y="332899"/>
                    <a:pt x="235744" y="335756"/>
                  </a:cubicBezTo>
                  <a:cubicBezTo>
                    <a:pt x="235744" y="332899"/>
                    <a:pt x="235744" y="329089"/>
                    <a:pt x="236696" y="325279"/>
                  </a:cubicBezTo>
                  <a:close/>
                  <a:moveTo>
                    <a:pt x="234791" y="353854"/>
                  </a:moveTo>
                  <a:cubicBezTo>
                    <a:pt x="236696" y="348139"/>
                    <a:pt x="238601" y="342424"/>
                    <a:pt x="240506" y="337661"/>
                  </a:cubicBezTo>
                  <a:cubicBezTo>
                    <a:pt x="240506" y="339566"/>
                    <a:pt x="241459" y="340519"/>
                    <a:pt x="241459" y="342424"/>
                  </a:cubicBezTo>
                  <a:cubicBezTo>
                    <a:pt x="243364" y="352901"/>
                    <a:pt x="246221" y="362426"/>
                    <a:pt x="248126" y="372904"/>
                  </a:cubicBezTo>
                  <a:cubicBezTo>
                    <a:pt x="248126" y="374809"/>
                    <a:pt x="247174" y="376714"/>
                    <a:pt x="247174" y="378619"/>
                  </a:cubicBezTo>
                  <a:cubicBezTo>
                    <a:pt x="245269" y="375761"/>
                    <a:pt x="243364" y="371951"/>
                    <a:pt x="242411" y="369094"/>
                  </a:cubicBezTo>
                  <a:cubicBezTo>
                    <a:pt x="239554" y="364331"/>
                    <a:pt x="236696" y="359569"/>
                    <a:pt x="234791" y="353854"/>
                  </a:cubicBezTo>
                  <a:cubicBezTo>
                    <a:pt x="234791" y="354806"/>
                    <a:pt x="234791" y="353854"/>
                    <a:pt x="234791" y="353854"/>
                  </a:cubicBezTo>
                  <a:close/>
                  <a:moveTo>
                    <a:pt x="222409" y="297656"/>
                  </a:moveTo>
                  <a:cubicBezTo>
                    <a:pt x="224314" y="290036"/>
                    <a:pt x="226219" y="283369"/>
                    <a:pt x="227171" y="278606"/>
                  </a:cubicBezTo>
                  <a:cubicBezTo>
                    <a:pt x="227171" y="280511"/>
                    <a:pt x="228124" y="282416"/>
                    <a:pt x="228124" y="284321"/>
                  </a:cubicBezTo>
                  <a:cubicBezTo>
                    <a:pt x="229076" y="286226"/>
                    <a:pt x="229076" y="288131"/>
                    <a:pt x="230029" y="290989"/>
                  </a:cubicBezTo>
                  <a:cubicBezTo>
                    <a:pt x="227171" y="301466"/>
                    <a:pt x="225266" y="312896"/>
                    <a:pt x="222409" y="324326"/>
                  </a:cubicBezTo>
                  <a:cubicBezTo>
                    <a:pt x="222409" y="326231"/>
                    <a:pt x="221456" y="328136"/>
                    <a:pt x="221456" y="330041"/>
                  </a:cubicBezTo>
                  <a:cubicBezTo>
                    <a:pt x="221456" y="330041"/>
                    <a:pt x="221456" y="329089"/>
                    <a:pt x="220504" y="329089"/>
                  </a:cubicBezTo>
                  <a:cubicBezTo>
                    <a:pt x="219551" y="323374"/>
                    <a:pt x="219551" y="317659"/>
                    <a:pt x="218599" y="312896"/>
                  </a:cubicBezTo>
                  <a:cubicBezTo>
                    <a:pt x="220504" y="306229"/>
                    <a:pt x="221456" y="301466"/>
                    <a:pt x="222409" y="297656"/>
                  </a:cubicBezTo>
                  <a:close/>
                  <a:moveTo>
                    <a:pt x="169069" y="411956"/>
                  </a:moveTo>
                  <a:cubicBezTo>
                    <a:pt x="169069" y="411956"/>
                    <a:pt x="169069" y="412909"/>
                    <a:pt x="169069" y="412909"/>
                  </a:cubicBezTo>
                  <a:cubicBezTo>
                    <a:pt x="168116" y="407194"/>
                    <a:pt x="167164" y="401479"/>
                    <a:pt x="165259" y="396716"/>
                  </a:cubicBezTo>
                  <a:cubicBezTo>
                    <a:pt x="165259" y="389096"/>
                    <a:pt x="164306" y="382429"/>
                    <a:pt x="164306" y="375761"/>
                  </a:cubicBezTo>
                  <a:cubicBezTo>
                    <a:pt x="163354" y="365284"/>
                    <a:pt x="162401" y="354806"/>
                    <a:pt x="161449" y="345281"/>
                  </a:cubicBezTo>
                  <a:cubicBezTo>
                    <a:pt x="160496" y="336709"/>
                    <a:pt x="159544" y="329089"/>
                    <a:pt x="158591" y="321469"/>
                  </a:cubicBezTo>
                  <a:cubicBezTo>
                    <a:pt x="158591" y="322421"/>
                    <a:pt x="159544" y="322421"/>
                    <a:pt x="159544" y="323374"/>
                  </a:cubicBezTo>
                  <a:cubicBezTo>
                    <a:pt x="160496" y="325279"/>
                    <a:pt x="161449" y="326231"/>
                    <a:pt x="162401" y="328136"/>
                  </a:cubicBezTo>
                  <a:cubicBezTo>
                    <a:pt x="163354" y="342424"/>
                    <a:pt x="165259" y="359569"/>
                    <a:pt x="167164" y="376714"/>
                  </a:cubicBezTo>
                  <a:cubicBezTo>
                    <a:pt x="168116" y="385286"/>
                    <a:pt x="169069" y="393859"/>
                    <a:pt x="170021" y="402431"/>
                  </a:cubicBezTo>
                  <a:cubicBezTo>
                    <a:pt x="170021" y="405289"/>
                    <a:pt x="169069" y="408146"/>
                    <a:pt x="169069" y="411956"/>
                  </a:cubicBezTo>
                  <a:close/>
                  <a:moveTo>
                    <a:pt x="209074" y="350044"/>
                  </a:moveTo>
                  <a:cubicBezTo>
                    <a:pt x="209074" y="352901"/>
                    <a:pt x="209074" y="356711"/>
                    <a:pt x="209074" y="359569"/>
                  </a:cubicBezTo>
                  <a:cubicBezTo>
                    <a:pt x="208121" y="358616"/>
                    <a:pt x="208121" y="357664"/>
                    <a:pt x="207169" y="356711"/>
                  </a:cubicBezTo>
                  <a:cubicBezTo>
                    <a:pt x="208121" y="354806"/>
                    <a:pt x="209074" y="351949"/>
                    <a:pt x="209074" y="350044"/>
                  </a:cubicBezTo>
                  <a:close/>
                  <a:moveTo>
                    <a:pt x="170974" y="259556"/>
                  </a:moveTo>
                  <a:cubicBezTo>
                    <a:pt x="173831" y="264319"/>
                    <a:pt x="175736" y="270034"/>
                    <a:pt x="178594" y="274796"/>
                  </a:cubicBezTo>
                  <a:cubicBezTo>
                    <a:pt x="181451" y="280511"/>
                    <a:pt x="184309" y="286226"/>
                    <a:pt x="187166" y="291941"/>
                  </a:cubicBezTo>
                  <a:cubicBezTo>
                    <a:pt x="192881" y="304324"/>
                    <a:pt x="198596" y="316706"/>
                    <a:pt x="205264" y="330041"/>
                  </a:cubicBezTo>
                  <a:cubicBezTo>
                    <a:pt x="203359" y="333851"/>
                    <a:pt x="202406" y="338614"/>
                    <a:pt x="200501" y="343376"/>
                  </a:cubicBezTo>
                  <a:cubicBezTo>
                    <a:pt x="200501" y="343376"/>
                    <a:pt x="200501" y="342424"/>
                    <a:pt x="199549" y="342424"/>
                  </a:cubicBezTo>
                  <a:cubicBezTo>
                    <a:pt x="193834" y="330994"/>
                    <a:pt x="187166" y="320516"/>
                    <a:pt x="180499" y="310039"/>
                  </a:cubicBezTo>
                  <a:cubicBezTo>
                    <a:pt x="178594" y="301466"/>
                    <a:pt x="176689" y="296704"/>
                    <a:pt x="176689" y="296704"/>
                  </a:cubicBezTo>
                  <a:cubicBezTo>
                    <a:pt x="176689" y="296704"/>
                    <a:pt x="176689" y="299561"/>
                    <a:pt x="176689" y="305276"/>
                  </a:cubicBezTo>
                  <a:cubicBezTo>
                    <a:pt x="175736" y="303371"/>
                    <a:pt x="174784" y="301466"/>
                    <a:pt x="172879" y="299561"/>
                  </a:cubicBezTo>
                  <a:cubicBezTo>
                    <a:pt x="172879" y="299561"/>
                    <a:pt x="171926" y="298609"/>
                    <a:pt x="171926" y="298609"/>
                  </a:cubicBezTo>
                  <a:cubicBezTo>
                    <a:pt x="170974" y="291941"/>
                    <a:pt x="169069" y="285274"/>
                    <a:pt x="168116" y="279559"/>
                  </a:cubicBezTo>
                  <a:cubicBezTo>
                    <a:pt x="164306" y="262414"/>
                    <a:pt x="161449" y="247174"/>
                    <a:pt x="158591" y="235744"/>
                  </a:cubicBezTo>
                  <a:cubicBezTo>
                    <a:pt x="163354" y="243364"/>
                    <a:pt x="167164" y="250984"/>
                    <a:pt x="170974" y="259556"/>
                  </a:cubicBezTo>
                  <a:close/>
                  <a:moveTo>
                    <a:pt x="161449" y="307181"/>
                  </a:moveTo>
                  <a:cubicBezTo>
                    <a:pt x="159544" y="305276"/>
                    <a:pt x="157639" y="303371"/>
                    <a:pt x="156686" y="301466"/>
                  </a:cubicBezTo>
                  <a:cubicBezTo>
                    <a:pt x="156686" y="300514"/>
                    <a:pt x="156686" y="298609"/>
                    <a:pt x="155734" y="297656"/>
                  </a:cubicBezTo>
                  <a:cubicBezTo>
                    <a:pt x="156686" y="300514"/>
                    <a:pt x="158591" y="304324"/>
                    <a:pt x="161449" y="307181"/>
                  </a:cubicBezTo>
                  <a:close/>
                  <a:moveTo>
                    <a:pt x="130969" y="280511"/>
                  </a:moveTo>
                  <a:cubicBezTo>
                    <a:pt x="131921" y="281464"/>
                    <a:pt x="132874" y="282416"/>
                    <a:pt x="133826" y="284321"/>
                  </a:cubicBezTo>
                  <a:cubicBezTo>
                    <a:pt x="137636" y="289084"/>
                    <a:pt x="141446" y="294799"/>
                    <a:pt x="145256" y="301466"/>
                  </a:cubicBezTo>
                  <a:cubicBezTo>
                    <a:pt x="147161" y="304324"/>
                    <a:pt x="149066" y="307181"/>
                    <a:pt x="150971" y="310039"/>
                  </a:cubicBezTo>
                  <a:cubicBezTo>
                    <a:pt x="150971" y="318611"/>
                    <a:pt x="150019" y="329089"/>
                    <a:pt x="150019" y="341471"/>
                  </a:cubicBezTo>
                  <a:cubicBezTo>
                    <a:pt x="150019" y="341471"/>
                    <a:pt x="150019" y="340519"/>
                    <a:pt x="149066" y="339566"/>
                  </a:cubicBezTo>
                  <a:cubicBezTo>
                    <a:pt x="148114" y="335756"/>
                    <a:pt x="146209" y="331946"/>
                    <a:pt x="145256" y="328136"/>
                  </a:cubicBezTo>
                  <a:cubicBezTo>
                    <a:pt x="144304" y="324326"/>
                    <a:pt x="142399" y="321469"/>
                    <a:pt x="140494" y="317659"/>
                  </a:cubicBezTo>
                  <a:cubicBezTo>
                    <a:pt x="137636" y="310991"/>
                    <a:pt x="134779" y="306229"/>
                    <a:pt x="132874" y="301466"/>
                  </a:cubicBezTo>
                  <a:cubicBezTo>
                    <a:pt x="130969" y="296704"/>
                    <a:pt x="129064" y="292894"/>
                    <a:pt x="127159" y="290989"/>
                  </a:cubicBezTo>
                  <a:cubicBezTo>
                    <a:pt x="129064" y="287179"/>
                    <a:pt x="130016" y="283369"/>
                    <a:pt x="130969" y="280511"/>
                  </a:cubicBezTo>
                  <a:close/>
                  <a:moveTo>
                    <a:pt x="121444" y="318611"/>
                  </a:moveTo>
                  <a:cubicBezTo>
                    <a:pt x="123349" y="309086"/>
                    <a:pt x="124301" y="301466"/>
                    <a:pt x="127159" y="294799"/>
                  </a:cubicBezTo>
                  <a:cubicBezTo>
                    <a:pt x="127159" y="294799"/>
                    <a:pt x="127159" y="294799"/>
                    <a:pt x="127159" y="293846"/>
                  </a:cubicBezTo>
                  <a:cubicBezTo>
                    <a:pt x="128111" y="296704"/>
                    <a:pt x="128111" y="299561"/>
                    <a:pt x="129064" y="303371"/>
                  </a:cubicBezTo>
                  <a:cubicBezTo>
                    <a:pt x="130016" y="308134"/>
                    <a:pt x="131921" y="313849"/>
                    <a:pt x="133826" y="320516"/>
                  </a:cubicBezTo>
                  <a:cubicBezTo>
                    <a:pt x="135731" y="327184"/>
                    <a:pt x="137636" y="334804"/>
                    <a:pt x="138589" y="342424"/>
                  </a:cubicBezTo>
                  <a:cubicBezTo>
                    <a:pt x="140494" y="350996"/>
                    <a:pt x="141446" y="359569"/>
                    <a:pt x="143351" y="369094"/>
                  </a:cubicBezTo>
                  <a:cubicBezTo>
                    <a:pt x="145256" y="378619"/>
                    <a:pt x="146209" y="388144"/>
                    <a:pt x="148114" y="398621"/>
                  </a:cubicBezTo>
                  <a:cubicBezTo>
                    <a:pt x="148114" y="399574"/>
                    <a:pt x="148114" y="401479"/>
                    <a:pt x="149066" y="403384"/>
                  </a:cubicBezTo>
                  <a:cubicBezTo>
                    <a:pt x="149066" y="406241"/>
                    <a:pt x="149066" y="408146"/>
                    <a:pt x="149066" y="411004"/>
                  </a:cubicBezTo>
                  <a:cubicBezTo>
                    <a:pt x="149066" y="412909"/>
                    <a:pt x="149066" y="414814"/>
                    <a:pt x="149066" y="416719"/>
                  </a:cubicBezTo>
                  <a:cubicBezTo>
                    <a:pt x="145256" y="407194"/>
                    <a:pt x="142399" y="397669"/>
                    <a:pt x="138589" y="388144"/>
                  </a:cubicBezTo>
                  <a:cubicBezTo>
                    <a:pt x="135731" y="379571"/>
                    <a:pt x="132874" y="371951"/>
                    <a:pt x="129064" y="363379"/>
                  </a:cubicBezTo>
                  <a:cubicBezTo>
                    <a:pt x="130969" y="360521"/>
                    <a:pt x="131921" y="358616"/>
                    <a:pt x="131921" y="358616"/>
                  </a:cubicBezTo>
                  <a:cubicBezTo>
                    <a:pt x="131921" y="358616"/>
                    <a:pt x="130969" y="359569"/>
                    <a:pt x="129064" y="361474"/>
                  </a:cubicBezTo>
                  <a:cubicBezTo>
                    <a:pt x="127159" y="357664"/>
                    <a:pt x="126206" y="353854"/>
                    <a:pt x="124301" y="350044"/>
                  </a:cubicBezTo>
                  <a:cubicBezTo>
                    <a:pt x="124301" y="348139"/>
                    <a:pt x="125254" y="346234"/>
                    <a:pt x="125254" y="344329"/>
                  </a:cubicBezTo>
                  <a:cubicBezTo>
                    <a:pt x="128111" y="333851"/>
                    <a:pt x="129064" y="328136"/>
                    <a:pt x="129064" y="328136"/>
                  </a:cubicBezTo>
                  <a:cubicBezTo>
                    <a:pt x="129064" y="328136"/>
                    <a:pt x="126206" y="333851"/>
                    <a:pt x="121444" y="343376"/>
                  </a:cubicBezTo>
                  <a:cubicBezTo>
                    <a:pt x="121444" y="343376"/>
                    <a:pt x="121444" y="343376"/>
                    <a:pt x="121444" y="343376"/>
                  </a:cubicBezTo>
                  <a:cubicBezTo>
                    <a:pt x="121444" y="342424"/>
                    <a:pt x="121444" y="342424"/>
                    <a:pt x="120491" y="341471"/>
                  </a:cubicBezTo>
                  <a:cubicBezTo>
                    <a:pt x="119539" y="339566"/>
                    <a:pt x="118586" y="337661"/>
                    <a:pt x="117634" y="334804"/>
                  </a:cubicBezTo>
                  <a:cubicBezTo>
                    <a:pt x="119539" y="329089"/>
                    <a:pt x="120491" y="323374"/>
                    <a:pt x="121444" y="318611"/>
                  </a:cubicBezTo>
                  <a:close/>
                  <a:moveTo>
                    <a:pt x="116681" y="393859"/>
                  </a:moveTo>
                  <a:cubicBezTo>
                    <a:pt x="120491" y="402431"/>
                    <a:pt x="123349" y="411004"/>
                    <a:pt x="127159" y="419576"/>
                  </a:cubicBezTo>
                  <a:lnTo>
                    <a:pt x="113824" y="414814"/>
                  </a:lnTo>
                  <a:cubicBezTo>
                    <a:pt x="115729" y="408146"/>
                    <a:pt x="115729" y="400526"/>
                    <a:pt x="116681" y="393859"/>
                  </a:cubicBezTo>
                  <a:close/>
                  <a:moveTo>
                    <a:pt x="91916" y="341471"/>
                  </a:moveTo>
                  <a:cubicBezTo>
                    <a:pt x="91916" y="339566"/>
                    <a:pt x="92869" y="337661"/>
                    <a:pt x="92869" y="335756"/>
                  </a:cubicBezTo>
                  <a:cubicBezTo>
                    <a:pt x="93821" y="337661"/>
                    <a:pt x="93821" y="338614"/>
                    <a:pt x="94774" y="340519"/>
                  </a:cubicBezTo>
                  <a:cubicBezTo>
                    <a:pt x="97631" y="346234"/>
                    <a:pt x="99536" y="351949"/>
                    <a:pt x="102394" y="358616"/>
                  </a:cubicBezTo>
                  <a:cubicBezTo>
                    <a:pt x="100489" y="367189"/>
                    <a:pt x="98584" y="374809"/>
                    <a:pt x="96679" y="384334"/>
                  </a:cubicBezTo>
                  <a:cubicBezTo>
                    <a:pt x="95726" y="389096"/>
                    <a:pt x="94774" y="393859"/>
                    <a:pt x="94774" y="399574"/>
                  </a:cubicBezTo>
                  <a:cubicBezTo>
                    <a:pt x="94774" y="399574"/>
                    <a:pt x="93821" y="400526"/>
                    <a:pt x="93821" y="400526"/>
                  </a:cubicBezTo>
                  <a:cubicBezTo>
                    <a:pt x="92869" y="401479"/>
                    <a:pt x="91916" y="403384"/>
                    <a:pt x="90964" y="404336"/>
                  </a:cubicBezTo>
                  <a:cubicBezTo>
                    <a:pt x="90011" y="396716"/>
                    <a:pt x="89059" y="390049"/>
                    <a:pt x="88106" y="382429"/>
                  </a:cubicBezTo>
                  <a:cubicBezTo>
                    <a:pt x="87154" y="376714"/>
                    <a:pt x="86201" y="370999"/>
                    <a:pt x="85249" y="365284"/>
                  </a:cubicBezTo>
                  <a:cubicBezTo>
                    <a:pt x="87154" y="356711"/>
                    <a:pt x="89059" y="348139"/>
                    <a:pt x="91916" y="341471"/>
                  </a:cubicBezTo>
                  <a:close/>
                  <a:moveTo>
                    <a:pt x="72866" y="407194"/>
                  </a:moveTo>
                  <a:cubicBezTo>
                    <a:pt x="72866" y="408146"/>
                    <a:pt x="72866" y="408146"/>
                    <a:pt x="72866" y="409099"/>
                  </a:cubicBezTo>
                  <a:cubicBezTo>
                    <a:pt x="72866" y="409099"/>
                    <a:pt x="72866" y="409099"/>
                    <a:pt x="71914" y="409099"/>
                  </a:cubicBezTo>
                  <a:cubicBezTo>
                    <a:pt x="71914" y="408146"/>
                    <a:pt x="72866" y="408146"/>
                    <a:pt x="72866" y="407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7C4390-FD6B-4B69-82FB-4A2EF0A2DDE5}"/>
              </a:ext>
            </a:extLst>
          </p:cNvPr>
          <p:cNvSpPr/>
          <p:nvPr/>
        </p:nvSpPr>
        <p:spPr>
          <a:xfrm>
            <a:off x="433129" y="1570473"/>
            <a:ext cx="3027332" cy="1734807"/>
          </a:xfrm>
          <a:custGeom>
            <a:avLst/>
            <a:gdLst>
              <a:gd name="connsiteX0" fmla="*/ 1821335 w 3027332"/>
              <a:gd name="connsiteY0" fmla="*/ 0 h 1734807"/>
              <a:gd name="connsiteX1" fmla="*/ 1849866 w 3027332"/>
              <a:gd name="connsiteY1" fmla="*/ 21083 h 1734807"/>
              <a:gd name="connsiteX2" fmla="*/ 1870188 w 3027332"/>
              <a:gd name="connsiteY2" fmla="*/ 32208 h 1734807"/>
              <a:gd name="connsiteX3" fmla="*/ 1898599 w 3027332"/>
              <a:gd name="connsiteY3" fmla="*/ 52103 h 1734807"/>
              <a:gd name="connsiteX4" fmla="*/ 1933328 w 3027332"/>
              <a:gd name="connsiteY4" fmla="*/ 86947 h 1734807"/>
              <a:gd name="connsiteX5" fmla="*/ 1955704 w 3027332"/>
              <a:gd name="connsiteY5" fmla="*/ 118251 h 1734807"/>
              <a:gd name="connsiteX6" fmla="*/ 1980781 w 3027332"/>
              <a:gd name="connsiteY6" fmla="*/ 199652 h 1734807"/>
              <a:gd name="connsiteX7" fmla="*/ 1992742 w 3027332"/>
              <a:gd name="connsiteY7" fmla="*/ 317171 h 1734807"/>
              <a:gd name="connsiteX8" fmla="*/ 1994313 w 3027332"/>
              <a:gd name="connsiteY8" fmla="*/ 332602 h 1734807"/>
              <a:gd name="connsiteX9" fmla="*/ 2007009 w 3027332"/>
              <a:gd name="connsiteY9" fmla="*/ 327712 h 1734807"/>
              <a:gd name="connsiteX10" fmla="*/ 2042783 w 3027332"/>
              <a:gd name="connsiteY10" fmla="*/ 349256 h 1734807"/>
              <a:gd name="connsiteX11" fmla="*/ 2044596 w 3027332"/>
              <a:gd name="connsiteY11" fmla="*/ 367063 h 1734807"/>
              <a:gd name="connsiteX12" fmla="*/ 2030776 w 3027332"/>
              <a:gd name="connsiteY12" fmla="*/ 408047 h 1734807"/>
              <a:gd name="connsiteX13" fmla="*/ 2013980 w 3027332"/>
              <a:gd name="connsiteY13" fmla="*/ 443338 h 1734807"/>
              <a:gd name="connsiteX14" fmla="*/ 1989741 w 3027332"/>
              <a:gd name="connsiteY14" fmla="*/ 499777 h 1734807"/>
              <a:gd name="connsiteX15" fmla="*/ 1979100 w 3027332"/>
              <a:gd name="connsiteY15" fmla="*/ 524846 h 1734807"/>
              <a:gd name="connsiteX16" fmla="*/ 1962929 w 3027332"/>
              <a:gd name="connsiteY16" fmla="*/ 578064 h 1734807"/>
              <a:gd name="connsiteX17" fmla="*/ 1954419 w 3027332"/>
              <a:gd name="connsiteY17" fmla="*/ 600518 h 1734807"/>
              <a:gd name="connsiteX18" fmla="*/ 1950702 w 3027332"/>
              <a:gd name="connsiteY18" fmla="*/ 646471 h 1734807"/>
              <a:gd name="connsiteX19" fmla="*/ 1949642 w 3027332"/>
              <a:gd name="connsiteY19" fmla="*/ 718540 h 1734807"/>
              <a:gd name="connsiteX20" fmla="*/ 1963588 w 3027332"/>
              <a:gd name="connsiteY20" fmla="*/ 749503 h 1734807"/>
              <a:gd name="connsiteX21" fmla="*/ 1974655 w 3027332"/>
              <a:gd name="connsiteY21" fmla="*/ 763968 h 1734807"/>
              <a:gd name="connsiteX22" fmla="*/ 1984514 w 3027332"/>
              <a:gd name="connsiteY22" fmla="*/ 766563 h 1734807"/>
              <a:gd name="connsiteX23" fmla="*/ 1986526 w 3027332"/>
              <a:gd name="connsiteY23" fmla="*/ 762760 h 1734807"/>
              <a:gd name="connsiteX24" fmla="*/ 1997593 w 3027332"/>
              <a:gd name="connsiteY24" fmla="*/ 777225 h 1734807"/>
              <a:gd name="connsiteX25" fmla="*/ 2053732 w 3027332"/>
              <a:gd name="connsiteY25" fmla="*/ 833877 h 1734807"/>
              <a:gd name="connsiteX26" fmla="*/ 2103530 w 3027332"/>
              <a:gd name="connsiteY26" fmla="*/ 863589 h 1734807"/>
              <a:gd name="connsiteX27" fmla="*/ 2129325 w 3027332"/>
              <a:gd name="connsiteY27" fmla="*/ 881353 h 1734807"/>
              <a:gd name="connsiteX28" fmla="*/ 2183751 w 3027332"/>
              <a:gd name="connsiteY28" fmla="*/ 909394 h 1734807"/>
              <a:gd name="connsiteX29" fmla="*/ 2269466 w 3027332"/>
              <a:gd name="connsiteY29" fmla="*/ 973829 h 1734807"/>
              <a:gd name="connsiteX30" fmla="*/ 2348158 w 3027332"/>
              <a:gd name="connsiteY30" fmla="*/ 1028185 h 1734807"/>
              <a:gd name="connsiteX31" fmla="*/ 2354336 w 3027332"/>
              <a:gd name="connsiteY31" fmla="*/ 1029955 h 1734807"/>
              <a:gd name="connsiteX32" fmla="*/ 2390957 w 3027332"/>
              <a:gd name="connsiteY32" fmla="*/ 1059809 h 1734807"/>
              <a:gd name="connsiteX33" fmla="*/ 2396188 w 3027332"/>
              <a:gd name="connsiteY33" fmla="*/ 1064074 h 1734807"/>
              <a:gd name="connsiteX34" fmla="*/ 2426411 w 3027332"/>
              <a:gd name="connsiteY34" fmla="*/ 1101776 h 1734807"/>
              <a:gd name="connsiteX35" fmla="*/ 2440939 w 3027332"/>
              <a:gd name="connsiteY35" fmla="*/ 1126683 h 1734807"/>
              <a:gd name="connsiteX36" fmla="*/ 2469129 w 3027332"/>
              <a:gd name="connsiteY36" fmla="*/ 1156196 h 1734807"/>
              <a:gd name="connsiteX37" fmla="*/ 2477580 w 3027332"/>
              <a:gd name="connsiteY37" fmla="*/ 1168528 h 1734807"/>
              <a:gd name="connsiteX38" fmla="*/ 2533236 w 3027332"/>
              <a:gd name="connsiteY38" fmla="*/ 1220432 h 1734807"/>
              <a:gd name="connsiteX39" fmla="*/ 2543238 w 3027332"/>
              <a:gd name="connsiteY39" fmla="*/ 1236204 h 1734807"/>
              <a:gd name="connsiteX40" fmla="*/ 2580099 w 3027332"/>
              <a:gd name="connsiteY40" fmla="*/ 1268433 h 1734807"/>
              <a:gd name="connsiteX41" fmla="*/ 2595935 w 3027332"/>
              <a:gd name="connsiteY41" fmla="*/ 1294406 h 1734807"/>
              <a:gd name="connsiteX42" fmla="*/ 2598694 w 3027332"/>
              <a:gd name="connsiteY42" fmla="*/ 1309717 h 1734807"/>
              <a:gd name="connsiteX43" fmla="*/ 2618674 w 3027332"/>
              <a:gd name="connsiteY43" fmla="*/ 1329271 h 1734807"/>
              <a:gd name="connsiteX44" fmla="*/ 2671053 w 3027332"/>
              <a:gd name="connsiteY44" fmla="*/ 1407894 h 1734807"/>
              <a:gd name="connsiteX45" fmla="*/ 2712784 w 3027332"/>
              <a:gd name="connsiteY45" fmla="*/ 1440826 h 1734807"/>
              <a:gd name="connsiteX46" fmla="*/ 2739062 w 3027332"/>
              <a:gd name="connsiteY46" fmla="*/ 1463337 h 1734807"/>
              <a:gd name="connsiteX47" fmla="*/ 2774396 w 3027332"/>
              <a:gd name="connsiteY47" fmla="*/ 1504117 h 1734807"/>
              <a:gd name="connsiteX48" fmla="*/ 2780594 w 3027332"/>
              <a:gd name="connsiteY48" fmla="*/ 1517878 h 1734807"/>
              <a:gd name="connsiteX49" fmla="*/ 2791220 w 3027332"/>
              <a:gd name="connsiteY49" fmla="*/ 1551577 h 1734807"/>
              <a:gd name="connsiteX50" fmla="*/ 2810255 w 3027332"/>
              <a:gd name="connsiteY50" fmla="*/ 1573627 h 1734807"/>
              <a:gd name="connsiteX51" fmla="*/ 2830114 w 3027332"/>
              <a:gd name="connsiteY51" fmla="*/ 1591995 h 1734807"/>
              <a:gd name="connsiteX52" fmla="*/ 2845930 w 3027332"/>
              <a:gd name="connsiteY52" fmla="*/ 1605976 h 1734807"/>
              <a:gd name="connsiteX53" fmla="*/ 2915851 w 3027332"/>
              <a:gd name="connsiteY53" fmla="*/ 1668421 h 1734807"/>
              <a:gd name="connsiteX54" fmla="*/ 3026857 w 3027332"/>
              <a:gd name="connsiteY54" fmla="*/ 1733880 h 1734807"/>
              <a:gd name="connsiteX55" fmla="*/ 3027332 w 3027332"/>
              <a:gd name="connsiteY55" fmla="*/ 1734431 h 1734807"/>
              <a:gd name="connsiteX56" fmla="*/ 2582589 w 3027332"/>
              <a:gd name="connsiteY56" fmla="*/ 1734431 h 1734807"/>
              <a:gd name="connsiteX57" fmla="*/ 2566781 w 3027332"/>
              <a:gd name="connsiteY57" fmla="*/ 1726739 h 1734807"/>
              <a:gd name="connsiteX58" fmla="*/ 2538534 w 3027332"/>
              <a:gd name="connsiteY58" fmla="*/ 1732013 h 1734807"/>
              <a:gd name="connsiteX59" fmla="*/ 2474391 w 3027332"/>
              <a:gd name="connsiteY59" fmla="*/ 1714555 h 1734807"/>
              <a:gd name="connsiteX60" fmla="*/ 2427606 w 3027332"/>
              <a:gd name="connsiteY60" fmla="*/ 1643758 h 1734807"/>
              <a:gd name="connsiteX61" fmla="*/ 2353101 w 3027332"/>
              <a:gd name="connsiteY61" fmla="*/ 1606966 h 1734807"/>
              <a:gd name="connsiteX62" fmla="*/ 2332920 w 3027332"/>
              <a:gd name="connsiteY62" fmla="*/ 1609020 h 1734807"/>
              <a:gd name="connsiteX63" fmla="*/ 2317973 w 3027332"/>
              <a:gd name="connsiteY63" fmla="*/ 1615339 h 1734807"/>
              <a:gd name="connsiteX64" fmla="*/ 2269772 w 3027332"/>
              <a:gd name="connsiteY64" fmla="*/ 1683810 h 1734807"/>
              <a:gd name="connsiteX65" fmla="*/ 2267418 w 3027332"/>
              <a:gd name="connsiteY65" fmla="*/ 1696043 h 1734807"/>
              <a:gd name="connsiteX66" fmla="*/ 2244454 w 3027332"/>
              <a:gd name="connsiteY66" fmla="*/ 1734431 h 1734807"/>
              <a:gd name="connsiteX67" fmla="*/ 1163561 w 3027332"/>
              <a:gd name="connsiteY67" fmla="*/ 1734431 h 1734807"/>
              <a:gd name="connsiteX68" fmla="*/ 1163863 w 3027332"/>
              <a:gd name="connsiteY68" fmla="*/ 1731312 h 1734807"/>
              <a:gd name="connsiteX69" fmla="*/ 1175466 w 3027332"/>
              <a:gd name="connsiteY69" fmla="*/ 1678859 h 1734807"/>
              <a:gd name="connsiteX70" fmla="*/ 1188496 w 3027332"/>
              <a:gd name="connsiteY70" fmla="*/ 1594777 h 1734807"/>
              <a:gd name="connsiteX71" fmla="*/ 1190002 w 3027332"/>
              <a:gd name="connsiteY71" fmla="*/ 1574236 h 1734807"/>
              <a:gd name="connsiteX72" fmla="*/ 1189235 w 3027332"/>
              <a:gd name="connsiteY72" fmla="*/ 1543131 h 1734807"/>
              <a:gd name="connsiteX73" fmla="*/ 1181466 w 3027332"/>
              <a:gd name="connsiteY73" fmla="*/ 1513937 h 1734807"/>
              <a:gd name="connsiteX74" fmla="*/ 1186955 w 3027332"/>
              <a:gd name="connsiteY74" fmla="*/ 1461808 h 1734807"/>
              <a:gd name="connsiteX75" fmla="*/ 1190032 w 3027332"/>
              <a:gd name="connsiteY75" fmla="*/ 1456697 h 1734807"/>
              <a:gd name="connsiteX76" fmla="*/ 1209466 w 3027332"/>
              <a:gd name="connsiteY76" fmla="*/ 1435529 h 1734807"/>
              <a:gd name="connsiteX77" fmla="*/ 1213227 w 3027332"/>
              <a:gd name="connsiteY77" fmla="*/ 1413558 h 1734807"/>
              <a:gd name="connsiteX78" fmla="*/ 1206161 w 3027332"/>
              <a:gd name="connsiteY78" fmla="*/ 1379496 h 1734807"/>
              <a:gd name="connsiteX79" fmla="*/ 1200482 w 3027332"/>
              <a:gd name="connsiteY79" fmla="*/ 1323705 h 1734807"/>
              <a:gd name="connsiteX80" fmla="*/ 1178590 w 3027332"/>
              <a:gd name="connsiteY80" fmla="*/ 1297150 h 1734807"/>
              <a:gd name="connsiteX81" fmla="*/ 1155894 w 3027332"/>
              <a:gd name="connsiteY81" fmla="*/ 1286266 h 1734807"/>
              <a:gd name="connsiteX82" fmla="*/ 1126097 w 3027332"/>
              <a:gd name="connsiteY82" fmla="*/ 1288100 h 1734807"/>
              <a:gd name="connsiteX83" fmla="*/ 1024117 w 3027332"/>
              <a:gd name="connsiteY83" fmla="*/ 1358448 h 1734807"/>
              <a:gd name="connsiteX84" fmla="*/ 1005267 w 3027332"/>
              <a:gd name="connsiteY84" fmla="*/ 1373559 h 1734807"/>
              <a:gd name="connsiteX85" fmla="*/ 976236 w 3027332"/>
              <a:gd name="connsiteY85" fmla="*/ 1406498 h 1734807"/>
              <a:gd name="connsiteX86" fmla="*/ 912684 w 3027332"/>
              <a:gd name="connsiteY86" fmla="*/ 1453744 h 1734807"/>
              <a:gd name="connsiteX87" fmla="*/ 873915 w 3027332"/>
              <a:gd name="connsiteY87" fmla="*/ 1485275 h 1734807"/>
              <a:gd name="connsiteX88" fmla="*/ 789962 w 3027332"/>
              <a:gd name="connsiteY88" fmla="*/ 1544192 h 1734807"/>
              <a:gd name="connsiteX89" fmla="*/ 690577 w 3027332"/>
              <a:gd name="connsiteY89" fmla="*/ 1604681 h 1734807"/>
              <a:gd name="connsiteX90" fmla="*/ 548798 w 3027332"/>
              <a:gd name="connsiteY90" fmla="*/ 1661090 h 1734807"/>
              <a:gd name="connsiteX91" fmla="*/ 454602 w 3027332"/>
              <a:gd name="connsiteY91" fmla="*/ 1701860 h 1734807"/>
              <a:gd name="connsiteX92" fmla="*/ 404846 w 3027332"/>
              <a:gd name="connsiteY92" fmla="*/ 1721167 h 1734807"/>
              <a:gd name="connsiteX93" fmla="*/ 359496 w 3027332"/>
              <a:gd name="connsiteY93" fmla="*/ 1734431 h 1734807"/>
              <a:gd name="connsiteX94" fmla="*/ 0 w 3027332"/>
              <a:gd name="connsiteY94" fmla="*/ 1734431 h 1734807"/>
              <a:gd name="connsiteX95" fmla="*/ 92290 w 3027332"/>
              <a:gd name="connsiteY95" fmla="*/ 1724346 h 1734807"/>
              <a:gd name="connsiteX96" fmla="*/ 172626 w 3027332"/>
              <a:gd name="connsiteY96" fmla="*/ 1700577 h 1734807"/>
              <a:gd name="connsiteX97" fmla="*/ 230627 w 3027332"/>
              <a:gd name="connsiteY97" fmla="*/ 1669488 h 1734807"/>
              <a:gd name="connsiteX98" fmla="*/ 263119 w 3027332"/>
              <a:gd name="connsiteY98" fmla="*/ 1646991 h 1734807"/>
              <a:gd name="connsiteX99" fmla="*/ 334598 w 3027332"/>
              <a:gd name="connsiteY99" fmla="*/ 1583346 h 1734807"/>
              <a:gd name="connsiteX100" fmla="*/ 378455 w 3027332"/>
              <a:gd name="connsiteY100" fmla="*/ 1542902 h 1734807"/>
              <a:gd name="connsiteX101" fmla="*/ 438668 w 3027332"/>
              <a:gd name="connsiteY101" fmla="*/ 1486400 h 1734807"/>
              <a:gd name="connsiteX102" fmla="*/ 503146 w 3027332"/>
              <a:gd name="connsiteY102" fmla="*/ 1424667 h 1734807"/>
              <a:gd name="connsiteX103" fmla="*/ 584221 w 3027332"/>
              <a:gd name="connsiteY103" fmla="*/ 1349252 h 1734807"/>
              <a:gd name="connsiteX104" fmla="*/ 659744 w 3027332"/>
              <a:gd name="connsiteY104" fmla="*/ 1289993 h 1734807"/>
              <a:gd name="connsiteX105" fmla="*/ 755328 w 3027332"/>
              <a:gd name="connsiteY105" fmla="*/ 1227493 h 1734807"/>
              <a:gd name="connsiteX106" fmla="*/ 827695 w 3027332"/>
              <a:gd name="connsiteY106" fmla="*/ 1196140 h 1734807"/>
              <a:gd name="connsiteX107" fmla="*/ 836708 w 3027332"/>
              <a:gd name="connsiteY107" fmla="*/ 1190426 h 1734807"/>
              <a:gd name="connsiteX108" fmla="*/ 903802 w 3027332"/>
              <a:gd name="connsiteY108" fmla="*/ 1130825 h 1734807"/>
              <a:gd name="connsiteX109" fmla="*/ 944560 w 3027332"/>
              <a:gd name="connsiteY109" fmla="*/ 1083500 h 1734807"/>
              <a:gd name="connsiteX110" fmla="*/ 987450 w 3027332"/>
              <a:gd name="connsiteY110" fmla="*/ 1033560 h 1734807"/>
              <a:gd name="connsiteX111" fmla="*/ 1058105 w 3027332"/>
              <a:gd name="connsiteY111" fmla="*/ 973597 h 1734807"/>
              <a:gd name="connsiteX112" fmla="*/ 1064722 w 3027332"/>
              <a:gd name="connsiteY112" fmla="*/ 956132 h 1734807"/>
              <a:gd name="connsiteX113" fmla="*/ 1078562 w 3027332"/>
              <a:gd name="connsiteY113" fmla="*/ 927138 h 1734807"/>
              <a:gd name="connsiteX114" fmla="*/ 1094918 w 3027332"/>
              <a:gd name="connsiteY114" fmla="*/ 911081 h 1734807"/>
              <a:gd name="connsiteX115" fmla="*/ 1192228 w 3027332"/>
              <a:gd name="connsiteY115" fmla="*/ 818422 h 1734807"/>
              <a:gd name="connsiteX116" fmla="*/ 1271193 w 3027332"/>
              <a:gd name="connsiteY116" fmla="*/ 757614 h 1734807"/>
              <a:gd name="connsiteX117" fmla="*/ 1356233 w 3027332"/>
              <a:gd name="connsiteY117" fmla="*/ 709379 h 1734807"/>
              <a:gd name="connsiteX118" fmla="*/ 1428118 w 3027332"/>
              <a:gd name="connsiteY118" fmla="*/ 673278 h 1734807"/>
              <a:gd name="connsiteX119" fmla="*/ 1457310 w 3027332"/>
              <a:gd name="connsiteY119" fmla="*/ 665509 h 1734807"/>
              <a:gd name="connsiteX120" fmla="*/ 1502240 w 3027332"/>
              <a:gd name="connsiteY120" fmla="*/ 694517 h 1734807"/>
              <a:gd name="connsiteX121" fmla="*/ 1536686 w 3027332"/>
              <a:gd name="connsiteY121" fmla="*/ 703005 h 1734807"/>
              <a:gd name="connsiteX122" fmla="*/ 1541313 w 3027332"/>
              <a:gd name="connsiteY122" fmla="*/ 701335 h 1734807"/>
              <a:gd name="connsiteX123" fmla="*/ 1549181 w 3027332"/>
              <a:gd name="connsiteY123" fmla="*/ 719724 h 1734807"/>
              <a:gd name="connsiteX124" fmla="*/ 1550810 w 3027332"/>
              <a:gd name="connsiteY124" fmla="*/ 700368 h 1734807"/>
              <a:gd name="connsiteX125" fmla="*/ 1549096 w 3027332"/>
              <a:gd name="connsiteY125" fmla="*/ 671758 h 1734807"/>
              <a:gd name="connsiteX126" fmla="*/ 1526636 w 3027332"/>
              <a:gd name="connsiteY126" fmla="*/ 592489 h 1734807"/>
              <a:gd name="connsiteX127" fmla="*/ 1521746 w 3027332"/>
              <a:gd name="connsiteY127" fmla="*/ 579793 h 1734807"/>
              <a:gd name="connsiteX128" fmla="*/ 1510473 w 3027332"/>
              <a:gd name="connsiteY128" fmla="*/ 516176 h 1734807"/>
              <a:gd name="connsiteX129" fmla="*/ 1493947 w 3027332"/>
              <a:gd name="connsiteY129" fmla="*/ 436303 h 1734807"/>
              <a:gd name="connsiteX130" fmla="*/ 1469518 w 3027332"/>
              <a:gd name="connsiteY130" fmla="*/ 384820 h 1734807"/>
              <a:gd name="connsiteX131" fmla="*/ 1468367 w 3027332"/>
              <a:gd name="connsiteY131" fmla="*/ 338162 h 1734807"/>
              <a:gd name="connsiteX132" fmla="*/ 1468466 w 3027332"/>
              <a:gd name="connsiteY132" fmla="*/ 327358 h 1734807"/>
              <a:gd name="connsiteX133" fmla="*/ 1465340 w 3027332"/>
              <a:gd name="connsiteY133" fmla="*/ 237725 h 1734807"/>
              <a:gd name="connsiteX134" fmla="*/ 1466869 w 3027332"/>
              <a:gd name="connsiteY134" fmla="*/ 229175 h 1734807"/>
              <a:gd name="connsiteX135" fmla="*/ 1479037 w 3027332"/>
              <a:gd name="connsiteY135" fmla="*/ 195553 h 1734807"/>
              <a:gd name="connsiteX136" fmla="*/ 1495152 w 3027332"/>
              <a:gd name="connsiteY136" fmla="*/ 177122 h 1734807"/>
              <a:gd name="connsiteX137" fmla="*/ 1509133 w 3027332"/>
              <a:gd name="connsiteY137" fmla="*/ 161307 h 1734807"/>
              <a:gd name="connsiteX138" fmla="*/ 1513718 w 3027332"/>
              <a:gd name="connsiteY138" fmla="*/ 135654 h 1734807"/>
              <a:gd name="connsiteX139" fmla="*/ 1513818 w 3027332"/>
              <a:gd name="connsiteY139" fmla="*/ 124849 h 1734807"/>
              <a:gd name="connsiteX140" fmla="*/ 1516895 w 3027332"/>
              <a:gd name="connsiteY140" fmla="*/ 119739 h 1734807"/>
              <a:gd name="connsiteX141" fmla="*/ 1553226 w 3027332"/>
              <a:gd name="connsiteY141" fmla="*/ 52476 h 1734807"/>
              <a:gd name="connsiteX142" fmla="*/ 1634123 w 3027332"/>
              <a:gd name="connsiteY142" fmla="*/ 10661 h 1734807"/>
              <a:gd name="connsiteX143" fmla="*/ 1680055 w 3027332"/>
              <a:gd name="connsiteY143" fmla="*/ 2387 h 1734807"/>
              <a:gd name="connsiteX144" fmla="*/ 1688607 w 3027332"/>
              <a:gd name="connsiteY144" fmla="*/ 3915 h 1734807"/>
              <a:gd name="connsiteX145" fmla="*/ 1699652 w 3027332"/>
              <a:gd name="connsiteY145" fmla="*/ 6389 h 1734807"/>
              <a:gd name="connsiteX146" fmla="*/ 1744177 w 3027332"/>
              <a:gd name="connsiteY146" fmla="*/ 7853 h 1734807"/>
              <a:gd name="connsiteX147" fmla="*/ 1757355 w 3027332"/>
              <a:gd name="connsiteY147" fmla="*/ 7712 h 1734807"/>
              <a:gd name="connsiteX148" fmla="*/ 1776469 w 3027332"/>
              <a:gd name="connsiteY148" fmla="*/ 6965 h 1734807"/>
              <a:gd name="connsiteX149" fmla="*/ 1821335 w 3027332"/>
              <a:gd name="connsiteY149" fmla="*/ 0 h 173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3027332" h="1734807">
                <a:moveTo>
                  <a:pt x="1821335" y="0"/>
                </a:moveTo>
                <a:cubicBezTo>
                  <a:pt x="1831677" y="7343"/>
                  <a:pt x="1840832" y="14806"/>
                  <a:pt x="1849866" y="21083"/>
                </a:cubicBezTo>
                <a:cubicBezTo>
                  <a:pt x="1856285" y="25227"/>
                  <a:pt x="1863770" y="28063"/>
                  <a:pt x="1870188" y="32208"/>
                </a:cubicBezTo>
                <a:cubicBezTo>
                  <a:pt x="1879223" y="38484"/>
                  <a:pt x="1890631" y="44519"/>
                  <a:pt x="1898599" y="52103"/>
                </a:cubicBezTo>
                <a:cubicBezTo>
                  <a:pt x="1910612" y="64073"/>
                  <a:pt x="1919184" y="77593"/>
                  <a:pt x="1933328" y="86947"/>
                </a:cubicBezTo>
                <a:cubicBezTo>
                  <a:pt x="1943671" y="94290"/>
                  <a:pt x="1950935" y="106743"/>
                  <a:pt x="1955704" y="118251"/>
                </a:cubicBezTo>
                <a:cubicBezTo>
                  <a:pt x="1965606" y="144829"/>
                  <a:pt x="1973254" y="172834"/>
                  <a:pt x="1980781" y="199652"/>
                </a:cubicBezTo>
                <a:cubicBezTo>
                  <a:pt x="1991890" y="238101"/>
                  <a:pt x="1995877" y="277273"/>
                  <a:pt x="1992742" y="317171"/>
                </a:cubicBezTo>
                <a:cubicBezTo>
                  <a:pt x="1992039" y="322040"/>
                  <a:pt x="1993709" y="326667"/>
                  <a:pt x="1994313" y="332602"/>
                </a:cubicBezTo>
                <a:cubicBezTo>
                  <a:pt x="2000128" y="330811"/>
                  <a:pt x="2003567" y="329261"/>
                  <a:pt x="2007009" y="327712"/>
                </a:cubicBezTo>
                <a:cubicBezTo>
                  <a:pt x="2027771" y="319601"/>
                  <a:pt x="2040488" y="326703"/>
                  <a:pt x="2042783" y="349256"/>
                </a:cubicBezTo>
                <a:cubicBezTo>
                  <a:pt x="2043387" y="355192"/>
                  <a:pt x="2043991" y="361127"/>
                  <a:pt x="2044596" y="367063"/>
                </a:cubicBezTo>
                <a:cubicBezTo>
                  <a:pt x="2044979" y="382615"/>
                  <a:pt x="2041559" y="396156"/>
                  <a:pt x="2030776" y="408047"/>
                </a:cubicBezTo>
                <a:cubicBezTo>
                  <a:pt x="2022126" y="417324"/>
                  <a:pt x="2015146" y="431226"/>
                  <a:pt x="2013980" y="443338"/>
                </a:cubicBezTo>
                <a:cubicBezTo>
                  <a:pt x="2011407" y="465188"/>
                  <a:pt x="2007404" y="484785"/>
                  <a:pt x="1989741" y="499777"/>
                </a:cubicBezTo>
                <a:cubicBezTo>
                  <a:pt x="1982036" y="506557"/>
                  <a:pt x="1979199" y="514042"/>
                  <a:pt x="1979100" y="524846"/>
                </a:cubicBezTo>
                <a:cubicBezTo>
                  <a:pt x="1979846" y="543960"/>
                  <a:pt x="1976910" y="562249"/>
                  <a:pt x="1962929" y="578064"/>
                </a:cubicBezTo>
                <a:cubicBezTo>
                  <a:pt x="1957476" y="583416"/>
                  <a:pt x="1954762" y="592088"/>
                  <a:pt x="1954419" y="600518"/>
                </a:cubicBezTo>
                <a:cubicBezTo>
                  <a:pt x="1952309" y="615125"/>
                  <a:pt x="1954000" y="631744"/>
                  <a:pt x="1950702" y="646471"/>
                </a:cubicBezTo>
                <a:cubicBezTo>
                  <a:pt x="1944809" y="671058"/>
                  <a:pt x="1944851" y="695041"/>
                  <a:pt x="1949642" y="718540"/>
                </a:cubicBezTo>
                <a:cubicBezTo>
                  <a:pt x="1950729" y="729224"/>
                  <a:pt x="1957753" y="739303"/>
                  <a:pt x="1963588" y="749503"/>
                </a:cubicBezTo>
                <a:cubicBezTo>
                  <a:pt x="1966566" y="755196"/>
                  <a:pt x="1970610" y="759582"/>
                  <a:pt x="1974655" y="763968"/>
                </a:cubicBezTo>
                <a:cubicBezTo>
                  <a:pt x="1977271" y="766100"/>
                  <a:pt x="1980832" y="765738"/>
                  <a:pt x="1984514" y="766563"/>
                </a:cubicBezTo>
                <a:cubicBezTo>
                  <a:pt x="1985579" y="765255"/>
                  <a:pt x="1985459" y="764068"/>
                  <a:pt x="1986526" y="762760"/>
                </a:cubicBezTo>
                <a:cubicBezTo>
                  <a:pt x="1990569" y="767145"/>
                  <a:pt x="1993548" y="772840"/>
                  <a:pt x="1997593" y="777225"/>
                </a:cubicBezTo>
                <a:cubicBezTo>
                  <a:pt x="2014133" y="798329"/>
                  <a:pt x="2029606" y="820740"/>
                  <a:pt x="2053732" y="833877"/>
                </a:cubicBezTo>
                <a:cubicBezTo>
                  <a:pt x="2070250" y="842989"/>
                  <a:pt x="2086890" y="853289"/>
                  <a:pt x="2103530" y="863589"/>
                </a:cubicBezTo>
                <a:cubicBezTo>
                  <a:pt x="2112444" y="868679"/>
                  <a:pt x="2120412" y="876262"/>
                  <a:pt x="2129325" y="881353"/>
                </a:cubicBezTo>
                <a:cubicBezTo>
                  <a:pt x="2147031" y="890344"/>
                  <a:pt x="2166990" y="897907"/>
                  <a:pt x="2183751" y="909394"/>
                </a:cubicBezTo>
                <a:cubicBezTo>
                  <a:pt x="2213469" y="930356"/>
                  <a:pt x="2240935" y="952746"/>
                  <a:pt x="2269466" y="973829"/>
                </a:cubicBezTo>
                <a:cubicBezTo>
                  <a:pt x="2295382" y="992780"/>
                  <a:pt x="2321177" y="1010543"/>
                  <a:pt x="2348158" y="1028185"/>
                </a:cubicBezTo>
                <a:cubicBezTo>
                  <a:pt x="2349467" y="1029252"/>
                  <a:pt x="2351841" y="1029010"/>
                  <a:pt x="2354336" y="1029955"/>
                </a:cubicBezTo>
                <a:cubicBezTo>
                  <a:pt x="2370492" y="1035507"/>
                  <a:pt x="2384396" y="1042488"/>
                  <a:pt x="2390957" y="1059809"/>
                </a:cubicBezTo>
                <a:cubicBezTo>
                  <a:pt x="2391077" y="1060997"/>
                  <a:pt x="2393814" y="1064316"/>
                  <a:pt x="2396188" y="1064074"/>
                </a:cubicBezTo>
                <a:cubicBezTo>
                  <a:pt x="2418159" y="1067835"/>
                  <a:pt x="2425543" y="1081476"/>
                  <a:pt x="2426411" y="1101776"/>
                </a:cubicBezTo>
                <a:cubicBezTo>
                  <a:pt x="2426311" y="1112581"/>
                  <a:pt x="2430718" y="1120527"/>
                  <a:pt x="2440939" y="1126683"/>
                </a:cubicBezTo>
                <a:cubicBezTo>
                  <a:pt x="2452468" y="1133905"/>
                  <a:pt x="2459733" y="1146358"/>
                  <a:pt x="2469129" y="1156196"/>
                </a:cubicBezTo>
                <a:cubicBezTo>
                  <a:pt x="2473175" y="1160582"/>
                  <a:pt x="2473779" y="1166516"/>
                  <a:pt x="2477580" y="1168528"/>
                </a:cubicBezTo>
                <a:cubicBezTo>
                  <a:pt x="2498265" y="1183213"/>
                  <a:pt x="2520137" y="1197778"/>
                  <a:pt x="2533236" y="1220432"/>
                </a:cubicBezTo>
                <a:cubicBezTo>
                  <a:pt x="2536214" y="1226126"/>
                  <a:pt x="2540259" y="1230511"/>
                  <a:pt x="2543238" y="1236204"/>
                </a:cubicBezTo>
                <a:cubicBezTo>
                  <a:pt x="2552052" y="1252098"/>
                  <a:pt x="2562997" y="1265376"/>
                  <a:pt x="2580099" y="1268433"/>
                </a:cubicBezTo>
                <a:cubicBezTo>
                  <a:pt x="2602071" y="1272194"/>
                  <a:pt x="2603499" y="1274447"/>
                  <a:pt x="2595935" y="1294406"/>
                </a:cubicBezTo>
                <a:cubicBezTo>
                  <a:pt x="2594045" y="1299396"/>
                  <a:pt x="2588956" y="1308309"/>
                  <a:pt x="2598694" y="1309717"/>
                </a:cubicBezTo>
                <a:cubicBezTo>
                  <a:pt x="2610806" y="1310882"/>
                  <a:pt x="2615212" y="1318830"/>
                  <a:pt x="2618674" y="1329271"/>
                </a:cubicBezTo>
                <a:cubicBezTo>
                  <a:pt x="2627872" y="1360718"/>
                  <a:pt x="2641575" y="1389306"/>
                  <a:pt x="2671053" y="1407894"/>
                </a:cubicBezTo>
                <a:cubicBezTo>
                  <a:pt x="2686385" y="1417128"/>
                  <a:pt x="2699584" y="1428976"/>
                  <a:pt x="2712784" y="1440826"/>
                </a:cubicBezTo>
                <a:cubicBezTo>
                  <a:pt x="2721938" y="1448289"/>
                  <a:pt x="2730973" y="1454566"/>
                  <a:pt x="2739062" y="1463337"/>
                </a:cubicBezTo>
                <a:cubicBezTo>
                  <a:pt x="2751195" y="1476494"/>
                  <a:pt x="2763329" y="1489651"/>
                  <a:pt x="2774396" y="1504117"/>
                </a:cubicBezTo>
                <a:cubicBezTo>
                  <a:pt x="2777253" y="1508624"/>
                  <a:pt x="2781418" y="1514196"/>
                  <a:pt x="2780594" y="1517878"/>
                </a:cubicBezTo>
                <a:cubicBezTo>
                  <a:pt x="2776108" y="1532727"/>
                  <a:pt x="2770073" y="1544135"/>
                  <a:pt x="2791220" y="1551577"/>
                </a:cubicBezTo>
                <a:cubicBezTo>
                  <a:pt x="2798705" y="1554414"/>
                  <a:pt x="2803474" y="1565922"/>
                  <a:pt x="2810255" y="1573627"/>
                </a:cubicBezTo>
                <a:cubicBezTo>
                  <a:pt x="2815728" y="1580265"/>
                  <a:pt x="2823455" y="1585476"/>
                  <a:pt x="2830114" y="1591995"/>
                </a:cubicBezTo>
                <a:cubicBezTo>
                  <a:pt x="2835346" y="1596260"/>
                  <a:pt x="2844139" y="1600162"/>
                  <a:pt x="2845930" y="1605976"/>
                </a:cubicBezTo>
                <a:cubicBezTo>
                  <a:pt x="2856676" y="1640862"/>
                  <a:pt x="2884846" y="1658384"/>
                  <a:pt x="2915851" y="1668421"/>
                </a:cubicBezTo>
                <a:cubicBezTo>
                  <a:pt x="2959089" y="1680810"/>
                  <a:pt x="2996051" y="1702235"/>
                  <a:pt x="3026857" y="1733880"/>
                </a:cubicBezTo>
                <a:lnTo>
                  <a:pt x="3027332" y="1734431"/>
                </a:lnTo>
                <a:lnTo>
                  <a:pt x="2582589" y="1734431"/>
                </a:lnTo>
                <a:lnTo>
                  <a:pt x="2566781" y="1726739"/>
                </a:lnTo>
                <a:cubicBezTo>
                  <a:pt x="2557697" y="1725865"/>
                  <a:pt x="2548321" y="1728018"/>
                  <a:pt x="2538534" y="1732013"/>
                </a:cubicBezTo>
                <a:cubicBezTo>
                  <a:pt x="2520145" y="1739881"/>
                  <a:pt x="2485579" y="1730207"/>
                  <a:pt x="2474391" y="1714555"/>
                </a:cubicBezTo>
                <a:cubicBezTo>
                  <a:pt x="2458796" y="1690956"/>
                  <a:pt x="2444267" y="1666049"/>
                  <a:pt x="2427606" y="1643758"/>
                </a:cubicBezTo>
                <a:cubicBezTo>
                  <a:pt x="2409517" y="1619213"/>
                  <a:pt x="2389294" y="1597285"/>
                  <a:pt x="2353101" y="1606966"/>
                </a:cubicBezTo>
                <a:cubicBezTo>
                  <a:pt x="2346099" y="1608878"/>
                  <a:pt x="2339922" y="1607108"/>
                  <a:pt x="2332920" y="1609020"/>
                </a:cubicBezTo>
                <a:cubicBezTo>
                  <a:pt x="2327106" y="1610811"/>
                  <a:pt x="2321170" y="1611415"/>
                  <a:pt x="2317973" y="1615339"/>
                </a:cubicBezTo>
                <a:cubicBezTo>
                  <a:pt x="2299846" y="1637572"/>
                  <a:pt x="2278863" y="1655300"/>
                  <a:pt x="2269772" y="1683810"/>
                </a:cubicBezTo>
                <a:cubicBezTo>
                  <a:pt x="2268947" y="1687493"/>
                  <a:pt x="2269551" y="1693427"/>
                  <a:pt x="2267418" y="1696043"/>
                </a:cubicBezTo>
                <a:lnTo>
                  <a:pt x="2244454" y="1734431"/>
                </a:lnTo>
                <a:lnTo>
                  <a:pt x="1163561" y="1734431"/>
                </a:lnTo>
                <a:lnTo>
                  <a:pt x="1163863" y="1731312"/>
                </a:lnTo>
                <a:cubicBezTo>
                  <a:pt x="1167335" y="1713868"/>
                  <a:pt x="1171876" y="1696615"/>
                  <a:pt x="1175466" y="1678859"/>
                </a:cubicBezTo>
                <a:cubicBezTo>
                  <a:pt x="1180996" y="1650711"/>
                  <a:pt x="1184152" y="1622805"/>
                  <a:pt x="1188496" y="1594777"/>
                </a:cubicBezTo>
                <a:cubicBezTo>
                  <a:pt x="1189078" y="1588722"/>
                  <a:pt x="1189541" y="1581479"/>
                  <a:pt x="1190002" y="1574236"/>
                </a:cubicBezTo>
                <a:cubicBezTo>
                  <a:pt x="1190102" y="1563431"/>
                  <a:pt x="1196379" y="1554397"/>
                  <a:pt x="1189235" y="1543131"/>
                </a:cubicBezTo>
                <a:cubicBezTo>
                  <a:pt x="1183641" y="1535304"/>
                  <a:pt x="1181246" y="1523555"/>
                  <a:pt x="1181466" y="1513937"/>
                </a:cubicBezTo>
                <a:cubicBezTo>
                  <a:pt x="1182149" y="1497077"/>
                  <a:pt x="1185085" y="1478789"/>
                  <a:pt x="1186955" y="1461808"/>
                </a:cubicBezTo>
                <a:cubicBezTo>
                  <a:pt x="1186834" y="1460620"/>
                  <a:pt x="1188966" y="1458004"/>
                  <a:pt x="1190032" y="1456697"/>
                </a:cubicBezTo>
                <a:cubicBezTo>
                  <a:pt x="1196550" y="1450036"/>
                  <a:pt x="1204256" y="1443256"/>
                  <a:pt x="1209466" y="1435529"/>
                </a:cubicBezTo>
                <a:cubicBezTo>
                  <a:pt x="1213610" y="1429110"/>
                  <a:pt x="1213951" y="1420681"/>
                  <a:pt x="1213227" y="1413558"/>
                </a:cubicBezTo>
                <a:cubicBezTo>
                  <a:pt x="1212018" y="1401688"/>
                  <a:pt x="1207369" y="1391366"/>
                  <a:pt x="1206161" y="1379496"/>
                </a:cubicBezTo>
                <a:cubicBezTo>
                  <a:pt x="1204349" y="1361691"/>
                  <a:pt x="1202415" y="1342698"/>
                  <a:pt x="1200482" y="1323705"/>
                </a:cubicBezTo>
                <a:cubicBezTo>
                  <a:pt x="1199032" y="1309461"/>
                  <a:pt x="1192252" y="1301755"/>
                  <a:pt x="1178590" y="1297150"/>
                </a:cubicBezTo>
                <a:cubicBezTo>
                  <a:pt x="1170039" y="1295621"/>
                  <a:pt x="1162313" y="1290410"/>
                  <a:pt x="1155894" y="1286266"/>
                </a:cubicBezTo>
                <a:cubicBezTo>
                  <a:pt x="1144365" y="1279045"/>
                  <a:pt x="1137243" y="1279770"/>
                  <a:pt x="1126097" y="1288100"/>
                </a:cubicBezTo>
                <a:cubicBezTo>
                  <a:pt x="1092661" y="1313092"/>
                  <a:pt x="1057674" y="1334643"/>
                  <a:pt x="1024117" y="1358448"/>
                </a:cubicBezTo>
                <a:cubicBezTo>
                  <a:pt x="1017357" y="1362733"/>
                  <a:pt x="1010718" y="1368206"/>
                  <a:pt x="1005267" y="1373559"/>
                </a:cubicBezTo>
                <a:cubicBezTo>
                  <a:pt x="995549" y="1384142"/>
                  <a:pt x="987261" y="1396979"/>
                  <a:pt x="976236" y="1406498"/>
                </a:cubicBezTo>
                <a:cubicBezTo>
                  <a:pt x="956319" y="1422917"/>
                  <a:pt x="933787" y="1437204"/>
                  <a:pt x="912684" y="1453744"/>
                </a:cubicBezTo>
                <a:cubicBezTo>
                  <a:pt x="899285" y="1463503"/>
                  <a:pt x="887314" y="1475516"/>
                  <a:pt x="873915" y="1485275"/>
                </a:cubicBezTo>
                <a:cubicBezTo>
                  <a:pt x="845931" y="1504914"/>
                  <a:pt x="815209" y="1521234"/>
                  <a:pt x="789962" y="1544192"/>
                </a:cubicBezTo>
                <a:cubicBezTo>
                  <a:pt x="760448" y="1572383"/>
                  <a:pt x="724859" y="1587999"/>
                  <a:pt x="690577" y="1604681"/>
                </a:cubicBezTo>
                <a:cubicBezTo>
                  <a:pt x="644786" y="1626132"/>
                  <a:pt x="596018" y="1641891"/>
                  <a:pt x="548798" y="1661090"/>
                </a:cubicBezTo>
                <a:cubicBezTo>
                  <a:pt x="517715" y="1673848"/>
                  <a:pt x="485565" y="1687914"/>
                  <a:pt x="454602" y="1701860"/>
                </a:cubicBezTo>
                <a:cubicBezTo>
                  <a:pt x="437873" y="1708361"/>
                  <a:pt x="421471" y="1715127"/>
                  <a:pt x="404846" y="1721167"/>
                </a:cubicBezTo>
                <a:lnTo>
                  <a:pt x="359496" y="1734431"/>
                </a:lnTo>
                <a:lnTo>
                  <a:pt x="0" y="1734431"/>
                </a:lnTo>
                <a:lnTo>
                  <a:pt x="92290" y="1724346"/>
                </a:lnTo>
                <a:cubicBezTo>
                  <a:pt x="119472" y="1720380"/>
                  <a:pt x="147236" y="1710358"/>
                  <a:pt x="172626" y="1700577"/>
                </a:cubicBezTo>
                <a:cubicBezTo>
                  <a:pt x="192201" y="1692589"/>
                  <a:pt x="211415" y="1681038"/>
                  <a:pt x="230627" y="1669488"/>
                </a:cubicBezTo>
                <a:cubicBezTo>
                  <a:pt x="242014" y="1663531"/>
                  <a:pt x="253160" y="1655201"/>
                  <a:pt x="263119" y="1646991"/>
                </a:cubicBezTo>
                <a:cubicBezTo>
                  <a:pt x="287422" y="1626527"/>
                  <a:pt x="311604" y="1604876"/>
                  <a:pt x="334598" y="1583346"/>
                </a:cubicBezTo>
                <a:cubicBezTo>
                  <a:pt x="348943" y="1571092"/>
                  <a:pt x="364232" y="1556343"/>
                  <a:pt x="378455" y="1542902"/>
                </a:cubicBezTo>
                <a:cubicBezTo>
                  <a:pt x="398130" y="1524108"/>
                  <a:pt x="418993" y="1505194"/>
                  <a:pt x="438668" y="1486400"/>
                </a:cubicBezTo>
                <a:cubicBezTo>
                  <a:pt x="459409" y="1466299"/>
                  <a:pt x="481217" y="1444890"/>
                  <a:pt x="503146" y="1424667"/>
                </a:cubicBezTo>
                <a:cubicBezTo>
                  <a:pt x="530648" y="1400280"/>
                  <a:pt x="556720" y="1373639"/>
                  <a:pt x="584221" y="1349252"/>
                </a:cubicBezTo>
                <a:cubicBezTo>
                  <a:pt x="608523" y="1328789"/>
                  <a:pt x="635563" y="1311644"/>
                  <a:pt x="659744" y="1289993"/>
                </a:cubicBezTo>
                <a:cubicBezTo>
                  <a:pt x="688312" y="1264297"/>
                  <a:pt x="719616" y="1241922"/>
                  <a:pt x="755328" y="1227493"/>
                </a:cubicBezTo>
                <a:cubicBezTo>
                  <a:pt x="779530" y="1217834"/>
                  <a:pt x="803613" y="1206986"/>
                  <a:pt x="827695" y="1196140"/>
                </a:cubicBezTo>
                <a:cubicBezTo>
                  <a:pt x="831135" y="1194590"/>
                  <a:pt x="834575" y="1193041"/>
                  <a:pt x="836708" y="1190426"/>
                </a:cubicBezTo>
                <a:cubicBezTo>
                  <a:pt x="859824" y="1170082"/>
                  <a:pt x="881873" y="1151047"/>
                  <a:pt x="903802" y="1130825"/>
                </a:cubicBezTo>
                <a:cubicBezTo>
                  <a:pt x="919091" y="1116076"/>
                  <a:pt x="930578" y="1099316"/>
                  <a:pt x="944560" y="1083500"/>
                </a:cubicBezTo>
                <a:cubicBezTo>
                  <a:pt x="959608" y="1066376"/>
                  <a:pt x="972161" y="1048308"/>
                  <a:pt x="987450" y="1033560"/>
                </a:cubicBezTo>
                <a:cubicBezTo>
                  <a:pt x="1009258" y="1012150"/>
                  <a:pt x="1034989" y="993939"/>
                  <a:pt x="1058105" y="973597"/>
                </a:cubicBezTo>
                <a:cubicBezTo>
                  <a:pt x="1062612" y="970739"/>
                  <a:pt x="1065326" y="962067"/>
                  <a:pt x="1064722" y="956132"/>
                </a:cubicBezTo>
                <a:cubicBezTo>
                  <a:pt x="1063393" y="943074"/>
                  <a:pt x="1069790" y="935227"/>
                  <a:pt x="1078562" y="927138"/>
                </a:cubicBezTo>
                <a:cubicBezTo>
                  <a:pt x="1084014" y="921786"/>
                  <a:pt x="1090774" y="917500"/>
                  <a:pt x="1094918" y="911081"/>
                </a:cubicBezTo>
                <a:cubicBezTo>
                  <a:pt x="1122398" y="874702"/>
                  <a:pt x="1154043" y="843897"/>
                  <a:pt x="1192228" y="818422"/>
                </a:cubicBezTo>
                <a:cubicBezTo>
                  <a:pt x="1219146" y="800090"/>
                  <a:pt x="1243086" y="776065"/>
                  <a:pt x="1271193" y="757614"/>
                </a:cubicBezTo>
                <a:cubicBezTo>
                  <a:pt x="1298232" y="740469"/>
                  <a:pt x="1327887" y="725457"/>
                  <a:pt x="1356233" y="709379"/>
                </a:cubicBezTo>
                <a:cubicBezTo>
                  <a:pt x="1380074" y="696159"/>
                  <a:pt x="1404035" y="684125"/>
                  <a:pt x="1428118" y="673278"/>
                </a:cubicBezTo>
                <a:cubicBezTo>
                  <a:pt x="1437252" y="668750"/>
                  <a:pt x="1447693" y="665289"/>
                  <a:pt x="1457310" y="665509"/>
                </a:cubicBezTo>
                <a:cubicBezTo>
                  <a:pt x="1477732" y="665829"/>
                  <a:pt x="1493064" y="675063"/>
                  <a:pt x="1502240" y="694517"/>
                </a:cubicBezTo>
                <a:cubicBezTo>
                  <a:pt x="1511054" y="710411"/>
                  <a:pt x="1520913" y="713006"/>
                  <a:pt x="1536686" y="703005"/>
                </a:cubicBezTo>
                <a:cubicBezTo>
                  <a:pt x="1538939" y="701577"/>
                  <a:pt x="1540126" y="701456"/>
                  <a:pt x="1541313" y="701335"/>
                </a:cubicBezTo>
                <a:cubicBezTo>
                  <a:pt x="1544291" y="707028"/>
                  <a:pt x="1546082" y="712843"/>
                  <a:pt x="1549181" y="719724"/>
                </a:cubicBezTo>
                <a:cubicBezTo>
                  <a:pt x="1550709" y="711172"/>
                  <a:pt x="1551414" y="706303"/>
                  <a:pt x="1550810" y="700368"/>
                </a:cubicBezTo>
                <a:cubicBezTo>
                  <a:pt x="1551030" y="690751"/>
                  <a:pt x="1552316" y="679825"/>
                  <a:pt x="1549096" y="671758"/>
                </a:cubicBezTo>
                <a:cubicBezTo>
                  <a:pt x="1539316" y="646368"/>
                  <a:pt x="1525975" y="621341"/>
                  <a:pt x="1526636" y="592489"/>
                </a:cubicBezTo>
                <a:cubicBezTo>
                  <a:pt x="1526152" y="587741"/>
                  <a:pt x="1523416" y="584421"/>
                  <a:pt x="1521746" y="579793"/>
                </a:cubicBezTo>
                <a:cubicBezTo>
                  <a:pt x="1513635" y="559031"/>
                  <a:pt x="1508021" y="539214"/>
                  <a:pt x="1510473" y="516176"/>
                </a:cubicBezTo>
                <a:cubicBezTo>
                  <a:pt x="1513629" y="488271"/>
                  <a:pt x="1510971" y="462156"/>
                  <a:pt x="1493947" y="436303"/>
                </a:cubicBezTo>
                <a:cubicBezTo>
                  <a:pt x="1484068" y="421718"/>
                  <a:pt x="1477266" y="402021"/>
                  <a:pt x="1469518" y="384820"/>
                </a:cubicBezTo>
                <a:cubicBezTo>
                  <a:pt x="1464507" y="370938"/>
                  <a:pt x="1454385" y="353977"/>
                  <a:pt x="1468367" y="338162"/>
                </a:cubicBezTo>
                <a:cubicBezTo>
                  <a:pt x="1470500" y="335546"/>
                  <a:pt x="1468829" y="330919"/>
                  <a:pt x="1468466" y="327358"/>
                </a:cubicBezTo>
                <a:cubicBezTo>
                  <a:pt x="1467820" y="297440"/>
                  <a:pt x="1465987" y="267643"/>
                  <a:pt x="1465340" y="237725"/>
                </a:cubicBezTo>
                <a:cubicBezTo>
                  <a:pt x="1465099" y="235351"/>
                  <a:pt x="1464615" y="230603"/>
                  <a:pt x="1466869" y="229175"/>
                </a:cubicBezTo>
                <a:cubicBezTo>
                  <a:pt x="1476705" y="219777"/>
                  <a:pt x="1476685" y="207786"/>
                  <a:pt x="1479037" y="195553"/>
                </a:cubicBezTo>
                <a:cubicBezTo>
                  <a:pt x="1480565" y="187003"/>
                  <a:pt x="1483040" y="175956"/>
                  <a:pt x="1495152" y="177122"/>
                </a:cubicBezTo>
                <a:cubicBezTo>
                  <a:pt x="1507264" y="178288"/>
                  <a:pt x="1510341" y="173177"/>
                  <a:pt x="1509133" y="161307"/>
                </a:cubicBezTo>
                <a:cubicBezTo>
                  <a:pt x="1508287" y="152998"/>
                  <a:pt x="1512310" y="145392"/>
                  <a:pt x="1513718" y="135654"/>
                </a:cubicBezTo>
                <a:cubicBezTo>
                  <a:pt x="1511223" y="134708"/>
                  <a:pt x="1499111" y="133542"/>
                  <a:pt x="1513818" y="124849"/>
                </a:cubicBezTo>
                <a:cubicBezTo>
                  <a:pt x="1516192" y="124608"/>
                  <a:pt x="1517137" y="122113"/>
                  <a:pt x="1516895" y="119739"/>
                </a:cubicBezTo>
                <a:cubicBezTo>
                  <a:pt x="1517678" y="92075"/>
                  <a:pt x="1532364" y="71391"/>
                  <a:pt x="1553226" y="52476"/>
                </a:cubicBezTo>
                <a:cubicBezTo>
                  <a:pt x="1577407" y="30826"/>
                  <a:pt x="1605171" y="20804"/>
                  <a:pt x="1634123" y="10661"/>
                </a:cubicBezTo>
                <a:cubicBezTo>
                  <a:pt x="1649192" y="5528"/>
                  <a:pt x="1667139" y="16895"/>
                  <a:pt x="1680055" y="2387"/>
                </a:cubicBezTo>
                <a:cubicBezTo>
                  <a:pt x="1681122" y="1079"/>
                  <a:pt x="1686112" y="2970"/>
                  <a:pt x="1688607" y="3915"/>
                </a:cubicBezTo>
                <a:cubicBezTo>
                  <a:pt x="1692288" y="4740"/>
                  <a:pt x="1696212" y="7938"/>
                  <a:pt x="1699652" y="6389"/>
                </a:cubicBezTo>
                <a:cubicBezTo>
                  <a:pt x="1714601" y="70"/>
                  <a:pt x="1729570" y="5743"/>
                  <a:pt x="1744177" y="7853"/>
                </a:cubicBezTo>
                <a:cubicBezTo>
                  <a:pt x="1749046" y="8558"/>
                  <a:pt x="1752607" y="8195"/>
                  <a:pt x="1757355" y="7712"/>
                </a:cubicBezTo>
                <a:cubicBezTo>
                  <a:pt x="1764477" y="6987"/>
                  <a:pt x="1771479" y="5075"/>
                  <a:pt x="1776469" y="6965"/>
                </a:cubicBezTo>
                <a:cubicBezTo>
                  <a:pt x="1792867" y="14891"/>
                  <a:pt x="1806991" y="12254"/>
                  <a:pt x="1821335" y="0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AA71E0-8D38-4F6B-9783-B46B1636BAC3}"/>
              </a:ext>
            </a:extLst>
          </p:cNvPr>
          <p:cNvGrpSpPr/>
          <p:nvPr/>
        </p:nvGrpSpPr>
        <p:grpSpPr>
          <a:xfrm>
            <a:off x="5965663" y="3699144"/>
            <a:ext cx="5378924" cy="948879"/>
            <a:chOff x="2079598" y="4199174"/>
            <a:chExt cx="3303211" cy="948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8EA802-2AD1-4157-9B7C-AD2F7F86C3B6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7293B5-6B6A-4B03-B326-6CEABA684FF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ABBD0D-2B92-47FB-AAA1-6D31894D9C90}"/>
              </a:ext>
            </a:extLst>
          </p:cNvPr>
          <p:cNvGrpSpPr/>
          <p:nvPr/>
        </p:nvGrpSpPr>
        <p:grpSpPr>
          <a:xfrm>
            <a:off x="5965663" y="1961784"/>
            <a:ext cx="5378924" cy="948879"/>
            <a:chOff x="2079598" y="4199174"/>
            <a:chExt cx="3303211" cy="948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4EFBC9-8E52-4E81-B483-33E97372548C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9E898B-A662-4BD2-B09E-659F6CB09AA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42E889-3E5D-4D8D-BE3E-C728DE4DAFD1}"/>
              </a:ext>
            </a:extLst>
          </p:cNvPr>
          <p:cNvGrpSpPr/>
          <p:nvPr/>
        </p:nvGrpSpPr>
        <p:grpSpPr>
          <a:xfrm>
            <a:off x="5965663" y="5315928"/>
            <a:ext cx="5378924" cy="948879"/>
            <a:chOff x="2079598" y="4199174"/>
            <a:chExt cx="3303211" cy="9488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A8DB9-9C9C-4F53-8F6D-1DB98FC9CD3C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3F1F1-5BC6-45AC-A1D3-55F6612BF20D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74658966-590C-4169-8C23-E608F16A19F5}"/>
              </a:ext>
            </a:extLst>
          </p:cNvPr>
          <p:cNvSpPr/>
          <p:nvPr/>
        </p:nvSpPr>
        <p:spPr>
          <a:xfrm>
            <a:off x="5138183" y="3859715"/>
            <a:ext cx="627736" cy="62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6BA2F4-FEBA-4D95-9EE8-2FFE0D0E766B}"/>
              </a:ext>
            </a:extLst>
          </p:cNvPr>
          <p:cNvSpPr/>
          <p:nvPr/>
        </p:nvSpPr>
        <p:spPr>
          <a:xfrm>
            <a:off x="5138183" y="5476499"/>
            <a:ext cx="627736" cy="627736"/>
          </a:xfrm>
          <a:prstGeom prst="ellipse">
            <a:avLst/>
          </a:prstGeom>
          <a:solidFill>
            <a:srgbClr val="69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9E0C9DB-D0A1-4050-BC50-CE2CF04EFFB9}"/>
              </a:ext>
            </a:extLst>
          </p:cNvPr>
          <p:cNvSpPr/>
          <p:nvPr/>
        </p:nvSpPr>
        <p:spPr>
          <a:xfrm>
            <a:off x="5138183" y="2122355"/>
            <a:ext cx="627736" cy="627736"/>
          </a:xfrm>
          <a:prstGeom prst="ellipse">
            <a:avLst/>
          </a:prstGeom>
          <a:solidFill>
            <a:srgbClr val="7F5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B869AA15-AF65-4864-822B-17980D858234}"/>
              </a:ext>
            </a:extLst>
          </p:cNvPr>
          <p:cNvSpPr/>
          <p:nvPr/>
        </p:nvSpPr>
        <p:spPr>
          <a:xfrm rot="16200000">
            <a:off x="5324741" y="2284436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8E71E49-76E0-4440-AEF8-FFFD17B1994B}"/>
              </a:ext>
            </a:extLst>
          </p:cNvPr>
          <p:cNvSpPr/>
          <p:nvPr/>
        </p:nvSpPr>
        <p:spPr>
          <a:xfrm>
            <a:off x="5317469" y="4039001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4DDBF2B8-586F-42EC-8EBF-B11146EC1FE0}"/>
              </a:ext>
            </a:extLst>
          </p:cNvPr>
          <p:cNvSpPr/>
          <p:nvPr/>
        </p:nvSpPr>
        <p:spPr>
          <a:xfrm>
            <a:off x="5304826" y="5641943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F1B0A25F-6C4D-41E4-8D7F-C069BF213DC9}"/>
              </a:ext>
            </a:extLst>
          </p:cNvPr>
          <p:cNvSpPr/>
          <p:nvPr/>
        </p:nvSpPr>
        <p:spPr bwMode="auto">
          <a:xfrm flipH="1">
            <a:off x="9423058" y="38086"/>
            <a:ext cx="2768538" cy="1220000"/>
          </a:xfrm>
          <a:custGeom>
            <a:avLst/>
            <a:gdLst>
              <a:gd name="T0" fmla="*/ 0 w 2878"/>
              <a:gd name="T1" fmla="*/ 1 h 298"/>
              <a:gd name="T2" fmla="*/ 22 w 2878"/>
              <a:gd name="T3" fmla="*/ 9 h 298"/>
              <a:gd name="T4" fmla="*/ 124 w 2878"/>
              <a:gd name="T5" fmla="*/ 58 h 298"/>
              <a:gd name="T6" fmla="*/ 225 w 2878"/>
              <a:gd name="T7" fmla="*/ 95 h 298"/>
              <a:gd name="T8" fmla="*/ 396 w 2878"/>
              <a:gd name="T9" fmla="*/ 140 h 298"/>
              <a:gd name="T10" fmla="*/ 654 w 2878"/>
              <a:gd name="T11" fmla="*/ 174 h 298"/>
              <a:gd name="T12" fmla="*/ 899 w 2878"/>
              <a:gd name="T13" fmla="*/ 181 h 298"/>
              <a:gd name="T14" fmla="*/ 1246 w 2878"/>
              <a:gd name="T15" fmla="*/ 159 h 298"/>
              <a:gd name="T16" fmla="*/ 1481 w 2878"/>
              <a:gd name="T17" fmla="*/ 138 h 298"/>
              <a:gd name="T18" fmla="*/ 1841 w 2878"/>
              <a:gd name="T19" fmla="*/ 118 h 298"/>
              <a:gd name="T20" fmla="*/ 2137 w 2878"/>
              <a:gd name="T21" fmla="*/ 115 h 298"/>
              <a:gd name="T22" fmla="*/ 2368 w 2878"/>
              <a:gd name="T23" fmla="*/ 124 h 298"/>
              <a:gd name="T24" fmla="*/ 2599 w 2878"/>
              <a:gd name="T25" fmla="*/ 147 h 298"/>
              <a:gd name="T26" fmla="*/ 2816 w 2878"/>
              <a:gd name="T27" fmla="*/ 188 h 298"/>
              <a:gd name="T28" fmla="*/ 2870 w 2878"/>
              <a:gd name="T29" fmla="*/ 203 h 298"/>
              <a:gd name="T30" fmla="*/ 2877 w 2878"/>
              <a:gd name="T31" fmla="*/ 211 h 298"/>
              <a:gd name="T32" fmla="*/ 2867 w 2878"/>
              <a:gd name="T33" fmla="*/ 213 h 298"/>
              <a:gd name="T34" fmla="*/ 2618 w 2878"/>
              <a:gd name="T35" fmla="*/ 188 h 298"/>
              <a:gd name="T36" fmla="*/ 2469 w 2878"/>
              <a:gd name="T37" fmla="*/ 180 h 298"/>
              <a:gd name="T38" fmla="*/ 2185 w 2878"/>
              <a:gd name="T39" fmla="*/ 176 h 298"/>
              <a:gd name="T40" fmla="*/ 1897 w 2878"/>
              <a:gd name="T41" fmla="*/ 189 h 298"/>
              <a:gd name="T42" fmla="*/ 1634 w 2878"/>
              <a:gd name="T43" fmla="*/ 218 h 298"/>
              <a:gd name="T44" fmla="*/ 1377 w 2878"/>
              <a:gd name="T45" fmla="*/ 255 h 298"/>
              <a:gd name="T46" fmla="*/ 1205 w 2878"/>
              <a:gd name="T47" fmla="*/ 276 h 298"/>
              <a:gd name="T48" fmla="*/ 657 w 2878"/>
              <a:gd name="T49" fmla="*/ 295 h 298"/>
              <a:gd name="T50" fmla="*/ 391 w 2878"/>
              <a:gd name="T51" fmla="*/ 283 h 298"/>
              <a:gd name="T52" fmla="*/ 164 w 2878"/>
              <a:gd name="T53" fmla="*/ 263 h 298"/>
              <a:gd name="T54" fmla="*/ 8 w 2878"/>
              <a:gd name="T55" fmla="*/ 246 h 298"/>
              <a:gd name="T56" fmla="*/ 0 w 2878"/>
              <a:gd name="T57" fmla="*/ 247 h 298"/>
              <a:gd name="T58" fmla="*/ 0 w 2878"/>
              <a:gd name="T59" fmla="*/ 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78" h="298">
                <a:moveTo>
                  <a:pt x="0" y="1"/>
                </a:moveTo>
                <a:cubicBezTo>
                  <a:pt x="8" y="0"/>
                  <a:pt x="15" y="5"/>
                  <a:pt x="22" y="9"/>
                </a:cubicBezTo>
                <a:cubicBezTo>
                  <a:pt x="55" y="28"/>
                  <a:pt x="89" y="43"/>
                  <a:pt x="124" y="58"/>
                </a:cubicBezTo>
                <a:cubicBezTo>
                  <a:pt x="157" y="72"/>
                  <a:pt x="190" y="85"/>
                  <a:pt x="225" y="95"/>
                </a:cubicBezTo>
                <a:cubicBezTo>
                  <a:pt x="281" y="113"/>
                  <a:pt x="338" y="128"/>
                  <a:pt x="396" y="140"/>
                </a:cubicBezTo>
                <a:cubicBezTo>
                  <a:pt x="481" y="157"/>
                  <a:pt x="567" y="168"/>
                  <a:pt x="654" y="174"/>
                </a:cubicBezTo>
                <a:cubicBezTo>
                  <a:pt x="736" y="181"/>
                  <a:pt x="817" y="182"/>
                  <a:pt x="899" y="181"/>
                </a:cubicBezTo>
                <a:cubicBezTo>
                  <a:pt x="1015" y="179"/>
                  <a:pt x="1131" y="171"/>
                  <a:pt x="1246" y="159"/>
                </a:cubicBezTo>
                <a:cubicBezTo>
                  <a:pt x="1324" y="151"/>
                  <a:pt x="1402" y="144"/>
                  <a:pt x="1481" y="138"/>
                </a:cubicBezTo>
                <a:cubicBezTo>
                  <a:pt x="1601" y="129"/>
                  <a:pt x="1721" y="122"/>
                  <a:pt x="1841" y="118"/>
                </a:cubicBezTo>
                <a:cubicBezTo>
                  <a:pt x="1940" y="115"/>
                  <a:pt x="2039" y="113"/>
                  <a:pt x="2137" y="115"/>
                </a:cubicBezTo>
                <a:cubicBezTo>
                  <a:pt x="2214" y="116"/>
                  <a:pt x="2291" y="119"/>
                  <a:pt x="2368" y="124"/>
                </a:cubicBezTo>
                <a:cubicBezTo>
                  <a:pt x="2445" y="130"/>
                  <a:pt x="2523" y="137"/>
                  <a:pt x="2599" y="147"/>
                </a:cubicBezTo>
                <a:cubicBezTo>
                  <a:pt x="2672" y="157"/>
                  <a:pt x="2745" y="170"/>
                  <a:pt x="2816" y="188"/>
                </a:cubicBezTo>
                <a:cubicBezTo>
                  <a:pt x="2834" y="192"/>
                  <a:pt x="2852" y="198"/>
                  <a:pt x="2870" y="203"/>
                </a:cubicBezTo>
                <a:cubicBezTo>
                  <a:pt x="2874" y="204"/>
                  <a:pt x="2878" y="205"/>
                  <a:pt x="2877" y="211"/>
                </a:cubicBezTo>
                <a:cubicBezTo>
                  <a:pt x="2875" y="217"/>
                  <a:pt x="2871" y="214"/>
                  <a:pt x="2867" y="213"/>
                </a:cubicBezTo>
                <a:cubicBezTo>
                  <a:pt x="2784" y="204"/>
                  <a:pt x="2701" y="194"/>
                  <a:pt x="2618" y="188"/>
                </a:cubicBezTo>
                <a:cubicBezTo>
                  <a:pt x="2568" y="185"/>
                  <a:pt x="2518" y="182"/>
                  <a:pt x="2469" y="180"/>
                </a:cubicBezTo>
                <a:cubicBezTo>
                  <a:pt x="2374" y="176"/>
                  <a:pt x="2279" y="174"/>
                  <a:pt x="2185" y="176"/>
                </a:cubicBezTo>
                <a:cubicBezTo>
                  <a:pt x="2089" y="178"/>
                  <a:pt x="1993" y="182"/>
                  <a:pt x="1897" y="189"/>
                </a:cubicBezTo>
                <a:cubicBezTo>
                  <a:pt x="1809" y="196"/>
                  <a:pt x="1721" y="206"/>
                  <a:pt x="1634" y="218"/>
                </a:cubicBezTo>
                <a:cubicBezTo>
                  <a:pt x="1548" y="229"/>
                  <a:pt x="1463" y="244"/>
                  <a:pt x="1377" y="255"/>
                </a:cubicBezTo>
                <a:cubicBezTo>
                  <a:pt x="1320" y="263"/>
                  <a:pt x="1262" y="270"/>
                  <a:pt x="1205" y="276"/>
                </a:cubicBezTo>
                <a:cubicBezTo>
                  <a:pt x="1023" y="296"/>
                  <a:pt x="840" y="298"/>
                  <a:pt x="657" y="295"/>
                </a:cubicBezTo>
                <a:cubicBezTo>
                  <a:pt x="568" y="293"/>
                  <a:pt x="479" y="289"/>
                  <a:pt x="391" y="283"/>
                </a:cubicBezTo>
                <a:cubicBezTo>
                  <a:pt x="315" y="277"/>
                  <a:pt x="239" y="270"/>
                  <a:pt x="164" y="263"/>
                </a:cubicBezTo>
                <a:cubicBezTo>
                  <a:pt x="112" y="258"/>
                  <a:pt x="60" y="252"/>
                  <a:pt x="8" y="246"/>
                </a:cubicBezTo>
                <a:cubicBezTo>
                  <a:pt x="5" y="246"/>
                  <a:pt x="3" y="247"/>
                  <a:pt x="0" y="247"/>
                </a:cubicBezTo>
                <a:cubicBezTo>
                  <a:pt x="0" y="165"/>
                  <a:pt x="0" y="83"/>
                  <a:pt x="0" y="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BD518E3B-4483-40C1-990D-8ED5BE697A98}"/>
              </a:ext>
            </a:extLst>
          </p:cNvPr>
          <p:cNvSpPr/>
          <p:nvPr/>
        </p:nvSpPr>
        <p:spPr bwMode="auto">
          <a:xfrm>
            <a:off x="-18256" y="-35367"/>
            <a:ext cx="2825019" cy="1262401"/>
          </a:xfrm>
          <a:custGeom>
            <a:avLst/>
            <a:gdLst>
              <a:gd name="T0" fmla="*/ 0 w 2878"/>
              <a:gd name="T1" fmla="*/ 1 h 298"/>
              <a:gd name="T2" fmla="*/ 22 w 2878"/>
              <a:gd name="T3" fmla="*/ 9 h 298"/>
              <a:gd name="T4" fmla="*/ 124 w 2878"/>
              <a:gd name="T5" fmla="*/ 58 h 298"/>
              <a:gd name="T6" fmla="*/ 225 w 2878"/>
              <a:gd name="T7" fmla="*/ 95 h 298"/>
              <a:gd name="T8" fmla="*/ 396 w 2878"/>
              <a:gd name="T9" fmla="*/ 140 h 298"/>
              <a:gd name="T10" fmla="*/ 654 w 2878"/>
              <a:gd name="T11" fmla="*/ 174 h 298"/>
              <a:gd name="T12" fmla="*/ 899 w 2878"/>
              <a:gd name="T13" fmla="*/ 181 h 298"/>
              <a:gd name="T14" fmla="*/ 1246 w 2878"/>
              <a:gd name="T15" fmla="*/ 159 h 298"/>
              <a:gd name="T16" fmla="*/ 1481 w 2878"/>
              <a:gd name="T17" fmla="*/ 138 h 298"/>
              <a:gd name="T18" fmla="*/ 1841 w 2878"/>
              <a:gd name="T19" fmla="*/ 118 h 298"/>
              <a:gd name="T20" fmla="*/ 2137 w 2878"/>
              <a:gd name="T21" fmla="*/ 115 h 298"/>
              <a:gd name="T22" fmla="*/ 2368 w 2878"/>
              <a:gd name="T23" fmla="*/ 124 h 298"/>
              <a:gd name="T24" fmla="*/ 2599 w 2878"/>
              <a:gd name="T25" fmla="*/ 147 h 298"/>
              <a:gd name="T26" fmla="*/ 2816 w 2878"/>
              <a:gd name="T27" fmla="*/ 188 h 298"/>
              <a:gd name="T28" fmla="*/ 2870 w 2878"/>
              <a:gd name="T29" fmla="*/ 203 h 298"/>
              <a:gd name="T30" fmla="*/ 2877 w 2878"/>
              <a:gd name="T31" fmla="*/ 211 h 298"/>
              <a:gd name="T32" fmla="*/ 2867 w 2878"/>
              <a:gd name="T33" fmla="*/ 213 h 298"/>
              <a:gd name="T34" fmla="*/ 2618 w 2878"/>
              <a:gd name="T35" fmla="*/ 188 h 298"/>
              <a:gd name="T36" fmla="*/ 2469 w 2878"/>
              <a:gd name="T37" fmla="*/ 180 h 298"/>
              <a:gd name="T38" fmla="*/ 2185 w 2878"/>
              <a:gd name="T39" fmla="*/ 176 h 298"/>
              <a:gd name="T40" fmla="*/ 1897 w 2878"/>
              <a:gd name="T41" fmla="*/ 189 h 298"/>
              <a:gd name="T42" fmla="*/ 1634 w 2878"/>
              <a:gd name="T43" fmla="*/ 218 h 298"/>
              <a:gd name="T44" fmla="*/ 1377 w 2878"/>
              <a:gd name="T45" fmla="*/ 255 h 298"/>
              <a:gd name="T46" fmla="*/ 1205 w 2878"/>
              <a:gd name="T47" fmla="*/ 276 h 298"/>
              <a:gd name="T48" fmla="*/ 657 w 2878"/>
              <a:gd name="T49" fmla="*/ 295 h 298"/>
              <a:gd name="T50" fmla="*/ 391 w 2878"/>
              <a:gd name="T51" fmla="*/ 283 h 298"/>
              <a:gd name="T52" fmla="*/ 164 w 2878"/>
              <a:gd name="T53" fmla="*/ 263 h 298"/>
              <a:gd name="T54" fmla="*/ 8 w 2878"/>
              <a:gd name="T55" fmla="*/ 246 h 298"/>
              <a:gd name="T56" fmla="*/ 0 w 2878"/>
              <a:gd name="T57" fmla="*/ 247 h 298"/>
              <a:gd name="T58" fmla="*/ 0 w 2878"/>
              <a:gd name="T59" fmla="*/ 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78" h="298">
                <a:moveTo>
                  <a:pt x="0" y="1"/>
                </a:moveTo>
                <a:cubicBezTo>
                  <a:pt x="8" y="0"/>
                  <a:pt x="15" y="5"/>
                  <a:pt x="22" y="9"/>
                </a:cubicBezTo>
                <a:cubicBezTo>
                  <a:pt x="55" y="28"/>
                  <a:pt x="89" y="43"/>
                  <a:pt x="124" y="58"/>
                </a:cubicBezTo>
                <a:cubicBezTo>
                  <a:pt x="157" y="72"/>
                  <a:pt x="190" y="85"/>
                  <a:pt x="225" y="95"/>
                </a:cubicBezTo>
                <a:cubicBezTo>
                  <a:pt x="281" y="113"/>
                  <a:pt x="338" y="128"/>
                  <a:pt x="396" y="140"/>
                </a:cubicBezTo>
                <a:cubicBezTo>
                  <a:pt x="481" y="157"/>
                  <a:pt x="567" y="168"/>
                  <a:pt x="654" y="174"/>
                </a:cubicBezTo>
                <a:cubicBezTo>
                  <a:pt x="736" y="181"/>
                  <a:pt x="817" y="182"/>
                  <a:pt x="899" y="181"/>
                </a:cubicBezTo>
                <a:cubicBezTo>
                  <a:pt x="1015" y="179"/>
                  <a:pt x="1131" y="171"/>
                  <a:pt x="1246" y="159"/>
                </a:cubicBezTo>
                <a:cubicBezTo>
                  <a:pt x="1324" y="151"/>
                  <a:pt x="1402" y="144"/>
                  <a:pt x="1481" y="138"/>
                </a:cubicBezTo>
                <a:cubicBezTo>
                  <a:pt x="1601" y="129"/>
                  <a:pt x="1721" y="122"/>
                  <a:pt x="1841" y="118"/>
                </a:cubicBezTo>
                <a:cubicBezTo>
                  <a:pt x="1940" y="115"/>
                  <a:pt x="2039" y="113"/>
                  <a:pt x="2137" y="115"/>
                </a:cubicBezTo>
                <a:cubicBezTo>
                  <a:pt x="2214" y="116"/>
                  <a:pt x="2291" y="119"/>
                  <a:pt x="2368" y="124"/>
                </a:cubicBezTo>
                <a:cubicBezTo>
                  <a:pt x="2445" y="130"/>
                  <a:pt x="2523" y="137"/>
                  <a:pt x="2599" y="147"/>
                </a:cubicBezTo>
                <a:cubicBezTo>
                  <a:pt x="2672" y="157"/>
                  <a:pt x="2745" y="170"/>
                  <a:pt x="2816" y="188"/>
                </a:cubicBezTo>
                <a:cubicBezTo>
                  <a:pt x="2834" y="192"/>
                  <a:pt x="2852" y="198"/>
                  <a:pt x="2870" y="203"/>
                </a:cubicBezTo>
                <a:cubicBezTo>
                  <a:pt x="2874" y="204"/>
                  <a:pt x="2878" y="205"/>
                  <a:pt x="2877" y="211"/>
                </a:cubicBezTo>
                <a:cubicBezTo>
                  <a:pt x="2875" y="217"/>
                  <a:pt x="2871" y="214"/>
                  <a:pt x="2867" y="213"/>
                </a:cubicBezTo>
                <a:cubicBezTo>
                  <a:pt x="2784" y="204"/>
                  <a:pt x="2701" y="194"/>
                  <a:pt x="2618" y="188"/>
                </a:cubicBezTo>
                <a:cubicBezTo>
                  <a:pt x="2568" y="185"/>
                  <a:pt x="2518" y="182"/>
                  <a:pt x="2469" y="180"/>
                </a:cubicBezTo>
                <a:cubicBezTo>
                  <a:pt x="2374" y="176"/>
                  <a:pt x="2279" y="174"/>
                  <a:pt x="2185" y="176"/>
                </a:cubicBezTo>
                <a:cubicBezTo>
                  <a:pt x="2089" y="178"/>
                  <a:pt x="1993" y="182"/>
                  <a:pt x="1897" y="189"/>
                </a:cubicBezTo>
                <a:cubicBezTo>
                  <a:pt x="1809" y="196"/>
                  <a:pt x="1721" y="206"/>
                  <a:pt x="1634" y="218"/>
                </a:cubicBezTo>
                <a:cubicBezTo>
                  <a:pt x="1548" y="229"/>
                  <a:pt x="1463" y="244"/>
                  <a:pt x="1377" y="255"/>
                </a:cubicBezTo>
                <a:cubicBezTo>
                  <a:pt x="1320" y="263"/>
                  <a:pt x="1262" y="270"/>
                  <a:pt x="1205" y="276"/>
                </a:cubicBezTo>
                <a:cubicBezTo>
                  <a:pt x="1023" y="296"/>
                  <a:pt x="840" y="298"/>
                  <a:pt x="657" y="295"/>
                </a:cubicBezTo>
                <a:cubicBezTo>
                  <a:pt x="568" y="293"/>
                  <a:pt x="479" y="289"/>
                  <a:pt x="391" y="283"/>
                </a:cubicBezTo>
                <a:cubicBezTo>
                  <a:pt x="315" y="277"/>
                  <a:pt x="239" y="270"/>
                  <a:pt x="164" y="263"/>
                </a:cubicBezTo>
                <a:cubicBezTo>
                  <a:pt x="112" y="258"/>
                  <a:pt x="60" y="252"/>
                  <a:pt x="8" y="246"/>
                </a:cubicBezTo>
                <a:cubicBezTo>
                  <a:pt x="5" y="246"/>
                  <a:pt x="3" y="247"/>
                  <a:pt x="0" y="247"/>
                </a:cubicBezTo>
                <a:cubicBezTo>
                  <a:pt x="0" y="165"/>
                  <a:pt x="0" y="83"/>
                  <a:pt x="0" y="1"/>
                </a:cubicBezTo>
                <a:close/>
              </a:path>
            </a:pathLst>
          </a:custGeom>
          <a:solidFill>
            <a:srgbClr val="6922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29084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soccer-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2163</Words>
  <Application>Microsoft Office PowerPoint</Application>
  <PresentationFormat>Panorámica</PresentationFormat>
  <Paragraphs>284</Paragraphs>
  <Slides>30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5" baseType="lpstr">
      <vt:lpstr>맑은 고딕</vt:lpstr>
      <vt:lpstr>Arial</vt:lpstr>
      <vt:lpstr>Arial (Títulos)</vt:lpstr>
      <vt:lpstr>Arial Black</vt:lpstr>
      <vt:lpstr>Arial Unicode MS</vt:lpstr>
      <vt:lpstr>Assistant Light</vt:lpstr>
      <vt:lpstr>Calibri</vt:lpstr>
      <vt:lpstr>DM Sans</vt:lpstr>
      <vt:lpstr>FZShuTi</vt:lpstr>
      <vt:lpstr>HY견명조</vt:lpstr>
      <vt:lpstr>Kanit Light</vt:lpstr>
      <vt:lpstr>Montserrat</vt:lpstr>
      <vt:lpstr>Rubik</vt:lpstr>
      <vt:lpstr>Source Sans Pro</vt:lpstr>
      <vt:lpstr>Cover and End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mundial qatar 2022</dc:title>
  <dc:creator>Grym</dc:creator>
  <cp:lastModifiedBy>eduardo</cp:lastModifiedBy>
  <cp:revision>156</cp:revision>
  <dcterms:created xsi:type="dcterms:W3CDTF">2018-04-24T17:14:44Z</dcterms:created>
  <dcterms:modified xsi:type="dcterms:W3CDTF">2023-12-03T06:44:58Z</dcterms:modified>
  <cp:category>slidesppt.net</cp:category>
</cp:coreProperties>
</file>