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10058400" cx="7772400"/>
  <p:notesSz cx="6858000" cy="9144000"/>
  <p:embeddedFontLst>
    <p:embeddedFont>
      <p:font typeface="Nunito SemiBold"/>
      <p:regular r:id="rId18"/>
      <p:bold r:id="rId19"/>
      <p:italic r:id="rId20"/>
      <p:boldItalic r:id="rId21"/>
    </p:embeddedFont>
    <p:embeddedFont>
      <p:font typeface="Nunito"/>
      <p:regular r:id="rId22"/>
      <p:bold r:id="rId23"/>
      <p:italic r:id="rId24"/>
      <p:boldItalic r:id="rId25"/>
    </p:embeddedFont>
    <p:embeddedFont>
      <p:font typeface="Nunito Medium"/>
      <p:regular r:id="rId26"/>
      <p:bold r:id="rId27"/>
      <p:italic r:id="rId28"/>
      <p:boldItalic r:id="rId29"/>
    </p:embeddedFont>
    <p:embeddedFont>
      <p:font typeface="Helvetica Neue"/>
      <p:regular r:id="rId30"/>
      <p:bold r:id="rId31"/>
      <p:italic r:id="rId32"/>
      <p:boldItalic r:id="rId33"/>
    </p:embeddedFont>
    <p:embeddedFont>
      <p:font typeface="Lexend"/>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608">
          <p15:clr>
            <a:srgbClr val="747775"/>
          </p15:clr>
        </p15:guide>
        <p15:guide id="2" orient="horz" pos="3168">
          <p15:clr>
            <a:srgbClr val="000000"/>
          </p15:clr>
        </p15:guide>
      </p15:sldGuideLst>
    </p:ext>
    <p:ext uri="GoogleSlidesCustomDataVersion2">
      <go:slidesCustomData xmlns:go="http://customooxmlschemas.google.com/" r:id="rId36" roundtripDataSignature="AMtx7mhwH+tKYR8J8ln/Ha6aKVelBhy3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8A99B8C-E342-452D-B579-DD24CBE06672}">
  <a:tblStyle styleId="{08A99B8C-E342-452D-B579-DD24CBE0667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608"/>
        <p:guide pos="3168"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SemiBold-italic.fntdata"/><Relationship Id="rId22" Type="http://schemas.openxmlformats.org/officeDocument/2006/relationships/font" Target="fonts/Nunito-regular.fntdata"/><Relationship Id="rId21" Type="http://schemas.openxmlformats.org/officeDocument/2006/relationships/font" Target="fonts/NunitoSemiBold-boldItalic.fntdata"/><Relationship Id="rId24" Type="http://schemas.openxmlformats.org/officeDocument/2006/relationships/font" Target="fonts/Nunito-italic.fntdata"/><Relationship Id="rId23" Type="http://schemas.openxmlformats.org/officeDocument/2006/relationships/font" Target="fonts/Nuni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NunitoMedium-regular.fntdata"/><Relationship Id="rId25" Type="http://schemas.openxmlformats.org/officeDocument/2006/relationships/font" Target="fonts/Nunito-boldItalic.fntdata"/><Relationship Id="rId28" Type="http://schemas.openxmlformats.org/officeDocument/2006/relationships/font" Target="fonts/NunitoMedium-italic.fntdata"/><Relationship Id="rId27" Type="http://schemas.openxmlformats.org/officeDocument/2006/relationships/font" Target="fonts/NunitoMedium-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NunitoMedium-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4.xml"/><Relationship Id="rId33" Type="http://schemas.openxmlformats.org/officeDocument/2006/relationships/font" Target="fonts/HelveticaNeue-boldItalic.fntdata"/><Relationship Id="rId10" Type="http://schemas.openxmlformats.org/officeDocument/2006/relationships/slide" Target="slides/slide3.xml"/><Relationship Id="rId32" Type="http://schemas.openxmlformats.org/officeDocument/2006/relationships/font" Target="fonts/HelveticaNeue-italic.fntdata"/><Relationship Id="rId13" Type="http://schemas.openxmlformats.org/officeDocument/2006/relationships/slide" Target="slides/slide6.xml"/><Relationship Id="rId35" Type="http://schemas.openxmlformats.org/officeDocument/2006/relationships/font" Target="fonts/Lexend-bold.fntdata"/><Relationship Id="rId12" Type="http://schemas.openxmlformats.org/officeDocument/2006/relationships/slide" Target="slides/slide5.xml"/><Relationship Id="rId34" Type="http://schemas.openxmlformats.org/officeDocument/2006/relationships/font" Target="fonts/Lexend-regular.fntdata"/><Relationship Id="rId15" Type="http://schemas.openxmlformats.org/officeDocument/2006/relationships/slide" Target="slides/slide8.xml"/><Relationship Id="rId14" Type="http://schemas.openxmlformats.org/officeDocument/2006/relationships/slide" Target="slides/slide7.xml"/><Relationship Id="rId36" Type="http://customschemas.google.com/relationships/presentationmetadata" Target="meta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NunitoSemiBold-bold.fntdata"/><Relationship Id="rId18" Type="http://schemas.openxmlformats.org/officeDocument/2006/relationships/font" Target="fonts/Nunito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photos/AWTbR67Al18" TargetMode="External"/><Relationship Id="rId3" Type="http://schemas.openxmlformats.org/officeDocument/2006/relationships/hyperlink" Target="https://unsplash.com/@eugeniia" TargetMode="External"/><Relationship Id="rId4" Type="http://schemas.openxmlformats.org/officeDocument/2006/relationships/hyperlink" Target="https://unsplash.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tephanyhildebrand.ca"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tephanyhildebrand.ca" TargetMode="External"/><Relationship Id="rId3" Type="http://schemas.openxmlformats.org/officeDocument/2006/relationships/hyperlink" Target="http://www.stephanyhildebrand.ca"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tephanyhildebrand.ca"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CA">
                <a:solidFill>
                  <a:schemeClr val="dk1"/>
                </a:solidFill>
              </a:rPr>
              <a:t>Source de l’image : </a:t>
            </a:r>
            <a:br>
              <a:rPr lang="fr-CA">
                <a:solidFill>
                  <a:schemeClr val="dk1"/>
                </a:solidFill>
              </a:rPr>
            </a:br>
            <a:r>
              <a:rPr lang="fr-CA">
                <a:solidFill>
                  <a:schemeClr val="dk1"/>
                </a:solidFill>
              </a:rPr>
              <a:t>“</a:t>
            </a:r>
            <a:r>
              <a:rPr lang="fr-CA" u="sng">
                <a:solidFill>
                  <a:schemeClr val="hlink"/>
                </a:solidFill>
                <a:hlinkClick r:id="rId2"/>
              </a:rPr>
              <a:t>Blue pen on white printer paper</a:t>
            </a:r>
            <a:r>
              <a:rPr lang="fr-CA">
                <a:solidFill>
                  <a:schemeClr val="dk1"/>
                </a:solidFill>
              </a:rPr>
              <a:t>” par </a:t>
            </a:r>
            <a:r>
              <a:rPr lang="fr-CA" u="sng">
                <a:solidFill>
                  <a:schemeClr val="hlink"/>
                </a:solidFill>
                <a:hlinkClick r:id="rId3"/>
              </a:rPr>
              <a:t>Eugenia Ai</a:t>
            </a:r>
            <a:r>
              <a:rPr lang="fr-CA">
                <a:solidFill>
                  <a:schemeClr val="dk1"/>
                </a:solidFill>
              </a:rPr>
              <a:t> sur </a:t>
            </a:r>
            <a:r>
              <a:rPr lang="fr-CA" u="sng">
                <a:solidFill>
                  <a:schemeClr val="hlink"/>
                </a:solidFill>
                <a:hlinkClick r:id="rId4"/>
              </a:rPr>
              <a:t>Unsplash</a:t>
            </a: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0: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solidFill>
                  <a:schemeClr val="dk1"/>
                </a:solidFill>
              </a:rPr>
              <a:t>Source de l’image :</a:t>
            </a:r>
            <a:endParaRPr/>
          </a:p>
          <a:p>
            <a:pPr indent="0" lvl="0" marL="0" rtl="0" algn="l">
              <a:lnSpc>
                <a:spcPct val="100000"/>
              </a:lnSpc>
              <a:spcBef>
                <a:spcPts val="0"/>
              </a:spcBef>
              <a:spcAft>
                <a:spcPts val="0"/>
              </a:spcAft>
              <a:buSzPts val="1100"/>
              <a:buNone/>
            </a:pPr>
            <a:r>
              <a:rPr lang="fr-CA"/>
              <a:t>“Kate Schwartz holding a fish tank” </a:t>
            </a:r>
            <a:r>
              <a:rPr lang="fr-CA">
                <a:solidFill>
                  <a:schemeClr val="dk1"/>
                </a:solidFill>
              </a:rPr>
              <a:t>par </a:t>
            </a:r>
            <a:r>
              <a:rPr lang="fr-CA" u="sng">
                <a:solidFill>
                  <a:schemeClr val="hlink"/>
                </a:solidFill>
                <a:hlinkClick r:id="rId2"/>
              </a:rPr>
              <a:t>Stephany Hildebrand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4: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solidFill>
                  <a:schemeClr val="dk1"/>
                </a:solidFill>
              </a:rPr>
              <a:t>Sources des images :</a:t>
            </a:r>
            <a:endParaRPr>
              <a:solidFill>
                <a:schemeClr val="dk1"/>
              </a:solidFill>
            </a:endParaRPr>
          </a:p>
          <a:p>
            <a:pPr indent="-298450" lvl="0" marL="457200" rtl="0" algn="l">
              <a:lnSpc>
                <a:spcPct val="100000"/>
              </a:lnSpc>
              <a:spcBef>
                <a:spcPts val="0"/>
              </a:spcBef>
              <a:spcAft>
                <a:spcPts val="0"/>
              </a:spcAft>
              <a:buSzPts val="1100"/>
              <a:buChar char="●"/>
            </a:pPr>
            <a:r>
              <a:rPr lang="fr-CA">
                <a:solidFill>
                  <a:schemeClr val="dk1"/>
                </a:solidFill>
              </a:rPr>
              <a:t>“Several fish in a clear container” par </a:t>
            </a:r>
            <a:r>
              <a:rPr lang="fr-CA" u="sng">
                <a:solidFill>
                  <a:schemeClr val="hlink"/>
                </a:solidFill>
                <a:hlinkClick r:id="rId2"/>
              </a:rPr>
              <a:t>Stephany Hildebrand</a:t>
            </a:r>
            <a:endParaRPr/>
          </a:p>
          <a:p>
            <a:pPr indent="-298450" lvl="0" marL="457200" rtl="0" algn="l">
              <a:lnSpc>
                <a:spcPct val="100000"/>
              </a:lnSpc>
              <a:spcBef>
                <a:spcPts val="0"/>
              </a:spcBef>
              <a:spcAft>
                <a:spcPts val="0"/>
              </a:spcAft>
              <a:buSzPts val="1100"/>
              <a:buChar char="●"/>
            </a:pPr>
            <a:r>
              <a:rPr lang="fr-CA"/>
              <a:t>“Kate inside a large metal culvert” </a:t>
            </a:r>
            <a:r>
              <a:rPr lang="fr-CA">
                <a:solidFill>
                  <a:schemeClr val="dk1"/>
                </a:solidFill>
              </a:rPr>
              <a:t>par </a:t>
            </a:r>
            <a:r>
              <a:rPr lang="fr-CA" u="sng">
                <a:solidFill>
                  <a:schemeClr val="hlink"/>
                </a:solidFill>
                <a:hlinkClick r:id="rId3"/>
              </a:rPr>
              <a:t>Stephany Hildebrand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5: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6: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CA">
                <a:solidFill>
                  <a:schemeClr val="dk1"/>
                </a:solidFill>
              </a:rPr>
              <a:t>Source de l’image : </a:t>
            </a:r>
            <a:br>
              <a:rPr lang="fr-CA">
                <a:solidFill>
                  <a:schemeClr val="dk1"/>
                </a:solidFill>
              </a:rPr>
            </a:br>
            <a:r>
              <a:rPr lang="fr-CA">
                <a:solidFill>
                  <a:schemeClr val="dk1"/>
                </a:solidFill>
              </a:rPr>
              <a:t>“Woman holding notebook” par </a:t>
            </a:r>
            <a:r>
              <a:rPr lang="fr-CA" u="sng">
                <a:solidFill>
                  <a:schemeClr val="hlink"/>
                </a:solidFill>
                <a:hlinkClick r:id="rId2"/>
              </a:rPr>
              <a:t>Stephany Hildebrand</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7: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8: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9: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waterrangers.ca/data-platform/sharing-data/" TargetMode="External"/><Relationship Id="rId3" Type="http://schemas.openxmlformats.org/officeDocument/2006/relationships/image" Target="../media/image27.png"/><Relationship Id="rId4" Type="http://schemas.openxmlformats.org/officeDocument/2006/relationships/image" Target="../media/image16.jpg"/><Relationship Id="rId5" Type="http://schemas.openxmlformats.org/officeDocument/2006/relationships/image" Target="../media/image13.jpg"/><Relationship Id="rId6" Type="http://schemas.openxmlformats.org/officeDocument/2006/relationships/image" Target="../media/image20.jpg"/><Relationship Id="rId7"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nfo slide New 3">
  <p:cSld name="CUSTOM_4_1_4_1_3">
    <p:spTree>
      <p:nvGrpSpPr>
        <p:cNvPr id="8" name="Shape 8"/>
        <p:cNvGrpSpPr/>
        <p:nvPr/>
      </p:nvGrpSpPr>
      <p:grpSpPr>
        <a:xfrm>
          <a:off x="0" y="0"/>
          <a:ext cx="0" cy="0"/>
          <a:chOff x="0" y="0"/>
          <a:chExt cx="0" cy="0"/>
        </a:xfrm>
      </p:grpSpPr>
      <p:sp>
        <p:nvSpPr>
          <p:cNvPr id="9" name="Google Shape;9;p12"/>
          <p:cNvSpPr/>
          <p:nvPr/>
        </p:nvSpPr>
        <p:spPr>
          <a:xfrm>
            <a:off x="184150" y="882125"/>
            <a:ext cx="7414200" cy="650400"/>
          </a:xfrm>
          <a:prstGeom prst="roundRect">
            <a:avLst>
              <a:gd fmla="val 3565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sp>
        <p:nvSpPr>
          <p:cNvPr id="10" name="Google Shape;10;p12"/>
          <p:cNvSpPr/>
          <p:nvPr/>
        </p:nvSpPr>
        <p:spPr>
          <a:xfrm>
            <a:off x="169825" y="5538925"/>
            <a:ext cx="7428600" cy="4336500"/>
          </a:xfrm>
          <a:prstGeom prst="roundRect">
            <a:avLst>
              <a:gd fmla="val 6147"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Nunito"/>
              <a:ea typeface="Nunito"/>
              <a:cs typeface="Nunito"/>
              <a:sym typeface="Nunito"/>
            </a:endParaRPr>
          </a:p>
        </p:txBody>
      </p:sp>
      <p:sp>
        <p:nvSpPr>
          <p:cNvPr id="11" name="Google Shape;11;p12"/>
          <p:cNvSpPr/>
          <p:nvPr/>
        </p:nvSpPr>
        <p:spPr>
          <a:xfrm>
            <a:off x="3955525" y="4180775"/>
            <a:ext cx="3628500" cy="1002000"/>
          </a:xfrm>
          <a:prstGeom prst="roundRect">
            <a:avLst>
              <a:gd fmla="val 21526" name="adj"/>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2"/>
          <p:cNvSpPr txBox="1"/>
          <p:nvPr>
            <p:ph type="title"/>
          </p:nvPr>
        </p:nvSpPr>
        <p:spPr>
          <a:xfrm>
            <a:off x="182875" y="878400"/>
            <a:ext cx="20724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Nunito"/>
              <a:buNone/>
              <a:defRPr b="0" i="0" sz="16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12"/>
          <p:cNvSpPr txBox="1"/>
          <p:nvPr>
            <p:ph idx="12" type="sldNum"/>
          </p:nvPr>
        </p:nvSpPr>
        <p:spPr>
          <a:xfrm>
            <a:off x="7393875" y="9697225"/>
            <a:ext cx="378600" cy="3783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1pPr>
            <a:lvl2pPr indent="0" lvl="1"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2pPr>
            <a:lvl3pPr indent="0" lvl="2"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3pPr>
            <a:lvl4pPr indent="0" lvl="3"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4pPr>
            <a:lvl5pPr indent="0" lvl="4"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5pPr>
            <a:lvl6pPr indent="0" lvl="5"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6pPr>
            <a:lvl7pPr indent="0" lvl="6"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7pPr>
            <a:lvl8pPr indent="0" lvl="7"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8pPr>
            <a:lvl9pPr indent="0" lvl="8"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9pPr>
          </a:lstStyle>
          <a:p>
            <a:pPr indent="0" lvl="0" marL="0" rtl="0" algn="ctr">
              <a:spcBef>
                <a:spcPts val="0"/>
              </a:spcBef>
              <a:spcAft>
                <a:spcPts val="0"/>
              </a:spcAft>
              <a:buNone/>
            </a:pPr>
            <a:fld id="{00000000-1234-1234-1234-123412341234}" type="slidenum">
              <a:rPr lang="fr-CA"/>
              <a:t>‹#›</a:t>
            </a:fld>
            <a:endParaRPr/>
          </a:p>
        </p:txBody>
      </p:sp>
      <p:sp>
        <p:nvSpPr>
          <p:cNvPr id="14" name="Google Shape;14;p12"/>
          <p:cNvSpPr txBox="1"/>
          <p:nvPr>
            <p:ph idx="2" type="title"/>
          </p:nvPr>
        </p:nvSpPr>
        <p:spPr>
          <a:xfrm>
            <a:off x="1064550" y="1764925"/>
            <a:ext cx="2283300" cy="700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p12"/>
          <p:cNvSpPr/>
          <p:nvPr/>
        </p:nvSpPr>
        <p:spPr>
          <a:xfrm>
            <a:off x="389375" y="8862025"/>
            <a:ext cx="6979800" cy="753600"/>
          </a:xfrm>
          <a:prstGeom prst="roundRect">
            <a:avLst>
              <a:gd fmla="val 2719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Nunito"/>
              <a:ea typeface="Nunito"/>
              <a:cs typeface="Nunito"/>
              <a:sym typeface="Nunito"/>
            </a:endParaRPr>
          </a:p>
        </p:txBody>
      </p:sp>
      <p:pic>
        <p:nvPicPr>
          <p:cNvPr id="16" name="Google Shape;16;p12"/>
          <p:cNvPicPr preferRelativeResize="0"/>
          <p:nvPr/>
        </p:nvPicPr>
        <p:blipFill rotWithShape="1">
          <a:blip r:embed="rId2">
            <a:alphaModFix/>
          </a:blip>
          <a:srcRect b="0" l="0" r="0" t="0"/>
          <a:stretch/>
        </p:blipFill>
        <p:spPr>
          <a:xfrm>
            <a:off x="6063998" y="4436412"/>
            <a:ext cx="1305200" cy="490750"/>
          </a:xfrm>
          <a:prstGeom prst="rect">
            <a:avLst/>
          </a:prstGeom>
          <a:noFill/>
          <a:ln>
            <a:noFill/>
          </a:ln>
        </p:spPr>
      </p:pic>
      <p:sp>
        <p:nvSpPr>
          <p:cNvPr id="17" name="Google Shape;17;p12"/>
          <p:cNvSpPr txBox="1"/>
          <p:nvPr>
            <p:ph idx="1" type="body"/>
          </p:nvPr>
        </p:nvSpPr>
        <p:spPr>
          <a:xfrm>
            <a:off x="2167850" y="882000"/>
            <a:ext cx="5430600" cy="650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lt1"/>
              </a:buClr>
              <a:buSzPts val="1400"/>
              <a:buFont typeface="Nunito"/>
              <a:buChar char="●"/>
              <a:defRPr b="0" i="0" sz="1400" u="none" cap="none" strike="noStrike">
                <a:solidFill>
                  <a:schemeClr val="lt1"/>
                </a:solidFill>
                <a:latin typeface="Nunito"/>
                <a:ea typeface="Nunito"/>
                <a:cs typeface="Nunito"/>
                <a:sym typeface="Nunito"/>
              </a:defRPr>
            </a:lvl1pPr>
            <a:lvl2pPr indent="-317500" lvl="1" marL="914400" marR="0" rtl="0" algn="l">
              <a:lnSpc>
                <a:spcPct val="100000"/>
              </a:lnSpc>
              <a:spcBef>
                <a:spcPts val="0"/>
              </a:spcBef>
              <a:spcAft>
                <a:spcPts val="0"/>
              </a:spcAft>
              <a:buClr>
                <a:schemeClr val="lt1"/>
              </a:buClr>
              <a:buSzPts val="1400"/>
              <a:buFont typeface="Nunito"/>
              <a:buChar char="○"/>
              <a:defRPr b="0" i="0" sz="1400" u="none" cap="none" strike="noStrike">
                <a:solidFill>
                  <a:schemeClr val="lt1"/>
                </a:solidFill>
                <a:latin typeface="Nunito"/>
                <a:ea typeface="Nunito"/>
                <a:cs typeface="Nunito"/>
                <a:sym typeface="Nunito"/>
              </a:defRPr>
            </a:lvl2pPr>
            <a:lvl3pPr indent="-317500" lvl="2" marL="1371600" marR="0" rtl="0" algn="l">
              <a:lnSpc>
                <a:spcPct val="100000"/>
              </a:lnSpc>
              <a:spcBef>
                <a:spcPts val="0"/>
              </a:spcBef>
              <a:spcAft>
                <a:spcPts val="0"/>
              </a:spcAft>
              <a:buClr>
                <a:schemeClr val="lt1"/>
              </a:buClr>
              <a:buSzPts val="1400"/>
              <a:buFont typeface="Nunito"/>
              <a:buChar char="■"/>
              <a:defRPr b="0" i="0" sz="1400" u="none" cap="none" strike="noStrike">
                <a:solidFill>
                  <a:schemeClr val="lt1"/>
                </a:solidFill>
                <a:latin typeface="Nunito"/>
                <a:ea typeface="Nunito"/>
                <a:cs typeface="Nunito"/>
                <a:sym typeface="Nunito"/>
              </a:defRPr>
            </a:lvl3pPr>
            <a:lvl4pPr indent="-317500" lvl="3" marL="1828800" marR="0" rtl="0" algn="l">
              <a:lnSpc>
                <a:spcPct val="100000"/>
              </a:lnSpc>
              <a:spcBef>
                <a:spcPts val="0"/>
              </a:spcBef>
              <a:spcAft>
                <a:spcPts val="0"/>
              </a:spcAft>
              <a:buClr>
                <a:schemeClr val="lt1"/>
              </a:buClr>
              <a:buSzPts val="1400"/>
              <a:buFont typeface="Nunito"/>
              <a:buChar char="●"/>
              <a:defRPr b="0" i="0" sz="1400" u="none" cap="none" strike="noStrike">
                <a:solidFill>
                  <a:schemeClr val="lt1"/>
                </a:solidFill>
                <a:latin typeface="Nunito"/>
                <a:ea typeface="Nunito"/>
                <a:cs typeface="Nunito"/>
                <a:sym typeface="Nunito"/>
              </a:defRPr>
            </a:lvl4pPr>
            <a:lvl5pPr indent="-317500" lvl="4" marL="2286000" marR="0" rtl="0" algn="l">
              <a:lnSpc>
                <a:spcPct val="100000"/>
              </a:lnSpc>
              <a:spcBef>
                <a:spcPts val="0"/>
              </a:spcBef>
              <a:spcAft>
                <a:spcPts val="0"/>
              </a:spcAft>
              <a:buClr>
                <a:schemeClr val="lt1"/>
              </a:buClr>
              <a:buSzPts val="1400"/>
              <a:buFont typeface="Nunito"/>
              <a:buChar char="○"/>
              <a:defRPr b="0" i="0" sz="1400" u="none" cap="none" strike="noStrike">
                <a:solidFill>
                  <a:schemeClr val="lt1"/>
                </a:solidFill>
                <a:latin typeface="Nunito"/>
                <a:ea typeface="Nunito"/>
                <a:cs typeface="Nunito"/>
                <a:sym typeface="Nunito"/>
              </a:defRPr>
            </a:lvl5pPr>
            <a:lvl6pPr indent="-317500" lvl="5" marL="2743200" marR="0" rtl="0" algn="l">
              <a:lnSpc>
                <a:spcPct val="100000"/>
              </a:lnSpc>
              <a:spcBef>
                <a:spcPts val="0"/>
              </a:spcBef>
              <a:spcAft>
                <a:spcPts val="0"/>
              </a:spcAft>
              <a:buClr>
                <a:schemeClr val="lt1"/>
              </a:buClr>
              <a:buSzPts val="1400"/>
              <a:buFont typeface="Nunito"/>
              <a:buChar char="■"/>
              <a:defRPr b="0" i="0" sz="1400" u="none" cap="none" strike="noStrike">
                <a:solidFill>
                  <a:schemeClr val="lt1"/>
                </a:solidFill>
                <a:latin typeface="Nunito"/>
                <a:ea typeface="Nunito"/>
                <a:cs typeface="Nunito"/>
                <a:sym typeface="Nunito"/>
              </a:defRPr>
            </a:lvl6pPr>
            <a:lvl7pPr indent="-317500" lvl="6" marL="3200400" marR="0" rtl="0" algn="l">
              <a:lnSpc>
                <a:spcPct val="100000"/>
              </a:lnSpc>
              <a:spcBef>
                <a:spcPts val="0"/>
              </a:spcBef>
              <a:spcAft>
                <a:spcPts val="0"/>
              </a:spcAft>
              <a:buClr>
                <a:schemeClr val="lt1"/>
              </a:buClr>
              <a:buSzPts val="1400"/>
              <a:buFont typeface="Nunito"/>
              <a:buChar char="●"/>
              <a:defRPr b="0" i="0" sz="1400" u="none" cap="none" strike="noStrike">
                <a:solidFill>
                  <a:schemeClr val="lt1"/>
                </a:solidFill>
                <a:latin typeface="Nunito"/>
                <a:ea typeface="Nunito"/>
                <a:cs typeface="Nunito"/>
                <a:sym typeface="Nunito"/>
              </a:defRPr>
            </a:lvl7pPr>
            <a:lvl8pPr indent="-317500" lvl="7" marL="3657600" marR="0" rtl="0" algn="l">
              <a:lnSpc>
                <a:spcPct val="100000"/>
              </a:lnSpc>
              <a:spcBef>
                <a:spcPts val="0"/>
              </a:spcBef>
              <a:spcAft>
                <a:spcPts val="0"/>
              </a:spcAft>
              <a:buClr>
                <a:schemeClr val="lt1"/>
              </a:buClr>
              <a:buSzPts val="1400"/>
              <a:buFont typeface="Nunito"/>
              <a:buChar char="○"/>
              <a:defRPr b="0" i="0" sz="1400" u="none" cap="none" strike="noStrike">
                <a:solidFill>
                  <a:schemeClr val="lt1"/>
                </a:solidFill>
                <a:latin typeface="Nunito"/>
                <a:ea typeface="Nunito"/>
                <a:cs typeface="Nunito"/>
                <a:sym typeface="Nunito"/>
              </a:defRPr>
            </a:lvl8pPr>
            <a:lvl9pPr indent="-317500" lvl="8" marL="4114800" marR="0" rtl="0" algn="l">
              <a:lnSpc>
                <a:spcPct val="100000"/>
              </a:lnSpc>
              <a:spcBef>
                <a:spcPts val="0"/>
              </a:spcBef>
              <a:spcAft>
                <a:spcPts val="0"/>
              </a:spcAft>
              <a:buClr>
                <a:schemeClr val="lt1"/>
              </a:buClr>
              <a:buSzPts val="1400"/>
              <a:buFont typeface="Nunito"/>
              <a:buChar char="■"/>
              <a:defRPr b="0" i="0" sz="1400" u="none" cap="none" strike="noStrike">
                <a:solidFill>
                  <a:schemeClr val="lt1"/>
                </a:solidFill>
                <a:latin typeface="Nunito"/>
                <a:ea typeface="Nunito"/>
                <a:cs typeface="Nunito"/>
                <a:sym typeface="Nunito"/>
              </a:defRPr>
            </a:lvl9pPr>
          </a:lstStyle>
          <a:p/>
        </p:txBody>
      </p:sp>
      <p:sp>
        <p:nvSpPr>
          <p:cNvPr id="18" name="Google Shape;18;p12"/>
          <p:cNvSpPr txBox="1"/>
          <p:nvPr>
            <p:ph idx="3" type="body"/>
          </p:nvPr>
        </p:nvSpPr>
        <p:spPr>
          <a:xfrm>
            <a:off x="179100" y="1761950"/>
            <a:ext cx="2281800" cy="4371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Nunito"/>
              <a:buChar char="●"/>
              <a:defRPr b="1" i="0" sz="1400" u="none" cap="none" strike="noStrike">
                <a:solidFill>
                  <a:schemeClr val="dk1"/>
                </a:solidFill>
                <a:latin typeface="Nunito"/>
                <a:ea typeface="Nunito"/>
                <a:cs typeface="Nunito"/>
                <a:sym typeface="Nunito"/>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nfo slide  1 1">
  <p:cSld name="CUSTOM_4_1_1_2_1_1_1_1">
    <p:spTree>
      <p:nvGrpSpPr>
        <p:cNvPr id="105" name="Shape 105"/>
        <p:cNvGrpSpPr/>
        <p:nvPr/>
      </p:nvGrpSpPr>
      <p:grpSpPr>
        <a:xfrm>
          <a:off x="0" y="0"/>
          <a:ext cx="0" cy="0"/>
          <a:chOff x="0" y="0"/>
          <a:chExt cx="0" cy="0"/>
        </a:xfrm>
      </p:grpSpPr>
      <p:sp>
        <p:nvSpPr>
          <p:cNvPr id="106" name="Google Shape;106;p21"/>
          <p:cNvSpPr/>
          <p:nvPr/>
        </p:nvSpPr>
        <p:spPr>
          <a:xfrm>
            <a:off x="182875" y="882125"/>
            <a:ext cx="1993500" cy="431100"/>
          </a:xfrm>
          <a:prstGeom prst="roundRect">
            <a:avLst>
              <a:gd fmla="val 3565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sp>
        <p:nvSpPr>
          <p:cNvPr id="107" name="Google Shape;107;p21"/>
          <p:cNvSpPr txBox="1"/>
          <p:nvPr>
            <p:ph idx="12" type="sldNum"/>
          </p:nvPr>
        </p:nvSpPr>
        <p:spPr>
          <a:xfrm>
            <a:off x="7393875" y="9697225"/>
            <a:ext cx="378600" cy="3783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1pPr>
            <a:lvl2pPr indent="0" lvl="1"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2pPr>
            <a:lvl3pPr indent="0" lvl="2"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3pPr>
            <a:lvl4pPr indent="0" lvl="3"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4pPr>
            <a:lvl5pPr indent="0" lvl="4"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5pPr>
            <a:lvl6pPr indent="0" lvl="5"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6pPr>
            <a:lvl7pPr indent="0" lvl="6"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7pPr>
            <a:lvl8pPr indent="0" lvl="7"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8pPr>
            <a:lvl9pPr indent="0" lvl="8"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9pPr>
          </a:lstStyle>
          <a:p>
            <a:pPr indent="0" lvl="0" marL="0" rtl="0" algn="ctr">
              <a:spcBef>
                <a:spcPts val="0"/>
              </a:spcBef>
              <a:spcAft>
                <a:spcPts val="0"/>
              </a:spcAft>
              <a:buNone/>
            </a:pPr>
            <a:fld id="{00000000-1234-1234-1234-123412341234}" type="slidenum">
              <a:rPr lang="fr-CA"/>
              <a:t>‹#›</a:t>
            </a:fld>
            <a:endParaRPr/>
          </a:p>
        </p:txBody>
      </p:sp>
      <p:sp>
        <p:nvSpPr>
          <p:cNvPr id="108" name="Google Shape;108;p21"/>
          <p:cNvSpPr/>
          <p:nvPr/>
        </p:nvSpPr>
        <p:spPr>
          <a:xfrm>
            <a:off x="171825" y="6334750"/>
            <a:ext cx="3574800" cy="1670100"/>
          </a:xfrm>
          <a:prstGeom prst="roundRect">
            <a:avLst>
              <a:gd fmla="val 12814" name="adj"/>
            </a:avLst>
          </a:prstGeom>
          <a:noFill/>
          <a:ln cap="flat" cmpd="sng" w="19050">
            <a:solidFill>
              <a:srgbClr val="2A6312"/>
            </a:solidFill>
            <a:prstDash val="solid"/>
            <a:round/>
            <a:headEnd len="sm" w="sm" type="none"/>
            <a:tailEnd len="sm" w="sm" type="none"/>
          </a:ln>
        </p:spPr>
        <p:txBody>
          <a:bodyPr anchorCtr="0" anchor="ctr" bIns="91425" lIns="91425" spcFirstLastPara="1" rIns="91425" wrap="square" tIns="91425">
            <a:noAutofit/>
          </a:bodyPr>
          <a:lstStyle/>
          <a:p>
            <a:pPr indent="0" lvl="0" marL="0" marR="728564"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09" name="Google Shape;109;p21"/>
          <p:cNvSpPr/>
          <p:nvPr/>
        </p:nvSpPr>
        <p:spPr>
          <a:xfrm>
            <a:off x="171825" y="8185852"/>
            <a:ext cx="3574800" cy="1670100"/>
          </a:xfrm>
          <a:prstGeom prst="roundRect">
            <a:avLst>
              <a:gd fmla="val 12814" name="adj"/>
            </a:avLst>
          </a:prstGeom>
          <a:noFill/>
          <a:ln cap="flat" cmpd="sng" w="19050">
            <a:solidFill>
              <a:srgbClr val="2A6312"/>
            </a:solidFill>
            <a:prstDash val="solid"/>
            <a:round/>
            <a:headEnd len="sm" w="sm" type="none"/>
            <a:tailEnd len="sm" w="sm" type="none"/>
          </a:ln>
        </p:spPr>
        <p:txBody>
          <a:bodyPr anchorCtr="0" anchor="ctr" bIns="91425" lIns="91425" spcFirstLastPara="1" rIns="91425" wrap="square" tIns="91425">
            <a:noAutofit/>
          </a:bodyPr>
          <a:lstStyle/>
          <a:p>
            <a:pPr indent="0" lvl="0" marL="0" marR="728564"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10" name="Google Shape;110;p21"/>
          <p:cNvSpPr/>
          <p:nvPr/>
        </p:nvSpPr>
        <p:spPr>
          <a:xfrm>
            <a:off x="4014770" y="6334750"/>
            <a:ext cx="3574800" cy="1670100"/>
          </a:xfrm>
          <a:prstGeom prst="roundRect">
            <a:avLst>
              <a:gd fmla="val 12814" name="adj"/>
            </a:avLst>
          </a:prstGeom>
          <a:noFill/>
          <a:ln cap="flat" cmpd="sng" w="19050">
            <a:solidFill>
              <a:srgbClr val="2A6312"/>
            </a:solidFill>
            <a:prstDash val="solid"/>
            <a:round/>
            <a:headEnd len="sm" w="sm" type="none"/>
            <a:tailEnd len="sm" w="sm" type="none"/>
          </a:ln>
        </p:spPr>
        <p:txBody>
          <a:bodyPr anchorCtr="0" anchor="ctr" bIns="91425" lIns="91425" spcFirstLastPara="1" rIns="91425" wrap="square" tIns="91425">
            <a:noAutofit/>
          </a:bodyPr>
          <a:lstStyle/>
          <a:p>
            <a:pPr indent="0" lvl="0" marL="0" marR="728564"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11" name="Google Shape;111;p21"/>
          <p:cNvSpPr/>
          <p:nvPr/>
        </p:nvSpPr>
        <p:spPr>
          <a:xfrm>
            <a:off x="4014770" y="8185852"/>
            <a:ext cx="3574800" cy="1670100"/>
          </a:xfrm>
          <a:prstGeom prst="roundRect">
            <a:avLst>
              <a:gd fmla="val 12814" name="adj"/>
            </a:avLst>
          </a:prstGeom>
          <a:noFill/>
          <a:ln cap="flat" cmpd="sng" w="19050">
            <a:solidFill>
              <a:srgbClr val="2A6312"/>
            </a:solidFill>
            <a:prstDash val="solid"/>
            <a:round/>
            <a:headEnd len="sm" w="sm" type="none"/>
            <a:tailEnd len="sm" w="sm" type="none"/>
          </a:ln>
        </p:spPr>
        <p:txBody>
          <a:bodyPr anchorCtr="0" anchor="ctr" bIns="91425" lIns="91425" spcFirstLastPara="1" rIns="91425" wrap="square" tIns="91425">
            <a:noAutofit/>
          </a:bodyPr>
          <a:lstStyle/>
          <a:p>
            <a:pPr indent="0" lvl="0" marL="0" marR="728564"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12" name="Google Shape;112;p21"/>
          <p:cNvSpPr/>
          <p:nvPr/>
        </p:nvSpPr>
        <p:spPr>
          <a:xfrm>
            <a:off x="466200" y="4776875"/>
            <a:ext cx="3345300" cy="605400"/>
          </a:xfrm>
          <a:prstGeom prst="roundRect">
            <a:avLst>
              <a:gd fmla="val 20846" name="adj"/>
            </a:avLst>
          </a:prstGeom>
          <a:solidFill>
            <a:srgbClr val="EFEFEF"/>
          </a:solidFill>
          <a:ln>
            <a:noFill/>
          </a:ln>
        </p:spPr>
        <p:txBody>
          <a:bodyPr anchorCtr="0" anchor="ctr" bIns="91425" lIns="91425" spcFirstLastPara="1" rIns="91425" wrap="square" tIns="91425">
            <a:noAutofit/>
          </a:bodyPr>
          <a:lstStyle/>
          <a:p>
            <a:pPr indent="0" lvl="0" marL="0" marR="728564"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13" name="Google Shape;113;p21"/>
          <p:cNvSpPr/>
          <p:nvPr/>
        </p:nvSpPr>
        <p:spPr>
          <a:xfrm>
            <a:off x="190500" y="1449700"/>
            <a:ext cx="3695700" cy="431100"/>
          </a:xfrm>
          <a:prstGeom prst="roundRect">
            <a:avLst>
              <a:gd fmla="val 35659"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sp>
        <p:nvSpPr>
          <p:cNvPr id="114" name="Google Shape;114;p21"/>
          <p:cNvSpPr/>
          <p:nvPr/>
        </p:nvSpPr>
        <p:spPr>
          <a:xfrm>
            <a:off x="4244225" y="4376500"/>
            <a:ext cx="3345300" cy="1072800"/>
          </a:xfrm>
          <a:prstGeom prst="roundRect">
            <a:avLst>
              <a:gd fmla="val 12814" name="adj"/>
            </a:avLst>
          </a:prstGeom>
          <a:solidFill>
            <a:srgbClr val="EFEFEF"/>
          </a:solidFill>
          <a:ln>
            <a:noFill/>
          </a:ln>
        </p:spPr>
        <p:txBody>
          <a:bodyPr anchorCtr="0" anchor="ctr" bIns="91425" lIns="91425" spcFirstLastPara="1" rIns="91425" wrap="square" tIns="91425">
            <a:noAutofit/>
          </a:bodyPr>
          <a:lstStyle/>
          <a:p>
            <a:pPr indent="0" lvl="0" marL="0" marR="728564"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15" name="Google Shape;115;p21"/>
          <p:cNvSpPr/>
          <p:nvPr/>
        </p:nvSpPr>
        <p:spPr>
          <a:xfrm>
            <a:off x="190500" y="5688775"/>
            <a:ext cx="7406700" cy="431100"/>
          </a:xfrm>
          <a:prstGeom prst="roundRect">
            <a:avLst>
              <a:gd fmla="val 35659"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pic>
        <p:nvPicPr>
          <p:cNvPr id="116" name="Google Shape;116;p21">
            <a:hlinkClick r:id="rId2"/>
          </p:cNvPr>
          <p:cNvPicPr preferRelativeResize="0"/>
          <p:nvPr/>
        </p:nvPicPr>
        <p:blipFill rotWithShape="1">
          <a:blip r:embed="rId3">
            <a:alphaModFix/>
          </a:blip>
          <a:srcRect b="0" l="0" r="0" t="0"/>
          <a:stretch/>
        </p:blipFill>
        <p:spPr>
          <a:xfrm>
            <a:off x="235600" y="4709825"/>
            <a:ext cx="739500" cy="739500"/>
          </a:xfrm>
          <a:prstGeom prst="rect">
            <a:avLst/>
          </a:prstGeom>
          <a:noFill/>
          <a:ln>
            <a:noFill/>
          </a:ln>
        </p:spPr>
      </p:pic>
      <p:sp>
        <p:nvSpPr>
          <p:cNvPr id="117" name="Google Shape;117;p21"/>
          <p:cNvSpPr txBox="1"/>
          <p:nvPr>
            <p:ph type="title"/>
          </p:nvPr>
        </p:nvSpPr>
        <p:spPr>
          <a:xfrm>
            <a:off x="182875" y="879125"/>
            <a:ext cx="19935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Nunito"/>
              <a:buNone/>
              <a:defRPr b="0" i="0" sz="16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18" name="Google Shape;118;p21"/>
          <p:cNvPicPr preferRelativeResize="0"/>
          <p:nvPr/>
        </p:nvPicPr>
        <p:blipFill rotWithShape="1">
          <a:blip r:embed="rId4">
            <a:alphaModFix/>
          </a:blip>
          <a:srcRect b="0" l="0" r="0" t="0"/>
          <a:stretch/>
        </p:blipFill>
        <p:spPr>
          <a:xfrm>
            <a:off x="253800" y="6718151"/>
            <a:ext cx="869400" cy="869400"/>
          </a:xfrm>
          <a:prstGeom prst="rect">
            <a:avLst/>
          </a:prstGeom>
          <a:noFill/>
          <a:ln>
            <a:noFill/>
          </a:ln>
        </p:spPr>
      </p:pic>
      <p:pic>
        <p:nvPicPr>
          <p:cNvPr id="119" name="Google Shape;119;p21"/>
          <p:cNvPicPr preferRelativeResize="0"/>
          <p:nvPr/>
        </p:nvPicPr>
        <p:blipFill rotWithShape="1">
          <a:blip r:embed="rId5">
            <a:alphaModFix/>
          </a:blip>
          <a:srcRect b="0" l="0" r="0" t="0"/>
          <a:stretch/>
        </p:blipFill>
        <p:spPr>
          <a:xfrm>
            <a:off x="253800" y="8550075"/>
            <a:ext cx="823800" cy="823800"/>
          </a:xfrm>
          <a:prstGeom prst="rect">
            <a:avLst/>
          </a:prstGeom>
          <a:noFill/>
          <a:ln>
            <a:noFill/>
          </a:ln>
        </p:spPr>
      </p:pic>
      <p:pic>
        <p:nvPicPr>
          <p:cNvPr id="120" name="Google Shape;120;p21"/>
          <p:cNvPicPr preferRelativeResize="0"/>
          <p:nvPr/>
        </p:nvPicPr>
        <p:blipFill rotWithShape="1">
          <a:blip r:embed="rId6">
            <a:alphaModFix/>
          </a:blip>
          <a:srcRect b="0" l="0" r="0" t="0"/>
          <a:stretch/>
        </p:blipFill>
        <p:spPr>
          <a:xfrm>
            <a:off x="4103388" y="6694395"/>
            <a:ext cx="869381" cy="869405"/>
          </a:xfrm>
          <a:prstGeom prst="rect">
            <a:avLst/>
          </a:prstGeom>
          <a:noFill/>
          <a:ln>
            <a:noFill/>
          </a:ln>
        </p:spPr>
      </p:pic>
      <p:pic>
        <p:nvPicPr>
          <p:cNvPr id="121" name="Google Shape;121;p21"/>
          <p:cNvPicPr preferRelativeResize="0"/>
          <p:nvPr/>
        </p:nvPicPr>
        <p:blipFill rotWithShape="1">
          <a:blip r:embed="rId7">
            <a:alphaModFix/>
          </a:blip>
          <a:srcRect b="0" l="0" r="0" t="0"/>
          <a:stretch/>
        </p:blipFill>
        <p:spPr>
          <a:xfrm>
            <a:off x="4139924" y="8527274"/>
            <a:ext cx="869400" cy="869400"/>
          </a:xfrm>
          <a:prstGeom prst="rect">
            <a:avLst/>
          </a:prstGeom>
          <a:noFill/>
          <a:ln>
            <a:noFill/>
          </a:ln>
        </p:spPr>
      </p:pic>
    </p:spTree>
  </p:cSld>
  <p:clrMapOvr>
    <a:masterClrMapping/>
  </p:clrMapOvr>
  <p:extLst>
    <p:ext uri="{DCECCB84-F9BA-43D5-87BE-67443E8EF086}">
      <p15:sldGuideLst>
        <p15:guide id="1" pos="2448">
          <p15:clr>
            <a:srgbClr val="FA7B17"/>
          </p15:clr>
        </p15:guide>
        <p15:guide id="2" pos="2351">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nfo slide New">
  <p:cSld name="CUSTOM_4_1_4_1">
    <p:spTree>
      <p:nvGrpSpPr>
        <p:cNvPr id="122" name="Shape 122"/>
        <p:cNvGrpSpPr/>
        <p:nvPr/>
      </p:nvGrpSpPr>
      <p:grpSpPr>
        <a:xfrm>
          <a:off x="0" y="0"/>
          <a:ext cx="0" cy="0"/>
          <a:chOff x="0" y="0"/>
          <a:chExt cx="0" cy="0"/>
        </a:xfrm>
      </p:grpSpPr>
      <p:sp>
        <p:nvSpPr>
          <p:cNvPr id="123" name="Google Shape;123;p22"/>
          <p:cNvSpPr txBox="1"/>
          <p:nvPr>
            <p:ph type="title"/>
          </p:nvPr>
        </p:nvSpPr>
        <p:spPr>
          <a:xfrm>
            <a:off x="182875" y="878400"/>
            <a:ext cx="20724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Nunito"/>
              <a:buNone/>
              <a:defRPr b="0" i="0" sz="16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4" name="Google Shape;124;p22"/>
          <p:cNvSpPr txBox="1"/>
          <p:nvPr>
            <p:ph idx="12" type="sldNum"/>
          </p:nvPr>
        </p:nvSpPr>
        <p:spPr>
          <a:xfrm>
            <a:off x="7393875" y="9697225"/>
            <a:ext cx="378600" cy="3783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1pPr>
            <a:lvl2pPr indent="0" lvl="1"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2pPr>
            <a:lvl3pPr indent="0" lvl="2"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3pPr>
            <a:lvl4pPr indent="0" lvl="3"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4pPr>
            <a:lvl5pPr indent="0" lvl="4"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5pPr>
            <a:lvl6pPr indent="0" lvl="5"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6pPr>
            <a:lvl7pPr indent="0" lvl="6"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7pPr>
            <a:lvl8pPr indent="0" lvl="7"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8pPr>
            <a:lvl9pPr indent="0" lvl="8"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9pPr>
          </a:lstStyle>
          <a:p>
            <a:pPr indent="0" lvl="0" marL="0" rtl="0" algn="ctr">
              <a:spcBef>
                <a:spcPts val="0"/>
              </a:spcBef>
              <a:spcAft>
                <a:spcPts val="0"/>
              </a:spcAft>
              <a:buNone/>
            </a:pPr>
            <a:fld id="{00000000-1234-1234-1234-123412341234}" type="slidenum">
              <a:rPr lang="fr-CA"/>
              <a:t>‹#›</a:t>
            </a:fld>
            <a:endParaRPr/>
          </a:p>
        </p:txBody>
      </p:sp>
      <p:sp>
        <p:nvSpPr>
          <p:cNvPr id="125" name="Google Shape;125;p22"/>
          <p:cNvSpPr txBox="1"/>
          <p:nvPr>
            <p:ph idx="2" type="title"/>
          </p:nvPr>
        </p:nvSpPr>
        <p:spPr>
          <a:xfrm>
            <a:off x="1064550" y="1764925"/>
            <a:ext cx="2283300" cy="700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nfo slide New 1">
  <p:cSld name="CUSTOM_4_1_4_1_1">
    <p:spTree>
      <p:nvGrpSpPr>
        <p:cNvPr id="126" name="Shape 126"/>
        <p:cNvGrpSpPr/>
        <p:nvPr/>
      </p:nvGrpSpPr>
      <p:grpSpPr>
        <a:xfrm>
          <a:off x="0" y="0"/>
          <a:ext cx="0" cy="0"/>
          <a:chOff x="0" y="0"/>
          <a:chExt cx="0" cy="0"/>
        </a:xfrm>
      </p:grpSpPr>
      <p:sp>
        <p:nvSpPr>
          <p:cNvPr id="127" name="Google Shape;127;p23"/>
          <p:cNvSpPr txBox="1"/>
          <p:nvPr>
            <p:ph type="title"/>
          </p:nvPr>
        </p:nvSpPr>
        <p:spPr>
          <a:xfrm>
            <a:off x="182875" y="947200"/>
            <a:ext cx="20724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Nunito"/>
              <a:buNone/>
              <a:defRPr b="0" i="0" sz="16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8" name="Google Shape;128;p23"/>
          <p:cNvSpPr txBox="1"/>
          <p:nvPr>
            <p:ph idx="12" type="sldNum"/>
          </p:nvPr>
        </p:nvSpPr>
        <p:spPr>
          <a:xfrm>
            <a:off x="7393875" y="9697225"/>
            <a:ext cx="378600" cy="3783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1pPr>
            <a:lvl2pPr indent="0" lvl="1"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2pPr>
            <a:lvl3pPr indent="0" lvl="2"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3pPr>
            <a:lvl4pPr indent="0" lvl="3"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4pPr>
            <a:lvl5pPr indent="0" lvl="4"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5pPr>
            <a:lvl6pPr indent="0" lvl="5"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6pPr>
            <a:lvl7pPr indent="0" lvl="6"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7pPr>
            <a:lvl8pPr indent="0" lvl="7"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8pPr>
            <a:lvl9pPr indent="0" lvl="8"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9pPr>
          </a:lstStyle>
          <a:p>
            <a:pPr indent="0" lvl="0" marL="0" rtl="0" algn="ctr">
              <a:spcBef>
                <a:spcPts val="0"/>
              </a:spcBef>
              <a:spcAft>
                <a:spcPts val="0"/>
              </a:spcAft>
              <a:buNone/>
            </a:pPr>
            <a:fld id="{00000000-1234-1234-1234-123412341234}" type="slidenum">
              <a:rPr lang="fr-CA"/>
              <a:t>‹#›</a:t>
            </a:fld>
            <a:endParaRPr/>
          </a:p>
        </p:txBody>
      </p:sp>
      <p:sp>
        <p:nvSpPr>
          <p:cNvPr id="129" name="Google Shape;129;p23"/>
          <p:cNvSpPr/>
          <p:nvPr/>
        </p:nvSpPr>
        <p:spPr>
          <a:xfrm>
            <a:off x="182875" y="882125"/>
            <a:ext cx="2072400" cy="431100"/>
          </a:xfrm>
          <a:prstGeom prst="roundRect">
            <a:avLst>
              <a:gd fmla="val 3565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sp>
        <p:nvSpPr>
          <p:cNvPr id="130" name="Google Shape;130;p23"/>
          <p:cNvSpPr txBox="1"/>
          <p:nvPr>
            <p:ph idx="2" type="title"/>
          </p:nvPr>
        </p:nvSpPr>
        <p:spPr>
          <a:xfrm>
            <a:off x="182875" y="878400"/>
            <a:ext cx="39108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Nunito"/>
              <a:buNone/>
              <a:defRPr b="0" i="0" sz="16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nfo slide New 1 2">
  <p:cSld name="CUSTOM_4_1_4_1_1_2">
    <p:spTree>
      <p:nvGrpSpPr>
        <p:cNvPr id="131" name="Shape 131"/>
        <p:cNvGrpSpPr/>
        <p:nvPr/>
      </p:nvGrpSpPr>
      <p:grpSpPr>
        <a:xfrm>
          <a:off x="0" y="0"/>
          <a:ext cx="0" cy="0"/>
          <a:chOff x="0" y="0"/>
          <a:chExt cx="0" cy="0"/>
        </a:xfrm>
      </p:grpSpPr>
      <p:sp>
        <p:nvSpPr>
          <p:cNvPr id="132" name="Google Shape;132;p24"/>
          <p:cNvSpPr txBox="1"/>
          <p:nvPr>
            <p:ph type="title"/>
          </p:nvPr>
        </p:nvSpPr>
        <p:spPr>
          <a:xfrm>
            <a:off x="182875" y="947200"/>
            <a:ext cx="20724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Nunito"/>
              <a:buNone/>
              <a:defRPr b="0" i="0" sz="16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3" name="Google Shape;133;p24"/>
          <p:cNvSpPr txBox="1"/>
          <p:nvPr>
            <p:ph idx="12" type="sldNum"/>
          </p:nvPr>
        </p:nvSpPr>
        <p:spPr>
          <a:xfrm>
            <a:off x="7393875" y="9697225"/>
            <a:ext cx="378600" cy="3783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1pPr>
            <a:lvl2pPr indent="0" lvl="1"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2pPr>
            <a:lvl3pPr indent="0" lvl="2"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3pPr>
            <a:lvl4pPr indent="0" lvl="3"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4pPr>
            <a:lvl5pPr indent="0" lvl="4"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5pPr>
            <a:lvl6pPr indent="0" lvl="5"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6pPr>
            <a:lvl7pPr indent="0" lvl="6"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7pPr>
            <a:lvl8pPr indent="0" lvl="7"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8pPr>
            <a:lvl9pPr indent="0" lvl="8"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9pPr>
          </a:lstStyle>
          <a:p>
            <a:pPr indent="0" lvl="0" marL="0" rtl="0" algn="ctr">
              <a:spcBef>
                <a:spcPts val="0"/>
              </a:spcBef>
              <a:spcAft>
                <a:spcPts val="0"/>
              </a:spcAft>
              <a:buNone/>
            </a:pPr>
            <a:fld id="{00000000-1234-1234-1234-123412341234}" type="slidenum">
              <a:rPr lang="fr-CA"/>
              <a:t>‹#›</a:t>
            </a:fld>
            <a:endParaRPr/>
          </a:p>
        </p:txBody>
      </p:sp>
      <p:sp>
        <p:nvSpPr>
          <p:cNvPr id="134" name="Google Shape;134;p24"/>
          <p:cNvSpPr/>
          <p:nvPr/>
        </p:nvSpPr>
        <p:spPr>
          <a:xfrm>
            <a:off x="182875" y="882125"/>
            <a:ext cx="2072400" cy="431100"/>
          </a:xfrm>
          <a:prstGeom prst="roundRect">
            <a:avLst>
              <a:gd fmla="val 3565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pic>
        <p:nvPicPr>
          <p:cNvPr id="135" name="Google Shape;135;p24"/>
          <p:cNvPicPr preferRelativeResize="0"/>
          <p:nvPr/>
        </p:nvPicPr>
        <p:blipFill rotWithShape="1">
          <a:blip r:embed="rId2">
            <a:alphaModFix/>
          </a:blip>
          <a:srcRect b="0" l="0" r="0" t="0"/>
          <a:stretch/>
        </p:blipFill>
        <p:spPr>
          <a:xfrm>
            <a:off x="180975" y="1465575"/>
            <a:ext cx="7447851" cy="8409951"/>
          </a:xfrm>
          <a:prstGeom prst="rect">
            <a:avLst/>
          </a:prstGeom>
          <a:noFill/>
          <a:ln>
            <a:noFill/>
          </a:ln>
        </p:spPr>
      </p:pic>
      <p:sp>
        <p:nvSpPr>
          <p:cNvPr id="136" name="Google Shape;136;p24"/>
          <p:cNvSpPr/>
          <p:nvPr/>
        </p:nvSpPr>
        <p:spPr>
          <a:xfrm>
            <a:off x="923550" y="6845450"/>
            <a:ext cx="6482700" cy="27669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4"/>
          <p:cNvSpPr txBox="1"/>
          <p:nvPr>
            <p:ph idx="2" type="title"/>
          </p:nvPr>
        </p:nvSpPr>
        <p:spPr>
          <a:xfrm>
            <a:off x="182875" y="878400"/>
            <a:ext cx="32514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Nunito"/>
              <a:buNone/>
              <a:defRPr b="0" i="0" sz="16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2_1">
    <p:spTree>
      <p:nvGrpSpPr>
        <p:cNvPr id="138" name="Shape 138"/>
        <p:cNvGrpSpPr/>
        <p:nvPr/>
      </p:nvGrpSpPr>
      <p:grpSpPr>
        <a:xfrm>
          <a:off x="0" y="0"/>
          <a:ext cx="0" cy="0"/>
          <a:chOff x="0" y="0"/>
          <a:chExt cx="0" cy="0"/>
        </a:xfrm>
      </p:grpSpPr>
      <p:sp>
        <p:nvSpPr>
          <p:cNvPr id="139" name="Google Shape;139;p25"/>
          <p:cNvSpPr/>
          <p:nvPr/>
        </p:nvSpPr>
        <p:spPr>
          <a:xfrm>
            <a:off x="246160" y="1791277"/>
            <a:ext cx="7286400" cy="7877400"/>
          </a:xfrm>
          <a:prstGeom prst="rect">
            <a:avLst/>
          </a:prstGeom>
          <a:solidFill>
            <a:srgbClr val="FFFFFF"/>
          </a:solidFill>
          <a:ln cap="flat" cmpd="sng" w="19050">
            <a:solidFill>
              <a:srgbClr val="0C163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0" name="Google Shape;140;p25"/>
          <p:cNvPicPr preferRelativeResize="0"/>
          <p:nvPr/>
        </p:nvPicPr>
        <p:blipFill rotWithShape="1">
          <a:blip r:embed="rId2">
            <a:alphaModFix/>
          </a:blip>
          <a:srcRect b="0" l="0" r="0" t="0"/>
          <a:stretch/>
        </p:blipFill>
        <p:spPr>
          <a:xfrm>
            <a:off x="708969" y="4156854"/>
            <a:ext cx="2806339" cy="2806339"/>
          </a:xfrm>
          <a:prstGeom prst="rect">
            <a:avLst/>
          </a:prstGeom>
          <a:noFill/>
          <a:ln>
            <a:noFill/>
          </a:ln>
        </p:spPr>
      </p:pic>
      <p:sp>
        <p:nvSpPr>
          <p:cNvPr id="141" name="Google Shape;141;p25"/>
          <p:cNvSpPr/>
          <p:nvPr/>
        </p:nvSpPr>
        <p:spPr>
          <a:xfrm>
            <a:off x="4027343" y="1798353"/>
            <a:ext cx="3505200" cy="7877400"/>
          </a:xfrm>
          <a:prstGeom prst="rect">
            <a:avLst/>
          </a:prstGeom>
          <a:solidFill>
            <a:srgbClr val="181245"/>
          </a:solidFill>
          <a:ln cap="flat" cmpd="sng" w="9525">
            <a:solidFill>
              <a:srgbClr val="181245"/>
            </a:solidFill>
            <a:prstDash val="solid"/>
            <a:round/>
            <a:headEnd len="sm" w="sm" type="none"/>
            <a:tailEnd len="sm" w="sm" type="none"/>
          </a:ln>
        </p:spPr>
        <p:txBody>
          <a:bodyPr anchorCtr="0" anchor="ctr" bIns="91425" lIns="270000" spcFirstLastPara="1" rIns="234000"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fr-CA" sz="1400" u="none" cap="none" strike="noStrike">
                <a:solidFill>
                  <a:srgbClr val="FFFFFF"/>
                </a:solidFill>
                <a:latin typeface="Arial"/>
                <a:ea typeface="Arial"/>
                <a:cs typeface="Arial"/>
                <a:sym typeface="Arial"/>
              </a:rPr>
              <a:t>If you are seeing this slide, this guide has been LOCKED. </a:t>
            </a:r>
            <a:endParaRPr b="1"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CA" sz="1400" u="none" cap="none" strike="noStrike">
                <a:solidFill>
                  <a:srgbClr val="FFFFFF"/>
                </a:solidFill>
                <a:latin typeface="Arial"/>
                <a:ea typeface="Arial"/>
                <a:cs typeface="Arial"/>
                <a:sym typeface="Arial"/>
              </a:rPr>
              <a:t>Any further changes to ANY part of this guide </a:t>
            </a:r>
            <a:r>
              <a:rPr b="0" i="0" lang="fr-CA" sz="1400" u="none" cap="none" strike="noStrike">
                <a:solidFill>
                  <a:srgbClr val="FFFFFF"/>
                </a:solidFill>
                <a:latin typeface="Arial"/>
                <a:ea typeface="Arial"/>
                <a:cs typeface="Arial"/>
                <a:sym typeface="Arial"/>
              </a:rPr>
              <a:t>(including slide text, images, speaker’s notes, alt text, etc.) </a:t>
            </a:r>
            <a:r>
              <a:rPr b="1" i="0" lang="fr-CA" sz="1400" u="none" cap="none" strike="noStrike">
                <a:solidFill>
                  <a:srgbClr val="FFFFFF"/>
                </a:solidFill>
                <a:latin typeface="Arial"/>
                <a:ea typeface="Arial"/>
                <a:cs typeface="Arial"/>
                <a:sym typeface="Arial"/>
              </a:rPr>
              <a:t>MUST BE DOCUMENTED / FLAGGED and changes coordinated with the Education team.</a:t>
            </a:r>
            <a:endParaRPr b="1"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CA" sz="1400" u="none" cap="none" strike="noStrike">
                <a:solidFill>
                  <a:srgbClr val="FFFFFF"/>
                </a:solidFill>
                <a:latin typeface="Arial"/>
                <a:ea typeface="Arial"/>
                <a:cs typeface="Arial"/>
                <a:sym typeface="Arial"/>
              </a:rPr>
              <a:t>Thanks!</a:t>
            </a:r>
            <a:endParaRPr b="1" i="0" sz="1400" u="none" cap="none" strike="noStrike">
              <a:solidFill>
                <a:srgbClr val="FFFFFF"/>
              </a:solidFill>
              <a:latin typeface="Arial"/>
              <a:ea typeface="Arial"/>
              <a:cs typeface="Arial"/>
              <a:sym typeface="Arial"/>
            </a:endParaRPr>
          </a:p>
        </p:txBody>
      </p:sp>
      <p:sp>
        <p:nvSpPr>
          <p:cNvPr id="142" name="Google Shape;142;p25"/>
          <p:cNvSpPr/>
          <p:nvPr/>
        </p:nvSpPr>
        <p:spPr>
          <a:xfrm>
            <a:off x="71188" y="107507"/>
            <a:ext cx="7644900" cy="1195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5"/>
          <p:cNvSpPr/>
          <p:nvPr/>
        </p:nvSpPr>
        <p:spPr>
          <a:xfrm>
            <a:off x="95115" y="171195"/>
            <a:ext cx="7582200" cy="528000"/>
          </a:xfrm>
          <a:prstGeom prst="roundRect">
            <a:avLst>
              <a:gd fmla="val 16667" name="adj"/>
            </a:avLst>
          </a:prstGeom>
          <a:solidFill>
            <a:srgbClr val="181245"/>
          </a:solidFill>
          <a:ln cap="flat" cmpd="sng" w="9525">
            <a:solidFill>
              <a:srgbClr val="18124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fr-CA" sz="1400" u="none" cap="none" strike="noStrike">
                <a:solidFill>
                  <a:srgbClr val="FFFFFF"/>
                </a:solidFill>
                <a:latin typeface="Arial"/>
                <a:ea typeface="Arial"/>
                <a:cs typeface="Arial"/>
                <a:sym typeface="Arial"/>
              </a:rPr>
              <a:t>Guide LOCKED - for INTERNAL USE</a:t>
            </a:r>
            <a:endParaRPr b="0" i="0" sz="1400" u="none" cap="none" strike="noStrike">
              <a:solidFill>
                <a:srgbClr val="FFFFFF"/>
              </a:solidFill>
              <a:latin typeface="Arial"/>
              <a:ea typeface="Arial"/>
              <a:cs typeface="Arial"/>
              <a:sym typeface="Arial"/>
            </a:endParaRPr>
          </a:p>
        </p:txBody>
      </p:sp>
      <p:sp>
        <p:nvSpPr>
          <p:cNvPr id="144" name="Google Shape;144;p25"/>
          <p:cNvSpPr txBox="1"/>
          <p:nvPr/>
        </p:nvSpPr>
        <p:spPr>
          <a:xfrm>
            <a:off x="148346" y="888397"/>
            <a:ext cx="7528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CA" sz="1400" u="none" cap="none" strike="noStrike">
                <a:solidFill>
                  <a:srgbClr val="000000"/>
                </a:solidFill>
                <a:latin typeface="Arial"/>
                <a:ea typeface="Arial"/>
                <a:cs typeface="Arial"/>
                <a:sym typeface="Arial"/>
              </a:rPr>
              <a:t>This slide is to facilitate the development process. Please keep this slide on the internal (or “Working”) version of this guide, but do not include it on the public facing version.</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slide - for internal use">
  <p:cSld name="CUSTOM_3_1">
    <p:spTree>
      <p:nvGrpSpPr>
        <p:cNvPr id="145" name="Shape 145"/>
        <p:cNvGrpSpPr/>
        <p:nvPr/>
      </p:nvGrpSpPr>
      <p:grpSpPr>
        <a:xfrm>
          <a:off x="0" y="0"/>
          <a:ext cx="0" cy="0"/>
          <a:chOff x="0" y="0"/>
          <a:chExt cx="0" cy="0"/>
        </a:xfrm>
      </p:grpSpPr>
      <p:graphicFrame>
        <p:nvGraphicFramePr>
          <p:cNvPr id="146" name="Google Shape;146;p26"/>
          <p:cNvGraphicFramePr/>
          <p:nvPr/>
        </p:nvGraphicFramePr>
        <p:xfrm>
          <a:off x="233665" y="2041123"/>
          <a:ext cx="3000000" cy="3000000"/>
        </p:xfrm>
        <a:graphic>
          <a:graphicData uri="http://schemas.openxmlformats.org/drawingml/2006/table">
            <a:tbl>
              <a:tblPr>
                <a:noFill/>
                <a:tableStyleId>{08A99B8C-E342-452D-B579-DD24CBE06672}</a:tableStyleId>
              </a:tblPr>
              <a:tblGrid>
                <a:gridCol w="1477450"/>
                <a:gridCol w="5770875"/>
              </a:tblGrid>
              <a:tr h="558800">
                <a:tc>
                  <a:txBody>
                    <a:bodyPr/>
                    <a:lstStyle/>
                    <a:p>
                      <a:pPr indent="0" lvl="0" marL="0" marR="0" rtl="0" algn="l">
                        <a:lnSpc>
                          <a:spcPct val="100000"/>
                        </a:lnSpc>
                        <a:spcBef>
                          <a:spcPts val="0"/>
                        </a:spcBef>
                        <a:spcAft>
                          <a:spcPts val="0"/>
                        </a:spcAft>
                        <a:buClr>
                          <a:srgbClr val="000000"/>
                        </a:buClr>
                        <a:buSzPts val="1600"/>
                        <a:buFont typeface="Arial"/>
                        <a:buNone/>
                      </a:pPr>
                      <a:r>
                        <a:rPr lang="fr-CA" sz="1600" u="none" cap="none" strike="noStrike"/>
                        <a:t>ACTIVITY WRITERS</a:t>
                      </a:r>
                      <a:endParaRPr sz="16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34100" marB="134100" marR="77700" marL="77700"/>
                </a:tc>
              </a:tr>
              <a:tr h="581100">
                <a:tc>
                  <a:txBody>
                    <a:bodyPr/>
                    <a:lstStyle/>
                    <a:p>
                      <a:pPr indent="0" lvl="0" marL="0" marR="0" rtl="0" algn="l">
                        <a:lnSpc>
                          <a:spcPct val="100000"/>
                        </a:lnSpc>
                        <a:spcBef>
                          <a:spcPts val="0"/>
                        </a:spcBef>
                        <a:spcAft>
                          <a:spcPts val="0"/>
                        </a:spcAft>
                        <a:buClr>
                          <a:srgbClr val="000000"/>
                        </a:buClr>
                        <a:buSzPts val="1600"/>
                        <a:buFont typeface="Arial"/>
                        <a:buNone/>
                      </a:pPr>
                      <a:r>
                        <a:rPr lang="fr-CA" sz="1600" u="none" cap="none" strike="noStrike"/>
                        <a:t>ACTIVITY IMAGES</a:t>
                      </a:r>
                      <a:br>
                        <a:rPr lang="fr-CA" sz="1600" u="none" cap="none" strike="noStrike"/>
                      </a:br>
                      <a:r>
                        <a:rPr lang="fr-CA" sz="1600" u="none" cap="none" strike="noStrike"/>
                        <a:t>Images provided by a partner organisation</a:t>
                      </a:r>
                      <a:endParaRPr sz="16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2100"/>
                        <a:buFont typeface="Arial"/>
                        <a:buNone/>
                      </a:pPr>
                      <a:r>
                        <a:t/>
                      </a:r>
                      <a:endParaRPr sz="2100" u="none" cap="none" strike="noStrike"/>
                    </a:p>
                  </a:txBody>
                  <a:tcPr marT="134100" marB="134100" marR="77700" marL="77700"/>
                </a:tc>
              </a:tr>
              <a:tr h="558800">
                <a:tc>
                  <a:txBody>
                    <a:bodyPr/>
                    <a:lstStyle/>
                    <a:p>
                      <a:pPr indent="0" lvl="0" marL="0" marR="0" rtl="0" algn="l">
                        <a:lnSpc>
                          <a:spcPct val="100000"/>
                        </a:lnSpc>
                        <a:spcBef>
                          <a:spcPts val="0"/>
                        </a:spcBef>
                        <a:spcAft>
                          <a:spcPts val="0"/>
                        </a:spcAft>
                        <a:buClr>
                          <a:srgbClr val="000000"/>
                        </a:buClr>
                        <a:buSzPts val="1600"/>
                        <a:buFont typeface="Arial"/>
                        <a:buNone/>
                      </a:pPr>
                      <a:r>
                        <a:rPr lang="fr-CA" sz="1600" u="none" cap="none" strike="noStrike"/>
                        <a:t>SCIENCE VALIDATION</a:t>
                      </a:r>
                      <a:endParaRPr sz="16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34100" marB="134100" marR="77700" marL="77700"/>
                </a:tc>
              </a:tr>
              <a:tr h="558800">
                <a:tc>
                  <a:txBody>
                    <a:bodyPr/>
                    <a:lstStyle/>
                    <a:p>
                      <a:pPr indent="0" lvl="0" marL="0" marR="0" rtl="0" algn="l">
                        <a:lnSpc>
                          <a:spcPct val="100000"/>
                        </a:lnSpc>
                        <a:spcBef>
                          <a:spcPts val="0"/>
                        </a:spcBef>
                        <a:spcAft>
                          <a:spcPts val="0"/>
                        </a:spcAft>
                        <a:buClr>
                          <a:srgbClr val="000000"/>
                        </a:buClr>
                        <a:buSzPts val="1600"/>
                        <a:buFont typeface="Arial"/>
                        <a:buNone/>
                      </a:pPr>
                      <a:r>
                        <a:rPr lang="fr-CA" sz="1600" u="none" cap="none" strike="noStrike"/>
                        <a:t>ACTIVITY VALIDATION</a:t>
                      </a:r>
                      <a:br>
                        <a:rPr lang="fr-CA" sz="1600" u="none" cap="none" strike="noStrike"/>
                      </a:br>
                      <a:r>
                        <a:rPr lang="fr-CA" sz="1600" u="none" cap="none" strike="noStrike"/>
                        <a:t>Specialised validation (ie. with Indigenous partners)</a:t>
                      </a:r>
                      <a:endParaRPr sz="16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34100" marB="134100" marR="77700" marL="77700"/>
                </a:tc>
              </a:tr>
              <a:tr h="558800">
                <a:tc>
                  <a:txBody>
                    <a:bodyPr/>
                    <a:lstStyle/>
                    <a:p>
                      <a:pPr indent="0" lvl="0" marL="0" marR="0" rtl="0" algn="l">
                        <a:lnSpc>
                          <a:spcPct val="100000"/>
                        </a:lnSpc>
                        <a:spcBef>
                          <a:spcPts val="0"/>
                        </a:spcBef>
                        <a:spcAft>
                          <a:spcPts val="0"/>
                        </a:spcAft>
                        <a:buClr>
                          <a:srgbClr val="000000"/>
                        </a:buClr>
                        <a:buSzPts val="1600"/>
                        <a:buFont typeface="Arial"/>
                        <a:buNone/>
                      </a:pPr>
                      <a:r>
                        <a:rPr lang="fr-CA" sz="1600" u="none" cap="none" strike="noStrike"/>
                        <a:t>NARRATION</a:t>
                      </a:r>
                      <a:br>
                        <a:rPr lang="fr-CA" sz="1600" u="none" cap="none" strike="noStrike"/>
                      </a:br>
                      <a:r>
                        <a:rPr lang="fr-CA" sz="1600" u="none" cap="none" strike="noStrike"/>
                        <a:t>Ie. audio clips of words</a:t>
                      </a:r>
                      <a:endParaRPr sz="16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34100" marB="134100" marR="77700" marL="77700"/>
                </a:tc>
              </a:tr>
              <a:tr h="558800">
                <a:tc>
                  <a:txBody>
                    <a:bodyPr/>
                    <a:lstStyle/>
                    <a:p>
                      <a:pPr indent="0" lvl="0" marL="0" marR="0" rtl="0" algn="l">
                        <a:lnSpc>
                          <a:spcPct val="100000"/>
                        </a:lnSpc>
                        <a:spcBef>
                          <a:spcPts val="0"/>
                        </a:spcBef>
                        <a:spcAft>
                          <a:spcPts val="0"/>
                        </a:spcAft>
                        <a:buClr>
                          <a:srgbClr val="000000"/>
                        </a:buClr>
                        <a:buSzPts val="1600"/>
                        <a:buFont typeface="Arial"/>
                        <a:buNone/>
                      </a:pPr>
                      <a:r>
                        <a:rPr lang="fr-CA" sz="1600" u="none" cap="none" strike="noStrike"/>
                        <a:t>FRENCH SCIENCE VALIDATION</a:t>
                      </a:r>
                      <a:endParaRPr sz="16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34100" marB="134100" marR="77700" marL="77700"/>
                </a:tc>
              </a:tr>
              <a:tr h="558800">
                <a:tc>
                  <a:txBody>
                    <a:bodyPr/>
                    <a:lstStyle/>
                    <a:p>
                      <a:pPr indent="0" lvl="0" marL="0" marR="0" rtl="0" algn="l">
                        <a:lnSpc>
                          <a:spcPct val="100000"/>
                        </a:lnSpc>
                        <a:spcBef>
                          <a:spcPts val="0"/>
                        </a:spcBef>
                        <a:spcAft>
                          <a:spcPts val="0"/>
                        </a:spcAft>
                        <a:buClr>
                          <a:srgbClr val="000000"/>
                        </a:buClr>
                        <a:buSzPts val="1600"/>
                        <a:buFont typeface="Arial"/>
                        <a:buNone/>
                      </a:pPr>
                      <a:r>
                        <a:rPr lang="fr-CA" sz="1600" u="none" cap="none" strike="noStrike"/>
                        <a:t>ACTIVITY GRAPHIC DESIGN</a:t>
                      </a:r>
                      <a:endParaRPr sz="16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34100" marB="134100" marR="77700" marL="77700"/>
                </a:tc>
              </a:tr>
              <a:tr h="558800">
                <a:tc>
                  <a:txBody>
                    <a:bodyPr/>
                    <a:lstStyle/>
                    <a:p>
                      <a:pPr indent="0" lvl="0" marL="0" marR="0" rtl="0" algn="l">
                        <a:lnSpc>
                          <a:spcPct val="100000"/>
                        </a:lnSpc>
                        <a:spcBef>
                          <a:spcPts val="0"/>
                        </a:spcBef>
                        <a:spcAft>
                          <a:spcPts val="0"/>
                        </a:spcAft>
                        <a:buClr>
                          <a:srgbClr val="000000"/>
                        </a:buClr>
                        <a:buSzPts val="1600"/>
                        <a:buFont typeface="Arial"/>
                        <a:buNone/>
                      </a:pPr>
                      <a:r>
                        <a:rPr lang="fr-CA" sz="1600" u="none" cap="none" strike="noStrike"/>
                        <a:t>OTHER</a:t>
                      </a:r>
                      <a:br>
                        <a:rPr lang="fr-CA" sz="1600" u="none" cap="none" strike="noStrike"/>
                      </a:br>
                      <a:r>
                        <a:rPr lang="fr-CA" sz="1600" u="none" cap="none" strike="noStrike"/>
                        <a:t>Please specify </a:t>
                      </a:r>
                      <a:endParaRPr sz="16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34100" marB="134100" marR="77700" marL="77700"/>
                </a:tc>
              </a:tr>
              <a:tr h="558800">
                <a:tc>
                  <a:txBody>
                    <a:bodyPr/>
                    <a:lstStyle/>
                    <a:p>
                      <a:pPr indent="0" lvl="0" marL="0" marR="0" rtl="0" algn="l">
                        <a:lnSpc>
                          <a:spcPct val="100000"/>
                        </a:lnSpc>
                        <a:spcBef>
                          <a:spcPts val="0"/>
                        </a:spcBef>
                        <a:spcAft>
                          <a:spcPts val="0"/>
                        </a:spcAft>
                        <a:buClr>
                          <a:srgbClr val="000000"/>
                        </a:buClr>
                        <a:buSzPts val="1600"/>
                        <a:buFont typeface="Arial"/>
                        <a:buNone/>
                      </a:pPr>
                      <a:r>
                        <a:rPr lang="fr-CA" sz="1600" u="none" cap="none" strike="noStrike"/>
                        <a:t>OTHER</a:t>
                      </a:r>
                      <a:br>
                        <a:rPr lang="fr-CA" sz="1600" u="none" cap="none" strike="noStrike"/>
                      </a:br>
                      <a:r>
                        <a:rPr lang="fr-CA" sz="1600" u="none" cap="none" strike="noStrike"/>
                        <a:t>Please specify </a:t>
                      </a:r>
                      <a:endParaRPr sz="16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2100"/>
                        <a:buFont typeface="Arial"/>
                        <a:buNone/>
                      </a:pPr>
                      <a:r>
                        <a:t/>
                      </a:r>
                      <a:endParaRPr sz="2100" u="none" cap="none" strike="noStrike"/>
                    </a:p>
                  </a:txBody>
                  <a:tcPr marT="134100" marB="134100" marR="77700" marL="77700"/>
                </a:tc>
              </a:tr>
            </a:tbl>
          </a:graphicData>
        </a:graphic>
      </p:graphicFrame>
      <p:sp>
        <p:nvSpPr>
          <p:cNvPr id="147" name="Google Shape;147;p26"/>
          <p:cNvSpPr/>
          <p:nvPr/>
        </p:nvSpPr>
        <p:spPr>
          <a:xfrm>
            <a:off x="53593" y="112530"/>
            <a:ext cx="7656000" cy="1390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6"/>
          <p:cNvSpPr txBox="1"/>
          <p:nvPr>
            <p:ph idx="12" type="sldNum"/>
          </p:nvPr>
        </p:nvSpPr>
        <p:spPr>
          <a:xfrm>
            <a:off x="7414444" y="9547523"/>
            <a:ext cx="380400" cy="5280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1pPr>
            <a:lvl2pPr indent="0" lvl="1"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2pPr>
            <a:lvl3pPr indent="0" lvl="2"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3pPr>
            <a:lvl4pPr indent="0" lvl="3"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4pPr>
            <a:lvl5pPr indent="0" lvl="4"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5pPr>
            <a:lvl6pPr indent="0" lvl="5"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6pPr>
            <a:lvl7pPr indent="0" lvl="6"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7pPr>
            <a:lvl8pPr indent="0" lvl="7"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8pPr>
            <a:lvl9pPr indent="0" lvl="8"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9pPr>
          </a:lstStyle>
          <a:p>
            <a:pPr indent="0" lvl="0" marL="0" rtl="0" algn="ctr">
              <a:spcBef>
                <a:spcPts val="0"/>
              </a:spcBef>
              <a:spcAft>
                <a:spcPts val="0"/>
              </a:spcAft>
              <a:buNone/>
            </a:pPr>
            <a:fld id="{00000000-1234-1234-1234-123412341234}" type="slidenum">
              <a:rPr lang="fr-CA"/>
              <a:t>‹#›</a:t>
            </a:fld>
            <a:endParaRPr/>
          </a:p>
        </p:txBody>
      </p:sp>
      <p:sp>
        <p:nvSpPr>
          <p:cNvPr id="149" name="Google Shape;149;p26"/>
          <p:cNvSpPr/>
          <p:nvPr/>
        </p:nvSpPr>
        <p:spPr>
          <a:xfrm>
            <a:off x="53593" y="112530"/>
            <a:ext cx="7656000" cy="1390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6"/>
          <p:cNvSpPr/>
          <p:nvPr/>
        </p:nvSpPr>
        <p:spPr>
          <a:xfrm>
            <a:off x="95115" y="171195"/>
            <a:ext cx="7582200" cy="5280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fr-CA" sz="1400" u="none" cap="none" strike="noStrike">
                <a:solidFill>
                  <a:schemeClr val="lt1"/>
                </a:solidFill>
                <a:latin typeface="Arial"/>
                <a:ea typeface="Arial"/>
                <a:cs typeface="Arial"/>
                <a:sym typeface="Arial"/>
              </a:rPr>
              <a:t>CREDITS slide - for INTERNAL USE</a:t>
            </a:r>
            <a:endParaRPr b="0" i="0" sz="1400" u="none" cap="none" strike="noStrike">
              <a:solidFill>
                <a:schemeClr val="lt1"/>
              </a:solidFill>
              <a:latin typeface="Arial"/>
              <a:ea typeface="Arial"/>
              <a:cs typeface="Arial"/>
              <a:sym typeface="Arial"/>
            </a:endParaRPr>
          </a:p>
        </p:txBody>
      </p:sp>
      <p:sp>
        <p:nvSpPr>
          <p:cNvPr id="151" name="Google Shape;151;p26"/>
          <p:cNvSpPr txBox="1"/>
          <p:nvPr/>
        </p:nvSpPr>
        <p:spPr>
          <a:xfrm>
            <a:off x="148346" y="888397"/>
            <a:ext cx="7528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CA" sz="1400" u="none" cap="none" strike="noStrike">
                <a:solidFill>
                  <a:srgbClr val="000000"/>
                </a:solidFill>
                <a:latin typeface="Arial"/>
                <a:ea typeface="Arial"/>
                <a:cs typeface="Arial"/>
                <a:sym typeface="Arial"/>
              </a:rPr>
              <a:t>This slide is to facilitate the production Credits process. Please keep this slide on the internal (or “Working”) version of this activity, but do not include it on the public facing version.</a:t>
            </a:r>
            <a:endParaRPr b="0" i="0" sz="1400" u="none" cap="none" strike="noStrike">
              <a:solidFill>
                <a:srgbClr val="000000"/>
              </a:solidFill>
              <a:latin typeface="Arial"/>
              <a:ea typeface="Arial"/>
              <a:cs typeface="Arial"/>
              <a:sym typeface="Arial"/>
            </a:endParaRPr>
          </a:p>
        </p:txBody>
      </p:sp>
      <p:sp>
        <p:nvSpPr>
          <p:cNvPr id="152" name="Google Shape;152;p26"/>
          <p:cNvSpPr txBox="1"/>
          <p:nvPr>
            <p:ph idx="1" type="body"/>
          </p:nvPr>
        </p:nvSpPr>
        <p:spPr>
          <a:xfrm>
            <a:off x="1711114" y="2041123"/>
            <a:ext cx="5770800" cy="581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
        <p:nvSpPr>
          <p:cNvPr id="153" name="Google Shape;153;p26"/>
          <p:cNvSpPr txBox="1"/>
          <p:nvPr>
            <p:ph idx="2" type="body"/>
          </p:nvPr>
        </p:nvSpPr>
        <p:spPr>
          <a:xfrm>
            <a:off x="1711114" y="2601408"/>
            <a:ext cx="5770800" cy="10059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
        <p:nvSpPr>
          <p:cNvPr id="154" name="Google Shape;154;p26"/>
          <p:cNvSpPr txBox="1"/>
          <p:nvPr>
            <p:ph idx="3" type="body"/>
          </p:nvPr>
        </p:nvSpPr>
        <p:spPr>
          <a:xfrm>
            <a:off x="1711114" y="3600263"/>
            <a:ext cx="5770800" cy="581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
        <p:nvSpPr>
          <p:cNvPr id="155" name="Google Shape;155;p26"/>
          <p:cNvSpPr txBox="1"/>
          <p:nvPr>
            <p:ph idx="4" type="body"/>
          </p:nvPr>
        </p:nvSpPr>
        <p:spPr>
          <a:xfrm>
            <a:off x="1711114" y="4167240"/>
            <a:ext cx="5770800" cy="12519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
        <p:nvSpPr>
          <p:cNvPr id="156" name="Google Shape;156;p26"/>
          <p:cNvSpPr txBox="1"/>
          <p:nvPr>
            <p:ph idx="5" type="body"/>
          </p:nvPr>
        </p:nvSpPr>
        <p:spPr>
          <a:xfrm>
            <a:off x="1711114" y="5418893"/>
            <a:ext cx="5770800" cy="7599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
        <p:nvSpPr>
          <p:cNvPr id="157" name="Google Shape;157;p26"/>
          <p:cNvSpPr txBox="1"/>
          <p:nvPr>
            <p:ph idx="6" type="body"/>
          </p:nvPr>
        </p:nvSpPr>
        <p:spPr>
          <a:xfrm>
            <a:off x="1711114" y="6172998"/>
            <a:ext cx="5770800" cy="7599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
        <p:nvSpPr>
          <p:cNvPr id="158" name="Google Shape;158;p26"/>
          <p:cNvSpPr txBox="1"/>
          <p:nvPr>
            <p:ph idx="7" type="body"/>
          </p:nvPr>
        </p:nvSpPr>
        <p:spPr>
          <a:xfrm>
            <a:off x="1711114" y="6932878"/>
            <a:ext cx="5770800" cy="7599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
        <p:nvSpPr>
          <p:cNvPr id="159" name="Google Shape;159;p26"/>
          <p:cNvSpPr txBox="1"/>
          <p:nvPr>
            <p:ph idx="8" type="body"/>
          </p:nvPr>
        </p:nvSpPr>
        <p:spPr>
          <a:xfrm>
            <a:off x="1711114" y="7698680"/>
            <a:ext cx="5770800" cy="7599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
        <p:nvSpPr>
          <p:cNvPr id="160" name="Google Shape;160;p26"/>
          <p:cNvSpPr txBox="1"/>
          <p:nvPr>
            <p:ph idx="9" type="body"/>
          </p:nvPr>
        </p:nvSpPr>
        <p:spPr>
          <a:xfrm>
            <a:off x="1711114" y="8449038"/>
            <a:ext cx="5770800" cy="7599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rriculum connections slide - for internal use ">
  <p:cSld name="CUSTOM_3_1_2">
    <p:spTree>
      <p:nvGrpSpPr>
        <p:cNvPr id="161" name="Shape 161"/>
        <p:cNvGrpSpPr/>
        <p:nvPr/>
      </p:nvGrpSpPr>
      <p:grpSpPr>
        <a:xfrm>
          <a:off x="0" y="0"/>
          <a:ext cx="0" cy="0"/>
          <a:chOff x="0" y="0"/>
          <a:chExt cx="0" cy="0"/>
        </a:xfrm>
      </p:grpSpPr>
      <p:sp>
        <p:nvSpPr>
          <p:cNvPr id="162" name="Google Shape;162;p27"/>
          <p:cNvSpPr/>
          <p:nvPr/>
        </p:nvSpPr>
        <p:spPr>
          <a:xfrm>
            <a:off x="53593" y="112530"/>
            <a:ext cx="7656000" cy="1390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7"/>
          <p:cNvSpPr txBox="1"/>
          <p:nvPr>
            <p:ph idx="12" type="sldNum"/>
          </p:nvPr>
        </p:nvSpPr>
        <p:spPr>
          <a:xfrm>
            <a:off x="7414444" y="9547523"/>
            <a:ext cx="380400" cy="5280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1pPr>
            <a:lvl2pPr indent="0" lvl="1"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2pPr>
            <a:lvl3pPr indent="0" lvl="2"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3pPr>
            <a:lvl4pPr indent="0" lvl="3"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4pPr>
            <a:lvl5pPr indent="0" lvl="4"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5pPr>
            <a:lvl6pPr indent="0" lvl="5"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6pPr>
            <a:lvl7pPr indent="0" lvl="6"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7pPr>
            <a:lvl8pPr indent="0" lvl="7"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8pPr>
            <a:lvl9pPr indent="0" lvl="8"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9pPr>
          </a:lstStyle>
          <a:p>
            <a:pPr indent="0" lvl="0" marL="0" rtl="0" algn="ctr">
              <a:spcBef>
                <a:spcPts val="0"/>
              </a:spcBef>
              <a:spcAft>
                <a:spcPts val="0"/>
              </a:spcAft>
              <a:buNone/>
            </a:pPr>
            <a:fld id="{00000000-1234-1234-1234-123412341234}" type="slidenum">
              <a:rPr lang="fr-CA"/>
              <a:t>‹#›</a:t>
            </a:fld>
            <a:endParaRPr/>
          </a:p>
        </p:txBody>
      </p:sp>
      <p:sp>
        <p:nvSpPr>
          <p:cNvPr id="164" name="Google Shape;164;p27"/>
          <p:cNvSpPr/>
          <p:nvPr/>
        </p:nvSpPr>
        <p:spPr>
          <a:xfrm>
            <a:off x="95115" y="171195"/>
            <a:ext cx="7582200" cy="5280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fr-CA" sz="1400" u="none" cap="none" strike="noStrike">
                <a:solidFill>
                  <a:schemeClr val="lt1"/>
                </a:solidFill>
                <a:latin typeface="Arial"/>
                <a:ea typeface="Arial"/>
                <a:cs typeface="Arial"/>
                <a:sym typeface="Arial"/>
              </a:rPr>
              <a:t>CURRICULUM CONNECTIONS slide - for INTERNAL USE</a:t>
            </a:r>
            <a:endParaRPr b="0" i="0" sz="1400" u="none" cap="none" strike="noStrike">
              <a:solidFill>
                <a:schemeClr val="lt1"/>
              </a:solidFill>
              <a:latin typeface="Arial"/>
              <a:ea typeface="Arial"/>
              <a:cs typeface="Arial"/>
              <a:sym typeface="Arial"/>
            </a:endParaRPr>
          </a:p>
        </p:txBody>
      </p:sp>
      <p:graphicFrame>
        <p:nvGraphicFramePr>
          <p:cNvPr id="165" name="Google Shape;165;p27"/>
          <p:cNvGraphicFramePr/>
          <p:nvPr/>
        </p:nvGraphicFramePr>
        <p:xfrm>
          <a:off x="233665" y="2041123"/>
          <a:ext cx="3000000" cy="3000000"/>
        </p:xfrm>
        <a:graphic>
          <a:graphicData uri="http://schemas.openxmlformats.org/drawingml/2006/table">
            <a:tbl>
              <a:tblPr>
                <a:noFill/>
                <a:tableStyleId>{08A99B8C-E342-452D-B579-DD24CBE06672}</a:tableStyleId>
              </a:tblPr>
              <a:tblGrid>
                <a:gridCol w="924975"/>
                <a:gridCol w="827400"/>
                <a:gridCol w="1525475"/>
                <a:gridCol w="3970550"/>
              </a:tblGrid>
              <a:tr h="558800">
                <a:tc>
                  <a:txBody>
                    <a:bodyPr/>
                    <a:lstStyle/>
                    <a:p>
                      <a:pPr indent="0" lvl="0" marL="0" marR="0" rtl="0" algn="l">
                        <a:lnSpc>
                          <a:spcPct val="100000"/>
                        </a:lnSpc>
                        <a:spcBef>
                          <a:spcPts val="0"/>
                        </a:spcBef>
                        <a:spcAft>
                          <a:spcPts val="0"/>
                        </a:spcAft>
                        <a:buClr>
                          <a:srgbClr val="000000"/>
                        </a:buClr>
                        <a:buSzPts val="1600"/>
                        <a:buFont typeface="Arial"/>
                        <a:buNone/>
                      </a:pPr>
                      <a:r>
                        <a:rPr lang="fr-CA" sz="1600" u="none" cap="none" strike="noStrike">
                          <a:solidFill>
                            <a:schemeClr val="lt1"/>
                          </a:solidFill>
                        </a:rPr>
                        <a:t>PROVINCE</a:t>
                      </a:r>
                      <a:endParaRPr sz="1600" u="none" cap="none" strike="noStrike">
                        <a:solidFill>
                          <a:schemeClr val="lt1"/>
                        </a:solidFill>
                      </a:endParaRPr>
                    </a:p>
                  </a:txBody>
                  <a:tcPr marT="134100" marB="134100" marR="77700" marL="77700" anchor="ctr">
                    <a:solidFill>
                      <a:srgbClr val="0C1637"/>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fr-CA" sz="1600" u="none" cap="none" strike="noStrike">
                          <a:solidFill>
                            <a:schemeClr val="lt1"/>
                          </a:solidFill>
                        </a:rPr>
                        <a:t>GRADE</a:t>
                      </a:r>
                      <a:endParaRPr sz="1600" u="none" cap="none" strike="noStrike">
                        <a:solidFill>
                          <a:schemeClr val="lt1"/>
                        </a:solidFill>
                      </a:endParaRPr>
                    </a:p>
                  </a:txBody>
                  <a:tcPr marT="134100" marB="134100" marR="77700" marL="77700" anchor="ctr">
                    <a:solidFill>
                      <a:srgbClr val="0C1637"/>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fr-CA" sz="1600" u="none" cap="none" strike="noStrike">
                          <a:solidFill>
                            <a:schemeClr val="lt1"/>
                          </a:solidFill>
                        </a:rPr>
                        <a:t>SUBJECT</a:t>
                      </a:r>
                      <a:endParaRPr sz="1600" u="none" cap="none" strike="noStrike">
                        <a:solidFill>
                          <a:schemeClr val="lt1"/>
                        </a:solidFill>
                      </a:endParaRPr>
                    </a:p>
                  </a:txBody>
                  <a:tcPr marT="134100" marB="134100" marR="77700" marL="77700" anchor="ctr">
                    <a:solidFill>
                      <a:srgbClr val="0C1637"/>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fr-CA" sz="1600" u="none" cap="none" strike="noStrike">
                          <a:solidFill>
                            <a:schemeClr val="lt1"/>
                          </a:solidFill>
                        </a:rPr>
                        <a:t>EXCERPT from curriculum document</a:t>
                      </a:r>
                      <a:endParaRPr sz="1600" u="none" cap="none" strike="noStrike">
                        <a:solidFill>
                          <a:schemeClr val="lt1"/>
                        </a:solidFill>
                      </a:endParaRPr>
                    </a:p>
                  </a:txBody>
                  <a:tcPr marT="134100" marB="134100" marR="77700" marL="77700" anchor="ctr">
                    <a:solidFill>
                      <a:srgbClr val="0C1637"/>
                    </a:solidFill>
                  </a:tcPr>
                </a:tc>
              </a:tr>
              <a:tr h="1167825">
                <a:tc>
                  <a:txBody>
                    <a:bodyPr/>
                    <a:lstStyle/>
                    <a:p>
                      <a:pPr indent="0" lvl="0" marL="0" marR="0" rtl="0" algn="l">
                        <a:lnSpc>
                          <a:spcPct val="100000"/>
                        </a:lnSpc>
                        <a:spcBef>
                          <a:spcPts val="0"/>
                        </a:spcBef>
                        <a:spcAft>
                          <a:spcPts val="0"/>
                        </a:spcAft>
                        <a:buClr>
                          <a:srgbClr val="000000"/>
                        </a:buClr>
                        <a:buSzPts val="2100"/>
                        <a:buFont typeface="Arial"/>
                        <a:buNone/>
                      </a:pPr>
                      <a:r>
                        <a:t/>
                      </a:r>
                      <a:endParaRPr sz="21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2100"/>
                        <a:buFont typeface="Arial"/>
                        <a:buNone/>
                      </a:pPr>
                      <a:r>
                        <a:t/>
                      </a:r>
                      <a:endParaRPr sz="21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2100"/>
                        <a:buFont typeface="Arial"/>
                        <a:buNone/>
                      </a:pPr>
                      <a:r>
                        <a:t/>
                      </a:r>
                      <a:endParaRPr sz="21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34100" marB="134100" marR="77700" marL="77700"/>
                </a:tc>
              </a:tr>
              <a:tr h="1153875">
                <a:tc>
                  <a:txBody>
                    <a:bodyPr/>
                    <a:lstStyle/>
                    <a:p>
                      <a:pPr indent="0" lvl="0" marL="0" marR="0" rtl="0" algn="l">
                        <a:lnSpc>
                          <a:spcPct val="100000"/>
                        </a:lnSpc>
                        <a:spcBef>
                          <a:spcPts val="0"/>
                        </a:spcBef>
                        <a:spcAft>
                          <a:spcPts val="0"/>
                        </a:spcAft>
                        <a:buClr>
                          <a:srgbClr val="000000"/>
                        </a:buClr>
                        <a:buSzPts val="2100"/>
                        <a:buFont typeface="Arial"/>
                        <a:buNone/>
                      </a:pPr>
                      <a:r>
                        <a:t/>
                      </a:r>
                      <a:endParaRPr sz="21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2100"/>
                        <a:buFont typeface="Arial"/>
                        <a:buNone/>
                      </a:pPr>
                      <a:r>
                        <a:t/>
                      </a:r>
                      <a:endParaRPr sz="21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2100"/>
                        <a:buFont typeface="Arial"/>
                        <a:buNone/>
                      </a:pPr>
                      <a:r>
                        <a:t/>
                      </a:r>
                      <a:endParaRPr sz="2100" u="none" cap="none" strike="noStrike"/>
                    </a:p>
                  </a:txBody>
                  <a:tcPr marT="134100" marB="134100" marR="77700" marL="77700"/>
                </a:tc>
              </a:tr>
              <a:tr h="1167825">
                <a:tc>
                  <a:txBody>
                    <a:bodyPr/>
                    <a:lstStyle/>
                    <a:p>
                      <a:pPr indent="0" lvl="0" marL="0" marR="0" rtl="0" algn="l">
                        <a:lnSpc>
                          <a:spcPct val="100000"/>
                        </a:lnSpc>
                        <a:spcBef>
                          <a:spcPts val="0"/>
                        </a:spcBef>
                        <a:spcAft>
                          <a:spcPts val="0"/>
                        </a:spcAft>
                        <a:buClr>
                          <a:srgbClr val="000000"/>
                        </a:buClr>
                        <a:buSzPts val="2100"/>
                        <a:buFont typeface="Arial"/>
                        <a:buNone/>
                      </a:pPr>
                      <a:r>
                        <a:t/>
                      </a:r>
                      <a:endParaRPr sz="21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34100" marB="134100" marR="77700" marL="77700"/>
                </a:tc>
              </a:tr>
              <a:tr h="1181800">
                <a:tc>
                  <a:txBody>
                    <a:bodyPr/>
                    <a:lstStyle/>
                    <a:p>
                      <a:pPr indent="0" lvl="0" marL="0" marR="0" rtl="0" algn="l">
                        <a:lnSpc>
                          <a:spcPct val="100000"/>
                        </a:lnSpc>
                        <a:spcBef>
                          <a:spcPts val="0"/>
                        </a:spcBef>
                        <a:spcAft>
                          <a:spcPts val="0"/>
                        </a:spcAft>
                        <a:buClr>
                          <a:srgbClr val="000000"/>
                        </a:buClr>
                        <a:buSzPts val="2100"/>
                        <a:buFont typeface="Arial"/>
                        <a:buNone/>
                      </a:pPr>
                      <a:r>
                        <a:t/>
                      </a:r>
                      <a:endParaRPr sz="21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34100" marB="134100" marR="77700" marL="77700"/>
                </a:tc>
              </a:tr>
              <a:tr h="1237675">
                <a:tc>
                  <a:txBody>
                    <a:bodyPr/>
                    <a:lstStyle/>
                    <a:p>
                      <a:pPr indent="0" lvl="0" marL="0" marR="0" rtl="0" algn="l">
                        <a:lnSpc>
                          <a:spcPct val="100000"/>
                        </a:lnSpc>
                        <a:spcBef>
                          <a:spcPts val="0"/>
                        </a:spcBef>
                        <a:spcAft>
                          <a:spcPts val="0"/>
                        </a:spcAft>
                        <a:buClr>
                          <a:srgbClr val="000000"/>
                        </a:buClr>
                        <a:buSzPts val="2100"/>
                        <a:buFont typeface="Arial"/>
                        <a:buNone/>
                      </a:pPr>
                      <a:r>
                        <a:t/>
                      </a:r>
                      <a:endParaRPr sz="21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2100"/>
                        <a:buFont typeface="Arial"/>
                        <a:buNone/>
                      </a:pPr>
                      <a:r>
                        <a:t/>
                      </a:r>
                      <a:endParaRPr sz="21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2100"/>
                        <a:buFont typeface="Arial"/>
                        <a:buNone/>
                      </a:pPr>
                      <a:r>
                        <a:t/>
                      </a:r>
                      <a:endParaRPr sz="2100" u="none" cap="none" strike="noStrike"/>
                    </a:p>
                  </a:txBody>
                  <a:tcPr marT="134100" marB="134100" marR="77700" marL="77700"/>
                </a:tc>
                <a:tc>
                  <a:txBody>
                    <a:bodyPr/>
                    <a:lstStyle/>
                    <a:p>
                      <a:pPr indent="0" lvl="0" marL="0" marR="0" rtl="0" algn="l">
                        <a:lnSpc>
                          <a:spcPct val="100000"/>
                        </a:lnSpc>
                        <a:spcBef>
                          <a:spcPts val="0"/>
                        </a:spcBef>
                        <a:spcAft>
                          <a:spcPts val="0"/>
                        </a:spcAft>
                        <a:buClr>
                          <a:srgbClr val="000000"/>
                        </a:buClr>
                        <a:buSzPts val="2100"/>
                        <a:buFont typeface="Arial"/>
                        <a:buNone/>
                      </a:pPr>
                      <a:r>
                        <a:t/>
                      </a:r>
                      <a:endParaRPr sz="2100" u="none" cap="none" strike="noStrike"/>
                    </a:p>
                  </a:txBody>
                  <a:tcPr marT="134100" marB="134100" marR="77700" marL="77700"/>
                </a:tc>
              </a:tr>
            </a:tbl>
          </a:graphicData>
        </a:graphic>
      </p:graphicFrame>
      <p:sp>
        <p:nvSpPr>
          <p:cNvPr id="166" name="Google Shape;166;p27"/>
          <p:cNvSpPr txBox="1"/>
          <p:nvPr/>
        </p:nvSpPr>
        <p:spPr>
          <a:xfrm>
            <a:off x="148346" y="888397"/>
            <a:ext cx="7528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CA" sz="1400" u="none" cap="none" strike="noStrike">
                <a:solidFill>
                  <a:srgbClr val="000000"/>
                </a:solidFill>
                <a:latin typeface="Arial"/>
                <a:ea typeface="Arial"/>
                <a:cs typeface="Arial"/>
                <a:sym typeface="Arial"/>
              </a:rPr>
              <a:t>This slide is to facilitate the education process. Please keep this slide on the internal (or “Working”) version of this activity, but do not include it on the public facing version.</a:t>
            </a:r>
            <a:endParaRPr b="0" i="0" sz="1400" u="none" cap="none" strike="noStrike">
              <a:solidFill>
                <a:srgbClr val="000000"/>
              </a:solidFill>
              <a:latin typeface="Arial"/>
              <a:ea typeface="Arial"/>
              <a:cs typeface="Arial"/>
              <a:sym typeface="Arial"/>
            </a:endParaRPr>
          </a:p>
        </p:txBody>
      </p:sp>
      <p:sp>
        <p:nvSpPr>
          <p:cNvPr id="167" name="Google Shape;167;p27"/>
          <p:cNvSpPr txBox="1"/>
          <p:nvPr>
            <p:ph idx="1" type="body"/>
          </p:nvPr>
        </p:nvSpPr>
        <p:spPr>
          <a:xfrm>
            <a:off x="234196" y="2599923"/>
            <a:ext cx="931800" cy="1195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68" name="Google Shape;168;p27"/>
          <p:cNvSpPr txBox="1"/>
          <p:nvPr>
            <p:ph idx="2" type="body"/>
          </p:nvPr>
        </p:nvSpPr>
        <p:spPr>
          <a:xfrm>
            <a:off x="1165966" y="2599923"/>
            <a:ext cx="825600" cy="1195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69" name="Google Shape;169;p27"/>
          <p:cNvSpPr txBox="1"/>
          <p:nvPr>
            <p:ph idx="3" type="body"/>
          </p:nvPr>
        </p:nvSpPr>
        <p:spPr>
          <a:xfrm>
            <a:off x="1991656" y="2599923"/>
            <a:ext cx="1522200" cy="1195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70" name="Google Shape;170;p27"/>
          <p:cNvSpPr txBox="1"/>
          <p:nvPr>
            <p:ph idx="4" type="body"/>
          </p:nvPr>
        </p:nvSpPr>
        <p:spPr>
          <a:xfrm>
            <a:off x="3513751" y="2599923"/>
            <a:ext cx="3959100" cy="1195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71" name="Google Shape;171;p27"/>
          <p:cNvSpPr txBox="1"/>
          <p:nvPr>
            <p:ph idx="5" type="body"/>
          </p:nvPr>
        </p:nvSpPr>
        <p:spPr>
          <a:xfrm>
            <a:off x="234196" y="3773403"/>
            <a:ext cx="931800" cy="1195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72" name="Google Shape;172;p27"/>
          <p:cNvSpPr txBox="1"/>
          <p:nvPr>
            <p:ph idx="6" type="body"/>
          </p:nvPr>
        </p:nvSpPr>
        <p:spPr>
          <a:xfrm>
            <a:off x="1165966" y="3773403"/>
            <a:ext cx="825600" cy="1195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73" name="Google Shape;173;p27"/>
          <p:cNvSpPr txBox="1"/>
          <p:nvPr>
            <p:ph idx="7" type="body"/>
          </p:nvPr>
        </p:nvSpPr>
        <p:spPr>
          <a:xfrm>
            <a:off x="1991656" y="3773403"/>
            <a:ext cx="1522200" cy="1195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74" name="Google Shape;174;p27"/>
          <p:cNvSpPr txBox="1"/>
          <p:nvPr>
            <p:ph idx="8" type="body"/>
          </p:nvPr>
        </p:nvSpPr>
        <p:spPr>
          <a:xfrm>
            <a:off x="3513751" y="3773403"/>
            <a:ext cx="3959100" cy="1195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75" name="Google Shape;175;p27"/>
          <p:cNvSpPr txBox="1"/>
          <p:nvPr>
            <p:ph idx="9" type="body"/>
          </p:nvPr>
        </p:nvSpPr>
        <p:spPr>
          <a:xfrm>
            <a:off x="234196" y="4918943"/>
            <a:ext cx="931800" cy="1195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76" name="Google Shape;176;p27"/>
          <p:cNvSpPr txBox="1"/>
          <p:nvPr>
            <p:ph idx="13" type="body"/>
          </p:nvPr>
        </p:nvSpPr>
        <p:spPr>
          <a:xfrm>
            <a:off x="1165966" y="4918943"/>
            <a:ext cx="825600" cy="1195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77" name="Google Shape;177;p27"/>
          <p:cNvSpPr txBox="1"/>
          <p:nvPr>
            <p:ph idx="14" type="body"/>
          </p:nvPr>
        </p:nvSpPr>
        <p:spPr>
          <a:xfrm>
            <a:off x="1991656" y="4918943"/>
            <a:ext cx="1522200" cy="1195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78" name="Google Shape;178;p27"/>
          <p:cNvSpPr txBox="1"/>
          <p:nvPr>
            <p:ph idx="15" type="body"/>
          </p:nvPr>
        </p:nvSpPr>
        <p:spPr>
          <a:xfrm>
            <a:off x="3513751" y="4918943"/>
            <a:ext cx="3959100" cy="1195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79" name="Google Shape;179;p27"/>
          <p:cNvSpPr txBox="1"/>
          <p:nvPr>
            <p:ph idx="16" type="body"/>
          </p:nvPr>
        </p:nvSpPr>
        <p:spPr>
          <a:xfrm>
            <a:off x="234196" y="6092423"/>
            <a:ext cx="931800" cy="1195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80" name="Google Shape;180;p27"/>
          <p:cNvSpPr txBox="1"/>
          <p:nvPr>
            <p:ph idx="17" type="body"/>
          </p:nvPr>
        </p:nvSpPr>
        <p:spPr>
          <a:xfrm>
            <a:off x="1165966" y="6092423"/>
            <a:ext cx="825600" cy="1195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81" name="Google Shape;181;p27"/>
          <p:cNvSpPr txBox="1"/>
          <p:nvPr>
            <p:ph idx="18" type="body"/>
          </p:nvPr>
        </p:nvSpPr>
        <p:spPr>
          <a:xfrm>
            <a:off x="1991656" y="6092423"/>
            <a:ext cx="1522200" cy="1195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82" name="Google Shape;182;p27"/>
          <p:cNvSpPr txBox="1"/>
          <p:nvPr>
            <p:ph idx="19" type="body"/>
          </p:nvPr>
        </p:nvSpPr>
        <p:spPr>
          <a:xfrm>
            <a:off x="3513751" y="6092423"/>
            <a:ext cx="3959100" cy="1195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83" name="Google Shape;183;p27"/>
          <p:cNvSpPr txBox="1"/>
          <p:nvPr>
            <p:ph idx="20" type="body"/>
          </p:nvPr>
        </p:nvSpPr>
        <p:spPr>
          <a:xfrm>
            <a:off x="234196" y="7288343"/>
            <a:ext cx="931800" cy="1195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84" name="Google Shape;184;p27"/>
          <p:cNvSpPr txBox="1"/>
          <p:nvPr>
            <p:ph idx="21" type="body"/>
          </p:nvPr>
        </p:nvSpPr>
        <p:spPr>
          <a:xfrm>
            <a:off x="1165966" y="7288343"/>
            <a:ext cx="825600" cy="1195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85" name="Google Shape;185;p27"/>
          <p:cNvSpPr txBox="1"/>
          <p:nvPr>
            <p:ph idx="22" type="body"/>
          </p:nvPr>
        </p:nvSpPr>
        <p:spPr>
          <a:xfrm>
            <a:off x="1991656" y="7288343"/>
            <a:ext cx="1522200" cy="1195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86" name="Google Shape;186;p27"/>
          <p:cNvSpPr txBox="1"/>
          <p:nvPr>
            <p:ph idx="23" type="body"/>
          </p:nvPr>
        </p:nvSpPr>
        <p:spPr>
          <a:xfrm>
            <a:off x="3513751" y="7288343"/>
            <a:ext cx="3959100" cy="1195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celaneous Info - for internal use 1">
  <p:cSld name="CUSTOM_3_1_3">
    <p:spTree>
      <p:nvGrpSpPr>
        <p:cNvPr id="187" name="Shape 187"/>
        <p:cNvGrpSpPr/>
        <p:nvPr/>
      </p:nvGrpSpPr>
      <p:grpSpPr>
        <a:xfrm>
          <a:off x="0" y="0"/>
          <a:ext cx="0" cy="0"/>
          <a:chOff x="0" y="0"/>
          <a:chExt cx="0" cy="0"/>
        </a:xfrm>
      </p:grpSpPr>
      <p:sp>
        <p:nvSpPr>
          <p:cNvPr id="188" name="Google Shape;188;p28"/>
          <p:cNvSpPr/>
          <p:nvPr/>
        </p:nvSpPr>
        <p:spPr>
          <a:xfrm>
            <a:off x="53593" y="112530"/>
            <a:ext cx="7656000" cy="1390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8"/>
          <p:cNvSpPr txBox="1"/>
          <p:nvPr>
            <p:ph idx="12" type="sldNum"/>
          </p:nvPr>
        </p:nvSpPr>
        <p:spPr>
          <a:xfrm>
            <a:off x="7414444" y="9547523"/>
            <a:ext cx="380400" cy="5280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1pPr>
            <a:lvl2pPr indent="0" lvl="1"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2pPr>
            <a:lvl3pPr indent="0" lvl="2"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3pPr>
            <a:lvl4pPr indent="0" lvl="3"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4pPr>
            <a:lvl5pPr indent="0" lvl="4"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5pPr>
            <a:lvl6pPr indent="0" lvl="5"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6pPr>
            <a:lvl7pPr indent="0" lvl="6"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7pPr>
            <a:lvl8pPr indent="0" lvl="7"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8pPr>
            <a:lvl9pPr indent="0" lvl="8"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9pPr>
          </a:lstStyle>
          <a:p>
            <a:pPr indent="0" lvl="0" marL="0" rtl="0" algn="ctr">
              <a:spcBef>
                <a:spcPts val="0"/>
              </a:spcBef>
              <a:spcAft>
                <a:spcPts val="0"/>
              </a:spcAft>
              <a:buNone/>
            </a:pPr>
            <a:fld id="{00000000-1234-1234-1234-123412341234}" type="slidenum">
              <a:rPr lang="fr-CA"/>
              <a:t>‹#›</a:t>
            </a:fld>
            <a:endParaRPr/>
          </a:p>
        </p:txBody>
      </p:sp>
      <p:sp>
        <p:nvSpPr>
          <p:cNvPr id="190" name="Google Shape;190;p28"/>
          <p:cNvSpPr/>
          <p:nvPr/>
        </p:nvSpPr>
        <p:spPr>
          <a:xfrm>
            <a:off x="53593" y="112530"/>
            <a:ext cx="7656000" cy="1390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8"/>
          <p:cNvSpPr/>
          <p:nvPr/>
        </p:nvSpPr>
        <p:spPr>
          <a:xfrm>
            <a:off x="95115" y="171195"/>
            <a:ext cx="7582200" cy="5280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fr-CA" sz="1400" u="none" cap="none" strike="noStrike">
                <a:solidFill>
                  <a:schemeClr val="lt1"/>
                </a:solidFill>
                <a:latin typeface="Arial"/>
                <a:ea typeface="Arial"/>
                <a:cs typeface="Arial"/>
                <a:sym typeface="Arial"/>
              </a:rPr>
              <a:t>Activity INFO slide - for INTERNAL USE</a:t>
            </a:r>
            <a:endParaRPr b="0" i="0" sz="1400" u="none" cap="none" strike="noStrike">
              <a:solidFill>
                <a:schemeClr val="lt1"/>
              </a:solidFill>
              <a:latin typeface="Arial"/>
              <a:ea typeface="Arial"/>
              <a:cs typeface="Arial"/>
              <a:sym typeface="Arial"/>
            </a:endParaRPr>
          </a:p>
        </p:txBody>
      </p:sp>
      <p:sp>
        <p:nvSpPr>
          <p:cNvPr id="192" name="Google Shape;192;p28"/>
          <p:cNvSpPr txBox="1"/>
          <p:nvPr/>
        </p:nvSpPr>
        <p:spPr>
          <a:xfrm>
            <a:off x="148346" y="888397"/>
            <a:ext cx="7528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CA" sz="1400" u="none" cap="none" strike="noStrike">
                <a:solidFill>
                  <a:srgbClr val="000000"/>
                </a:solidFill>
                <a:latin typeface="Arial"/>
                <a:ea typeface="Arial"/>
                <a:cs typeface="Arial"/>
                <a:sym typeface="Arial"/>
              </a:rPr>
              <a:t>This slide is to facilitate the website update process. Please keep this slide on the internal (or “Working”) version of this activity, but do not include it on the public facing version.</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 Question slide - Table">
  <p:cSld name="CUSTOM_15">
    <p:spTree>
      <p:nvGrpSpPr>
        <p:cNvPr id="193" name="Shape 193"/>
        <p:cNvGrpSpPr/>
        <p:nvPr/>
      </p:nvGrpSpPr>
      <p:grpSpPr>
        <a:xfrm>
          <a:off x="0" y="0"/>
          <a:ext cx="0" cy="0"/>
          <a:chOff x="0" y="0"/>
          <a:chExt cx="0" cy="0"/>
        </a:xfrm>
      </p:grpSpPr>
      <p:sp>
        <p:nvSpPr>
          <p:cNvPr id="194" name="Google Shape;194;p29"/>
          <p:cNvSpPr/>
          <p:nvPr/>
        </p:nvSpPr>
        <p:spPr>
          <a:xfrm>
            <a:off x="153255" y="1451963"/>
            <a:ext cx="3732900" cy="632400"/>
          </a:xfrm>
          <a:prstGeom prst="roundRect">
            <a:avLst>
              <a:gd fmla="val 32632" name="adj"/>
            </a:avLst>
          </a:prstGeom>
          <a:solidFill>
            <a:srgbClr val="2012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sp>
        <p:nvSpPr>
          <p:cNvPr id="195" name="Google Shape;195;p29"/>
          <p:cNvSpPr txBox="1"/>
          <p:nvPr>
            <p:ph type="title"/>
          </p:nvPr>
        </p:nvSpPr>
        <p:spPr>
          <a:xfrm>
            <a:off x="149345" y="1442577"/>
            <a:ext cx="7469700" cy="641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600"/>
              <a:buFont typeface="Nunito"/>
              <a:buNone/>
              <a:defRPr b="0" i="0" sz="16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6" name="Google Shape;196;p29"/>
          <p:cNvSpPr/>
          <p:nvPr/>
        </p:nvSpPr>
        <p:spPr>
          <a:xfrm>
            <a:off x="153255" y="2423740"/>
            <a:ext cx="7465800" cy="1476300"/>
          </a:xfrm>
          <a:prstGeom prst="roundRect">
            <a:avLst>
              <a:gd fmla="val 16744" name="adj"/>
            </a:avLst>
          </a:prstGeom>
          <a:solidFill>
            <a:srgbClr val="EFEFEF"/>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9"/>
          <p:cNvSpPr txBox="1"/>
          <p:nvPr>
            <p:ph idx="12" type="sldNum"/>
          </p:nvPr>
        </p:nvSpPr>
        <p:spPr>
          <a:xfrm>
            <a:off x="7414444" y="9547523"/>
            <a:ext cx="380400" cy="5280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1pPr>
            <a:lvl2pPr indent="0" lvl="1"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2pPr>
            <a:lvl3pPr indent="0" lvl="2"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3pPr>
            <a:lvl4pPr indent="0" lvl="3"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4pPr>
            <a:lvl5pPr indent="0" lvl="4"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5pPr>
            <a:lvl6pPr indent="0" lvl="5"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6pPr>
            <a:lvl7pPr indent="0" lvl="6"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7pPr>
            <a:lvl8pPr indent="0" lvl="7"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8pPr>
            <a:lvl9pPr indent="0" lvl="8" marL="0" marR="0" algn="ctr">
              <a:lnSpc>
                <a:spcPct val="80000"/>
              </a:lnSpc>
              <a:spcBef>
                <a:spcPts val="0"/>
              </a:spcBef>
              <a:spcAft>
                <a:spcPts val="0"/>
              </a:spcAft>
              <a:buClr>
                <a:srgbClr val="000000"/>
              </a:buClr>
              <a:buSzPts val="1600"/>
              <a:buFont typeface="Arial"/>
              <a:buNone/>
              <a:defRPr b="1" i="0" sz="1600" u="none" cap="none" strike="noStrike">
                <a:solidFill>
                  <a:schemeClr val="dk1"/>
                </a:solidFill>
                <a:highlight>
                  <a:schemeClr val="lt1"/>
                </a:highlight>
                <a:latin typeface="Nunito"/>
                <a:ea typeface="Nunito"/>
                <a:cs typeface="Nunito"/>
                <a:sym typeface="Nunito"/>
              </a:defRPr>
            </a:lvl9pPr>
          </a:lstStyle>
          <a:p>
            <a:pPr indent="0" lvl="0" marL="0" rtl="0" algn="ctr">
              <a:spcBef>
                <a:spcPts val="0"/>
              </a:spcBef>
              <a:spcAft>
                <a:spcPts val="0"/>
              </a:spcAft>
              <a:buNone/>
            </a:pPr>
            <a:fld id="{00000000-1234-1234-1234-123412341234}" type="slidenum">
              <a:rPr lang="fr-CA"/>
              <a:t>‹#›</a:t>
            </a:fld>
            <a:endParaRPr/>
          </a:p>
        </p:txBody>
      </p:sp>
      <p:sp>
        <p:nvSpPr>
          <p:cNvPr id="198" name="Google Shape;198;p29"/>
          <p:cNvSpPr txBox="1"/>
          <p:nvPr>
            <p:ph idx="1" type="body"/>
          </p:nvPr>
        </p:nvSpPr>
        <p:spPr>
          <a:xfrm>
            <a:off x="271256" y="2423740"/>
            <a:ext cx="6787800" cy="14763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1pPr>
            <a:lvl2pPr indent="-317500" lvl="1" marL="9144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2pPr>
            <a:lvl3pPr indent="-317500" lvl="2" marL="13716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3pPr>
            <a:lvl4pPr indent="-317500" lvl="3" marL="18288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4pPr>
            <a:lvl5pPr indent="-317500" lvl="4" marL="22860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5pPr>
            <a:lvl6pPr indent="-317500" lvl="5" marL="27432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6pPr>
            <a:lvl7pPr indent="-317500" lvl="6" marL="32004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7pPr>
            <a:lvl8pPr indent="-317500" lvl="7" marL="36576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8pPr>
            <a:lvl9pPr indent="-317500" lvl="8" marL="41148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9pPr>
          </a:lstStyle>
          <a:p/>
        </p:txBody>
      </p:sp>
      <p:pic>
        <p:nvPicPr>
          <p:cNvPr id="199" name="Google Shape;199;p29"/>
          <p:cNvPicPr preferRelativeResize="0"/>
          <p:nvPr/>
        </p:nvPicPr>
        <p:blipFill rotWithShape="1">
          <a:blip r:embed="rId2">
            <a:alphaModFix/>
          </a:blip>
          <a:srcRect b="0" l="0" r="0" t="0"/>
          <a:stretch/>
        </p:blipFill>
        <p:spPr>
          <a:xfrm>
            <a:off x="7133603" y="3028365"/>
            <a:ext cx="404430" cy="42571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4" name="Shape 204"/>
        <p:cNvGrpSpPr/>
        <p:nvPr/>
      </p:nvGrpSpPr>
      <p:grpSpPr>
        <a:xfrm>
          <a:off x="0" y="0"/>
          <a:ext cx="0" cy="0"/>
          <a:chOff x="0" y="0"/>
          <a:chExt cx="0" cy="0"/>
        </a:xfrm>
      </p:grpSpPr>
      <p:sp>
        <p:nvSpPr>
          <p:cNvPr id="205" name="Google Shape;205;p31"/>
          <p:cNvSpPr txBox="1"/>
          <p:nvPr>
            <p:ph type="ctrTitle"/>
          </p:nvPr>
        </p:nvSpPr>
        <p:spPr>
          <a:xfrm>
            <a:off x="264952" y="1456058"/>
            <a:ext cx="7242600" cy="40140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6" name="Google Shape;206;p31"/>
          <p:cNvSpPr txBox="1"/>
          <p:nvPr>
            <p:ph idx="1" type="subTitle"/>
          </p:nvPr>
        </p:nvSpPr>
        <p:spPr>
          <a:xfrm>
            <a:off x="264945" y="5542289"/>
            <a:ext cx="7242600" cy="1550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07" name="Google Shape;207;p3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nfo slide New 1 1">
  <p:cSld name="CUSTOM_4_1_4_1_1_1">
    <p:spTree>
      <p:nvGrpSpPr>
        <p:cNvPr id="19" name="Shape 19"/>
        <p:cNvGrpSpPr/>
        <p:nvPr/>
      </p:nvGrpSpPr>
      <p:grpSpPr>
        <a:xfrm>
          <a:off x="0" y="0"/>
          <a:ext cx="0" cy="0"/>
          <a:chOff x="0" y="0"/>
          <a:chExt cx="0" cy="0"/>
        </a:xfrm>
      </p:grpSpPr>
      <p:sp>
        <p:nvSpPr>
          <p:cNvPr id="20" name="Google Shape;20;p13"/>
          <p:cNvSpPr txBox="1"/>
          <p:nvPr>
            <p:ph type="title"/>
          </p:nvPr>
        </p:nvSpPr>
        <p:spPr>
          <a:xfrm>
            <a:off x="182875" y="947200"/>
            <a:ext cx="21255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Nunito"/>
              <a:buNone/>
              <a:defRPr b="0" i="0" sz="16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p13"/>
          <p:cNvSpPr txBox="1"/>
          <p:nvPr>
            <p:ph idx="12" type="sldNum"/>
          </p:nvPr>
        </p:nvSpPr>
        <p:spPr>
          <a:xfrm>
            <a:off x="7393875" y="9697225"/>
            <a:ext cx="378600" cy="3783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1pPr>
            <a:lvl2pPr indent="0" lvl="1"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2pPr>
            <a:lvl3pPr indent="0" lvl="2"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3pPr>
            <a:lvl4pPr indent="0" lvl="3"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4pPr>
            <a:lvl5pPr indent="0" lvl="4"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5pPr>
            <a:lvl6pPr indent="0" lvl="5"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6pPr>
            <a:lvl7pPr indent="0" lvl="6"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7pPr>
            <a:lvl8pPr indent="0" lvl="7"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8pPr>
            <a:lvl9pPr indent="0" lvl="8"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9pPr>
          </a:lstStyle>
          <a:p>
            <a:pPr indent="0" lvl="0" marL="0" rtl="0" algn="ctr">
              <a:spcBef>
                <a:spcPts val="0"/>
              </a:spcBef>
              <a:spcAft>
                <a:spcPts val="0"/>
              </a:spcAft>
              <a:buNone/>
            </a:pPr>
            <a:fld id="{00000000-1234-1234-1234-123412341234}" type="slidenum">
              <a:rPr lang="fr-CA"/>
              <a:t>‹#›</a:t>
            </a:fld>
            <a:endParaRPr/>
          </a:p>
        </p:txBody>
      </p:sp>
      <p:sp>
        <p:nvSpPr>
          <p:cNvPr id="22" name="Google Shape;22;p13"/>
          <p:cNvSpPr/>
          <p:nvPr/>
        </p:nvSpPr>
        <p:spPr>
          <a:xfrm>
            <a:off x="182875" y="882125"/>
            <a:ext cx="3914100" cy="431100"/>
          </a:xfrm>
          <a:prstGeom prst="roundRect">
            <a:avLst>
              <a:gd fmla="val 3565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sp>
        <p:nvSpPr>
          <p:cNvPr id="23" name="Google Shape;23;p13"/>
          <p:cNvSpPr txBox="1"/>
          <p:nvPr>
            <p:ph idx="2" type="title"/>
          </p:nvPr>
        </p:nvSpPr>
        <p:spPr>
          <a:xfrm>
            <a:off x="182875" y="878400"/>
            <a:ext cx="31887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Nunito"/>
              <a:buNone/>
              <a:defRPr b="0" i="0" sz="16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13"/>
          <p:cNvSpPr/>
          <p:nvPr/>
        </p:nvSpPr>
        <p:spPr>
          <a:xfrm>
            <a:off x="182838" y="9296825"/>
            <a:ext cx="7406700" cy="578700"/>
          </a:xfrm>
          <a:prstGeom prst="roundRect">
            <a:avLst>
              <a:gd fmla="val 21526" name="adj"/>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8" name="Shape 208"/>
        <p:cNvGrpSpPr/>
        <p:nvPr/>
      </p:nvGrpSpPr>
      <p:grpSpPr>
        <a:xfrm>
          <a:off x="0" y="0"/>
          <a:ext cx="0" cy="0"/>
          <a:chOff x="0" y="0"/>
          <a:chExt cx="0" cy="0"/>
        </a:xfrm>
      </p:grpSpPr>
      <p:sp>
        <p:nvSpPr>
          <p:cNvPr id="209" name="Google Shape;209;p32"/>
          <p:cNvSpPr txBox="1"/>
          <p:nvPr>
            <p:ph type="title"/>
          </p:nvPr>
        </p:nvSpPr>
        <p:spPr>
          <a:xfrm>
            <a:off x="264945" y="4206107"/>
            <a:ext cx="7242600" cy="1646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0" name="Google Shape;210;p32"/>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1" name="Shape 211"/>
        <p:cNvGrpSpPr/>
        <p:nvPr/>
      </p:nvGrpSpPr>
      <p:grpSpPr>
        <a:xfrm>
          <a:off x="0" y="0"/>
          <a:ext cx="0" cy="0"/>
          <a:chOff x="0" y="0"/>
          <a:chExt cx="0" cy="0"/>
        </a:xfrm>
      </p:grpSpPr>
      <p:sp>
        <p:nvSpPr>
          <p:cNvPr id="212" name="Google Shape;212;p33"/>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3" name="Google Shape;213;p33"/>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4" name="Google Shape;214;p33"/>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5" name="Shape 215"/>
        <p:cNvGrpSpPr/>
        <p:nvPr/>
      </p:nvGrpSpPr>
      <p:grpSpPr>
        <a:xfrm>
          <a:off x="0" y="0"/>
          <a:ext cx="0" cy="0"/>
          <a:chOff x="0" y="0"/>
          <a:chExt cx="0" cy="0"/>
        </a:xfrm>
      </p:grpSpPr>
      <p:sp>
        <p:nvSpPr>
          <p:cNvPr id="216" name="Google Shape;216;p34"/>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7" name="Google Shape;217;p34"/>
          <p:cNvSpPr txBox="1"/>
          <p:nvPr>
            <p:ph idx="1" type="body"/>
          </p:nvPr>
        </p:nvSpPr>
        <p:spPr>
          <a:xfrm>
            <a:off x="264945" y="2253729"/>
            <a:ext cx="3399900" cy="6681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18" name="Google Shape;218;p34"/>
          <p:cNvSpPr txBox="1"/>
          <p:nvPr>
            <p:ph idx="2" type="body"/>
          </p:nvPr>
        </p:nvSpPr>
        <p:spPr>
          <a:xfrm>
            <a:off x="4107540" y="2253729"/>
            <a:ext cx="3399900" cy="6681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19" name="Google Shape;219;p34"/>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0" name="Shape 220"/>
        <p:cNvGrpSpPr/>
        <p:nvPr/>
      </p:nvGrpSpPr>
      <p:grpSpPr>
        <a:xfrm>
          <a:off x="0" y="0"/>
          <a:ext cx="0" cy="0"/>
          <a:chOff x="0" y="0"/>
          <a:chExt cx="0" cy="0"/>
        </a:xfrm>
      </p:grpSpPr>
      <p:sp>
        <p:nvSpPr>
          <p:cNvPr id="221" name="Google Shape;221;p35"/>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2" name="Google Shape;222;p35"/>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3" name="Shape 223"/>
        <p:cNvGrpSpPr/>
        <p:nvPr/>
      </p:nvGrpSpPr>
      <p:grpSpPr>
        <a:xfrm>
          <a:off x="0" y="0"/>
          <a:ext cx="0" cy="0"/>
          <a:chOff x="0" y="0"/>
          <a:chExt cx="0" cy="0"/>
        </a:xfrm>
      </p:grpSpPr>
      <p:sp>
        <p:nvSpPr>
          <p:cNvPr id="224" name="Google Shape;224;p36"/>
          <p:cNvSpPr txBox="1"/>
          <p:nvPr>
            <p:ph type="title"/>
          </p:nvPr>
        </p:nvSpPr>
        <p:spPr>
          <a:xfrm>
            <a:off x="264945" y="1086507"/>
            <a:ext cx="2386800" cy="1477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25" name="Google Shape;225;p36"/>
          <p:cNvSpPr txBox="1"/>
          <p:nvPr>
            <p:ph idx="1" type="body"/>
          </p:nvPr>
        </p:nvSpPr>
        <p:spPr>
          <a:xfrm>
            <a:off x="264945" y="2717440"/>
            <a:ext cx="2386800" cy="6217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6" name="Google Shape;226;p36"/>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7" name="Shape 227"/>
        <p:cNvGrpSpPr/>
        <p:nvPr/>
      </p:nvGrpSpPr>
      <p:grpSpPr>
        <a:xfrm>
          <a:off x="0" y="0"/>
          <a:ext cx="0" cy="0"/>
          <a:chOff x="0" y="0"/>
          <a:chExt cx="0" cy="0"/>
        </a:xfrm>
      </p:grpSpPr>
      <p:sp>
        <p:nvSpPr>
          <p:cNvPr id="228" name="Google Shape;228;p37"/>
          <p:cNvSpPr txBox="1"/>
          <p:nvPr>
            <p:ph type="title"/>
          </p:nvPr>
        </p:nvSpPr>
        <p:spPr>
          <a:xfrm>
            <a:off x="416713" y="880293"/>
            <a:ext cx="5412600" cy="7999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29" name="Google Shape;229;p37"/>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0" name="Shape 230"/>
        <p:cNvGrpSpPr/>
        <p:nvPr/>
      </p:nvGrpSpPr>
      <p:grpSpPr>
        <a:xfrm>
          <a:off x="0" y="0"/>
          <a:ext cx="0" cy="0"/>
          <a:chOff x="0" y="0"/>
          <a:chExt cx="0" cy="0"/>
        </a:xfrm>
      </p:grpSpPr>
      <p:sp>
        <p:nvSpPr>
          <p:cNvPr id="231" name="Google Shape;231;p38"/>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38"/>
          <p:cNvSpPr txBox="1"/>
          <p:nvPr>
            <p:ph type="title"/>
          </p:nvPr>
        </p:nvSpPr>
        <p:spPr>
          <a:xfrm>
            <a:off x="225675" y="2411542"/>
            <a:ext cx="3438300" cy="2898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33" name="Google Shape;233;p38"/>
          <p:cNvSpPr txBox="1"/>
          <p:nvPr>
            <p:ph idx="1" type="subTitle"/>
          </p:nvPr>
        </p:nvSpPr>
        <p:spPr>
          <a:xfrm>
            <a:off x="225675" y="5481569"/>
            <a:ext cx="3438300" cy="24153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34" name="Google Shape;234;p38"/>
          <p:cNvSpPr txBox="1"/>
          <p:nvPr>
            <p:ph idx="2" type="body"/>
          </p:nvPr>
        </p:nvSpPr>
        <p:spPr>
          <a:xfrm>
            <a:off x="4198575" y="1415969"/>
            <a:ext cx="3261600" cy="7226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35" name="Google Shape;235;p38"/>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6" name="Shape 236"/>
        <p:cNvGrpSpPr/>
        <p:nvPr/>
      </p:nvGrpSpPr>
      <p:grpSpPr>
        <a:xfrm>
          <a:off x="0" y="0"/>
          <a:ext cx="0" cy="0"/>
          <a:chOff x="0" y="0"/>
          <a:chExt cx="0" cy="0"/>
        </a:xfrm>
      </p:grpSpPr>
      <p:sp>
        <p:nvSpPr>
          <p:cNvPr id="237" name="Google Shape;237;p39"/>
          <p:cNvSpPr txBox="1"/>
          <p:nvPr>
            <p:ph idx="1" type="body"/>
          </p:nvPr>
        </p:nvSpPr>
        <p:spPr>
          <a:xfrm>
            <a:off x="264945" y="8273124"/>
            <a:ext cx="5099100" cy="11832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238" name="Google Shape;238;p39"/>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39" name="Shape 239"/>
        <p:cNvGrpSpPr/>
        <p:nvPr/>
      </p:nvGrpSpPr>
      <p:grpSpPr>
        <a:xfrm>
          <a:off x="0" y="0"/>
          <a:ext cx="0" cy="0"/>
          <a:chOff x="0" y="0"/>
          <a:chExt cx="0" cy="0"/>
        </a:xfrm>
      </p:grpSpPr>
      <p:sp>
        <p:nvSpPr>
          <p:cNvPr id="240" name="Google Shape;240;p40"/>
          <p:cNvSpPr txBox="1"/>
          <p:nvPr>
            <p:ph hasCustomPrompt="1" type="title"/>
          </p:nvPr>
        </p:nvSpPr>
        <p:spPr>
          <a:xfrm>
            <a:off x="264945" y="2163089"/>
            <a:ext cx="7242600" cy="3839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41" name="Google Shape;241;p40"/>
          <p:cNvSpPr txBox="1"/>
          <p:nvPr>
            <p:ph idx="1" type="body"/>
          </p:nvPr>
        </p:nvSpPr>
        <p:spPr>
          <a:xfrm>
            <a:off x="264945" y="6164351"/>
            <a:ext cx="7242600" cy="25437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242" name="Google Shape;242;p40"/>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3" name="Shape 243"/>
        <p:cNvGrpSpPr/>
        <p:nvPr/>
      </p:nvGrpSpPr>
      <p:grpSpPr>
        <a:xfrm>
          <a:off x="0" y="0"/>
          <a:ext cx="0" cy="0"/>
          <a:chOff x="0" y="0"/>
          <a:chExt cx="0" cy="0"/>
        </a:xfrm>
      </p:grpSpPr>
      <p:sp>
        <p:nvSpPr>
          <p:cNvPr id="244" name="Google Shape;244;p4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nfo slide New 4">
  <p:cSld name="CUSTOM_4_1_4_1_4">
    <p:spTree>
      <p:nvGrpSpPr>
        <p:cNvPr id="25" name="Shape 25"/>
        <p:cNvGrpSpPr/>
        <p:nvPr/>
      </p:nvGrpSpPr>
      <p:grpSpPr>
        <a:xfrm>
          <a:off x="0" y="0"/>
          <a:ext cx="0" cy="0"/>
          <a:chOff x="0" y="0"/>
          <a:chExt cx="0" cy="0"/>
        </a:xfrm>
      </p:grpSpPr>
      <p:sp>
        <p:nvSpPr>
          <p:cNvPr id="26" name="Google Shape;26;p14"/>
          <p:cNvSpPr/>
          <p:nvPr/>
        </p:nvSpPr>
        <p:spPr>
          <a:xfrm>
            <a:off x="182875" y="882125"/>
            <a:ext cx="3959700" cy="431100"/>
          </a:xfrm>
          <a:prstGeom prst="roundRect">
            <a:avLst>
              <a:gd fmla="val 3565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sp>
        <p:nvSpPr>
          <p:cNvPr id="27" name="Google Shape;27;p14"/>
          <p:cNvSpPr txBox="1"/>
          <p:nvPr>
            <p:ph type="title"/>
          </p:nvPr>
        </p:nvSpPr>
        <p:spPr>
          <a:xfrm>
            <a:off x="182875" y="878400"/>
            <a:ext cx="20724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Nunito"/>
              <a:buNone/>
              <a:defRPr b="0" i="0" sz="16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p14"/>
          <p:cNvSpPr txBox="1"/>
          <p:nvPr>
            <p:ph idx="12" type="sldNum"/>
          </p:nvPr>
        </p:nvSpPr>
        <p:spPr>
          <a:xfrm>
            <a:off x="7393875" y="9697225"/>
            <a:ext cx="378600" cy="3783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1pPr>
            <a:lvl2pPr indent="0" lvl="1"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2pPr>
            <a:lvl3pPr indent="0" lvl="2"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3pPr>
            <a:lvl4pPr indent="0" lvl="3"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4pPr>
            <a:lvl5pPr indent="0" lvl="4"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5pPr>
            <a:lvl6pPr indent="0" lvl="5"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6pPr>
            <a:lvl7pPr indent="0" lvl="6"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7pPr>
            <a:lvl8pPr indent="0" lvl="7"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8pPr>
            <a:lvl9pPr indent="0" lvl="8"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9pPr>
          </a:lstStyle>
          <a:p>
            <a:pPr indent="0" lvl="0" marL="0" rtl="0" algn="ctr">
              <a:spcBef>
                <a:spcPts val="0"/>
              </a:spcBef>
              <a:spcAft>
                <a:spcPts val="0"/>
              </a:spcAft>
              <a:buNone/>
            </a:pPr>
            <a:fld id="{00000000-1234-1234-1234-123412341234}" type="slidenum">
              <a:rPr lang="fr-CA"/>
              <a:t>‹#›</a:t>
            </a:fld>
            <a:endParaRPr/>
          </a:p>
        </p:txBody>
      </p:sp>
      <p:sp>
        <p:nvSpPr>
          <p:cNvPr id="29" name="Google Shape;29;p14"/>
          <p:cNvSpPr txBox="1"/>
          <p:nvPr>
            <p:ph idx="2" type="title"/>
          </p:nvPr>
        </p:nvSpPr>
        <p:spPr>
          <a:xfrm>
            <a:off x="1064550" y="1764925"/>
            <a:ext cx="2283300" cy="700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14"/>
          <p:cNvSpPr/>
          <p:nvPr/>
        </p:nvSpPr>
        <p:spPr>
          <a:xfrm>
            <a:off x="3154650" y="5612575"/>
            <a:ext cx="4427700" cy="516600"/>
          </a:xfrm>
          <a:prstGeom prst="roundRect">
            <a:avLst>
              <a:gd fmla="val 35659"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sp>
        <p:nvSpPr>
          <p:cNvPr id="31" name="Google Shape;31;p14"/>
          <p:cNvSpPr/>
          <p:nvPr/>
        </p:nvSpPr>
        <p:spPr>
          <a:xfrm>
            <a:off x="186300" y="1439100"/>
            <a:ext cx="7395900" cy="3948300"/>
          </a:xfrm>
          <a:prstGeom prst="roundRect">
            <a:avLst>
              <a:gd fmla="val 6147"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Nunito"/>
              <a:ea typeface="Nunito"/>
              <a:cs typeface="Nunito"/>
              <a:sym typeface="Nunito"/>
            </a:endParaRPr>
          </a:p>
        </p:txBody>
      </p:sp>
      <p:sp>
        <p:nvSpPr>
          <p:cNvPr id="32" name="Google Shape;32;p14"/>
          <p:cNvSpPr/>
          <p:nvPr/>
        </p:nvSpPr>
        <p:spPr>
          <a:xfrm>
            <a:off x="398650" y="4419300"/>
            <a:ext cx="6954900" cy="738900"/>
          </a:xfrm>
          <a:prstGeom prst="roundRect">
            <a:avLst>
              <a:gd fmla="val 2719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Nunito"/>
              <a:ea typeface="Nunito"/>
              <a:cs typeface="Nunito"/>
              <a:sym typeface="Nunito"/>
            </a:endParaRPr>
          </a:p>
        </p:txBody>
      </p:sp>
      <p:sp>
        <p:nvSpPr>
          <p:cNvPr id="33" name="Google Shape;33;p14"/>
          <p:cNvSpPr/>
          <p:nvPr/>
        </p:nvSpPr>
        <p:spPr>
          <a:xfrm>
            <a:off x="182875" y="8991950"/>
            <a:ext cx="2822400" cy="901800"/>
          </a:xfrm>
          <a:prstGeom prst="roundRect">
            <a:avLst>
              <a:gd fmla="val 21526" name="adj"/>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 name="Google Shape;34;p14"/>
          <p:cNvPicPr preferRelativeResize="0"/>
          <p:nvPr/>
        </p:nvPicPr>
        <p:blipFill rotWithShape="1">
          <a:blip r:embed="rId2">
            <a:alphaModFix/>
          </a:blip>
          <a:srcRect b="0" l="0" r="0" t="0"/>
          <a:stretch/>
        </p:blipFill>
        <p:spPr>
          <a:xfrm>
            <a:off x="312675" y="9310939"/>
            <a:ext cx="701650" cy="2638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nfo slide  3 1 1">
  <p:cSld name="CUSTOM_4_1_1_2_1_1_3_1_1">
    <p:spTree>
      <p:nvGrpSpPr>
        <p:cNvPr id="35" name="Shape 35"/>
        <p:cNvGrpSpPr/>
        <p:nvPr/>
      </p:nvGrpSpPr>
      <p:grpSpPr>
        <a:xfrm>
          <a:off x="0" y="0"/>
          <a:ext cx="0" cy="0"/>
          <a:chOff x="0" y="0"/>
          <a:chExt cx="0" cy="0"/>
        </a:xfrm>
      </p:grpSpPr>
      <p:sp>
        <p:nvSpPr>
          <p:cNvPr id="36" name="Google Shape;36;p15"/>
          <p:cNvSpPr/>
          <p:nvPr/>
        </p:nvSpPr>
        <p:spPr>
          <a:xfrm>
            <a:off x="178000" y="1475850"/>
            <a:ext cx="7406700" cy="1896000"/>
          </a:xfrm>
          <a:prstGeom prst="roundRect">
            <a:avLst>
              <a:gd fmla="val 6622" name="adj"/>
            </a:avLst>
          </a:prstGeom>
          <a:solidFill>
            <a:schemeClr val="lt2"/>
          </a:solidFill>
          <a:ln cap="flat" cmpd="sng" w="9525">
            <a:solidFill>
              <a:srgbClr val="EFEFEF"/>
            </a:solidFill>
            <a:prstDash val="solid"/>
            <a:round/>
            <a:headEnd len="sm" w="sm" type="none"/>
            <a:tailEnd len="sm" w="sm" type="none"/>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5"/>
          <p:cNvSpPr/>
          <p:nvPr/>
        </p:nvSpPr>
        <p:spPr>
          <a:xfrm>
            <a:off x="182875" y="882125"/>
            <a:ext cx="5252100" cy="431100"/>
          </a:xfrm>
          <a:prstGeom prst="roundRect">
            <a:avLst>
              <a:gd fmla="val 3565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sp>
        <p:nvSpPr>
          <p:cNvPr id="38" name="Google Shape;38;p15"/>
          <p:cNvSpPr txBox="1"/>
          <p:nvPr>
            <p:ph idx="1" type="body"/>
          </p:nvPr>
        </p:nvSpPr>
        <p:spPr>
          <a:xfrm>
            <a:off x="267176" y="1473133"/>
            <a:ext cx="2904300" cy="7227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1pPr>
            <a:lvl2pPr indent="-317500" lvl="1" marL="9144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2pPr>
            <a:lvl3pPr indent="-317500" lvl="2" marL="13716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3pPr>
            <a:lvl4pPr indent="-317500" lvl="3" marL="18288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4pPr>
            <a:lvl5pPr indent="-317500" lvl="4" marL="22860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5pPr>
            <a:lvl6pPr indent="-317500" lvl="5" marL="27432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6pPr>
            <a:lvl7pPr indent="-317500" lvl="6" marL="32004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7pPr>
            <a:lvl8pPr indent="-317500" lvl="7" marL="36576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8pPr>
            <a:lvl9pPr indent="-317500" lvl="8" marL="41148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9pPr>
          </a:lstStyle>
          <a:p/>
        </p:txBody>
      </p:sp>
      <p:sp>
        <p:nvSpPr>
          <p:cNvPr id="39" name="Google Shape;39;p15"/>
          <p:cNvSpPr txBox="1"/>
          <p:nvPr>
            <p:ph idx="2" type="body"/>
          </p:nvPr>
        </p:nvSpPr>
        <p:spPr>
          <a:xfrm>
            <a:off x="415493" y="2279602"/>
            <a:ext cx="6852900" cy="1316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1pPr>
            <a:lvl2pPr indent="-317500" lvl="1" marL="914400" marR="0" rtl="0" algn="l">
              <a:lnSpc>
                <a:spcPct val="100000"/>
              </a:lnSpc>
              <a:spcBef>
                <a:spcPts val="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2pPr>
            <a:lvl3pPr indent="-317500" lvl="2" marL="1371600" marR="0" rtl="0" algn="l">
              <a:lnSpc>
                <a:spcPct val="100000"/>
              </a:lnSpc>
              <a:spcBef>
                <a:spcPts val="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rtl="0" algn="l">
              <a:lnSpc>
                <a:spcPct val="100000"/>
              </a:lnSpc>
              <a:spcBef>
                <a:spcPts val="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17500" lvl="4" marL="2286000" marR="0" rtl="0" algn="l">
              <a:lnSpc>
                <a:spcPct val="100000"/>
              </a:lnSpc>
              <a:spcBef>
                <a:spcPts val="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5pPr>
            <a:lvl6pPr indent="-317500" lvl="5" marL="2743200" marR="0" rtl="0" algn="l">
              <a:lnSpc>
                <a:spcPct val="100000"/>
              </a:lnSpc>
              <a:spcBef>
                <a:spcPts val="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6pPr>
            <a:lvl7pPr indent="-317500" lvl="6" marL="3200400" marR="0" rtl="0" algn="l">
              <a:lnSpc>
                <a:spcPct val="100000"/>
              </a:lnSpc>
              <a:spcBef>
                <a:spcPts val="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7pPr>
            <a:lvl8pPr indent="-317500" lvl="7" marL="3657600" marR="0" rtl="0" algn="l">
              <a:lnSpc>
                <a:spcPct val="100000"/>
              </a:lnSpc>
              <a:spcBef>
                <a:spcPts val="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8pPr>
            <a:lvl9pPr indent="-317500" lvl="8" marL="4114800" marR="0" rtl="0" algn="l">
              <a:lnSpc>
                <a:spcPct val="100000"/>
              </a:lnSpc>
              <a:spcBef>
                <a:spcPts val="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9pPr>
          </a:lstStyle>
          <a:p/>
        </p:txBody>
      </p:sp>
      <p:sp>
        <p:nvSpPr>
          <p:cNvPr id="40" name="Google Shape;40;p15"/>
          <p:cNvSpPr txBox="1"/>
          <p:nvPr>
            <p:ph idx="3" type="body"/>
          </p:nvPr>
        </p:nvSpPr>
        <p:spPr>
          <a:xfrm>
            <a:off x="4120901" y="1473133"/>
            <a:ext cx="2904300" cy="7227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1pPr>
            <a:lvl2pPr indent="-317500" lvl="1" marL="9144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2pPr>
            <a:lvl3pPr indent="-317500" lvl="2" marL="13716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3pPr>
            <a:lvl4pPr indent="-317500" lvl="3" marL="18288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4pPr>
            <a:lvl5pPr indent="-317500" lvl="4" marL="22860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5pPr>
            <a:lvl6pPr indent="-317500" lvl="5" marL="27432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6pPr>
            <a:lvl7pPr indent="-317500" lvl="6" marL="32004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7pPr>
            <a:lvl8pPr indent="-317500" lvl="7" marL="36576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8pPr>
            <a:lvl9pPr indent="-317500" lvl="8" marL="41148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9pPr>
          </a:lstStyle>
          <a:p/>
        </p:txBody>
      </p:sp>
      <p:sp>
        <p:nvSpPr>
          <p:cNvPr id="41" name="Google Shape;41;p15"/>
          <p:cNvSpPr txBox="1"/>
          <p:nvPr>
            <p:ph type="title"/>
          </p:nvPr>
        </p:nvSpPr>
        <p:spPr>
          <a:xfrm>
            <a:off x="182875" y="879125"/>
            <a:ext cx="31260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Nunito"/>
              <a:buNone/>
              <a:defRPr b="0" i="0" sz="16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2" name="Google Shape;42;p15"/>
          <p:cNvSpPr txBox="1"/>
          <p:nvPr>
            <p:ph idx="12" type="sldNum"/>
          </p:nvPr>
        </p:nvSpPr>
        <p:spPr>
          <a:xfrm>
            <a:off x="7393875" y="9697225"/>
            <a:ext cx="378600" cy="3783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1pPr>
            <a:lvl2pPr indent="0" lvl="1"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2pPr>
            <a:lvl3pPr indent="0" lvl="2"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3pPr>
            <a:lvl4pPr indent="0" lvl="3"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4pPr>
            <a:lvl5pPr indent="0" lvl="4"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5pPr>
            <a:lvl6pPr indent="0" lvl="5"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6pPr>
            <a:lvl7pPr indent="0" lvl="6"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7pPr>
            <a:lvl8pPr indent="0" lvl="7"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8pPr>
            <a:lvl9pPr indent="0" lvl="8"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9pPr>
          </a:lstStyle>
          <a:p>
            <a:pPr indent="0" lvl="0" marL="0" rtl="0" algn="ctr">
              <a:spcBef>
                <a:spcPts val="0"/>
              </a:spcBef>
              <a:spcAft>
                <a:spcPts val="0"/>
              </a:spcAft>
              <a:buNone/>
            </a:pPr>
            <a:fld id="{00000000-1234-1234-1234-123412341234}" type="slidenum">
              <a:rPr lang="fr-CA"/>
              <a:t>‹#›</a:t>
            </a:fld>
            <a:endParaRPr/>
          </a:p>
        </p:txBody>
      </p:sp>
      <p:sp>
        <p:nvSpPr>
          <p:cNvPr id="43" name="Google Shape;43;p15"/>
          <p:cNvSpPr/>
          <p:nvPr/>
        </p:nvSpPr>
        <p:spPr>
          <a:xfrm>
            <a:off x="187400" y="3554500"/>
            <a:ext cx="4456200" cy="5050200"/>
          </a:xfrm>
          <a:prstGeom prst="roundRect">
            <a:avLst>
              <a:gd fmla="val 2544" name="adj"/>
            </a:avLst>
          </a:prstGeom>
          <a:solidFill>
            <a:srgbClr val="FFFFFF"/>
          </a:solidFill>
          <a:ln cap="flat" cmpd="sng" w="9525">
            <a:solidFill>
              <a:srgbClr val="EFEFEF"/>
            </a:solidFill>
            <a:prstDash val="solid"/>
            <a:round/>
            <a:headEnd len="sm" w="sm" type="none"/>
            <a:tailEnd len="sm" w="sm" type="none"/>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5"/>
          <p:cNvSpPr txBox="1"/>
          <p:nvPr>
            <p:ph idx="4" type="body"/>
          </p:nvPr>
        </p:nvSpPr>
        <p:spPr>
          <a:xfrm>
            <a:off x="256501" y="3554516"/>
            <a:ext cx="2904300" cy="7227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1pPr>
            <a:lvl2pPr indent="-317500" lvl="1" marL="9144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2pPr>
            <a:lvl3pPr indent="-317500" lvl="2" marL="13716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3pPr>
            <a:lvl4pPr indent="-317500" lvl="3" marL="18288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4pPr>
            <a:lvl5pPr indent="-317500" lvl="4" marL="22860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5pPr>
            <a:lvl6pPr indent="-317500" lvl="5" marL="27432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6pPr>
            <a:lvl7pPr indent="-317500" lvl="6" marL="32004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7pPr>
            <a:lvl8pPr indent="-317500" lvl="7" marL="36576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8pPr>
            <a:lvl9pPr indent="-317500" lvl="8" marL="4114800" marR="0" rtl="0" algn="l">
              <a:lnSpc>
                <a:spcPct val="100000"/>
              </a:lnSpc>
              <a:spcBef>
                <a:spcPts val="0"/>
              </a:spcBef>
              <a:spcAft>
                <a:spcPts val="0"/>
              </a:spcAft>
              <a:buClr>
                <a:srgbClr val="181245"/>
              </a:buClr>
              <a:buSzPts val="1400"/>
              <a:buFont typeface="Nunito"/>
              <a:buChar char="■"/>
              <a:defRPr b="1" i="0" sz="1400" u="none" cap="none" strike="noStrike">
                <a:solidFill>
                  <a:srgbClr val="181245"/>
                </a:solidFill>
                <a:latin typeface="Nunito"/>
                <a:ea typeface="Nunito"/>
                <a:cs typeface="Nunito"/>
                <a:sym typeface="Nunito"/>
              </a:defRPr>
            </a:lvl9pPr>
          </a:lstStyle>
          <a:p/>
        </p:txBody>
      </p:sp>
      <p:sp>
        <p:nvSpPr>
          <p:cNvPr id="45" name="Google Shape;45;p15"/>
          <p:cNvSpPr txBox="1"/>
          <p:nvPr>
            <p:ph idx="5" type="body"/>
          </p:nvPr>
        </p:nvSpPr>
        <p:spPr>
          <a:xfrm>
            <a:off x="404818" y="4360986"/>
            <a:ext cx="6852900" cy="1316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1pPr>
            <a:lvl2pPr indent="-317500" lvl="1" marL="914400" marR="0" rtl="0" algn="l">
              <a:lnSpc>
                <a:spcPct val="100000"/>
              </a:lnSpc>
              <a:spcBef>
                <a:spcPts val="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2pPr>
            <a:lvl3pPr indent="-317500" lvl="2" marL="1371600" marR="0" rtl="0" algn="l">
              <a:lnSpc>
                <a:spcPct val="100000"/>
              </a:lnSpc>
              <a:spcBef>
                <a:spcPts val="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rtl="0" algn="l">
              <a:lnSpc>
                <a:spcPct val="100000"/>
              </a:lnSpc>
              <a:spcBef>
                <a:spcPts val="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17500" lvl="4" marL="2286000" marR="0" rtl="0" algn="l">
              <a:lnSpc>
                <a:spcPct val="100000"/>
              </a:lnSpc>
              <a:spcBef>
                <a:spcPts val="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5pPr>
            <a:lvl6pPr indent="-317500" lvl="5" marL="2743200" marR="0" rtl="0" algn="l">
              <a:lnSpc>
                <a:spcPct val="100000"/>
              </a:lnSpc>
              <a:spcBef>
                <a:spcPts val="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6pPr>
            <a:lvl7pPr indent="-317500" lvl="6" marL="3200400" marR="0" rtl="0" algn="l">
              <a:lnSpc>
                <a:spcPct val="100000"/>
              </a:lnSpc>
              <a:spcBef>
                <a:spcPts val="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7pPr>
            <a:lvl8pPr indent="-317500" lvl="7" marL="3657600" marR="0" rtl="0" algn="l">
              <a:lnSpc>
                <a:spcPct val="100000"/>
              </a:lnSpc>
              <a:spcBef>
                <a:spcPts val="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8pPr>
            <a:lvl9pPr indent="-317500" lvl="8" marL="4114800" marR="0" rtl="0" algn="l">
              <a:lnSpc>
                <a:spcPct val="100000"/>
              </a:lnSpc>
              <a:spcBef>
                <a:spcPts val="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9pPr>
          </a:lstStyle>
          <a:p/>
        </p:txBody>
      </p:sp>
      <p:sp>
        <p:nvSpPr>
          <p:cNvPr id="46" name="Google Shape;46;p15"/>
          <p:cNvSpPr/>
          <p:nvPr/>
        </p:nvSpPr>
        <p:spPr>
          <a:xfrm>
            <a:off x="194550" y="8782625"/>
            <a:ext cx="4453800" cy="1092900"/>
          </a:xfrm>
          <a:prstGeom prst="roundRect">
            <a:avLst>
              <a:gd fmla="val 16667" name="adj"/>
            </a:avLst>
          </a:prstGeom>
          <a:solidFill>
            <a:srgbClr val="2A6312">
              <a:alpha val="15686"/>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5"/>
          <p:cNvSpPr/>
          <p:nvPr/>
        </p:nvSpPr>
        <p:spPr>
          <a:xfrm>
            <a:off x="288900" y="8885075"/>
            <a:ext cx="4265100" cy="888000"/>
          </a:xfrm>
          <a:prstGeom prst="roundRect">
            <a:avLst>
              <a:gd fmla="val 19825"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15"/>
          <p:cNvPicPr preferRelativeResize="0"/>
          <p:nvPr/>
        </p:nvPicPr>
        <p:blipFill rotWithShape="1">
          <a:blip r:embed="rId2">
            <a:alphaModFix/>
          </a:blip>
          <a:srcRect b="0" l="0" r="0" t="0"/>
          <a:stretch/>
        </p:blipFill>
        <p:spPr>
          <a:xfrm>
            <a:off x="4078197" y="8035905"/>
            <a:ext cx="475800" cy="500839"/>
          </a:xfrm>
          <a:prstGeom prst="rect">
            <a:avLst/>
          </a:prstGeom>
          <a:noFill/>
          <a:ln>
            <a:noFill/>
          </a:ln>
        </p:spPr>
      </p:pic>
      <p:pic>
        <p:nvPicPr>
          <p:cNvPr id="49" name="Google Shape;49;p15"/>
          <p:cNvPicPr preferRelativeResize="0"/>
          <p:nvPr/>
        </p:nvPicPr>
        <p:blipFill rotWithShape="1">
          <a:blip r:embed="rId3">
            <a:alphaModFix/>
          </a:blip>
          <a:srcRect b="0" l="0" r="0" t="0"/>
          <a:stretch/>
        </p:blipFill>
        <p:spPr>
          <a:xfrm>
            <a:off x="7191762" y="2812488"/>
            <a:ext cx="295424" cy="531058"/>
          </a:xfrm>
          <a:prstGeom prst="rect">
            <a:avLst/>
          </a:prstGeom>
          <a:noFill/>
          <a:ln>
            <a:noFill/>
          </a:ln>
        </p:spPr>
      </p:pic>
    </p:spTree>
  </p:cSld>
  <p:clrMapOvr>
    <a:masterClrMapping/>
  </p:clrMapOvr>
  <p:extLst>
    <p:ext uri="{DCECCB84-F9BA-43D5-87BE-67443E8EF086}">
      <p15:sldGuideLst>
        <p15:guide id="1" orient="horz" pos="601">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nfo slide New 2">
  <p:cSld name="CUSTOM_4_1_4_1_2">
    <p:spTree>
      <p:nvGrpSpPr>
        <p:cNvPr id="50" name="Shape 50"/>
        <p:cNvGrpSpPr/>
        <p:nvPr/>
      </p:nvGrpSpPr>
      <p:grpSpPr>
        <a:xfrm>
          <a:off x="0" y="0"/>
          <a:ext cx="0" cy="0"/>
          <a:chOff x="0" y="0"/>
          <a:chExt cx="0" cy="0"/>
        </a:xfrm>
      </p:grpSpPr>
      <p:sp>
        <p:nvSpPr>
          <p:cNvPr id="51" name="Google Shape;51;p16"/>
          <p:cNvSpPr txBox="1"/>
          <p:nvPr>
            <p:ph type="title"/>
          </p:nvPr>
        </p:nvSpPr>
        <p:spPr>
          <a:xfrm>
            <a:off x="182875" y="735038"/>
            <a:ext cx="20724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Nunito"/>
              <a:buNone/>
              <a:defRPr b="0" i="0" sz="16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6"/>
          <p:cNvSpPr txBox="1"/>
          <p:nvPr>
            <p:ph idx="12" type="sldNum"/>
          </p:nvPr>
        </p:nvSpPr>
        <p:spPr>
          <a:xfrm>
            <a:off x="7393875" y="9553863"/>
            <a:ext cx="378600" cy="3783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1pPr>
            <a:lvl2pPr indent="0" lvl="1"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2pPr>
            <a:lvl3pPr indent="0" lvl="2"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3pPr>
            <a:lvl4pPr indent="0" lvl="3"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4pPr>
            <a:lvl5pPr indent="0" lvl="4"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5pPr>
            <a:lvl6pPr indent="0" lvl="5"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6pPr>
            <a:lvl7pPr indent="0" lvl="6"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7pPr>
            <a:lvl8pPr indent="0" lvl="7"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8pPr>
            <a:lvl9pPr indent="0" lvl="8"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9pPr>
          </a:lstStyle>
          <a:p>
            <a:pPr indent="0" lvl="0" marL="0" rtl="0" algn="ctr">
              <a:spcBef>
                <a:spcPts val="0"/>
              </a:spcBef>
              <a:spcAft>
                <a:spcPts val="0"/>
              </a:spcAft>
              <a:buNone/>
            </a:pPr>
            <a:fld id="{00000000-1234-1234-1234-123412341234}" type="slidenum">
              <a:rPr lang="fr-CA"/>
              <a:t>‹#›</a:t>
            </a:fld>
            <a:endParaRPr/>
          </a:p>
        </p:txBody>
      </p:sp>
      <p:sp>
        <p:nvSpPr>
          <p:cNvPr id="53" name="Google Shape;53;p16"/>
          <p:cNvSpPr/>
          <p:nvPr/>
        </p:nvSpPr>
        <p:spPr>
          <a:xfrm>
            <a:off x="53593" y="88430"/>
            <a:ext cx="7656000" cy="1390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16"/>
          <p:cNvPicPr preferRelativeResize="0"/>
          <p:nvPr/>
        </p:nvPicPr>
        <p:blipFill rotWithShape="1">
          <a:blip r:embed="rId2">
            <a:alphaModFix/>
          </a:blip>
          <a:srcRect b="0" l="0" r="0" t="-290"/>
          <a:stretch/>
        </p:blipFill>
        <p:spPr>
          <a:xfrm>
            <a:off x="115000" y="116650"/>
            <a:ext cx="7569200" cy="9758874"/>
          </a:xfrm>
          <a:prstGeom prst="rect">
            <a:avLst/>
          </a:prstGeom>
          <a:noFill/>
          <a:ln>
            <a:noFill/>
          </a:ln>
        </p:spPr>
      </p:pic>
      <p:sp>
        <p:nvSpPr>
          <p:cNvPr id="55" name="Google Shape;55;p16"/>
          <p:cNvSpPr/>
          <p:nvPr/>
        </p:nvSpPr>
        <p:spPr>
          <a:xfrm>
            <a:off x="486525" y="608038"/>
            <a:ext cx="6786900" cy="9180000"/>
          </a:xfrm>
          <a:prstGeom prst="rect">
            <a:avLst/>
          </a:prstGeom>
          <a:solidFill>
            <a:schemeClr val="lt1"/>
          </a:solidFill>
          <a:ln cap="flat" cmpd="sng" w="9525">
            <a:solidFill>
              <a:schemeClr val="lt2"/>
            </a:solidFill>
            <a:prstDash val="solid"/>
            <a:round/>
            <a:headEnd len="sm" w="sm" type="none"/>
            <a:tailEnd len="sm" w="sm" type="none"/>
          </a:ln>
          <a:effectLst>
            <a:outerShdw blurRad="242888" rotWithShape="0" algn="bl" dir="10080000" dist="19050">
              <a:srgbClr val="595959">
                <a:alpha val="49803"/>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6"/>
          <p:cNvSpPr txBox="1"/>
          <p:nvPr>
            <p:ph idx="1" type="subTitle"/>
          </p:nvPr>
        </p:nvSpPr>
        <p:spPr>
          <a:xfrm>
            <a:off x="3361113" y="1995991"/>
            <a:ext cx="1102800" cy="528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Helvetica Neue"/>
              <a:buNone/>
              <a:defRPr b="1" i="0" sz="1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p16"/>
          <p:cNvSpPr txBox="1"/>
          <p:nvPr>
            <p:ph idx="2" type="body"/>
          </p:nvPr>
        </p:nvSpPr>
        <p:spPr>
          <a:xfrm>
            <a:off x="4610995" y="1995991"/>
            <a:ext cx="2247900" cy="5280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Helvetica Neue"/>
              <a:buChar char="●"/>
              <a:defRPr b="0" i="0" sz="1400" u="none" cap="none" strike="noStrike">
                <a:solidFill>
                  <a:srgbClr val="000000"/>
                </a:solidFill>
                <a:latin typeface="Helvetica Neue"/>
                <a:ea typeface="Helvetica Neue"/>
                <a:cs typeface="Helvetica Neue"/>
                <a:sym typeface="Helvetica Neue"/>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58" name="Google Shape;58;p16"/>
          <p:cNvSpPr txBox="1"/>
          <p:nvPr>
            <p:ph idx="3" type="subTitle"/>
          </p:nvPr>
        </p:nvSpPr>
        <p:spPr>
          <a:xfrm>
            <a:off x="3469657" y="2817581"/>
            <a:ext cx="1102800" cy="528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Helvetica Neue"/>
              <a:buNone/>
              <a:defRPr b="1" i="0" sz="1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 name="Google Shape;59;p16"/>
          <p:cNvSpPr txBox="1"/>
          <p:nvPr>
            <p:ph idx="4" type="body"/>
          </p:nvPr>
        </p:nvSpPr>
        <p:spPr>
          <a:xfrm>
            <a:off x="4719540" y="2817581"/>
            <a:ext cx="2247900" cy="5280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Helvetica Neue"/>
              <a:buChar char="●"/>
              <a:defRPr b="0" i="0" sz="1400" u="none" cap="none" strike="noStrike">
                <a:solidFill>
                  <a:srgbClr val="000000"/>
                </a:solidFill>
                <a:latin typeface="Helvetica Neue"/>
                <a:ea typeface="Helvetica Neue"/>
                <a:cs typeface="Helvetica Neue"/>
                <a:sym typeface="Helvetica Neue"/>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60" name="Google Shape;60;p16"/>
          <p:cNvSpPr txBox="1"/>
          <p:nvPr>
            <p:ph idx="5" type="subTitle"/>
          </p:nvPr>
        </p:nvSpPr>
        <p:spPr>
          <a:xfrm>
            <a:off x="3361113" y="3639171"/>
            <a:ext cx="1102800" cy="528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Helvetica Neue"/>
              <a:buNone/>
              <a:defRPr b="1" i="0" sz="1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 name="Google Shape;61;p16"/>
          <p:cNvSpPr txBox="1"/>
          <p:nvPr>
            <p:ph idx="6" type="body"/>
          </p:nvPr>
        </p:nvSpPr>
        <p:spPr>
          <a:xfrm>
            <a:off x="4610995" y="3639171"/>
            <a:ext cx="2247900" cy="5280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Helvetica Neue"/>
              <a:buChar char="●"/>
              <a:defRPr b="0" i="0" sz="1400" u="none" cap="none" strike="noStrike">
                <a:solidFill>
                  <a:srgbClr val="000000"/>
                </a:solidFill>
                <a:latin typeface="Helvetica Neue"/>
                <a:ea typeface="Helvetica Neue"/>
                <a:cs typeface="Helvetica Neue"/>
                <a:sym typeface="Helvetica Neue"/>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62" name="Google Shape;62;p16"/>
          <p:cNvSpPr txBox="1"/>
          <p:nvPr>
            <p:ph idx="7" type="subTitle"/>
          </p:nvPr>
        </p:nvSpPr>
        <p:spPr>
          <a:xfrm>
            <a:off x="3469657" y="4895701"/>
            <a:ext cx="1102800" cy="528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Helvetica Neue"/>
              <a:buNone/>
              <a:defRPr b="1" i="0" sz="1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3" name="Google Shape;63;p16"/>
          <p:cNvSpPr txBox="1"/>
          <p:nvPr>
            <p:ph idx="8" type="body"/>
          </p:nvPr>
        </p:nvSpPr>
        <p:spPr>
          <a:xfrm>
            <a:off x="4719540" y="4895701"/>
            <a:ext cx="2247900" cy="5280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Helvetica Neue"/>
              <a:buChar char="●"/>
              <a:defRPr b="0" i="0" sz="1400" u="none" cap="none" strike="noStrike">
                <a:solidFill>
                  <a:srgbClr val="000000"/>
                </a:solidFill>
                <a:latin typeface="Helvetica Neue"/>
                <a:ea typeface="Helvetica Neue"/>
                <a:cs typeface="Helvetica Neue"/>
                <a:sym typeface="Helvetica Neue"/>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64" name="Google Shape;64;p16"/>
          <p:cNvSpPr txBox="1"/>
          <p:nvPr>
            <p:ph idx="9" type="subTitle"/>
          </p:nvPr>
        </p:nvSpPr>
        <p:spPr>
          <a:xfrm>
            <a:off x="1120428" y="6478491"/>
            <a:ext cx="5444400" cy="528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Helvetica Neue"/>
              <a:buNone/>
              <a:defRPr b="1" i="0" sz="1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6"/>
          <p:cNvSpPr txBox="1"/>
          <p:nvPr>
            <p:ph idx="13" type="body"/>
          </p:nvPr>
        </p:nvSpPr>
        <p:spPr>
          <a:xfrm>
            <a:off x="1120428" y="7094674"/>
            <a:ext cx="5591100" cy="2529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Helvetica Neue"/>
              <a:buChar char="●"/>
              <a:defRPr b="0" i="0" sz="1400" u="none" cap="none" strike="noStrike">
                <a:solidFill>
                  <a:srgbClr val="000000"/>
                </a:solidFill>
                <a:latin typeface="Helvetica Neue"/>
                <a:ea typeface="Helvetica Neue"/>
                <a:cs typeface="Helvetica Neue"/>
                <a:sym typeface="Helvetica Neue"/>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66" name="Google Shape;66;p16"/>
          <p:cNvSpPr/>
          <p:nvPr>
            <p:ph idx="14" type="pic"/>
          </p:nvPr>
        </p:nvSpPr>
        <p:spPr>
          <a:xfrm>
            <a:off x="966280" y="2140659"/>
            <a:ext cx="2247900" cy="3642900"/>
          </a:xfrm>
          <a:prstGeom prst="roundRect">
            <a:avLst>
              <a:gd fmla="val 16667" name="adj"/>
            </a:avLst>
          </a:prstGeom>
          <a:noFill/>
          <a:ln>
            <a:noFill/>
          </a:ln>
        </p:spPr>
      </p:sp>
      <p:sp>
        <p:nvSpPr>
          <p:cNvPr id="67" name="Google Shape;67;p16"/>
          <p:cNvSpPr/>
          <p:nvPr/>
        </p:nvSpPr>
        <p:spPr>
          <a:xfrm rot="-1230">
            <a:off x="6899703" y="592111"/>
            <a:ext cx="268269" cy="468929"/>
          </a:xfrm>
          <a:prstGeom prst="flowChartOffpageConnector">
            <a:avLst/>
          </a:prstGeom>
          <a:solidFill>
            <a:srgbClr val="2A6312"/>
          </a:solidFill>
          <a:ln>
            <a:noFill/>
          </a:ln>
          <a:effectLst>
            <a:outerShdw blurRad="57150" rotWithShape="0" algn="bl" dir="5400000" dist="19050">
              <a:srgbClr val="B7B7B7">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6"/>
          <p:cNvSpPr txBox="1"/>
          <p:nvPr>
            <p:ph idx="15" type="title"/>
          </p:nvPr>
        </p:nvSpPr>
        <p:spPr>
          <a:xfrm>
            <a:off x="5155150" y="0"/>
            <a:ext cx="2639700" cy="1830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69" name="Google Shape;69;p16"/>
          <p:cNvPicPr preferRelativeResize="0"/>
          <p:nvPr/>
        </p:nvPicPr>
        <p:blipFill rotWithShape="1">
          <a:blip r:embed="rId3">
            <a:alphaModFix/>
          </a:blip>
          <a:srcRect b="0" l="0" r="0" t="0"/>
          <a:stretch/>
        </p:blipFill>
        <p:spPr>
          <a:xfrm>
            <a:off x="2044875" y="223103"/>
            <a:ext cx="3672900" cy="594425"/>
          </a:xfrm>
          <a:prstGeom prst="rect">
            <a:avLst/>
          </a:prstGeom>
          <a:noFill/>
          <a:ln>
            <a:noFill/>
          </a:ln>
        </p:spPr>
      </p:pic>
      <p:sp>
        <p:nvSpPr>
          <p:cNvPr id="70" name="Google Shape;70;p16"/>
          <p:cNvSpPr/>
          <p:nvPr/>
        </p:nvSpPr>
        <p:spPr>
          <a:xfrm>
            <a:off x="700050" y="8881313"/>
            <a:ext cx="6267000" cy="831000"/>
          </a:xfrm>
          <a:prstGeom prst="roundRect">
            <a:avLst>
              <a:gd fmla="val 16667" name="adj"/>
            </a:avLst>
          </a:prstGeom>
          <a:solidFill>
            <a:srgbClr val="2A6312">
              <a:alpha val="15686"/>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6"/>
          <p:cNvSpPr/>
          <p:nvPr/>
        </p:nvSpPr>
        <p:spPr>
          <a:xfrm>
            <a:off x="797550" y="8975063"/>
            <a:ext cx="6072900" cy="643500"/>
          </a:xfrm>
          <a:prstGeom prst="roundRect">
            <a:avLst>
              <a:gd fmla="val 20224"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554">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nfo slide  1 1 1">
  <p:cSld name="CUSTOM_4_1_1_2_1_1_1_1_1">
    <p:spTree>
      <p:nvGrpSpPr>
        <p:cNvPr id="72" name="Shape 72"/>
        <p:cNvGrpSpPr/>
        <p:nvPr/>
      </p:nvGrpSpPr>
      <p:grpSpPr>
        <a:xfrm>
          <a:off x="0" y="0"/>
          <a:ext cx="0" cy="0"/>
          <a:chOff x="0" y="0"/>
          <a:chExt cx="0" cy="0"/>
        </a:xfrm>
      </p:grpSpPr>
      <p:sp>
        <p:nvSpPr>
          <p:cNvPr id="73" name="Google Shape;73;p17"/>
          <p:cNvSpPr/>
          <p:nvPr/>
        </p:nvSpPr>
        <p:spPr>
          <a:xfrm>
            <a:off x="199875" y="5472625"/>
            <a:ext cx="3532500" cy="431100"/>
          </a:xfrm>
          <a:prstGeom prst="roundRect">
            <a:avLst>
              <a:gd fmla="val 35659"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sp>
        <p:nvSpPr>
          <p:cNvPr id="74" name="Google Shape;74;p17"/>
          <p:cNvSpPr/>
          <p:nvPr/>
        </p:nvSpPr>
        <p:spPr>
          <a:xfrm>
            <a:off x="182875" y="882125"/>
            <a:ext cx="5667600" cy="431100"/>
          </a:xfrm>
          <a:prstGeom prst="roundRect">
            <a:avLst>
              <a:gd fmla="val 3565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Nunito"/>
              <a:ea typeface="Nunito"/>
              <a:cs typeface="Nunito"/>
              <a:sym typeface="Nunito"/>
            </a:endParaRPr>
          </a:p>
        </p:txBody>
      </p:sp>
      <p:sp>
        <p:nvSpPr>
          <p:cNvPr id="75" name="Google Shape;75;p17"/>
          <p:cNvSpPr txBox="1"/>
          <p:nvPr>
            <p:ph idx="12" type="sldNum"/>
          </p:nvPr>
        </p:nvSpPr>
        <p:spPr>
          <a:xfrm>
            <a:off x="7393875" y="9697225"/>
            <a:ext cx="378600" cy="3783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1pPr>
            <a:lvl2pPr indent="0" lvl="1"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2pPr>
            <a:lvl3pPr indent="0" lvl="2"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3pPr>
            <a:lvl4pPr indent="0" lvl="3"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4pPr>
            <a:lvl5pPr indent="0" lvl="4"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5pPr>
            <a:lvl6pPr indent="0" lvl="5"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6pPr>
            <a:lvl7pPr indent="0" lvl="6"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7pPr>
            <a:lvl8pPr indent="0" lvl="7"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8pPr>
            <a:lvl9pPr indent="0" lvl="8"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9pPr>
          </a:lstStyle>
          <a:p>
            <a:pPr indent="0" lvl="0" marL="0" rtl="0" algn="ctr">
              <a:spcBef>
                <a:spcPts val="0"/>
              </a:spcBef>
              <a:spcAft>
                <a:spcPts val="0"/>
              </a:spcAft>
              <a:buNone/>
            </a:pPr>
            <a:fld id="{00000000-1234-1234-1234-123412341234}" type="slidenum">
              <a:rPr lang="fr-CA"/>
              <a:t>‹#›</a:t>
            </a:fld>
            <a:endParaRPr/>
          </a:p>
        </p:txBody>
      </p:sp>
      <p:sp>
        <p:nvSpPr>
          <p:cNvPr id="76" name="Google Shape;76;p17"/>
          <p:cNvSpPr/>
          <p:nvPr/>
        </p:nvSpPr>
        <p:spPr>
          <a:xfrm>
            <a:off x="190500" y="1449700"/>
            <a:ext cx="3695700" cy="431100"/>
          </a:xfrm>
          <a:prstGeom prst="roundRect">
            <a:avLst>
              <a:gd fmla="val 35659"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sp>
        <p:nvSpPr>
          <p:cNvPr id="77" name="Google Shape;77;p17"/>
          <p:cNvSpPr/>
          <p:nvPr/>
        </p:nvSpPr>
        <p:spPr>
          <a:xfrm>
            <a:off x="3886200" y="5472625"/>
            <a:ext cx="3695700" cy="4402800"/>
          </a:xfrm>
          <a:prstGeom prst="roundRect">
            <a:avLst>
              <a:gd fmla="val 560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sp>
        <p:nvSpPr>
          <p:cNvPr id="78" name="Google Shape;78;p17"/>
          <p:cNvSpPr txBox="1"/>
          <p:nvPr>
            <p:ph type="title"/>
          </p:nvPr>
        </p:nvSpPr>
        <p:spPr>
          <a:xfrm>
            <a:off x="182875" y="879125"/>
            <a:ext cx="43815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Nunito"/>
              <a:buNone/>
              <a:defRPr b="0" i="0" sz="16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9" name="Google Shape;79;p17"/>
          <p:cNvSpPr/>
          <p:nvPr/>
        </p:nvSpPr>
        <p:spPr>
          <a:xfrm>
            <a:off x="4238725" y="4758575"/>
            <a:ext cx="3345300" cy="585000"/>
          </a:xfrm>
          <a:prstGeom prst="roundRect">
            <a:avLst>
              <a:gd fmla="val 21526" name="adj"/>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pos="2448">
          <p15:clr>
            <a:srgbClr val="FA7B17"/>
          </p15:clr>
        </p15:guide>
        <p15:guide id="2" pos="2351">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nfo slide New 1 4">
  <p:cSld name="CUSTOM_4_1_4_1_1_4">
    <p:spTree>
      <p:nvGrpSpPr>
        <p:cNvPr id="80" name="Shape 80"/>
        <p:cNvGrpSpPr/>
        <p:nvPr/>
      </p:nvGrpSpPr>
      <p:grpSpPr>
        <a:xfrm>
          <a:off x="0" y="0"/>
          <a:ext cx="0" cy="0"/>
          <a:chOff x="0" y="0"/>
          <a:chExt cx="0" cy="0"/>
        </a:xfrm>
      </p:grpSpPr>
      <p:sp>
        <p:nvSpPr>
          <p:cNvPr id="81" name="Google Shape;81;p18"/>
          <p:cNvSpPr txBox="1"/>
          <p:nvPr>
            <p:ph type="title"/>
          </p:nvPr>
        </p:nvSpPr>
        <p:spPr>
          <a:xfrm>
            <a:off x="182875" y="947200"/>
            <a:ext cx="27753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Nunito"/>
              <a:buNone/>
              <a:defRPr b="0" i="0" sz="16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18"/>
          <p:cNvSpPr txBox="1"/>
          <p:nvPr>
            <p:ph idx="12" type="sldNum"/>
          </p:nvPr>
        </p:nvSpPr>
        <p:spPr>
          <a:xfrm>
            <a:off x="7393875" y="9697225"/>
            <a:ext cx="378600" cy="3783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1pPr>
            <a:lvl2pPr indent="0" lvl="1"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2pPr>
            <a:lvl3pPr indent="0" lvl="2"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3pPr>
            <a:lvl4pPr indent="0" lvl="3"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4pPr>
            <a:lvl5pPr indent="0" lvl="4"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5pPr>
            <a:lvl6pPr indent="0" lvl="5"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6pPr>
            <a:lvl7pPr indent="0" lvl="6"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7pPr>
            <a:lvl8pPr indent="0" lvl="7"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8pPr>
            <a:lvl9pPr indent="0" lvl="8"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9pPr>
          </a:lstStyle>
          <a:p>
            <a:pPr indent="0" lvl="0" marL="0" rtl="0" algn="ctr">
              <a:spcBef>
                <a:spcPts val="0"/>
              </a:spcBef>
              <a:spcAft>
                <a:spcPts val="0"/>
              </a:spcAft>
              <a:buNone/>
            </a:pPr>
            <a:fld id="{00000000-1234-1234-1234-123412341234}" type="slidenum">
              <a:rPr lang="fr-CA"/>
              <a:t>‹#›</a:t>
            </a:fld>
            <a:endParaRPr/>
          </a:p>
        </p:txBody>
      </p:sp>
      <p:sp>
        <p:nvSpPr>
          <p:cNvPr id="83" name="Google Shape;83;p18"/>
          <p:cNvSpPr/>
          <p:nvPr/>
        </p:nvSpPr>
        <p:spPr>
          <a:xfrm>
            <a:off x="182875" y="882125"/>
            <a:ext cx="2775300" cy="431100"/>
          </a:xfrm>
          <a:prstGeom prst="roundRect">
            <a:avLst>
              <a:gd fmla="val 3565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sp>
        <p:nvSpPr>
          <p:cNvPr id="84" name="Google Shape;84;p18"/>
          <p:cNvSpPr txBox="1"/>
          <p:nvPr>
            <p:ph idx="2" type="title"/>
          </p:nvPr>
        </p:nvSpPr>
        <p:spPr>
          <a:xfrm>
            <a:off x="182875" y="878400"/>
            <a:ext cx="39108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Nunito"/>
              <a:buNone/>
              <a:defRPr b="0" i="0" sz="16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18"/>
          <p:cNvSpPr/>
          <p:nvPr/>
        </p:nvSpPr>
        <p:spPr>
          <a:xfrm>
            <a:off x="182875" y="1526550"/>
            <a:ext cx="7406700" cy="8349000"/>
          </a:xfrm>
          <a:prstGeom prst="rect">
            <a:avLst/>
          </a:prstGeom>
          <a:solidFill>
            <a:srgbClr val="F7F9F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8"/>
          <p:cNvSpPr/>
          <p:nvPr/>
        </p:nvSpPr>
        <p:spPr>
          <a:xfrm>
            <a:off x="429450" y="6813932"/>
            <a:ext cx="6900600" cy="27669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nfo slide New 1 3">
  <p:cSld name="CUSTOM_4_1_4_1_1_3">
    <p:spTree>
      <p:nvGrpSpPr>
        <p:cNvPr id="87" name="Shape 87"/>
        <p:cNvGrpSpPr/>
        <p:nvPr/>
      </p:nvGrpSpPr>
      <p:grpSpPr>
        <a:xfrm>
          <a:off x="0" y="0"/>
          <a:ext cx="0" cy="0"/>
          <a:chOff x="0" y="0"/>
          <a:chExt cx="0" cy="0"/>
        </a:xfrm>
      </p:grpSpPr>
      <p:sp>
        <p:nvSpPr>
          <p:cNvPr id="88" name="Google Shape;88;p19"/>
          <p:cNvSpPr txBox="1"/>
          <p:nvPr>
            <p:ph type="title"/>
          </p:nvPr>
        </p:nvSpPr>
        <p:spPr>
          <a:xfrm>
            <a:off x="182875" y="947200"/>
            <a:ext cx="20724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Nunito"/>
              <a:buNone/>
              <a:defRPr b="0" i="0" sz="16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 name="Google Shape;89;p19"/>
          <p:cNvSpPr txBox="1"/>
          <p:nvPr>
            <p:ph idx="12" type="sldNum"/>
          </p:nvPr>
        </p:nvSpPr>
        <p:spPr>
          <a:xfrm>
            <a:off x="7393875" y="9697225"/>
            <a:ext cx="378600" cy="3783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1pPr>
            <a:lvl2pPr indent="0" lvl="1"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2pPr>
            <a:lvl3pPr indent="0" lvl="2"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3pPr>
            <a:lvl4pPr indent="0" lvl="3"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4pPr>
            <a:lvl5pPr indent="0" lvl="4"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5pPr>
            <a:lvl6pPr indent="0" lvl="5"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6pPr>
            <a:lvl7pPr indent="0" lvl="6"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7pPr>
            <a:lvl8pPr indent="0" lvl="7"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8pPr>
            <a:lvl9pPr indent="0" lvl="8"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9pPr>
          </a:lstStyle>
          <a:p>
            <a:pPr indent="0" lvl="0" marL="0" rtl="0" algn="ctr">
              <a:spcBef>
                <a:spcPts val="0"/>
              </a:spcBef>
              <a:spcAft>
                <a:spcPts val="0"/>
              </a:spcAft>
              <a:buNone/>
            </a:pPr>
            <a:fld id="{00000000-1234-1234-1234-123412341234}" type="slidenum">
              <a:rPr lang="fr-CA"/>
              <a:t>‹#›</a:t>
            </a:fld>
            <a:endParaRPr/>
          </a:p>
        </p:txBody>
      </p:sp>
      <p:sp>
        <p:nvSpPr>
          <p:cNvPr id="90" name="Google Shape;90;p19"/>
          <p:cNvSpPr/>
          <p:nvPr/>
        </p:nvSpPr>
        <p:spPr>
          <a:xfrm>
            <a:off x="182875" y="882125"/>
            <a:ext cx="7406700" cy="431100"/>
          </a:xfrm>
          <a:prstGeom prst="roundRect">
            <a:avLst>
              <a:gd fmla="val 3565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sp>
        <p:nvSpPr>
          <p:cNvPr id="91" name="Google Shape;91;p19"/>
          <p:cNvSpPr/>
          <p:nvPr/>
        </p:nvSpPr>
        <p:spPr>
          <a:xfrm>
            <a:off x="182800" y="1527175"/>
            <a:ext cx="7406700" cy="8348400"/>
          </a:xfrm>
          <a:prstGeom prst="rect">
            <a:avLst/>
          </a:prstGeom>
          <a:solidFill>
            <a:srgbClr val="F7F9F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2" name="Google Shape;92;p19"/>
          <p:cNvCxnSpPr/>
          <p:nvPr/>
        </p:nvCxnSpPr>
        <p:spPr>
          <a:xfrm>
            <a:off x="235600" y="3413950"/>
            <a:ext cx="7336800" cy="0"/>
          </a:xfrm>
          <a:prstGeom prst="straightConnector1">
            <a:avLst/>
          </a:prstGeom>
          <a:noFill/>
          <a:ln cap="flat" cmpd="sng" w="19050">
            <a:solidFill>
              <a:srgbClr val="E7E6E6"/>
            </a:solidFill>
            <a:prstDash val="solid"/>
            <a:round/>
            <a:headEnd len="sm" w="sm" type="none"/>
            <a:tailEnd len="sm" w="sm" type="none"/>
          </a:ln>
        </p:spPr>
      </p:cxnSp>
      <p:cxnSp>
        <p:nvCxnSpPr>
          <p:cNvPr id="93" name="Google Shape;93;p19"/>
          <p:cNvCxnSpPr/>
          <p:nvPr/>
        </p:nvCxnSpPr>
        <p:spPr>
          <a:xfrm>
            <a:off x="235600" y="5052752"/>
            <a:ext cx="7336800" cy="0"/>
          </a:xfrm>
          <a:prstGeom prst="straightConnector1">
            <a:avLst/>
          </a:prstGeom>
          <a:noFill/>
          <a:ln cap="flat" cmpd="sng" w="19050">
            <a:solidFill>
              <a:srgbClr val="E7E6E6"/>
            </a:solidFill>
            <a:prstDash val="solid"/>
            <a:round/>
            <a:headEnd len="sm" w="sm" type="none"/>
            <a:tailEnd len="sm" w="sm" type="none"/>
          </a:ln>
        </p:spPr>
      </p:cxnSp>
      <p:sp>
        <p:nvSpPr>
          <p:cNvPr id="94" name="Google Shape;94;p19"/>
          <p:cNvSpPr txBox="1"/>
          <p:nvPr>
            <p:ph idx="2" type="title"/>
          </p:nvPr>
        </p:nvSpPr>
        <p:spPr>
          <a:xfrm>
            <a:off x="182875" y="878400"/>
            <a:ext cx="37854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Nunito"/>
              <a:buNone/>
              <a:defRPr b="0" i="0" sz="16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nfo slide New 1 3 1">
  <p:cSld name="CUSTOM_4_1_4_1_1_3_1">
    <p:spTree>
      <p:nvGrpSpPr>
        <p:cNvPr id="95" name="Shape 95"/>
        <p:cNvGrpSpPr/>
        <p:nvPr/>
      </p:nvGrpSpPr>
      <p:grpSpPr>
        <a:xfrm>
          <a:off x="0" y="0"/>
          <a:ext cx="0" cy="0"/>
          <a:chOff x="0" y="0"/>
          <a:chExt cx="0" cy="0"/>
        </a:xfrm>
      </p:grpSpPr>
      <p:sp>
        <p:nvSpPr>
          <p:cNvPr id="96" name="Google Shape;96;p20"/>
          <p:cNvSpPr txBox="1"/>
          <p:nvPr>
            <p:ph type="title"/>
          </p:nvPr>
        </p:nvSpPr>
        <p:spPr>
          <a:xfrm>
            <a:off x="182875" y="947200"/>
            <a:ext cx="20724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Nunito"/>
              <a:buNone/>
              <a:defRPr b="0" i="0" sz="16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7" name="Google Shape;97;p20"/>
          <p:cNvSpPr txBox="1"/>
          <p:nvPr>
            <p:ph idx="12" type="sldNum"/>
          </p:nvPr>
        </p:nvSpPr>
        <p:spPr>
          <a:xfrm>
            <a:off x="7393875" y="9697225"/>
            <a:ext cx="378600" cy="3783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1pPr>
            <a:lvl2pPr indent="0" lvl="1"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2pPr>
            <a:lvl3pPr indent="0" lvl="2"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3pPr>
            <a:lvl4pPr indent="0" lvl="3"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4pPr>
            <a:lvl5pPr indent="0" lvl="4"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5pPr>
            <a:lvl6pPr indent="0" lvl="5"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6pPr>
            <a:lvl7pPr indent="0" lvl="6"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7pPr>
            <a:lvl8pPr indent="0" lvl="7"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8pPr>
            <a:lvl9pPr indent="0" lvl="8" marL="0" marR="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9pPr>
          </a:lstStyle>
          <a:p>
            <a:pPr indent="0" lvl="0" marL="0" rtl="0" algn="ctr">
              <a:spcBef>
                <a:spcPts val="0"/>
              </a:spcBef>
              <a:spcAft>
                <a:spcPts val="0"/>
              </a:spcAft>
              <a:buNone/>
            </a:pPr>
            <a:fld id="{00000000-1234-1234-1234-123412341234}" type="slidenum">
              <a:rPr lang="fr-CA"/>
              <a:t>‹#›</a:t>
            </a:fld>
            <a:endParaRPr/>
          </a:p>
        </p:txBody>
      </p:sp>
      <p:sp>
        <p:nvSpPr>
          <p:cNvPr id="98" name="Google Shape;98;p20"/>
          <p:cNvSpPr/>
          <p:nvPr/>
        </p:nvSpPr>
        <p:spPr>
          <a:xfrm>
            <a:off x="182875" y="882125"/>
            <a:ext cx="7406700" cy="431100"/>
          </a:xfrm>
          <a:prstGeom prst="roundRect">
            <a:avLst>
              <a:gd fmla="val 35659"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Nunito"/>
              <a:ea typeface="Nunito"/>
              <a:cs typeface="Nunito"/>
              <a:sym typeface="Nunito"/>
            </a:endParaRPr>
          </a:p>
        </p:txBody>
      </p:sp>
      <p:sp>
        <p:nvSpPr>
          <p:cNvPr id="99" name="Google Shape;99;p20"/>
          <p:cNvSpPr/>
          <p:nvPr/>
        </p:nvSpPr>
        <p:spPr>
          <a:xfrm>
            <a:off x="182800" y="1526550"/>
            <a:ext cx="7406700" cy="8349000"/>
          </a:xfrm>
          <a:prstGeom prst="rect">
            <a:avLst/>
          </a:prstGeom>
          <a:solidFill>
            <a:srgbClr val="F7F9F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0" name="Google Shape;100;p20"/>
          <p:cNvCxnSpPr/>
          <p:nvPr/>
        </p:nvCxnSpPr>
        <p:spPr>
          <a:xfrm>
            <a:off x="252700" y="3128857"/>
            <a:ext cx="7336800" cy="0"/>
          </a:xfrm>
          <a:prstGeom prst="straightConnector1">
            <a:avLst/>
          </a:prstGeom>
          <a:noFill/>
          <a:ln cap="flat" cmpd="sng" w="19050">
            <a:solidFill>
              <a:srgbClr val="E7E6E6"/>
            </a:solidFill>
            <a:prstDash val="solid"/>
            <a:round/>
            <a:headEnd len="sm" w="sm" type="none"/>
            <a:tailEnd len="sm" w="sm" type="none"/>
          </a:ln>
        </p:spPr>
      </p:cxnSp>
      <p:cxnSp>
        <p:nvCxnSpPr>
          <p:cNvPr id="101" name="Google Shape;101;p20"/>
          <p:cNvCxnSpPr/>
          <p:nvPr/>
        </p:nvCxnSpPr>
        <p:spPr>
          <a:xfrm>
            <a:off x="252700" y="4802693"/>
            <a:ext cx="7336800" cy="0"/>
          </a:xfrm>
          <a:prstGeom prst="straightConnector1">
            <a:avLst/>
          </a:prstGeom>
          <a:noFill/>
          <a:ln cap="flat" cmpd="sng" w="19050">
            <a:solidFill>
              <a:srgbClr val="E7E6E6"/>
            </a:solidFill>
            <a:prstDash val="solid"/>
            <a:round/>
            <a:headEnd len="sm" w="sm" type="none"/>
            <a:tailEnd len="sm" w="sm" type="none"/>
          </a:ln>
        </p:spPr>
      </p:cxnSp>
      <p:sp>
        <p:nvSpPr>
          <p:cNvPr id="102" name="Google Shape;102;p20"/>
          <p:cNvSpPr/>
          <p:nvPr/>
        </p:nvSpPr>
        <p:spPr>
          <a:xfrm>
            <a:off x="429450" y="8033126"/>
            <a:ext cx="6900600" cy="16662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3" name="Google Shape;103;p20"/>
          <p:cNvCxnSpPr/>
          <p:nvPr/>
        </p:nvCxnSpPr>
        <p:spPr>
          <a:xfrm>
            <a:off x="244150" y="6857438"/>
            <a:ext cx="7336800" cy="0"/>
          </a:xfrm>
          <a:prstGeom prst="straightConnector1">
            <a:avLst/>
          </a:prstGeom>
          <a:noFill/>
          <a:ln cap="flat" cmpd="sng" w="19050">
            <a:solidFill>
              <a:srgbClr val="E7E6E6"/>
            </a:solidFill>
            <a:prstDash val="solid"/>
            <a:round/>
            <a:headEnd len="sm" w="sm" type="none"/>
            <a:tailEnd len="sm" w="sm" type="none"/>
          </a:ln>
        </p:spPr>
      </p:cxnSp>
      <p:sp>
        <p:nvSpPr>
          <p:cNvPr id="104" name="Google Shape;104;p20"/>
          <p:cNvSpPr txBox="1"/>
          <p:nvPr>
            <p:ph idx="2" type="title"/>
          </p:nvPr>
        </p:nvSpPr>
        <p:spPr>
          <a:xfrm>
            <a:off x="182875" y="878400"/>
            <a:ext cx="3701400" cy="437100"/>
          </a:xfrm>
          <a:prstGeom prst="rect">
            <a:avLst/>
          </a:prstGeom>
          <a:noFill/>
          <a:ln>
            <a:noFill/>
          </a:ln>
        </p:spPr>
        <p:txBody>
          <a:bodyPr anchorCtr="0" anchor="ctr" bIns="91425" lIns="91425" spcFirstLastPara="1" rIns="91425" wrap="square" tIns="72000">
            <a:noAutofit/>
          </a:bodyPr>
          <a:lstStyle>
            <a:lvl1pPr lvl="0" marR="0" rtl="0" algn="l">
              <a:lnSpc>
                <a:spcPct val="100000"/>
              </a:lnSpc>
              <a:spcBef>
                <a:spcPts val="0"/>
              </a:spcBef>
              <a:spcAft>
                <a:spcPts val="0"/>
              </a:spcAft>
              <a:buClr>
                <a:schemeClr val="lt1"/>
              </a:buClr>
              <a:buSzPts val="1600"/>
              <a:buFont typeface="Nunito"/>
              <a:buNone/>
              <a:defRPr b="0" i="0" sz="16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10" Type="http://schemas.openxmlformats.org/officeDocument/2006/relationships/slideLayout" Target="../slideLayouts/slideLayout8.xml"/><Relationship Id="rId21" Type="http://schemas.openxmlformats.org/officeDocument/2006/relationships/theme" Target="../theme/theme2.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5.png"/><Relationship Id="rId2" Type="http://schemas.openxmlformats.org/officeDocument/2006/relationships/image" Target="../media/image1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2" Type="http://schemas.openxmlformats.org/officeDocument/2006/relationships/theme" Target="../theme/theme3.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1"/>
          <p:cNvSpPr txBox="1"/>
          <p:nvPr>
            <p:ph idx="12" type="sldNum"/>
          </p:nvPr>
        </p:nvSpPr>
        <p:spPr>
          <a:xfrm>
            <a:off x="7393875" y="9697225"/>
            <a:ext cx="378600" cy="378300"/>
          </a:xfrm>
          <a:prstGeom prst="rect">
            <a:avLst/>
          </a:prstGeom>
          <a:noFill/>
          <a:ln>
            <a:noFill/>
          </a:ln>
        </p:spPr>
        <p:txBody>
          <a:bodyPr anchorCtr="0" anchor="ctr" bIns="91425" lIns="91425" spcFirstLastPara="1" rIns="91425" wrap="square" tIns="91425">
            <a:normAutofit/>
          </a:bodyPr>
          <a:lstStyle>
            <a:lvl1pPr indent="0" lvl="0" marL="0" marR="0" rtl="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1pPr>
            <a:lvl2pPr indent="0" lvl="1" marL="0" marR="0" rtl="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2pPr>
            <a:lvl3pPr indent="0" lvl="2" marL="0" marR="0" rtl="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3pPr>
            <a:lvl4pPr indent="0" lvl="3" marL="0" marR="0" rtl="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4pPr>
            <a:lvl5pPr indent="0" lvl="4" marL="0" marR="0" rtl="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5pPr>
            <a:lvl6pPr indent="0" lvl="5" marL="0" marR="0" rtl="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6pPr>
            <a:lvl7pPr indent="0" lvl="6" marL="0" marR="0" rtl="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7pPr>
            <a:lvl8pPr indent="0" lvl="7" marL="0" marR="0" rtl="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8pPr>
            <a:lvl9pPr indent="0" lvl="8" marL="0" marR="0" rtl="0" algn="ctr">
              <a:lnSpc>
                <a:spcPct val="80000"/>
              </a:lnSpc>
              <a:spcBef>
                <a:spcPts val="0"/>
              </a:spcBef>
              <a:spcAft>
                <a:spcPts val="0"/>
              </a:spcAft>
              <a:buClr>
                <a:srgbClr val="000000"/>
              </a:buClr>
              <a:buSzPts val="1300"/>
              <a:buFont typeface="Arial"/>
              <a:buNone/>
              <a:defRPr b="1" i="0" sz="1300" u="none" cap="none" strike="noStrike">
                <a:solidFill>
                  <a:schemeClr val="dk1"/>
                </a:solidFill>
                <a:highlight>
                  <a:schemeClr val="lt1"/>
                </a:highlight>
                <a:latin typeface="Nunito"/>
                <a:ea typeface="Nunito"/>
                <a:cs typeface="Nunito"/>
                <a:sym typeface="Nunito"/>
              </a:defRPr>
            </a:lvl9pPr>
          </a:lstStyle>
          <a:p>
            <a:pPr indent="0" lvl="0" marL="0" rtl="0" algn="ctr">
              <a:spcBef>
                <a:spcPts val="0"/>
              </a:spcBef>
              <a:spcAft>
                <a:spcPts val="0"/>
              </a:spcAft>
              <a:buNone/>
            </a:pPr>
            <a:fld id="{00000000-1234-1234-1234-123412341234}" type="slidenum">
              <a:rPr lang="fr-CA"/>
              <a:t>‹#›</a:t>
            </a:fld>
            <a:endParaRPr/>
          </a:p>
        </p:txBody>
      </p:sp>
      <p:pic>
        <p:nvPicPr>
          <p:cNvPr id="7" name="Google Shape;7;p11" title="Ocean School"/>
          <p:cNvPicPr preferRelativeResize="0"/>
          <p:nvPr/>
        </p:nvPicPr>
        <p:blipFill rotWithShape="1">
          <a:blip r:embed="rId2">
            <a:alphaModFix/>
          </a:blip>
          <a:srcRect b="0" l="0" r="0" t="0"/>
          <a:stretch/>
        </p:blipFill>
        <p:spPr>
          <a:xfrm>
            <a:off x="382637" y="267413"/>
            <a:ext cx="499975" cy="350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15">
          <p15:clr>
            <a:srgbClr val="EA4335"/>
          </p15:clr>
        </p15:guide>
        <p15:guide id="2" orient="horz" pos="6221">
          <p15:clr>
            <a:srgbClr val="EA4335"/>
          </p15:clr>
        </p15:guide>
        <p15:guide id="3" pos="4781">
          <p15:clr>
            <a:srgbClr val="EA4335"/>
          </p15:clr>
        </p15:guide>
        <p15:guide id="4" orient="horz" pos="115">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00" name="Shape 200"/>
        <p:cNvGrpSpPr/>
        <p:nvPr/>
      </p:nvGrpSpPr>
      <p:grpSpPr>
        <a:xfrm>
          <a:off x="0" y="0"/>
          <a:ext cx="0" cy="0"/>
          <a:chOff x="0" y="0"/>
          <a:chExt cx="0" cy="0"/>
        </a:xfrm>
      </p:grpSpPr>
      <p:sp>
        <p:nvSpPr>
          <p:cNvPr id="201" name="Google Shape;201;p30"/>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02" name="Google Shape;202;p30"/>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03" name="Google Shape;203;p30"/>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riverinstitute.ca/" TargetMode="External"/><Relationship Id="rId4" Type="http://schemas.openxmlformats.org/officeDocument/2006/relationships/image" Target="../media/image25.png"/><Relationship Id="rId5" Type="http://schemas.openxmlformats.org/officeDocument/2006/relationships/slide" Target="/ppt/slides/slide2.xml"/><Relationship Id="rId6" Type="http://schemas.openxmlformats.org/officeDocument/2006/relationships/slide" Target="/ppt/slides/slide3.xml"/><Relationship Id="rId7"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hyperlink" Target="https://www.waterrangers.ca/fr/data-platform/sharing-data/" TargetMode="External"/><Relationship Id="rId4" Type="http://schemas.openxmlformats.org/officeDocument/2006/relationships/image" Target="../media/image26.jpg"/><Relationship Id="rId5" Type="http://schemas.openxmlformats.org/officeDocument/2006/relationships/hyperlink" Target="https://www.inaturalist.org/" TargetMode="External"/><Relationship Id="rId6" Type="http://schemas.openxmlformats.org/officeDocument/2006/relationships/hyperlink" Target="https://www.fractracker.org/apps/" TargetMode="External"/><Relationship Id="rId7" Type="http://schemas.openxmlformats.org/officeDocument/2006/relationships/hyperlink" Target="https://birdnet.cornell.edu/" TargetMode="External"/><Relationship Id="rId8" Type="http://schemas.openxmlformats.org/officeDocument/2006/relationships/hyperlink" Target="https://www.canards.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ppt/slides/slide4.xml"/><Relationship Id="rId4" Type="http://schemas.openxmlformats.org/officeDocument/2006/relationships/slide" Target="/ppt/slides/slide5.xml"/><Relationship Id="rId5" Type="http://schemas.openxmlformats.org/officeDocument/2006/relationships/image" Target="../media/image19.jpg"/><Relationship Id="rId6" Type="http://schemas.openxmlformats.org/officeDocument/2006/relationships/hyperlink" Target="https://riverrapport.ca/the-naturalist/" TargetMode="External"/><Relationship Id="rId7"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2.jp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hyperlink" Target="https://riverrapport.ca/the-naturalis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
          <p:cNvSpPr txBox="1"/>
          <p:nvPr>
            <p:ph type="title"/>
          </p:nvPr>
        </p:nvSpPr>
        <p:spPr>
          <a:xfrm>
            <a:off x="182875" y="887075"/>
            <a:ext cx="1550700" cy="650400"/>
          </a:xfrm>
          <a:prstGeom prst="rect">
            <a:avLst/>
          </a:prstGeom>
          <a:noFill/>
          <a:ln>
            <a:noFill/>
          </a:ln>
        </p:spPr>
        <p:txBody>
          <a:bodyPr anchorCtr="0" anchor="t" bIns="91425" lIns="91425" spcFirstLastPara="1" rIns="91425" wrap="square" tIns="90000">
            <a:noAutofit/>
          </a:bodyPr>
          <a:lstStyle/>
          <a:p>
            <a:pPr indent="-1885950" lvl="0" marL="1943100" rtl="0" algn="l">
              <a:lnSpc>
                <a:spcPct val="100000"/>
              </a:lnSpc>
              <a:spcBef>
                <a:spcPts val="0"/>
              </a:spcBef>
              <a:spcAft>
                <a:spcPts val="0"/>
              </a:spcAft>
              <a:buSzPts val="1600"/>
              <a:buNone/>
            </a:pPr>
            <a:r>
              <a:rPr i="1" lang="fr-CA" sz="1400"/>
              <a:t>Voici votre défi :</a:t>
            </a:r>
            <a:endParaRPr i="1" sz="1400"/>
          </a:p>
        </p:txBody>
      </p:sp>
      <p:sp>
        <p:nvSpPr>
          <p:cNvPr id="250" name="Google Shape;250;p1"/>
          <p:cNvSpPr txBox="1"/>
          <p:nvPr>
            <p:ph idx="1" type="body"/>
          </p:nvPr>
        </p:nvSpPr>
        <p:spPr>
          <a:xfrm>
            <a:off x="1618525" y="882000"/>
            <a:ext cx="5953800" cy="650400"/>
          </a:xfrm>
          <a:prstGeom prst="rect">
            <a:avLst/>
          </a:prstGeom>
          <a:noFill/>
          <a:ln>
            <a:noFill/>
          </a:ln>
        </p:spPr>
        <p:txBody>
          <a:bodyPr anchorCtr="0" anchor="t" bIns="91425" lIns="91425" spcFirstLastPara="1" rIns="91425" wrap="square" tIns="90000">
            <a:noAutofit/>
          </a:bodyPr>
          <a:lstStyle/>
          <a:p>
            <a:pPr indent="0" lvl="0" marL="0" rtl="0" algn="l">
              <a:lnSpc>
                <a:spcPct val="100000"/>
              </a:lnSpc>
              <a:spcBef>
                <a:spcPts val="0"/>
              </a:spcBef>
              <a:spcAft>
                <a:spcPts val="0"/>
              </a:spcAft>
              <a:buSzPts val="1400"/>
              <a:buNone/>
            </a:pPr>
            <a:r>
              <a:rPr lang="fr-CA"/>
              <a:t>Assumez le rôle de scientifique bénévole et surveillez les changements environnementaux dans votre communauté au fil du temps.</a:t>
            </a:r>
            <a:endParaRPr/>
          </a:p>
        </p:txBody>
      </p:sp>
      <p:sp>
        <p:nvSpPr>
          <p:cNvPr id="251" name="Google Shape;251;p1"/>
          <p:cNvSpPr txBox="1"/>
          <p:nvPr>
            <p:ph idx="3" type="body"/>
          </p:nvPr>
        </p:nvSpPr>
        <p:spPr>
          <a:xfrm>
            <a:off x="232300" y="1812275"/>
            <a:ext cx="3134100" cy="437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fr-CA"/>
              <a:t>Voici votre liste de tâches :</a:t>
            </a:r>
            <a:endParaRPr/>
          </a:p>
        </p:txBody>
      </p:sp>
      <p:sp>
        <p:nvSpPr>
          <p:cNvPr id="252" name="Google Shape;252;p1"/>
          <p:cNvSpPr txBox="1"/>
          <p:nvPr/>
        </p:nvSpPr>
        <p:spPr>
          <a:xfrm>
            <a:off x="344650" y="2367450"/>
            <a:ext cx="693000" cy="276900"/>
          </a:xfrm>
          <a:prstGeom prst="rect">
            <a:avLst/>
          </a:prstGeom>
          <a:noFill/>
          <a:ln>
            <a:noFill/>
          </a:ln>
        </p:spPr>
        <p:txBody>
          <a:bodyPr anchorCtr="0" anchor="t" bIns="91425" lIns="0" spcFirstLastPara="1" rIns="91425"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fr-CA" sz="1200" u="none" cap="none" strike="noStrike">
                <a:solidFill>
                  <a:srgbClr val="2A6312"/>
                </a:solidFill>
                <a:latin typeface="Nunito"/>
                <a:ea typeface="Nunito"/>
                <a:cs typeface="Nunito"/>
                <a:sym typeface="Nunito"/>
              </a:rPr>
              <a:t>Étape 1</a:t>
            </a:r>
            <a:endParaRPr b="1" i="0" sz="1200" u="none" cap="none" strike="noStrike">
              <a:solidFill>
                <a:srgbClr val="2A6312"/>
              </a:solidFill>
              <a:latin typeface="Nunito"/>
              <a:ea typeface="Nunito"/>
              <a:cs typeface="Nunito"/>
              <a:sym typeface="Nunito"/>
            </a:endParaRPr>
          </a:p>
        </p:txBody>
      </p:sp>
      <p:sp>
        <p:nvSpPr>
          <p:cNvPr id="253" name="Google Shape;253;p1"/>
          <p:cNvSpPr txBox="1"/>
          <p:nvPr/>
        </p:nvSpPr>
        <p:spPr>
          <a:xfrm>
            <a:off x="982775" y="2367450"/>
            <a:ext cx="2758500" cy="554100"/>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fr-CA" sz="1200" u="none" cap="none" strike="noStrike">
                <a:solidFill>
                  <a:srgbClr val="181245"/>
                </a:solidFill>
                <a:latin typeface="Nunito"/>
                <a:ea typeface="Nunito"/>
                <a:cs typeface="Nunito"/>
                <a:sym typeface="Nunito"/>
              </a:rPr>
              <a:t>Apprenez pourquoi il importe de surveiller les changements environnementaux.</a:t>
            </a:r>
            <a:endParaRPr b="0" i="0" sz="1200" u="none" cap="none" strike="noStrike">
              <a:solidFill>
                <a:srgbClr val="181245"/>
              </a:solidFill>
              <a:latin typeface="Nunito"/>
              <a:ea typeface="Nunito"/>
              <a:cs typeface="Nunito"/>
              <a:sym typeface="Nunito"/>
            </a:endParaRPr>
          </a:p>
        </p:txBody>
      </p:sp>
      <p:sp>
        <p:nvSpPr>
          <p:cNvPr id="254" name="Google Shape;254;p1"/>
          <p:cNvSpPr txBox="1"/>
          <p:nvPr/>
        </p:nvSpPr>
        <p:spPr>
          <a:xfrm>
            <a:off x="344650" y="2991175"/>
            <a:ext cx="693000" cy="276900"/>
          </a:xfrm>
          <a:prstGeom prst="rect">
            <a:avLst/>
          </a:prstGeom>
          <a:noFill/>
          <a:ln>
            <a:noFill/>
          </a:ln>
        </p:spPr>
        <p:txBody>
          <a:bodyPr anchorCtr="0" anchor="t" bIns="91425" lIns="0" spcFirstLastPara="1" rIns="91425"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fr-CA" sz="1200" u="none" cap="none" strike="noStrike">
                <a:solidFill>
                  <a:srgbClr val="2A6312"/>
                </a:solidFill>
                <a:latin typeface="Nunito"/>
                <a:ea typeface="Nunito"/>
                <a:cs typeface="Nunito"/>
                <a:sym typeface="Nunito"/>
              </a:rPr>
              <a:t>Étape 2</a:t>
            </a:r>
            <a:endParaRPr b="1" i="0" sz="1200" u="none" cap="none" strike="noStrike">
              <a:solidFill>
                <a:srgbClr val="2A6312"/>
              </a:solidFill>
              <a:latin typeface="Nunito"/>
              <a:ea typeface="Nunito"/>
              <a:cs typeface="Nunito"/>
              <a:sym typeface="Nunito"/>
            </a:endParaRPr>
          </a:p>
        </p:txBody>
      </p:sp>
      <p:sp>
        <p:nvSpPr>
          <p:cNvPr id="255" name="Google Shape;255;p1"/>
          <p:cNvSpPr txBox="1"/>
          <p:nvPr/>
        </p:nvSpPr>
        <p:spPr>
          <a:xfrm>
            <a:off x="982775" y="2991175"/>
            <a:ext cx="2771100" cy="554100"/>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fr-CA" sz="1200" u="none" cap="none" strike="noStrike">
                <a:solidFill>
                  <a:srgbClr val="181245"/>
                </a:solidFill>
                <a:latin typeface="Nunito"/>
                <a:ea typeface="Nunito"/>
                <a:cs typeface="Nunito"/>
                <a:sym typeface="Nunito"/>
              </a:rPr>
              <a:t>Familiarisez-vous avec la collecte de données par l’observation et les entrevues.</a:t>
            </a:r>
            <a:endParaRPr b="0" i="0" sz="1200" u="none" cap="none" strike="noStrike">
              <a:solidFill>
                <a:srgbClr val="181245"/>
              </a:solidFill>
              <a:latin typeface="Nunito"/>
              <a:ea typeface="Nunito"/>
              <a:cs typeface="Nunito"/>
              <a:sym typeface="Nunito"/>
            </a:endParaRPr>
          </a:p>
        </p:txBody>
      </p:sp>
      <p:sp>
        <p:nvSpPr>
          <p:cNvPr id="256" name="Google Shape;256;p1"/>
          <p:cNvSpPr txBox="1"/>
          <p:nvPr/>
        </p:nvSpPr>
        <p:spPr>
          <a:xfrm>
            <a:off x="344650" y="3638019"/>
            <a:ext cx="638100" cy="276900"/>
          </a:xfrm>
          <a:prstGeom prst="rect">
            <a:avLst/>
          </a:prstGeom>
          <a:noFill/>
          <a:ln>
            <a:noFill/>
          </a:ln>
        </p:spPr>
        <p:txBody>
          <a:bodyPr anchorCtr="0" anchor="t" bIns="91425" lIns="0" spcFirstLastPara="1" rIns="91425"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fr-CA" sz="1200" u="none" cap="none" strike="noStrike">
                <a:solidFill>
                  <a:srgbClr val="2A6312"/>
                </a:solidFill>
                <a:latin typeface="Nunito"/>
                <a:ea typeface="Nunito"/>
                <a:cs typeface="Nunito"/>
                <a:sym typeface="Nunito"/>
              </a:rPr>
              <a:t>Étape 3</a:t>
            </a:r>
            <a:endParaRPr b="1" i="0" sz="1200" u="none" cap="none" strike="noStrike">
              <a:solidFill>
                <a:srgbClr val="2A6312"/>
              </a:solidFill>
              <a:latin typeface="Nunito"/>
              <a:ea typeface="Nunito"/>
              <a:cs typeface="Nunito"/>
              <a:sym typeface="Nunito"/>
            </a:endParaRPr>
          </a:p>
        </p:txBody>
      </p:sp>
      <p:sp>
        <p:nvSpPr>
          <p:cNvPr id="257" name="Google Shape;257;p1"/>
          <p:cNvSpPr txBox="1"/>
          <p:nvPr/>
        </p:nvSpPr>
        <p:spPr>
          <a:xfrm>
            <a:off x="956875" y="3638024"/>
            <a:ext cx="2696100" cy="919200"/>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fr-CA" sz="1200" u="none" cap="none" strike="noStrike">
                <a:solidFill>
                  <a:srgbClr val="181245"/>
                </a:solidFill>
                <a:latin typeface="Nunito"/>
                <a:ea typeface="Nunito"/>
                <a:cs typeface="Nunito"/>
                <a:sym typeface="Nunito"/>
              </a:rPr>
              <a:t>Créez un carnet d’observation pour surveiller la qualité de l’eau et recueillir des histoires et des observations auprès de la communauté.</a:t>
            </a:r>
            <a:endParaRPr b="0" i="0" sz="1200" u="none" cap="none" strike="noStrike">
              <a:solidFill>
                <a:srgbClr val="181245"/>
              </a:solidFill>
              <a:latin typeface="Nunito"/>
              <a:ea typeface="Nunito"/>
              <a:cs typeface="Nunito"/>
              <a:sym typeface="Nunito"/>
            </a:endParaRPr>
          </a:p>
        </p:txBody>
      </p:sp>
      <p:sp>
        <p:nvSpPr>
          <p:cNvPr id="258" name="Google Shape;258;p1"/>
          <p:cNvSpPr txBox="1"/>
          <p:nvPr/>
        </p:nvSpPr>
        <p:spPr>
          <a:xfrm>
            <a:off x="344650" y="4653209"/>
            <a:ext cx="693000" cy="276900"/>
          </a:xfrm>
          <a:prstGeom prst="rect">
            <a:avLst/>
          </a:prstGeom>
          <a:noFill/>
          <a:ln>
            <a:noFill/>
          </a:ln>
        </p:spPr>
        <p:txBody>
          <a:bodyPr anchorCtr="0" anchor="t" bIns="91425" lIns="0" spcFirstLastPara="1" rIns="91425"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fr-CA" sz="1200" u="none" cap="none" strike="noStrike">
                <a:solidFill>
                  <a:srgbClr val="2A6312"/>
                </a:solidFill>
                <a:latin typeface="Nunito"/>
                <a:ea typeface="Nunito"/>
                <a:cs typeface="Nunito"/>
                <a:sym typeface="Nunito"/>
              </a:rPr>
              <a:t>Étape 4</a:t>
            </a:r>
            <a:endParaRPr b="1" i="0" sz="1200" u="none" cap="none" strike="noStrike">
              <a:solidFill>
                <a:srgbClr val="2A6312"/>
              </a:solidFill>
              <a:latin typeface="Nunito"/>
              <a:ea typeface="Nunito"/>
              <a:cs typeface="Nunito"/>
              <a:sym typeface="Nunito"/>
            </a:endParaRPr>
          </a:p>
        </p:txBody>
      </p:sp>
      <p:sp>
        <p:nvSpPr>
          <p:cNvPr id="259" name="Google Shape;259;p1"/>
          <p:cNvSpPr txBox="1"/>
          <p:nvPr/>
        </p:nvSpPr>
        <p:spPr>
          <a:xfrm>
            <a:off x="956873" y="4653209"/>
            <a:ext cx="2916900" cy="554100"/>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fr-CA" sz="1200" u="none" cap="none" strike="noStrike">
                <a:solidFill>
                  <a:srgbClr val="181245"/>
                </a:solidFill>
                <a:latin typeface="Nunito"/>
                <a:ea typeface="Nunito"/>
                <a:cs typeface="Nunito"/>
                <a:sym typeface="Nunito"/>
              </a:rPr>
              <a:t>Choisissez une base de données dans la liste et partagez les informations que vous avez recueillies.</a:t>
            </a:r>
            <a:endParaRPr b="0" i="0" sz="1200" u="none" cap="none" strike="noStrike">
              <a:solidFill>
                <a:srgbClr val="181245"/>
              </a:solidFill>
              <a:latin typeface="Nunito"/>
              <a:ea typeface="Nunito"/>
              <a:cs typeface="Nunito"/>
              <a:sym typeface="Nunito"/>
            </a:endParaRPr>
          </a:p>
        </p:txBody>
      </p:sp>
      <p:sp>
        <p:nvSpPr>
          <p:cNvPr id="260" name="Google Shape;260;p1"/>
          <p:cNvSpPr/>
          <p:nvPr/>
        </p:nvSpPr>
        <p:spPr>
          <a:xfrm>
            <a:off x="3974150" y="4163650"/>
            <a:ext cx="3628500" cy="1002000"/>
          </a:xfrm>
          <a:prstGeom prst="roundRect">
            <a:avLst>
              <a:gd fmla="val 12814" name="adj"/>
            </a:avLst>
          </a:prstGeom>
          <a:noFill/>
          <a:ln>
            <a:noFill/>
          </a:ln>
        </p:spPr>
        <p:txBody>
          <a:bodyPr anchorCtr="0" anchor="ctr" bIns="91425" lIns="91425" spcFirstLastPara="1" rIns="91425" wrap="square" tIns="91425">
            <a:noAutofit/>
          </a:bodyPr>
          <a:lstStyle/>
          <a:p>
            <a:pPr indent="0" lvl="0" marL="0" marR="1573916" rtl="0" algn="ctr">
              <a:lnSpc>
                <a:spcPct val="100000"/>
              </a:lnSpc>
              <a:spcBef>
                <a:spcPts val="0"/>
              </a:spcBef>
              <a:spcAft>
                <a:spcPts val="0"/>
              </a:spcAft>
              <a:buClr>
                <a:srgbClr val="000000"/>
              </a:buClr>
              <a:buSzPts val="1200"/>
              <a:buFont typeface="Arial"/>
              <a:buNone/>
            </a:pPr>
            <a:r>
              <a:rPr b="1" i="0" lang="fr-CA" sz="1200" u="none" cap="none" strike="noStrike">
                <a:solidFill>
                  <a:srgbClr val="000000"/>
                </a:solidFill>
                <a:latin typeface="Arial"/>
                <a:ea typeface="Arial"/>
                <a:cs typeface="Arial"/>
                <a:sym typeface="Arial"/>
              </a:rPr>
              <a:t>Cette activité a été conçue avec </a:t>
            </a:r>
            <a:br>
              <a:rPr b="1" i="0" lang="fr-CA" sz="1200" u="none" cap="none" strike="noStrike">
                <a:solidFill>
                  <a:srgbClr val="000000"/>
                </a:solidFill>
                <a:latin typeface="Arial"/>
                <a:ea typeface="Arial"/>
                <a:cs typeface="Arial"/>
                <a:sym typeface="Arial"/>
              </a:rPr>
            </a:br>
            <a:r>
              <a:rPr b="1" i="1" lang="fr-CA" sz="1200" u="sng" cap="none" strike="noStrike">
                <a:solidFill>
                  <a:schemeClr val="hlink"/>
                </a:solidFill>
                <a:latin typeface="Arial"/>
                <a:ea typeface="Arial"/>
                <a:cs typeface="Arial"/>
                <a:sym typeface="Arial"/>
                <a:hlinkClick r:id="rId3"/>
              </a:rPr>
              <a:t>River Institute</a:t>
            </a:r>
            <a:r>
              <a:rPr b="1" lang="fr-CA" sz="1200"/>
              <a:t> </a:t>
            </a:r>
            <a:br>
              <a:rPr b="1" lang="fr-CA" sz="1200"/>
            </a:br>
            <a:r>
              <a:rPr b="1" lang="fr-CA" sz="1200"/>
              <a:t>(en anglais seulement)</a:t>
            </a:r>
            <a:r>
              <a:rPr b="1" i="0" lang="fr-CA" sz="1200" u="none" cap="none" strike="noStrike">
                <a:solidFill>
                  <a:srgbClr val="000000"/>
                </a:solidFill>
                <a:latin typeface="Arial"/>
                <a:ea typeface="Arial"/>
                <a:cs typeface="Arial"/>
                <a:sym typeface="Arial"/>
              </a:rPr>
              <a:t>.</a:t>
            </a:r>
            <a:endParaRPr b="1" i="0" sz="1200" u="none" cap="none" strike="noStrike">
              <a:solidFill>
                <a:srgbClr val="000000"/>
              </a:solidFill>
              <a:latin typeface="Arial"/>
              <a:ea typeface="Arial"/>
              <a:cs typeface="Arial"/>
              <a:sym typeface="Arial"/>
            </a:endParaRPr>
          </a:p>
        </p:txBody>
      </p:sp>
      <p:pic>
        <p:nvPicPr>
          <p:cNvPr descr="Un journal ouvert avec des notes est posé sur une table. Il y a également une carte et une boussole sur la table." id="261" name="Google Shape;261;p1" title="Journal de terrain"/>
          <p:cNvPicPr preferRelativeResize="0"/>
          <p:nvPr/>
        </p:nvPicPr>
        <p:blipFill rotWithShape="1">
          <a:blip r:embed="rId4">
            <a:alphaModFix/>
          </a:blip>
          <a:srcRect b="0" l="0" r="0" t="0"/>
          <a:stretch/>
        </p:blipFill>
        <p:spPr>
          <a:xfrm>
            <a:off x="3974150" y="1872700"/>
            <a:ext cx="3628500" cy="2290800"/>
          </a:xfrm>
          <a:prstGeom prst="roundRect">
            <a:avLst>
              <a:gd fmla="val 13597" name="adj"/>
            </a:avLst>
          </a:prstGeom>
          <a:noFill/>
          <a:ln>
            <a:noFill/>
          </a:ln>
        </p:spPr>
      </p:pic>
      <p:sp>
        <p:nvSpPr>
          <p:cNvPr id="262" name="Google Shape;262;p1"/>
          <p:cNvSpPr txBox="1"/>
          <p:nvPr>
            <p:ph type="title"/>
          </p:nvPr>
        </p:nvSpPr>
        <p:spPr>
          <a:xfrm>
            <a:off x="393549" y="5833487"/>
            <a:ext cx="3628500" cy="437100"/>
          </a:xfrm>
          <a:prstGeom prst="rect">
            <a:avLst/>
          </a:prstGeom>
          <a:noFill/>
          <a:ln>
            <a:noFill/>
          </a:ln>
        </p:spPr>
        <p:txBody>
          <a:bodyPr anchorCtr="0" anchor="ctr" bIns="91425" lIns="91425" spcFirstLastPara="1" rIns="91425" wrap="square" tIns="72000">
            <a:noAutofit/>
          </a:bodyPr>
          <a:lstStyle/>
          <a:p>
            <a:pPr indent="0" lvl="0" marL="0" rtl="0" algn="l">
              <a:lnSpc>
                <a:spcPct val="100000"/>
              </a:lnSpc>
              <a:spcBef>
                <a:spcPts val="0"/>
              </a:spcBef>
              <a:spcAft>
                <a:spcPts val="0"/>
              </a:spcAft>
              <a:buSzPts val="1600"/>
              <a:buNone/>
            </a:pPr>
            <a:r>
              <a:rPr b="1" lang="fr-CA" sz="1400">
                <a:solidFill>
                  <a:schemeClr val="dk1"/>
                </a:solidFill>
              </a:rPr>
              <a:t>Pourquoi importe-t-il de surveiller les changements environnementaux?</a:t>
            </a:r>
            <a:endParaRPr b="1" sz="1400"/>
          </a:p>
        </p:txBody>
      </p:sp>
      <p:sp>
        <p:nvSpPr>
          <p:cNvPr id="263" name="Google Shape;263;p1"/>
          <p:cNvSpPr txBox="1"/>
          <p:nvPr/>
        </p:nvSpPr>
        <p:spPr>
          <a:xfrm>
            <a:off x="393550" y="6417675"/>
            <a:ext cx="3836400" cy="221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fr-CA" sz="1200" u="none" cap="none" strike="noStrike">
                <a:solidFill>
                  <a:srgbClr val="181245"/>
                </a:solidFill>
                <a:latin typeface="Nunito Medium"/>
                <a:ea typeface="Nunito Medium"/>
                <a:cs typeface="Nunito Medium"/>
                <a:sym typeface="Nunito Medium"/>
              </a:rPr>
              <a:t>Surveiller les changements environnementaux au fil du temps nous aide à comprendre les transformations sur la planète et quelles incidences elles ont sur les écosystèmes locaux.</a:t>
            </a:r>
            <a:endParaRPr b="0" i="0" sz="1200" u="none" cap="none" strike="noStrike">
              <a:solidFill>
                <a:srgbClr val="181245"/>
              </a:solidFill>
              <a:latin typeface="Nunito Medium"/>
              <a:ea typeface="Nunito Medium"/>
              <a:cs typeface="Nunito Medium"/>
              <a:sym typeface="Nunito Medium"/>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81245"/>
              </a:solidFill>
              <a:latin typeface="Nunito Medium"/>
              <a:ea typeface="Nunito Medium"/>
              <a:cs typeface="Nunito Medium"/>
              <a:sym typeface="Nunito Medium"/>
            </a:endParaRPr>
          </a:p>
          <a:p>
            <a:pPr indent="0" lvl="0" marL="0" marR="0" rtl="0" algn="l">
              <a:lnSpc>
                <a:spcPct val="100000"/>
              </a:lnSpc>
              <a:spcBef>
                <a:spcPts val="0"/>
              </a:spcBef>
              <a:spcAft>
                <a:spcPts val="0"/>
              </a:spcAft>
              <a:buClr>
                <a:srgbClr val="000000"/>
              </a:buClr>
              <a:buSzPts val="1200"/>
              <a:buFont typeface="Arial"/>
              <a:buNone/>
            </a:pPr>
            <a:r>
              <a:rPr b="0" i="0" lang="fr-CA" sz="1200" u="none" cap="none" strike="noStrike">
                <a:solidFill>
                  <a:srgbClr val="181245"/>
                </a:solidFill>
                <a:latin typeface="Nunito Medium"/>
                <a:ea typeface="Nunito Medium"/>
                <a:cs typeface="Nunito Medium"/>
                <a:sym typeface="Nunito Medium"/>
              </a:rPr>
              <a:t>Ainsi, en notant vos observations et en recueillant des données sur la qualité de l’eau d’un fleuve ou d’une rivière, vous apprendrez comment l’activité humaine influe sur la santé du cours d’eau. Ce faisant, vous serez en mesure de vous exprimer sur l’environnement local et de partager ce que vous aurez appris avec votre communauté.</a:t>
            </a:r>
            <a:endParaRPr b="0" i="0" sz="1200" u="none" cap="none" strike="noStrike">
              <a:solidFill>
                <a:srgbClr val="181245"/>
              </a:solidFill>
              <a:latin typeface="Nunito Medium"/>
              <a:ea typeface="Nunito Medium"/>
              <a:cs typeface="Nunito Medium"/>
              <a:sym typeface="Nunito Medium"/>
            </a:endParaRPr>
          </a:p>
        </p:txBody>
      </p:sp>
      <p:sp>
        <p:nvSpPr>
          <p:cNvPr id="264" name="Google Shape;264;p1"/>
          <p:cNvSpPr txBox="1"/>
          <p:nvPr/>
        </p:nvSpPr>
        <p:spPr>
          <a:xfrm>
            <a:off x="468924" y="8996178"/>
            <a:ext cx="540300" cy="507900"/>
          </a:xfrm>
          <a:prstGeom prst="rect">
            <a:avLst/>
          </a:prstGeom>
          <a:noFill/>
          <a:ln>
            <a:noFill/>
          </a:ln>
        </p:spPr>
        <p:txBody>
          <a:bodyPr anchorCtr="0" anchor="t" bIns="91425" lIns="0" spcFirstLastPara="1" rIns="91425" wrap="square" tIns="0">
            <a:spAutoFit/>
          </a:bodyPr>
          <a:lstStyle/>
          <a:p>
            <a:pPr indent="0" lvl="0" marL="0" marR="0" rtl="0" algn="ctr">
              <a:lnSpc>
                <a:spcPct val="100000"/>
              </a:lnSpc>
              <a:spcBef>
                <a:spcPts val="0"/>
              </a:spcBef>
              <a:spcAft>
                <a:spcPts val="0"/>
              </a:spcAft>
              <a:buClr>
                <a:srgbClr val="000000"/>
              </a:buClr>
              <a:buSzPts val="2700"/>
              <a:buFont typeface="Arial"/>
              <a:buNone/>
            </a:pPr>
            <a:r>
              <a:rPr b="1" i="0" lang="fr-CA" sz="2700" u="none" cap="none" strike="noStrike">
                <a:solidFill>
                  <a:srgbClr val="5CC61E"/>
                </a:solidFill>
                <a:latin typeface="Nunito"/>
                <a:ea typeface="Nunito"/>
                <a:cs typeface="Nunito"/>
                <a:sym typeface="Nunito"/>
              </a:rPr>
              <a:t>💡</a:t>
            </a:r>
            <a:endParaRPr b="1" i="0" sz="2700" u="none" cap="none" strike="noStrike">
              <a:solidFill>
                <a:srgbClr val="5CC61E"/>
              </a:solidFill>
              <a:latin typeface="Nunito"/>
              <a:ea typeface="Nunito"/>
              <a:cs typeface="Nunito"/>
              <a:sym typeface="Nunito"/>
            </a:endParaRPr>
          </a:p>
        </p:txBody>
      </p:sp>
      <p:sp>
        <p:nvSpPr>
          <p:cNvPr id="265" name="Google Shape;265;p1"/>
          <p:cNvSpPr txBox="1"/>
          <p:nvPr/>
        </p:nvSpPr>
        <p:spPr>
          <a:xfrm>
            <a:off x="872500" y="8861825"/>
            <a:ext cx="6521400" cy="761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fr-CA" sz="1200" u="none" cap="none" strike="noStrike">
                <a:solidFill>
                  <a:schemeClr val="dk1"/>
                </a:solidFill>
                <a:latin typeface="Nunito"/>
                <a:ea typeface="Nunito"/>
                <a:cs typeface="Nunito"/>
                <a:sym typeface="Nunito"/>
              </a:rPr>
              <a:t>Consultez la </a:t>
            </a:r>
            <a:r>
              <a:rPr b="0" i="0" lang="fr-CA" sz="1200" u="sng" cap="none" strike="noStrike">
                <a:solidFill>
                  <a:schemeClr val="hlink"/>
                </a:solidFill>
                <a:latin typeface="Nunito"/>
                <a:ea typeface="Nunito"/>
                <a:cs typeface="Nunito"/>
                <a:sym typeface="Nunito"/>
                <a:hlinkClick action="ppaction://hlinksldjump" r:id="rId5"/>
              </a:rPr>
              <a:t>diapositive 2</a:t>
            </a:r>
            <a:r>
              <a:rPr b="0" i="0" lang="fr-CA" sz="1200" u="none" cap="none" strike="noStrike">
                <a:solidFill>
                  <a:schemeClr val="dk1"/>
                </a:solidFill>
                <a:latin typeface="Nunito"/>
                <a:ea typeface="Nunito"/>
                <a:cs typeface="Nunito"/>
                <a:sym typeface="Nunito"/>
              </a:rPr>
              <a:t> pour obtenir des conseils sur la surveillance de la qualité de l’eau et la </a:t>
            </a:r>
            <a:r>
              <a:rPr b="0" i="0" lang="fr-CA" sz="1200" u="sng" cap="none" strike="noStrike">
                <a:solidFill>
                  <a:schemeClr val="hlink"/>
                </a:solidFill>
                <a:latin typeface="Nunito"/>
                <a:ea typeface="Nunito"/>
                <a:cs typeface="Nunito"/>
                <a:sym typeface="Nunito"/>
                <a:hlinkClick action="ppaction://hlinksldjump" r:id="rId6"/>
              </a:rPr>
              <a:t>diapositive 3</a:t>
            </a:r>
            <a:r>
              <a:rPr b="0" i="0" lang="fr-CA" sz="1200" u="none" cap="none" strike="noStrike">
                <a:solidFill>
                  <a:schemeClr val="dk1"/>
                </a:solidFill>
                <a:latin typeface="Nunito"/>
                <a:ea typeface="Nunito"/>
                <a:cs typeface="Nunito"/>
                <a:sym typeface="Nunito"/>
              </a:rPr>
              <a:t> pour savoir comment utiliser les connaissances de la communauté afin de bonifier votre collecte de données.</a:t>
            </a:r>
            <a:endParaRPr b="0" i="0" sz="1200" u="none" cap="none" strike="noStrike">
              <a:solidFill>
                <a:srgbClr val="000000"/>
              </a:solidFill>
              <a:latin typeface="Nunito"/>
              <a:ea typeface="Nunito"/>
              <a:cs typeface="Nunito"/>
              <a:sym typeface="Nunito"/>
            </a:endParaRPr>
          </a:p>
        </p:txBody>
      </p:sp>
      <p:pic>
        <p:nvPicPr>
          <p:cNvPr descr="Quatre personnes travaillant sur le terrain, sur une berge rocheuse. Elles prennent des mesures à l’aide de rubans à mesurer et de cordes. " id="266" name="Google Shape;266;p1" title="Travail sur le terrain "/>
          <p:cNvPicPr preferRelativeResize="0"/>
          <p:nvPr/>
        </p:nvPicPr>
        <p:blipFill rotWithShape="1">
          <a:blip r:embed="rId7">
            <a:alphaModFix/>
          </a:blip>
          <a:srcRect b="0" l="0" r="0" t="0"/>
          <a:stretch/>
        </p:blipFill>
        <p:spPr>
          <a:xfrm>
            <a:off x="4526075" y="5833475"/>
            <a:ext cx="2867700" cy="2719200"/>
          </a:xfrm>
          <a:prstGeom prst="roundRect">
            <a:avLst>
              <a:gd fmla="val 16667" name="adj"/>
            </a:avLst>
          </a:prstGeom>
          <a:noFill/>
          <a:ln>
            <a:noFill/>
          </a:ln>
        </p:spPr>
      </p:pic>
      <p:sp>
        <p:nvSpPr>
          <p:cNvPr id="267" name="Google Shape;267;p1"/>
          <p:cNvSpPr txBox="1"/>
          <p:nvPr>
            <p:ph idx="12" type="sldNum"/>
          </p:nvPr>
        </p:nvSpPr>
        <p:spPr>
          <a:xfrm>
            <a:off x="7393875" y="9697225"/>
            <a:ext cx="378600" cy="3783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1300"/>
              <a:buNone/>
            </a:pPr>
            <a:fld id="{00000000-1234-1234-1234-123412341234}" type="slidenum">
              <a:rPr lang="fr-CA"/>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10"/>
          <p:cNvSpPr txBox="1"/>
          <p:nvPr>
            <p:ph type="title"/>
          </p:nvPr>
        </p:nvSpPr>
        <p:spPr>
          <a:xfrm>
            <a:off x="171825" y="879125"/>
            <a:ext cx="2025900" cy="437100"/>
          </a:xfrm>
          <a:prstGeom prst="rect">
            <a:avLst/>
          </a:prstGeom>
          <a:noFill/>
          <a:ln>
            <a:noFill/>
          </a:ln>
        </p:spPr>
        <p:txBody>
          <a:bodyPr anchorCtr="0" anchor="ctr" bIns="91425" lIns="91425" spcFirstLastPara="1" rIns="91425" wrap="square" tIns="72000">
            <a:noAutofit/>
          </a:bodyPr>
          <a:lstStyle/>
          <a:p>
            <a:pPr indent="0" lvl="0" marL="0" rtl="0" algn="l">
              <a:lnSpc>
                <a:spcPct val="100000"/>
              </a:lnSpc>
              <a:spcBef>
                <a:spcPts val="0"/>
              </a:spcBef>
              <a:spcAft>
                <a:spcPts val="0"/>
              </a:spcAft>
              <a:buSzPts val="1600"/>
              <a:buNone/>
            </a:pPr>
            <a:r>
              <a:rPr lang="fr-CA" sz="1400"/>
              <a:t>Partagez vos données</a:t>
            </a:r>
            <a:endParaRPr sz="1400"/>
          </a:p>
        </p:txBody>
      </p:sp>
      <p:sp>
        <p:nvSpPr>
          <p:cNvPr id="444" name="Google Shape;444;p10"/>
          <p:cNvSpPr txBox="1"/>
          <p:nvPr>
            <p:ph type="title"/>
          </p:nvPr>
        </p:nvSpPr>
        <p:spPr>
          <a:xfrm>
            <a:off x="235598" y="1445975"/>
            <a:ext cx="3824957" cy="44915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b="1" lang="fr-CA" sz="1400">
                <a:solidFill>
                  <a:schemeClr val="dk1"/>
                </a:solidFill>
                <a:latin typeface="Nunito"/>
                <a:ea typeface="Nunito"/>
                <a:cs typeface="Nunito"/>
                <a:sym typeface="Nunito"/>
              </a:rPr>
              <a:t>Le grand pouvoir de vos observations</a:t>
            </a:r>
            <a:endParaRPr b="1" sz="1400">
              <a:solidFill>
                <a:schemeClr val="dk1"/>
              </a:solidFill>
              <a:latin typeface="Nunito"/>
              <a:ea typeface="Nunito"/>
              <a:cs typeface="Nunito"/>
              <a:sym typeface="Nunito"/>
            </a:endParaRPr>
          </a:p>
        </p:txBody>
      </p:sp>
      <p:sp>
        <p:nvSpPr>
          <p:cNvPr id="445" name="Google Shape;445;p10"/>
          <p:cNvSpPr txBox="1"/>
          <p:nvPr/>
        </p:nvSpPr>
        <p:spPr>
          <a:xfrm>
            <a:off x="171825" y="1981550"/>
            <a:ext cx="3762900" cy="271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fr-CA" sz="1200" u="none" cap="none" strike="noStrike">
                <a:solidFill>
                  <a:srgbClr val="181245"/>
                </a:solidFill>
                <a:latin typeface="Nunito Medium"/>
                <a:ea typeface="Nunito Medium"/>
                <a:cs typeface="Nunito Medium"/>
                <a:sym typeface="Nunito Medium"/>
              </a:rPr>
              <a:t>Vos observations serviront à combler certaines lacunes en matière d’information sur les plans d’eau. Elles contribueront à la prise de décisions éclairées et à l’adoption de solutions nécessaires pour restaurer et protéger nos eaux. Les données sur l’eau permettent de déceler des tendances et de comprendre la santé de l’eau au fil du temps.</a:t>
            </a:r>
            <a:endParaRPr b="0" i="0" sz="1200" u="none" cap="none" strike="noStrike">
              <a:solidFill>
                <a:srgbClr val="181245"/>
              </a:solidFill>
              <a:latin typeface="Nunito Medium"/>
              <a:ea typeface="Nunito Medium"/>
              <a:cs typeface="Nunito Medium"/>
              <a:sym typeface="Nunito Medium"/>
            </a:endParaRPr>
          </a:p>
          <a:p>
            <a:pPr indent="0" lvl="0" marL="0" marR="0" rtl="0" algn="l">
              <a:lnSpc>
                <a:spcPct val="100000"/>
              </a:lnSpc>
              <a:spcBef>
                <a:spcPts val="1000"/>
              </a:spcBef>
              <a:spcAft>
                <a:spcPts val="0"/>
              </a:spcAft>
              <a:buClr>
                <a:srgbClr val="000000"/>
              </a:buClr>
              <a:buSzPts val="1200"/>
              <a:buFont typeface="Arial"/>
              <a:buNone/>
            </a:pPr>
            <a:r>
              <a:rPr b="0" i="0" lang="fr-CA" sz="1200" u="none" cap="none" strike="noStrike">
                <a:solidFill>
                  <a:srgbClr val="181245"/>
                </a:solidFill>
                <a:latin typeface="Nunito Medium"/>
                <a:ea typeface="Nunito Medium"/>
                <a:cs typeface="Nunito Medium"/>
                <a:sym typeface="Nunito Medium"/>
              </a:rPr>
              <a:t>Mais vos observations ne changeront rien si elles ne sont pas gérées et partagées comme il se doit. Les observations publiées sur la plateforme de données de Water Rangers facilitent la réutilisation des données par les communautés, les décisionnaires et les organismes de recherche qui y accèdent.</a:t>
            </a:r>
            <a:endParaRPr b="0" i="0" sz="1200" u="none" cap="none" strike="noStrike">
              <a:solidFill>
                <a:srgbClr val="181245"/>
              </a:solidFill>
              <a:latin typeface="Nunito Medium"/>
              <a:ea typeface="Nunito Medium"/>
              <a:cs typeface="Nunito Medium"/>
              <a:sym typeface="Nunito Medium"/>
            </a:endParaRPr>
          </a:p>
        </p:txBody>
      </p:sp>
      <p:sp>
        <p:nvSpPr>
          <p:cNvPr id="446" name="Google Shape;446;p10"/>
          <p:cNvSpPr txBox="1"/>
          <p:nvPr>
            <p:ph idx="1" type="body"/>
          </p:nvPr>
        </p:nvSpPr>
        <p:spPr>
          <a:xfrm>
            <a:off x="1009025" y="4782075"/>
            <a:ext cx="2723400" cy="554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fr-CA" sz="1200" u="sng" cap="none" strike="noStrike">
                <a:solidFill>
                  <a:schemeClr val="hlink"/>
                </a:solidFill>
                <a:latin typeface="Nunito Medium"/>
                <a:ea typeface="Nunito Medium"/>
                <a:cs typeface="Nunito Medium"/>
                <a:sym typeface="Nunito Medium"/>
                <a:hlinkClick r:id="rId3"/>
              </a:rPr>
              <a:t>Apprenez-en davantage et partagez vos données sur Water Rangers.</a:t>
            </a:r>
            <a:endParaRPr b="0" i="0" sz="1200" u="none" cap="none" strike="noStrike">
              <a:solidFill>
                <a:srgbClr val="0C1637"/>
              </a:solidFill>
              <a:latin typeface="Nunito Medium"/>
              <a:ea typeface="Nunito Medium"/>
              <a:cs typeface="Nunito Medium"/>
              <a:sym typeface="Nunito Medium"/>
            </a:endParaRPr>
          </a:p>
        </p:txBody>
      </p:sp>
      <p:sp>
        <p:nvSpPr>
          <p:cNvPr id="447" name="Google Shape;447;p10"/>
          <p:cNvSpPr txBox="1"/>
          <p:nvPr>
            <p:ph idx="2" type="body"/>
          </p:nvPr>
        </p:nvSpPr>
        <p:spPr>
          <a:xfrm>
            <a:off x="4294150" y="4486750"/>
            <a:ext cx="3275700" cy="936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fr-CA" sz="1200" u="none" cap="none" strike="noStrike">
                <a:solidFill>
                  <a:srgbClr val="0C1637"/>
                </a:solidFill>
                <a:latin typeface="Nunito Medium"/>
                <a:ea typeface="Nunito Medium"/>
                <a:cs typeface="Nunito Medium"/>
                <a:sym typeface="Nunito Medium"/>
              </a:rPr>
              <a:t>« Nous avons besoin de gens qui comprennent la nature, s’en rapprochent et s’efforcent de la protéger. Sans eux — </a:t>
            </a:r>
            <a:r>
              <a:rPr b="1" i="0" lang="fr-CA" sz="1200" u="none" cap="none" strike="noStrike">
                <a:solidFill>
                  <a:srgbClr val="2A6312"/>
                </a:solidFill>
                <a:latin typeface="Nunito"/>
                <a:ea typeface="Nunito"/>
                <a:cs typeface="Nunito"/>
                <a:sym typeface="Nunito"/>
              </a:rPr>
              <a:t>et sans la nature </a:t>
            </a:r>
            <a:r>
              <a:rPr b="0" i="0" lang="fr-CA" sz="1200" u="none" cap="none" strike="noStrike">
                <a:solidFill>
                  <a:srgbClr val="0C1637"/>
                </a:solidFill>
                <a:latin typeface="Nunito Medium"/>
                <a:ea typeface="Nunito Medium"/>
                <a:cs typeface="Nunito Medium"/>
                <a:sym typeface="Nunito Medium"/>
              </a:rPr>
              <a:t>—, il n’y a pas de survie pour nous. »</a:t>
            </a:r>
            <a:endParaRPr b="0" i="0" sz="1200" u="none" cap="none" strike="noStrike">
              <a:solidFill>
                <a:srgbClr val="0C1637"/>
              </a:solidFill>
              <a:latin typeface="Nunito Medium"/>
              <a:ea typeface="Nunito Medium"/>
              <a:cs typeface="Nunito Medium"/>
              <a:sym typeface="Nunito Medium"/>
            </a:endParaRPr>
          </a:p>
        </p:txBody>
      </p:sp>
      <p:pic>
        <p:nvPicPr>
          <p:cNvPr descr="Gros plan de la tête d’un saumon qui nage dans une rivière peu profonde. Le poisson est doté d’une mâchoire supérieure en crochet et de dents acérées. " id="448" name="Google Shape;448;p10" title="Saumon"/>
          <p:cNvPicPr preferRelativeResize="0"/>
          <p:nvPr/>
        </p:nvPicPr>
        <p:blipFill rotWithShape="1">
          <a:blip r:embed="rId4">
            <a:alphaModFix/>
          </a:blip>
          <a:srcRect b="0" l="0" r="0" t="0"/>
          <a:stretch/>
        </p:blipFill>
        <p:spPr>
          <a:xfrm>
            <a:off x="4244225" y="1449700"/>
            <a:ext cx="3345300" cy="2934600"/>
          </a:xfrm>
          <a:prstGeom prst="roundRect">
            <a:avLst>
              <a:gd fmla="val 16667" name="adj"/>
            </a:avLst>
          </a:prstGeom>
          <a:noFill/>
          <a:ln>
            <a:noFill/>
          </a:ln>
        </p:spPr>
      </p:pic>
      <p:sp>
        <p:nvSpPr>
          <p:cNvPr id="449" name="Google Shape;449;p10"/>
          <p:cNvSpPr txBox="1"/>
          <p:nvPr>
            <p:ph type="title"/>
          </p:nvPr>
        </p:nvSpPr>
        <p:spPr>
          <a:xfrm>
            <a:off x="235600" y="5685775"/>
            <a:ext cx="6615600" cy="437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fr-CA" sz="1400" u="none" cap="none" strike="noStrike">
                <a:solidFill>
                  <a:schemeClr val="dk1"/>
                </a:solidFill>
                <a:latin typeface="Nunito"/>
                <a:ea typeface="Nunito"/>
                <a:cs typeface="Nunito"/>
                <a:sym typeface="Nunito"/>
              </a:rPr>
              <a:t>Vous pouvez aussi partager vos observations avec les organismes suivants :</a:t>
            </a:r>
            <a:endParaRPr b="1" i="0" sz="1400" u="none" cap="none" strike="noStrike">
              <a:solidFill>
                <a:srgbClr val="EF4225"/>
              </a:solidFill>
              <a:latin typeface="Nunito"/>
              <a:ea typeface="Nunito"/>
              <a:cs typeface="Nunito"/>
              <a:sym typeface="Nunito"/>
            </a:endParaRPr>
          </a:p>
        </p:txBody>
      </p:sp>
      <p:sp>
        <p:nvSpPr>
          <p:cNvPr id="450" name="Google Shape;450;p10"/>
          <p:cNvSpPr txBox="1"/>
          <p:nvPr/>
        </p:nvSpPr>
        <p:spPr>
          <a:xfrm>
            <a:off x="1201725" y="6334750"/>
            <a:ext cx="2548500" cy="1670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50"/>
              <a:buFont typeface="Arial"/>
              <a:buNone/>
            </a:pPr>
            <a:r>
              <a:rPr b="0" i="0" lang="fr-CA" sz="1150" u="sng" cap="none" strike="noStrike">
                <a:solidFill>
                  <a:schemeClr val="hlink"/>
                </a:solidFill>
                <a:latin typeface="Nunito Medium"/>
                <a:ea typeface="Nunito Medium"/>
                <a:cs typeface="Nunito Medium"/>
                <a:sym typeface="Nunito Medium"/>
                <a:hlinkClick r:id="rId5"/>
              </a:rPr>
              <a:t>iNaturalist</a:t>
            </a:r>
            <a:r>
              <a:rPr b="0" i="0" lang="fr-CA" sz="1150" u="none" cap="none" strike="noStrike">
                <a:solidFill>
                  <a:srgbClr val="181245"/>
                </a:solidFill>
                <a:latin typeface="Nunito Medium"/>
                <a:ea typeface="Nunito Medium"/>
                <a:cs typeface="Nunito Medium"/>
                <a:sym typeface="Nunito Medium"/>
              </a:rPr>
              <a:t> est une application qui vous aide à identifier les plantes et les animaux, vous permet d’entrer en rapport avec une communauté de scientifiques et de naturalistes ainsi que d’enregistrer et de partager vos observations.</a:t>
            </a:r>
            <a:endParaRPr b="0" i="0" sz="1150" u="none" cap="none" strike="noStrike">
              <a:solidFill>
                <a:srgbClr val="181245"/>
              </a:solidFill>
              <a:latin typeface="Nunito Medium"/>
              <a:ea typeface="Nunito Medium"/>
              <a:cs typeface="Nunito Medium"/>
              <a:sym typeface="Nunito Medium"/>
            </a:endParaRPr>
          </a:p>
        </p:txBody>
      </p:sp>
      <p:sp>
        <p:nvSpPr>
          <p:cNvPr id="451" name="Google Shape;451;p10"/>
          <p:cNvSpPr txBox="1"/>
          <p:nvPr/>
        </p:nvSpPr>
        <p:spPr>
          <a:xfrm>
            <a:off x="1201725" y="8185850"/>
            <a:ext cx="2548500" cy="1670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50"/>
              <a:buFont typeface="Arial"/>
              <a:buNone/>
            </a:pPr>
            <a:r>
              <a:rPr b="0" i="0" lang="fr-CA" sz="1150" u="sng" cap="none" strike="noStrike">
                <a:solidFill>
                  <a:schemeClr val="hlink"/>
                </a:solidFill>
                <a:latin typeface="Nunito Medium"/>
                <a:ea typeface="Nunito Medium"/>
                <a:cs typeface="Nunito Medium"/>
                <a:sym typeface="Nunito Medium"/>
                <a:hlinkClick r:id="rId6"/>
              </a:rPr>
              <a:t>FracTrack</a:t>
            </a:r>
            <a:r>
              <a:rPr b="0" i="0" lang="fr-CA" sz="1150" u="none" cap="none" strike="noStrike">
                <a:solidFill>
                  <a:srgbClr val="000000"/>
                </a:solidFill>
                <a:latin typeface="Nunito"/>
                <a:ea typeface="Nunito"/>
                <a:cs typeface="Nunito"/>
                <a:sym typeface="Nunito"/>
              </a:rPr>
              <a:t> (en anglais seulement) est une application dans laquelle vous pouvez signaler des lieux pollués, des déversements agricoles ou d’autres événements nuisibles à l’environnement.</a:t>
            </a:r>
            <a:endParaRPr b="0" i="0" sz="1150" u="none" cap="none" strike="noStrike">
              <a:solidFill>
                <a:srgbClr val="000000"/>
              </a:solidFill>
              <a:latin typeface="Nunito"/>
              <a:ea typeface="Nunito"/>
              <a:cs typeface="Nunito"/>
              <a:sym typeface="Nunito"/>
            </a:endParaRPr>
          </a:p>
        </p:txBody>
      </p:sp>
      <p:sp>
        <p:nvSpPr>
          <p:cNvPr id="452" name="Google Shape;452;p10"/>
          <p:cNvSpPr txBox="1"/>
          <p:nvPr/>
        </p:nvSpPr>
        <p:spPr>
          <a:xfrm>
            <a:off x="4969575" y="6334750"/>
            <a:ext cx="2638800" cy="1670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50"/>
              <a:buFont typeface="Arial"/>
              <a:buNone/>
            </a:pPr>
            <a:r>
              <a:rPr b="0" i="0" lang="fr-CA" sz="1150" u="sng" cap="none" strike="noStrike">
                <a:solidFill>
                  <a:schemeClr val="hlink"/>
                </a:solidFill>
                <a:latin typeface="Nunito Medium"/>
                <a:ea typeface="Nunito Medium"/>
                <a:cs typeface="Nunito Medium"/>
                <a:sym typeface="Nunito Medium"/>
                <a:hlinkClick r:id="rId7"/>
              </a:rPr>
              <a:t>BirdNET</a:t>
            </a:r>
            <a:r>
              <a:rPr b="0" i="0" lang="fr-CA" sz="1150" u="none" cap="none" strike="noStrike">
                <a:solidFill>
                  <a:srgbClr val="181245"/>
                </a:solidFill>
                <a:latin typeface="Nunito Medium"/>
                <a:ea typeface="Nunito Medium"/>
                <a:cs typeface="Nunito Medium"/>
                <a:sym typeface="Nunito Medium"/>
              </a:rPr>
              <a:t> (en anglais seulement) est une plateforme de science citoyenne qui se double d’un logiciel d’analyse de très vastes collections de chants d’oiseaux. Elle vise à offrir des outils novateurs aux conservationnistes, aux biologistes et aux ornithologues amateurs.</a:t>
            </a:r>
            <a:endParaRPr b="0" i="0" sz="1150" u="none" cap="none" strike="noStrike">
              <a:solidFill>
                <a:srgbClr val="666666"/>
              </a:solidFill>
              <a:highlight>
                <a:srgbClr val="FFFFFF"/>
              </a:highlight>
              <a:latin typeface="Nunito"/>
              <a:ea typeface="Nunito"/>
              <a:cs typeface="Nunito"/>
              <a:sym typeface="Nunito"/>
            </a:endParaRPr>
          </a:p>
        </p:txBody>
      </p:sp>
      <p:sp>
        <p:nvSpPr>
          <p:cNvPr id="453" name="Google Shape;453;p10"/>
          <p:cNvSpPr txBox="1"/>
          <p:nvPr/>
        </p:nvSpPr>
        <p:spPr>
          <a:xfrm>
            <a:off x="4969600" y="8185875"/>
            <a:ext cx="2638800" cy="1670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50"/>
              <a:buFont typeface="Arial"/>
              <a:buNone/>
            </a:pPr>
            <a:r>
              <a:rPr b="0" i="0" lang="fr-CA" sz="1150" u="sng" cap="none" strike="noStrike">
                <a:solidFill>
                  <a:schemeClr val="hlink"/>
                </a:solidFill>
                <a:latin typeface="Nunito Medium"/>
                <a:ea typeface="Nunito Medium"/>
                <a:cs typeface="Nunito Medium"/>
                <a:sym typeface="Nunito Medium"/>
                <a:hlinkClick r:id="rId8"/>
              </a:rPr>
              <a:t>L’application de Canards Illimités Canada</a:t>
            </a:r>
            <a:r>
              <a:rPr b="0" i="0" lang="fr-CA" sz="1150" u="none" cap="none" strike="noStrike">
                <a:solidFill>
                  <a:srgbClr val="000000"/>
                </a:solidFill>
                <a:latin typeface="Nunito Medium"/>
                <a:ea typeface="Nunito Medium"/>
                <a:cs typeface="Nunito Medium"/>
                <a:sym typeface="Nunito Medium"/>
              </a:rPr>
              <a:t> affiche les milieux humides à proximité et permet aux utilisatrices et utilisateurs de collaborer à la science citoyenne en entrant leurs observations d’espèces.</a:t>
            </a:r>
            <a:endParaRPr b="0" i="0" sz="1150" u="none" cap="none" strike="noStrike">
              <a:solidFill>
                <a:srgbClr val="000000"/>
              </a:solidFill>
              <a:latin typeface="Nunito"/>
              <a:ea typeface="Nunito"/>
              <a:cs typeface="Nunito"/>
              <a:sym typeface="Nunito"/>
            </a:endParaRPr>
          </a:p>
        </p:txBody>
      </p:sp>
      <p:sp>
        <p:nvSpPr>
          <p:cNvPr id="454" name="Google Shape;454;p10"/>
          <p:cNvSpPr txBox="1"/>
          <p:nvPr>
            <p:ph idx="12" type="sldNum"/>
          </p:nvPr>
        </p:nvSpPr>
        <p:spPr>
          <a:xfrm>
            <a:off x="7360075" y="9697225"/>
            <a:ext cx="412500" cy="3783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1300"/>
              <a:buNone/>
            </a:pPr>
            <a:fld id="{00000000-1234-1234-1234-123412341234}" type="slidenum">
              <a:rPr lang="fr-CA"/>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
          <p:cNvSpPr txBox="1"/>
          <p:nvPr>
            <p:ph idx="2" type="title"/>
          </p:nvPr>
        </p:nvSpPr>
        <p:spPr>
          <a:xfrm>
            <a:off x="182875" y="878400"/>
            <a:ext cx="3899400" cy="437100"/>
          </a:xfrm>
          <a:prstGeom prst="rect">
            <a:avLst/>
          </a:prstGeom>
          <a:noFill/>
          <a:ln>
            <a:noFill/>
          </a:ln>
        </p:spPr>
        <p:txBody>
          <a:bodyPr anchorCtr="0" anchor="ctr" bIns="91425" lIns="91425" spcFirstLastPara="1" rIns="91425" wrap="square" tIns="72000">
            <a:noAutofit/>
          </a:bodyPr>
          <a:lstStyle/>
          <a:p>
            <a:pPr indent="0" lvl="0" marL="0" rtl="0" algn="l">
              <a:lnSpc>
                <a:spcPct val="100000"/>
              </a:lnSpc>
              <a:spcBef>
                <a:spcPts val="0"/>
              </a:spcBef>
              <a:spcAft>
                <a:spcPts val="0"/>
              </a:spcAft>
              <a:buSzPts val="1600"/>
              <a:buNone/>
            </a:pPr>
            <a:r>
              <a:rPr lang="fr-CA" sz="1400"/>
              <a:t>Surveiller la qualité de l’eau par l’observation</a:t>
            </a:r>
            <a:endParaRPr sz="1400"/>
          </a:p>
        </p:txBody>
      </p:sp>
      <p:sp>
        <p:nvSpPr>
          <p:cNvPr id="273" name="Google Shape;273;p2"/>
          <p:cNvSpPr txBox="1"/>
          <p:nvPr/>
        </p:nvSpPr>
        <p:spPr>
          <a:xfrm>
            <a:off x="641025" y="1353900"/>
            <a:ext cx="6948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fr-CA" sz="1200" u="none" cap="none" strike="noStrike">
                <a:solidFill>
                  <a:srgbClr val="181245"/>
                </a:solidFill>
                <a:latin typeface="Nunito Medium"/>
                <a:ea typeface="Nunito Medium"/>
                <a:cs typeface="Nunito Medium"/>
                <a:sym typeface="Nunito Medium"/>
              </a:rPr>
              <a:t>Pour surveiller la qualité de l’eau, il n’est pas toujours nécessaire de disposer d’appareils sophistiqués. La simple observation en dit long. Voici quelques éléments à regarder de plus près pour surveiller la qualité de l’eau à proximité!</a:t>
            </a:r>
            <a:endParaRPr b="0" i="0" sz="1200" u="none" cap="none" strike="noStrike">
              <a:solidFill>
                <a:srgbClr val="181245"/>
              </a:solidFill>
              <a:latin typeface="Nunito Medium"/>
              <a:ea typeface="Nunito Medium"/>
              <a:cs typeface="Nunito Medium"/>
              <a:sym typeface="Nunito Medium"/>
            </a:endParaRPr>
          </a:p>
        </p:txBody>
      </p:sp>
      <p:sp>
        <p:nvSpPr>
          <p:cNvPr id="274" name="Google Shape;274;p2"/>
          <p:cNvSpPr txBox="1"/>
          <p:nvPr/>
        </p:nvSpPr>
        <p:spPr>
          <a:xfrm>
            <a:off x="259079" y="1515600"/>
            <a:ext cx="358800" cy="415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700"/>
              <a:buFont typeface="Arial"/>
              <a:buNone/>
            </a:pPr>
            <a:r>
              <a:rPr b="1" i="0" lang="fr-CA" sz="2700" u="none" cap="none" strike="noStrike">
                <a:solidFill>
                  <a:srgbClr val="5CC61E"/>
                </a:solidFill>
                <a:latin typeface="Nunito"/>
                <a:ea typeface="Nunito"/>
                <a:cs typeface="Nunito"/>
                <a:sym typeface="Nunito"/>
              </a:rPr>
              <a:t>💡</a:t>
            </a:r>
            <a:endParaRPr b="1" i="0" sz="2700" u="none" cap="none" strike="noStrike">
              <a:solidFill>
                <a:srgbClr val="5CC61E"/>
              </a:solidFill>
              <a:latin typeface="Nunito"/>
              <a:ea typeface="Nunito"/>
              <a:cs typeface="Nunito"/>
              <a:sym typeface="Nunito"/>
            </a:endParaRPr>
          </a:p>
        </p:txBody>
      </p:sp>
      <p:pic>
        <p:nvPicPr>
          <p:cNvPr descr="On y voit un fleuve débouchant sur un estuaire. Les éléments qui jouent sur la qualité de l’eau y sont désignés. Le ciel est couvert de nuages de pluie. Une ferme se trouve d’un côté du fleuve ; une forêt, de l’autre. Une conduite d’égout se déverse dans le cours d’eau" id="275" name="Google Shape;275;p2" title="Illustration d’une ferme "/>
          <p:cNvPicPr preferRelativeResize="0"/>
          <p:nvPr/>
        </p:nvPicPr>
        <p:blipFill rotWithShape="1">
          <a:blip r:embed="rId3">
            <a:alphaModFix/>
          </a:blip>
          <a:srcRect b="0" l="0" r="0" t="0"/>
          <a:stretch/>
        </p:blipFill>
        <p:spPr>
          <a:xfrm>
            <a:off x="182875" y="2121900"/>
            <a:ext cx="7406700" cy="7174800"/>
          </a:xfrm>
          <a:prstGeom prst="roundRect">
            <a:avLst>
              <a:gd fmla="val 2686" name="adj"/>
            </a:avLst>
          </a:prstGeom>
          <a:noFill/>
          <a:ln cap="flat" cmpd="sng" w="9525">
            <a:solidFill>
              <a:srgbClr val="EFEFEF"/>
            </a:solidFill>
            <a:prstDash val="solid"/>
            <a:round/>
            <a:headEnd len="sm" w="sm" type="none"/>
            <a:tailEnd len="sm" w="sm" type="none"/>
          </a:ln>
        </p:spPr>
      </p:pic>
      <p:sp>
        <p:nvSpPr>
          <p:cNvPr id="276" name="Google Shape;276;p2"/>
          <p:cNvSpPr txBox="1"/>
          <p:nvPr>
            <p:ph type="title"/>
          </p:nvPr>
        </p:nvSpPr>
        <p:spPr>
          <a:xfrm>
            <a:off x="3464226" y="2253125"/>
            <a:ext cx="1164600" cy="350100"/>
          </a:xfrm>
          <a:prstGeom prst="rect">
            <a:avLst/>
          </a:prstGeom>
          <a:noFill/>
          <a:ln>
            <a:noFill/>
          </a:ln>
        </p:spPr>
        <p:txBody>
          <a:bodyPr anchorCtr="0" anchor="ctr" bIns="91425" lIns="91425" spcFirstLastPara="1" rIns="91425" wrap="square" tIns="72000">
            <a:noAutofit/>
          </a:bodyPr>
          <a:lstStyle/>
          <a:p>
            <a:pPr indent="0" lvl="0" marL="0" rtl="0" algn="l">
              <a:lnSpc>
                <a:spcPct val="100000"/>
              </a:lnSpc>
              <a:spcBef>
                <a:spcPts val="0"/>
              </a:spcBef>
              <a:spcAft>
                <a:spcPts val="0"/>
              </a:spcAft>
              <a:buSzPts val="1600"/>
              <a:buNone/>
            </a:pPr>
            <a:r>
              <a:rPr b="1" lang="fr-CA">
                <a:solidFill>
                  <a:schemeClr val="dk1"/>
                </a:solidFill>
                <a:highlight>
                  <a:schemeClr val="lt1"/>
                </a:highlight>
              </a:rPr>
              <a:t> Météo</a:t>
            </a:r>
            <a:r>
              <a:rPr b="1" lang="fr-CA">
                <a:highlight>
                  <a:schemeClr val="lt1"/>
                </a:highlight>
              </a:rPr>
              <a:t>.</a:t>
            </a:r>
            <a:endParaRPr b="1">
              <a:highlight>
                <a:schemeClr val="lt1"/>
              </a:highlight>
            </a:endParaRPr>
          </a:p>
        </p:txBody>
      </p:sp>
      <p:sp>
        <p:nvSpPr>
          <p:cNvPr id="277" name="Google Shape;277;p2"/>
          <p:cNvSpPr/>
          <p:nvPr/>
        </p:nvSpPr>
        <p:spPr>
          <a:xfrm>
            <a:off x="3398985" y="2551033"/>
            <a:ext cx="2479200" cy="1115400"/>
          </a:xfrm>
          <a:prstGeom prst="round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0B5394"/>
                </a:solidFill>
                <a:latin typeface="Lexend"/>
                <a:ea typeface="Lexend"/>
                <a:cs typeface="Lexend"/>
                <a:sym typeface="Lexend"/>
              </a:rPr>
              <a:t>Une forte pluie tombée pendant un gros orage peut causer des inondations, qui sont dès lors susceptibles de transporter des polluants de l’amont et d’accroître l’érosion.</a:t>
            </a:r>
            <a:endParaRPr b="0" i="0" sz="1400" u="none" cap="none" strike="noStrike">
              <a:solidFill>
                <a:srgbClr val="000000"/>
              </a:solidFill>
              <a:latin typeface="Arial"/>
              <a:ea typeface="Arial"/>
              <a:cs typeface="Arial"/>
              <a:sym typeface="Arial"/>
            </a:endParaRPr>
          </a:p>
        </p:txBody>
      </p:sp>
      <p:sp>
        <p:nvSpPr>
          <p:cNvPr id="278" name="Google Shape;278;p2"/>
          <p:cNvSpPr txBox="1"/>
          <p:nvPr>
            <p:ph type="title"/>
          </p:nvPr>
        </p:nvSpPr>
        <p:spPr>
          <a:xfrm>
            <a:off x="351377" y="4325394"/>
            <a:ext cx="1416900" cy="437100"/>
          </a:xfrm>
          <a:prstGeom prst="rect">
            <a:avLst/>
          </a:prstGeom>
          <a:noFill/>
          <a:ln>
            <a:noFill/>
          </a:ln>
        </p:spPr>
        <p:txBody>
          <a:bodyPr anchorCtr="0" anchor="ctr" bIns="91425" lIns="91425" spcFirstLastPara="1" rIns="91425" wrap="square" tIns="72000">
            <a:noAutofit/>
          </a:bodyPr>
          <a:lstStyle/>
          <a:p>
            <a:pPr indent="0" lvl="0" marL="0" rtl="0" algn="l">
              <a:lnSpc>
                <a:spcPct val="100000"/>
              </a:lnSpc>
              <a:spcBef>
                <a:spcPts val="0"/>
              </a:spcBef>
              <a:spcAft>
                <a:spcPts val="0"/>
              </a:spcAft>
              <a:buSzPts val="1600"/>
              <a:buNone/>
            </a:pPr>
            <a:r>
              <a:rPr b="1" lang="fr-CA">
                <a:highlight>
                  <a:schemeClr val="lt1"/>
                </a:highlight>
              </a:rPr>
              <a:t>.</a:t>
            </a:r>
            <a:r>
              <a:rPr b="1" lang="fr-CA">
                <a:solidFill>
                  <a:schemeClr val="dk1"/>
                </a:solidFill>
                <a:highlight>
                  <a:schemeClr val="lt1"/>
                </a:highlight>
              </a:rPr>
              <a:t>Agriculture</a:t>
            </a:r>
            <a:r>
              <a:rPr b="1" lang="fr-CA">
                <a:highlight>
                  <a:schemeClr val="lt1"/>
                </a:highlight>
              </a:rPr>
              <a:t>.</a:t>
            </a:r>
            <a:endParaRPr b="1">
              <a:highlight>
                <a:schemeClr val="lt1"/>
              </a:highlight>
            </a:endParaRPr>
          </a:p>
        </p:txBody>
      </p:sp>
      <p:sp>
        <p:nvSpPr>
          <p:cNvPr id="279" name="Google Shape;279;p2"/>
          <p:cNvSpPr/>
          <p:nvPr/>
        </p:nvSpPr>
        <p:spPr>
          <a:xfrm>
            <a:off x="251623" y="4688706"/>
            <a:ext cx="2634000" cy="1115400"/>
          </a:xfrm>
          <a:prstGeom prst="round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0B5394"/>
                </a:solidFill>
                <a:latin typeface="Lexend"/>
                <a:ea typeface="Lexend"/>
                <a:cs typeface="Lexend"/>
                <a:sym typeface="Lexend"/>
              </a:rPr>
              <a:t>Le ruissellement agricole est souvent source de pollution, notamment par un excès de nutriments, qui peut causer la prolifération d’algues vertes nuisibles.</a:t>
            </a:r>
            <a:endParaRPr b="0" i="0" sz="1000" u="none" cap="none" strike="noStrike">
              <a:solidFill>
                <a:srgbClr val="0B5394"/>
              </a:solidFill>
              <a:latin typeface="Lexend"/>
              <a:ea typeface="Lexend"/>
              <a:cs typeface="Lexend"/>
              <a:sym typeface="Lexend"/>
            </a:endParaRPr>
          </a:p>
        </p:txBody>
      </p:sp>
      <p:sp>
        <p:nvSpPr>
          <p:cNvPr id="280" name="Google Shape;280;p2"/>
          <p:cNvSpPr txBox="1"/>
          <p:nvPr>
            <p:ph type="title"/>
          </p:nvPr>
        </p:nvSpPr>
        <p:spPr>
          <a:xfrm>
            <a:off x="664288" y="5849575"/>
            <a:ext cx="1065900" cy="350100"/>
          </a:xfrm>
          <a:prstGeom prst="rect">
            <a:avLst/>
          </a:prstGeom>
          <a:noFill/>
          <a:ln>
            <a:noFill/>
          </a:ln>
        </p:spPr>
        <p:txBody>
          <a:bodyPr anchorCtr="0" anchor="ctr" bIns="91425" lIns="91425" spcFirstLastPara="1" rIns="91425" wrap="square" tIns="72000">
            <a:noAutofit/>
          </a:bodyPr>
          <a:lstStyle/>
          <a:p>
            <a:pPr indent="0" lvl="0" marL="0" rtl="0" algn="l">
              <a:lnSpc>
                <a:spcPct val="100000"/>
              </a:lnSpc>
              <a:spcBef>
                <a:spcPts val="0"/>
              </a:spcBef>
              <a:spcAft>
                <a:spcPts val="0"/>
              </a:spcAft>
              <a:buSzPts val="1600"/>
              <a:buNone/>
            </a:pPr>
            <a:r>
              <a:rPr b="1" lang="fr-CA">
                <a:solidFill>
                  <a:schemeClr val="dk1"/>
                </a:solidFill>
                <a:highlight>
                  <a:schemeClr val="lt1"/>
                </a:highlight>
              </a:rPr>
              <a:t> Égouts</a:t>
            </a:r>
            <a:r>
              <a:rPr b="1" lang="fr-CA">
                <a:highlight>
                  <a:schemeClr val="lt1"/>
                </a:highlight>
              </a:rPr>
              <a:t>.</a:t>
            </a:r>
            <a:r>
              <a:rPr b="1" lang="fr-CA">
                <a:solidFill>
                  <a:schemeClr val="dk1"/>
                </a:solidFill>
                <a:highlight>
                  <a:schemeClr val="lt1"/>
                </a:highlight>
              </a:rPr>
              <a:t> </a:t>
            </a:r>
            <a:endParaRPr b="1">
              <a:solidFill>
                <a:schemeClr val="dk1"/>
              </a:solidFill>
              <a:highlight>
                <a:schemeClr val="lt1"/>
              </a:highlight>
            </a:endParaRPr>
          </a:p>
        </p:txBody>
      </p:sp>
      <p:sp>
        <p:nvSpPr>
          <p:cNvPr id="281" name="Google Shape;281;p2"/>
          <p:cNvSpPr/>
          <p:nvPr/>
        </p:nvSpPr>
        <p:spPr>
          <a:xfrm>
            <a:off x="494687" y="6186635"/>
            <a:ext cx="2479200" cy="1115400"/>
          </a:xfrm>
          <a:prstGeom prst="round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0B5394"/>
                </a:solidFill>
                <a:latin typeface="Lexend"/>
                <a:ea typeface="Lexend"/>
                <a:cs typeface="Lexend"/>
                <a:sym typeface="Lexend"/>
              </a:rPr>
              <a:t>L’huile, le sel et d’autres polluants sont entraînés dans les égouts pluviaux depuis les routes avoisinantes. Certains égouts déversent aussi des eaux usées.</a:t>
            </a:r>
            <a:endParaRPr b="0" i="0" sz="1400" u="none" cap="none" strike="noStrike">
              <a:solidFill>
                <a:srgbClr val="000000"/>
              </a:solidFill>
              <a:latin typeface="Arial"/>
              <a:ea typeface="Arial"/>
              <a:cs typeface="Arial"/>
              <a:sym typeface="Arial"/>
            </a:endParaRPr>
          </a:p>
        </p:txBody>
      </p:sp>
      <p:sp>
        <p:nvSpPr>
          <p:cNvPr id="282" name="Google Shape;282;p2"/>
          <p:cNvSpPr txBox="1"/>
          <p:nvPr>
            <p:ph type="title"/>
          </p:nvPr>
        </p:nvSpPr>
        <p:spPr>
          <a:xfrm>
            <a:off x="2145838" y="7764800"/>
            <a:ext cx="1416900" cy="350100"/>
          </a:xfrm>
          <a:prstGeom prst="rect">
            <a:avLst/>
          </a:prstGeom>
          <a:noFill/>
          <a:ln>
            <a:noFill/>
          </a:ln>
        </p:spPr>
        <p:txBody>
          <a:bodyPr anchorCtr="0" anchor="ctr" bIns="91425" lIns="91425" spcFirstLastPara="1" rIns="91425" wrap="square" tIns="72000">
            <a:noAutofit/>
          </a:bodyPr>
          <a:lstStyle/>
          <a:p>
            <a:pPr indent="0" lvl="0" marL="0" rtl="0" algn="l">
              <a:lnSpc>
                <a:spcPct val="100000"/>
              </a:lnSpc>
              <a:spcBef>
                <a:spcPts val="0"/>
              </a:spcBef>
              <a:spcAft>
                <a:spcPts val="0"/>
              </a:spcAft>
              <a:buSzPts val="1600"/>
              <a:buNone/>
            </a:pPr>
            <a:r>
              <a:rPr b="1" lang="fr-CA">
                <a:solidFill>
                  <a:schemeClr val="dk1"/>
                </a:solidFill>
                <a:highlight>
                  <a:schemeClr val="lt1"/>
                </a:highlight>
              </a:rPr>
              <a:t> Sédiments</a:t>
            </a:r>
            <a:r>
              <a:rPr b="1" lang="fr-CA">
                <a:highlight>
                  <a:schemeClr val="lt1"/>
                </a:highlight>
              </a:rPr>
              <a:t>.</a:t>
            </a:r>
            <a:endParaRPr b="1">
              <a:highlight>
                <a:schemeClr val="lt1"/>
              </a:highlight>
            </a:endParaRPr>
          </a:p>
        </p:txBody>
      </p:sp>
      <p:sp>
        <p:nvSpPr>
          <p:cNvPr id="283" name="Google Shape;283;p2"/>
          <p:cNvSpPr/>
          <p:nvPr/>
        </p:nvSpPr>
        <p:spPr>
          <a:xfrm>
            <a:off x="2059758" y="8098054"/>
            <a:ext cx="2479200" cy="1115400"/>
          </a:xfrm>
          <a:prstGeom prst="round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0B5394"/>
                </a:solidFill>
                <a:latin typeface="Lexend"/>
                <a:ea typeface="Lexend"/>
                <a:cs typeface="Lexend"/>
                <a:sym typeface="Lexend"/>
              </a:rPr>
              <a:t>Les sols composés de sable et de boue sont plus faciles à perturber, ils ont plus tendance à s’éroder et l’eau y est moins claire que dans les zones rocheuses!</a:t>
            </a:r>
            <a:endParaRPr b="0" i="0" sz="1400" u="none" cap="none" strike="noStrike">
              <a:solidFill>
                <a:srgbClr val="000000"/>
              </a:solidFill>
              <a:latin typeface="Arial"/>
              <a:ea typeface="Arial"/>
              <a:cs typeface="Arial"/>
              <a:sym typeface="Arial"/>
            </a:endParaRPr>
          </a:p>
        </p:txBody>
      </p:sp>
      <p:sp>
        <p:nvSpPr>
          <p:cNvPr id="284" name="Google Shape;284;p2"/>
          <p:cNvSpPr txBox="1"/>
          <p:nvPr>
            <p:ph type="title"/>
          </p:nvPr>
        </p:nvSpPr>
        <p:spPr>
          <a:xfrm>
            <a:off x="5429238" y="6990425"/>
            <a:ext cx="1065900" cy="350100"/>
          </a:xfrm>
          <a:prstGeom prst="rect">
            <a:avLst/>
          </a:prstGeom>
          <a:noFill/>
          <a:ln>
            <a:noFill/>
          </a:ln>
        </p:spPr>
        <p:txBody>
          <a:bodyPr anchorCtr="0" anchor="ctr" bIns="91425" lIns="91425" spcFirstLastPara="1" rIns="91425" wrap="square" tIns="72000">
            <a:noAutofit/>
          </a:bodyPr>
          <a:lstStyle/>
          <a:p>
            <a:pPr indent="0" lvl="0" marL="0" rtl="0" algn="l">
              <a:lnSpc>
                <a:spcPct val="100000"/>
              </a:lnSpc>
              <a:spcBef>
                <a:spcPts val="0"/>
              </a:spcBef>
              <a:spcAft>
                <a:spcPts val="0"/>
              </a:spcAft>
              <a:buSzPts val="1600"/>
              <a:buNone/>
            </a:pPr>
            <a:r>
              <a:rPr b="1" lang="fr-CA">
                <a:solidFill>
                  <a:schemeClr val="dk1"/>
                </a:solidFill>
                <a:highlight>
                  <a:schemeClr val="lt1"/>
                </a:highlight>
              </a:rPr>
              <a:t> Faune</a:t>
            </a:r>
            <a:r>
              <a:rPr b="1" lang="fr-CA">
                <a:highlight>
                  <a:schemeClr val="lt1"/>
                </a:highlight>
              </a:rPr>
              <a:t>.  </a:t>
            </a:r>
            <a:endParaRPr b="1">
              <a:highlight>
                <a:schemeClr val="lt1"/>
              </a:highlight>
            </a:endParaRPr>
          </a:p>
        </p:txBody>
      </p:sp>
      <p:sp>
        <p:nvSpPr>
          <p:cNvPr id="285" name="Google Shape;285;p2"/>
          <p:cNvSpPr/>
          <p:nvPr/>
        </p:nvSpPr>
        <p:spPr>
          <a:xfrm>
            <a:off x="5352300" y="7327475"/>
            <a:ext cx="2111100" cy="1258200"/>
          </a:xfrm>
          <a:prstGeom prst="round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0B5394"/>
                </a:solidFill>
                <a:latin typeface="Lexend"/>
                <a:ea typeface="Lexend"/>
                <a:cs typeface="Lexend"/>
                <a:sym typeface="Lexend"/>
              </a:rPr>
              <a:t>Certains animaux sont plus sensibles à la qualité de l’eau que d’autres. Ainsi, les larves de libellule ne vivent que là où l’eau est de très bonne qualité.</a:t>
            </a:r>
            <a:endParaRPr b="0" i="0" sz="1400" u="none" cap="none" strike="noStrike">
              <a:solidFill>
                <a:srgbClr val="000000"/>
              </a:solidFill>
              <a:latin typeface="Arial"/>
              <a:ea typeface="Arial"/>
              <a:cs typeface="Arial"/>
              <a:sym typeface="Arial"/>
            </a:endParaRPr>
          </a:p>
        </p:txBody>
      </p:sp>
      <p:sp>
        <p:nvSpPr>
          <p:cNvPr id="286" name="Google Shape;286;p2"/>
          <p:cNvSpPr txBox="1"/>
          <p:nvPr>
            <p:ph type="title"/>
          </p:nvPr>
        </p:nvSpPr>
        <p:spPr>
          <a:xfrm>
            <a:off x="4810763" y="5416950"/>
            <a:ext cx="1065900" cy="350100"/>
          </a:xfrm>
          <a:prstGeom prst="rect">
            <a:avLst/>
          </a:prstGeom>
          <a:noFill/>
          <a:ln>
            <a:noFill/>
          </a:ln>
        </p:spPr>
        <p:txBody>
          <a:bodyPr anchorCtr="0" anchor="ctr" bIns="91425" lIns="91425" spcFirstLastPara="1" rIns="91425" wrap="square" tIns="72000">
            <a:noAutofit/>
          </a:bodyPr>
          <a:lstStyle/>
          <a:p>
            <a:pPr indent="0" lvl="0" marL="0" rtl="0" algn="l">
              <a:lnSpc>
                <a:spcPct val="100000"/>
              </a:lnSpc>
              <a:spcBef>
                <a:spcPts val="0"/>
              </a:spcBef>
              <a:spcAft>
                <a:spcPts val="0"/>
              </a:spcAft>
              <a:buSzPts val="1600"/>
              <a:buNone/>
            </a:pPr>
            <a:r>
              <a:rPr b="1" lang="fr-CA">
                <a:solidFill>
                  <a:schemeClr val="dk1"/>
                </a:solidFill>
                <a:highlight>
                  <a:schemeClr val="lt1"/>
                </a:highlight>
              </a:rPr>
              <a:t> Plantes</a:t>
            </a:r>
            <a:r>
              <a:rPr b="1" lang="fr-CA">
                <a:highlight>
                  <a:schemeClr val="lt1"/>
                </a:highlight>
              </a:rPr>
              <a:t>.</a:t>
            </a:r>
            <a:endParaRPr b="1">
              <a:highlight>
                <a:schemeClr val="lt1"/>
              </a:highlight>
            </a:endParaRPr>
          </a:p>
        </p:txBody>
      </p:sp>
      <p:sp>
        <p:nvSpPr>
          <p:cNvPr id="287" name="Google Shape;287;p2"/>
          <p:cNvSpPr/>
          <p:nvPr/>
        </p:nvSpPr>
        <p:spPr>
          <a:xfrm>
            <a:off x="4709562" y="5747181"/>
            <a:ext cx="2479200" cy="1115400"/>
          </a:xfrm>
          <a:prstGeom prst="round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0B5394"/>
                </a:solidFill>
                <a:latin typeface="Lexend"/>
                <a:ea typeface="Lexend"/>
                <a:cs typeface="Lexend"/>
                <a:sym typeface="Lexend"/>
              </a:rPr>
              <a:t>La végétation contribue à améliorer la qualité de l’eau. Les plantes filtrent la pollution des eaux souterraines, et leurs racines retiennent le sol, ce qui prévient l’érosion.</a:t>
            </a:r>
            <a:endParaRPr b="0" i="0" sz="1000" u="none" cap="none" strike="noStrike">
              <a:solidFill>
                <a:srgbClr val="0B5394"/>
              </a:solidFill>
              <a:latin typeface="Lexend"/>
              <a:ea typeface="Lexend"/>
              <a:cs typeface="Lexend"/>
              <a:sym typeface="Lexend"/>
            </a:endParaRPr>
          </a:p>
        </p:txBody>
      </p:sp>
      <p:sp>
        <p:nvSpPr>
          <p:cNvPr id="288" name="Google Shape;288;p2"/>
          <p:cNvSpPr txBox="1"/>
          <p:nvPr>
            <p:ph idx="1" type="body"/>
          </p:nvPr>
        </p:nvSpPr>
        <p:spPr>
          <a:xfrm>
            <a:off x="182838" y="9296825"/>
            <a:ext cx="7406700" cy="578700"/>
          </a:xfrm>
          <a:prstGeom prst="rect">
            <a:avLst/>
          </a:prstGeom>
          <a:noFill/>
          <a:ln>
            <a:noFill/>
          </a:ln>
        </p:spPr>
        <p:txBody>
          <a:bodyPr anchorCtr="0" anchor="ctr" bIns="91425" lIns="91425" spcFirstLastPara="1" rIns="2727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fr-CA" sz="1200" u="none" cap="none" strike="noStrike">
                <a:solidFill>
                  <a:srgbClr val="181245"/>
                </a:solidFill>
                <a:latin typeface="Nunito Medium"/>
                <a:ea typeface="Nunito Medium"/>
                <a:cs typeface="Nunito Medium"/>
                <a:sym typeface="Nunito Medium"/>
              </a:rPr>
              <a:t>« Nous avons remarqué qu’en hiver, il y a moins de glace [qu’il y en avait avant]. C’est comme si le sol ne gelait plus complètement ou que la glace n’était plus aussi épaisse. »</a:t>
            </a:r>
            <a:endParaRPr b="0" i="0" sz="1200" u="none" cap="none" strike="noStrike">
              <a:solidFill>
                <a:srgbClr val="181245"/>
              </a:solidFill>
              <a:latin typeface="Nunito Medium"/>
              <a:ea typeface="Nunito Medium"/>
              <a:cs typeface="Nunito Medium"/>
              <a:sym typeface="Nunito Medium"/>
            </a:endParaRPr>
          </a:p>
          <a:p>
            <a:pPr indent="0" lvl="0" marL="0" marR="0" rtl="0" algn="ctr">
              <a:lnSpc>
                <a:spcPct val="100000"/>
              </a:lnSpc>
              <a:spcBef>
                <a:spcPts val="0"/>
              </a:spcBef>
              <a:spcAft>
                <a:spcPts val="0"/>
              </a:spcAft>
              <a:buClr>
                <a:srgbClr val="000000"/>
              </a:buClr>
              <a:buSzPts val="1200"/>
              <a:buFont typeface="Arial"/>
              <a:buNone/>
            </a:pPr>
            <a:r>
              <a:rPr b="0" i="1" lang="fr-CA" sz="1200" u="none" cap="none" strike="noStrike">
                <a:solidFill>
                  <a:srgbClr val="181245"/>
                </a:solidFill>
                <a:latin typeface="Nunito Medium"/>
                <a:ea typeface="Nunito Medium"/>
                <a:cs typeface="Nunito Medium"/>
                <a:sym typeface="Nunito Medium"/>
              </a:rPr>
              <a:t>Megan Mitchell, Mohawk Council of Akwesasne</a:t>
            </a:r>
            <a:endParaRPr b="0" i="0" sz="1200" u="none" cap="none" strike="noStrike">
              <a:solidFill>
                <a:srgbClr val="181245"/>
              </a:solidFill>
              <a:latin typeface="Nunito Medium"/>
              <a:ea typeface="Nunito Medium"/>
              <a:cs typeface="Nunito Medium"/>
              <a:sym typeface="Nunito Medium"/>
            </a:endParaRPr>
          </a:p>
        </p:txBody>
      </p:sp>
      <p:sp>
        <p:nvSpPr>
          <p:cNvPr id="289" name="Google Shape;289;p2"/>
          <p:cNvSpPr txBox="1"/>
          <p:nvPr>
            <p:ph idx="12" type="sldNum"/>
          </p:nvPr>
        </p:nvSpPr>
        <p:spPr>
          <a:xfrm>
            <a:off x="7393875" y="9697225"/>
            <a:ext cx="378600" cy="3783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1300"/>
              <a:buNone/>
            </a:pPr>
            <a:fld id="{00000000-1234-1234-1234-123412341234}" type="slidenum">
              <a:rPr lang="fr-CA"/>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
          <p:cNvSpPr txBox="1"/>
          <p:nvPr>
            <p:ph type="title"/>
          </p:nvPr>
        </p:nvSpPr>
        <p:spPr>
          <a:xfrm>
            <a:off x="182875" y="878400"/>
            <a:ext cx="3957000" cy="437100"/>
          </a:xfrm>
          <a:prstGeom prst="rect">
            <a:avLst/>
          </a:prstGeom>
          <a:noFill/>
          <a:ln>
            <a:noFill/>
          </a:ln>
        </p:spPr>
        <p:txBody>
          <a:bodyPr anchorCtr="0" anchor="ctr" bIns="91425" lIns="91425" spcFirstLastPara="1" rIns="91425" wrap="square" tIns="72000">
            <a:noAutofit/>
          </a:bodyPr>
          <a:lstStyle/>
          <a:p>
            <a:pPr indent="0" lvl="0" marL="0" rtl="0" algn="l">
              <a:lnSpc>
                <a:spcPct val="100000"/>
              </a:lnSpc>
              <a:spcBef>
                <a:spcPts val="0"/>
              </a:spcBef>
              <a:spcAft>
                <a:spcPts val="0"/>
              </a:spcAft>
              <a:buSzPts val="1600"/>
              <a:buNone/>
            </a:pPr>
            <a:r>
              <a:rPr lang="fr-CA" sz="1400"/>
              <a:t>Recueillir le savoir local grâce à des entrevues</a:t>
            </a:r>
            <a:endParaRPr sz="1400"/>
          </a:p>
        </p:txBody>
      </p:sp>
      <p:sp>
        <p:nvSpPr>
          <p:cNvPr id="295" name="Google Shape;295;p3"/>
          <p:cNvSpPr txBox="1"/>
          <p:nvPr>
            <p:ph type="title"/>
          </p:nvPr>
        </p:nvSpPr>
        <p:spPr>
          <a:xfrm>
            <a:off x="360000" y="1604950"/>
            <a:ext cx="4016100" cy="2667900"/>
          </a:xfrm>
          <a:prstGeom prst="rect">
            <a:avLst/>
          </a:prstGeom>
          <a:noFill/>
          <a:ln>
            <a:noFill/>
          </a:ln>
        </p:spPr>
        <p:txBody>
          <a:bodyPr anchorCtr="0" anchor="t" bIns="91425" lIns="91425" spcFirstLastPara="1" rIns="91425" wrap="square" tIns="72000">
            <a:noAutofit/>
          </a:bodyPr>
          <a:lstStyle/>
          <a:p>
            <a:pPr indent="0" lvl="0" marL="0" rtl="0" algn="l">
              <a:lnSpc>
                <a:spcPct val="100000"/>
              </a:lnSpc>
              <a:spcBef>
                <a:spcPts val="0"/>
              </a:spcBef>
              <a:spcAft>
                <a:spcPts val="0"/>
              </a:spcAft>
              <a:buSzPts val="1600"/>
              <a:buNone/>
            </a:pPr>
            <a:r>
              <a:rPr lang="fr-CA" sz="1200">
                <a:solidFill>
                  <a:srgbClr val="0C1637"/>
                </a:solidFill>
                <a:latin typeface="Nunito Medium"/>
                <a:ea typeface="Nunito Medium"/>
                <a:cs typeface="Nunito Medium"/>
                <a:sym typeface="Nunito Medium"/>
              </a:rPr>
              <a:t>Les entrevues de personnes qui vivent dans la communauté depuis longtemps sont riches de connaissances précieuses sur la région. Elles révèlent comment était l’environnement auparavant, ce qui fournit un point de référence à des fins comparatives. Voilà qui permet de comprendre les transformations au fil du temps.</a:t>
            </a:r>
            <a:endParaRPr sz="1200">
              <a:solidFill>
                <a:srgbClr val="0C1637"/>
              </a:solidFill>
              <a:latin typeface="Nunito Medium"/>
              <a:ea typeface="Nunito Medium"/>
              <a:cs typeface="Nunito Medium"/>
              <a:sym typeface="Nunito Medium"/>
            </a:endParaRPr>
          </a:p>
          <a:p>
            <a:pPr indent="0" lvl="0" marL="0" rtl="0" algn="l">
              <a:lnSpc>
                <a:spcPct val="100000"/>
              </a:lnSpc>
              <a:spcBef>
                <a:spcPts val="0"/>
              </a:spcBef>
              <a:spcAft>
                <a:spcPts val="0"/>
              </a:spcAft>
              <a:buSzPts val="1600"/>
              <a:buNone/>
            </a:pPr>
            <a:r>
              <a:t/>
            </a:r>
            <a:endParaRPr sz="1200">
              <a:solidFill>
                <a:srgbClr val="0C1637"/>
              </a:solidFill>
              <a:latin typeface="Nunito Medium"/>
              <a:ea typeface="Nunito Medium"/>
              <a:cs typeface="Nunito Medium"/>
              <a:sym typeface="Nunito Medium"/>
            </a:endParaRPr>
          </a:p>
          <a:p>
            <a:pPr indent="0" lvl="0" marL="0" rtl="0" algn="l">
              <a:lnSpc>
                <a:spcPct val="100000"/>
              </a:lnSpc>
              <a:spcBef>
                <a:spcPts val="0"/>
              </a:spcBef>
              <a:spcAft>
                <a:spcPts val="0"/>
              </a:spcAft>
              <a:buSzPts val="1600"/>
              <a:buNone/>
            </a:pPr>
            <a:r>
              <a:rPr lang="fr-CA" sz="1200">
                <a:solidFill>
                  <a:srgbClr val="0C1637"/>
                </a:solidFill>
                <a:latin typeface="Nunito Medium"/>
                <a:ea typeface="Nunito Medium"/>
                <a:cs typeface="Nunito Medium"/>
                <a:sym typeface="Nunito Medium"/>
              </a:rPr>
              <a:t>Combinés aux données scientifiques, les histoires et le vécu de la communauté aident à mieux comprendre les effets de facteurs comme la pollution et le changement climatique sur l’environnement local. Ces renseignements sont vraiment utiles pour la protection de l’environnement et de la faune qui l’habite.</a:t>
            </a:r>
            <a:endParaRPr sz="1200">
              <a:solidFill>
                <a:srgbClr val="0C1637"/>
              </a:solidFill>
              <a:latin typeface="Nunito Medium"/>
              <a:ea typeface="Nunito Medium"/>
              <a:cs typeface="Nunito Medium"/>
              <a:sym typeface="Nunito Medium"/>
            </a:endParaRPr>
          </a:p>
          <a:p>
            <a:pPr indent="0" lvl="0" marL="0" rtl="0" algn="l">
              <a:lnSpc>
                <a:spcPct val="100000"/>
              </a:lnSpc>
              <a:spcBef>
                <a:spcPts val="0"/>
              </a:spcBef>
              <a:spcAft>
                <a:spcPts val="0"/>
              </a:spcAft>
              <a:buSzPts val="1600"/>
              <a:buNone/>
            </a:pPr>
            <a:r>
              <a:t/>
            </a:r>
            <a:endParaRPr sz="1200">
              <a:solidFill>
                <a:srgbClr val="0C1637"/>
              </a:solidFill>
              <a:latin typeface="Nunito Medium"/>
              <a:ea typeface="Nunito Medium"/>
              <a:cs typeface="Nunito Medium"/>
              <a:sym typeface="Nunito Medium"/>
            </a:endParaRPr>
          </a:p>
          <a:p>
            <a:pPr indent="0" lvl="0" marL="0" rtl="0" algn="l">
              <a:lnSpc>
                <a:spcPct val="100000"/>
              </a:lnSpc>
              <a:spcBef>
                <a:spcPts val="0"/>
              </a:spcBef>
              <a:spcAft>
                <a:spcPts val="0"/>
              </a:spcAft>
              <a:buSzPts val="1600"/>
              <a:buNone/>
            </a:pPr>
            <a:r>
              <a:t/>
            </a:r>
            <a:endParaRPr sz="1200">
              <a:solidFill>
                <a:srgbClr val="0C1637"/>
              </a:solidFill>
              <a:latin typeface="Nunito Medium"/>
              <a:ea typeface="Nunito Medium"/>
              <a:cs typeface="Nunito Medium"/>
              <a:sym typeface="Nunito Medium"/>
            </a:endParaRPr>
          </a:p>
        </p:txBody>
      </p:sp>
      <p:sp>
        <p:nvSpPr>
          <p:cNvPr id="296" name="Google Shape;296;p3"/>
          <p:cNvSpPr txBox="1"/>
          <p:nvPr/>
        </p:nvSpPr>
        <p:spPr>
          <a:xfrm>
            <a:off x="474024" y="4570578"/>
            <a:ext cx="540300" cy="507900"/>
          </a:xfrm>
          <a:prstGeom prst="rect">
            <a:avLst/>
          </a:prstGeom>
          <a:noFill/>
          <a:ln>
            <a:noFill/>
          </a:ln>
        </p:spPr>
        <p:txBody>
          <a:bodyPr anchorCtr="0" anchor="t" bIns="91425" lIns="0" spcFirstLastPara="1" rIns="91425" wrap="square" tIns="0">
            <a:spAutoFit/>
          </a:bodyPr>
          <a:lstStyle/>
          <a:p>
            <a:pPr indent="0" lvl="0" marL="0" marR="0" rtl="0" algn="ctr">
              <a:lnSpc>
                <a:spcPct val="100000"/>
              </a:lnSpc>
              <a:spcBef>
                <a:spcPts val="0"/>
              </a:spcBef>
              <a:spcAft>
                <a:spcPts val="0"/>
              </a:spcAft>
              <a:buClr>
                <a:srgbClr val="000000"/>
              </a:buClr>
              <a:buSzPts val="2700"/>
              <a:buFont typeface="Arial"/>
              <a:buNone/>
            </a:pPr>
            <a:r>
              <a:rPr b="1" i="0" lang="fr-CA" sz="2700" u="none" cap="none" strike="noStrike">
                <a:solidFill>
                  <a:srgbClr val="5CC61E"/>
                </a:solidFill>
                <a:latin typeface="Nunito"/>
                <a:ea typeface="Nunito"/>
                <a:cs typeface="Nunito"/>
                <a:sym typeface="Nunito"/>
              </a:rPr>
              <a:t>💡</a:t>
            </a:r>
            <a:endParaRPr b="1" i="0" sz="2700" u="none" cap="none" strike="noStrike">
              <a:solidFill>
                <a:srgbClr val="5CC61E"/>
              </a:solidFill>
              <a:latin typeface="Nunito"/>
              <a:ea typeface="Nunito"/>
              <a:cs typeface="Nunito"/>
              <a:sym typeface="Nunito"/>
            </a:endParaRPr>
          </a:p>
        </p:txBody>
      </p:sp>
      <p:sp>
        <p:nvSpPr>
          <p:cNvPr id="297" name="Google Shape;297;p3"/>
          <p:cNvSpPr txBox="1"/>
          <p:nvPr/>
        </p:nvSpPr>
        <p:spPr>
          <a:xfrm>
            <a:off x="877600" y="4417900"/>
            <a:ext cx="64761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fr-CA" sz="1200" u="none" cap="none" strike="noStrike">
                <a:solidFill>
                  <a:schemeClr val="dk1"/>
                </a:solidFill>
                <a:latin typeface="Nunito"/>
                <a:ea typeface="Nunito"/>
                <a:cs typeface="Nunito"/>
                <a:sym typeface="Nunito"/>
              </a:rPr>
              <a:t>Recueillez les connaissances et les histoires de la communauté au moyen d’entrevues. Lisez l’histoire de Kate Schwartz ci-dessous pour voir un exemple de connaissances locales. Ensuite, inspirez-vous des </a:t>
            </a:r>
            <a:r>
              <a:rPr b="0" i="0" lang="fr-CA" sz="1200" u="sng" cap="none" strike="noStrike">
                <a:solidFill>
                  <a:schemeClr val="hlink"/>
                </a:solidFill>
                <a:latin typeface="Nunito"/>
                <a:ea typeface="Nunito"/>
                <a:cs typeface="Nunito"/>
                <a:sym typeface="Nunito"/>
                <a:hlinkClick action="ppaction://hlinksldjump" r:id="rId3"/>
              </a:rPr>
              <a:t>diapositives 4</a:t>
            </a:r>
            <a:r>
              <a:rPr b="0" i="0" lang="fr-CA" sz="1200" u="none" cap="none" strike="noStrike">
                <a:solidFill>
                  <a:schemeClr val="dk1"/>
                </a:solidFill>
                <a:latin typeface="Nunito"/>
                <a:ea typeface="Nunito"/>
                <a:cs typeface="Nunito"/>
                <a:sym typeface="Nunito"/>
              </a:rPr>
              <a:t> et </a:t>
            </a:r>
            <a:r>
              <a:rPr b="0" i="0" lang="fr-CA" sz="1200" u="sng" cap="none" strike="noStrike">
                <a:solidFill>
                  <a:schemeClr val="hlink"/>
                </a:solidFill>
                <a:latin typeface="Nunito"/>
                <a:ea typeface="Nunito"/>
                <a:cs typeface="Nunito"/>
                <a:sym typeface="Nunito"/>
                <a:hlinkClick action="ppaction://hlinksldjump" r:id="rId4"/>
              </a:rPr>
              <a:t>5</a:t>
            </a:r>
            <a:r>
              <a:rPr b="0" i="0" lang="fr-CA" sz="1200" u="none" cap="none" strike="noStrike">
                <a:solidFill>
                  <a:schemeClr val="dk1"/>
                </a:solidFill>
                <a:latin typeface="Nunito"/>
                <a:ea typeface="Nunito"/>
                <a:cs typeface="Nunito"/>
                <a:sym typeface="Nunito"/>
              </a:rPr>
              <a:t> pour préparer et mener vos propres entrevues.</a:t>
            </a:r>
            <a:endParaRPr b="0" i="0" sz="1200" u="none" cap="none" strike="noStrike">
              <a:solidFill>
                <a:schemeClr val="dk1"/>
              </a:solidFill>
              <a:latin typeface="Nunito"/>
              <a:ea typeface="Nunito"/>
              <a:cs typeface="Nunito"/>
              <a:sym typeface="Nunito"/>
            </a:endParaRPr>
          </a:p>
        </p:txBody>
      </p:sp>
      <p:pic>
        <p:nvPicPr>
          <p:cNvPr descr="Boris Worm s’adresse à deux scientifiques, debout de l’autre côté de la table d’un laboratoire. Une des deux scientifiques tient un poisson et une petite pince. Sur la table se trouvent un microscope, une balance, des papiers portant des notes et quelques spécimens de poisson alignés. " id="298" name="Google Shape;298;p3" title="Des scientifiques dans un laboratoire"/>
          <p:cNvPicPr preferRelativeResize="0"/>
          <p:nvPr/>
        </p:nvPicPr>
        <p:blipFill rotWithShape="1">
          <a:blip r:embed="rId5">
            <a:alphaModFix/>
          </a:blip>
          <a:srcRect b="0" l="0" r="0" t="0"/>
          <a:stretch/>
        </p:blipFill>
        <p:spPr>
          <a:xfrm>
            <a:off x="4531175" y="1750775"/>
            <a:ext cx="2822400" cy="2372700"/>
          </a:xfrm>
          <a:prstGeom prst="roundRect">
            <a:avLst>
              <a:gd fmla="val 16667" name="adj"/>
            </a:avLst>
          </a:prstGeom>
          <a:noFill/>
          <a:ln>
            <a:noFill/>
          </a:ln>
        </p:spPr>
      </p:pic>
      <p:sp>
        <p:nvSpPr>
          <p:cNvPr id="299" name="Google Shape;299;p3"/>
          <p:cNvSpPr txBox="1"/>
          <p:nvPr>
            <p:ph type="title"/>
          </p:nvPr>
        </p:nvSpPr>
        <p:spPr>
          <a:xfrm>
            <a:off x="3211550" y="5609575"/>
            <a:ext cx="4370700" cy="507900"/>
          </a:xfrm>
          <a:prstGeom prst="rect">
            <a:avLst/>
          </a:prstGeom>
          <a:noFill/>
          <a:ln>
            <a:noFill/>
          </a:ln>
        </p:spPr>
        <p:txBody>
          <a:bodyPr anchorCtr="0" anchor="ctr" bIns="91425" lIns="91425" spcFirstLastPara="1" rIns="91425" wrap="square" tIns="72000">
            <a:noAutofit/>
          </a:bodyPr>
          <a:lstStyle/>
          <a:p>
            <a:pPr indent="0" lvl="0" marL="0" rtl="0" algn="l">
              <a:lnSpc>
                <a:spcPct val="100000"/>
              </a:lnSpc>
              <a:spcBef>
                <a:spcPts val="0"/>
              </a:spcBef>
              <a:spcAft>
                <a:spcPts val="0"/>
              </a:spcAft>
              <a:buSzPts val="1600"/>
              <a:buNone/>
            </a:pPr>
            <a:r>
              <a:rPr b="1" lang="fr-CA" sz="1300">
                <a:solidFill>
                  <a:schemeClr val="dk1"/>
                </a:solidFill>
              </a:rPr>
              <a:t>Voici Kate Schwartz, </a:t>
            </a:r>
            <a:br>
              <a:rPr b="1" lang="fr-CA" sz="1300">
                <a:solidFill>
                  <a:schemeClr val="dk1"/>
                </a:solidFill>
              </a:rPr>
            </a:br>
            <a:r>
              <a:rPr b="1" lang="fr-CA" sz="1300">
                <a:solidFill>
                  <a:schemeClr val="dk1"/>
                </a:solidFill>
              </a:rPr>
              <a:t>membre bien informée de la communauté</a:t>
            </a:r>
            <a:endParaRPr b="1" sz="1300">
              <a:solidFill>
                <a:schemeClr val="dk1"/>
              </a:solidFill>
            </a:endParaRPr>
          </a:p>
        </p:txBody>
      </p:sp>
      <p:sp>
        <p:nvSpPr>
          <p:cNvPr id="300" name="Google Shape;300;p3"/>
          <p:cNvSpPr txBox="1"/>
          <p:nvPr/>
        </p:nvSpPr>
        <p:spPr>
          <a:xfrm>
            <a:off x="3230850" y="6227275"/>
            <a:ext cx="4198800" cy="357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fr-CA" sz="1100" u="none" cap="none" strike="noStrike">
                <a:solidFill>
                  <a:srgbClr val="181245"/>
                </a:solidFill>
                <a:latin typeface="Nunito Medium"/>
                <a:ea typeface="Nunito Medium"/>
                <a:cs typeface="Nunito Medium"/>
                <a:sym typeface="Nunito Medium"/>
              </a:rPr>
              <a:t>Kate Schwartz est biologiste de terrain en Ontario. Elle se passionne pour la nature depuis son enfance, lorsqu’elle vivait dans une petite exploitation agricole. Elle y a passé des heures incalculables à explorer et à documenter la vie sauvage des alentours.</a:t>
            </a:r>
            <a:endParaRPr b="0" i="0" sz="1100" u="none" cap="none" strike="noStrike">
              <a:solidFill>
                <a:srgbClr val="181245"/>
              </a:solidFill>
              <a:latin typeface="Nunito Medium"/>
              <a:ea typeface="Nunito Medium"/>
              <a:cs typeface="Nunito Medium"/>
              <a:sym typeface="Nunito Medium"/>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181245"/>
              </a:solidFill>
              <a:latin typeface="Nunito Medium"/>
              <a:ea typeface="Nunito Medium"/>
              <a:cs typeface="Nunito Medium"/>
              <a:sym typeface="Nunito Medium"/>
            </a:endParaRPr>
          </a:p>
          <a:p>
            <a:pPr indent="0" lvl="0" marL="0" marR="0" rtl="0" algn="l">
              <a:lnSpc>
                <a:spcPct val="100000"/>
              </a:lnSpc>
              <a:spcBef>
                <a:spcPts val="0"/>
              </a:spcBef>
              <a:spcAft>
                <a:spcPts val="0"/>
              </a:spcAft>
              <a:buClr>
                <a:srgbClr val="000000"/>
              </a:buClr>
              <a:buSzPts val="1100"/>
              <a:buFont typeface="Arial"/>
              <a:buNone/>
            </a:pPr>
            <a:r>
              <a:rPr b="0" i="0" lang="fr-CA" sz="1100" u="none" cap="none" strike="noStrike">
                <a:solidFill>
                  <a:srgbClr val="181245"/>
                </a:solidFill>
                <a:latin typeface="Nunito Medium"/>
                <a:ea typeface="Nunito Medium"/>
                <a:cs typeface="Nunito Medium"/>
                <a:sym typeface="Nunito Medium"/>
              </a:rPr>
              <a:t>Kate a constaté les énormes changements du cours d’eau où elle s’était éprise de la nature. L’étang où elle adorait se rendre n’est plus qu’un souvenir, et les alentours ont également changé. En effet, l’agriculture industrielle s’est installée, sans que soient conservées d’importantes zones naturelles, comme les haies, qui contribuent à la protection des cours d’eau.</a:t>
            </a:r>
            <a:endParaRPr b="0" i="0" sz="1100" u="none" cap="none" strike="noStrike">
              <a:solidFill>
                <a:srgbClr val="181245"/>
              </a:solidFill>
              <a:latin typeface="Nunito Medium"/>
              <a:ea typeface="Nunito Medium"/>
              <a:cs typeface="Nunito Medium"/>
              <a:sym typeface="Nunito Medium"/>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181245"/>
              </a:solidFill>
              <a:latin typeface="Nunito Medium"/>
              <a:ea typeface="Nunito Medium"/>
              <a:cs typeface="Nunito Medium"/>
              <a:sym typeface="Nunito Medium"/>
            </a:endParaRPr>
          </a:p>
          <a:p>
            <a:pPr indent="0" lvl="0" marL="0" marR="0" rtl="0" algn="l">
              <a:lnSpc>
                <a:spcPct val="100000"/>
              </a:lnSpc>
              <a:spcBef>
                <a:spcPts val="0"/>
              </a:spcBef>
              <a:spcAft>
                <a:spcPts val="0"/>
              </a:spcAft>
              <a:buClr>
                <a:srgbClr val="000000"/>
              </a:buClr>
              <a:buSzPts val="1100"/>
              <a:buFont typeface="Arial"/>
              <a:buNone/>
            </a:pPr>
            <a:r>
              <a:rPr b="0" i="0" lang="fr-CA" sz="1100" u="none" cap="none" strike="noStrike">
                <a:solidFill>
                  <a:srgbClr val="181245"/>
                </a:solidFill>
                <a:latin typeface="Nunito Medium"/>
                <a:ea typeface="Nunito Medium"/>
                <a:cs typeface="Nunito Medium"/>
                <a:sym typeface="Nunito Medium"/>
              </a:rPr>
              <a:t>Malgré ces changements, Kate trouve toujours de la beauté dans la nature. Son dévouement est une source d’inspiration pour les jeunes naturalistes ; il fait ressortir l’importance de comprendre et de protéger la nature pour les générations à venir.</a:t>
            </a:r>
            <a:endParaRPr b="0" i="0" sz="1100" u="none" cap="none" strike="noStrike">
              <a:solidFill>
                <a:srgbClr val="181245"/>
              </a:solidFill>
              <a:latin typeface="Nunito Medium"/>
              <a:ea typeface="Nunito Medium"/>
              <a:cs typeface="Nunito Medium"/>
              <a:sym typeface="Nunito Medium"/>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181245"/>
              </a:solidFill>
              <a:latin typeface="Nunito Medium"/>
              <a:ea typeface="Nunito Medium"/>
              <a:cs typeface="Nunito Medium"/>
              <a:sym typeface="Nunito Medium"/>
            </a:endParaRPr>
          </a:p>
          <a:p>
            <a:pPr indent="0" lvl="0" marL="0" marR="0" rtl="0" algn="l">
              <a:lnSpc>
                <a:spcPct val="100000"/>
              </a:lnSpc>
              <a:spcBef>
                <a:spcPts val="0"/>
              </a:spcBef>
              <a:spcAft>
                <a:spcPts val="0"/>
              </a:spcAft>
              <a:buClr>
                <a:srgbClr val="000000"/>
              </a:buClr>
              <a:buSzPts val="1100"/>
              <a:buFont typeface="Arial"/>
              <a:buNone/>
            </a:pPr>
            <a:r>
              <a:rPr b="0" i="0" lang="fr-CA" sz="1100" u="sng" cap="none" strike="noStrike">
                <a:solidFill>
                  <a:schemeClr val="hlink"/>
                </a:solidFill>
                <a:latin typeface="Nunito Medium"/>
                <a:ea typeface="Nunito Medium"/>
                <a:cs typeface="Nunito Medium"/>
                <a:sym typeface="Nunito Medium"/>
                <a:hlinkClick r:id="rId6"/>
              </a:rPr>
              <a:t>Apprenez-en plus sur l’histoire de Kate</a:t>
            </a:r>
            <a:r>
              <a:rPr b="0" i="0" lang="fr-CA" sz="1100" u="none" cap="none" strike="noStrike">
                <a:solidFill>
                  <a:srgbClr val="181245"/>
                </a:solidFill>
                <a:latin typeface="Nunito Medium"/>
                <a:ea typeface="Nunito Medium"/>
                <a:cs typeface="Nunito Medium"/>
                <a:sym typeface="Nunito Medium"/>
              </a:rPr>
              <a:t> (en anglais seulement).</a:t>
            </a:r>
            <a:endParaRPr b="0" i="0" sz="1100" u="none" cap="none" strike="noStrike">
              <a:solidFill>
                <a:srgbClr val="181245"/>
              </a:solidFill>
              <a:latin typeface="Nunito Medium"/>
              <a:ea typeface="Nunito Medium"/>
              <a:cs typeface="Nunito Medium"/>
              <a:sym typeface="Nunito Medium"/>
            </a:endParaRPr>
          </a:p>
        </p:txBody>
      </p:sp>
      <p:sp>
        <p:nvSpPr>
          <p:cNvPr id="301" name="Google Shape;301;p3"/>
          <p:cNvSpPr txBox="1"/>
          <p:nvPr/>
        </p:nvSpPr>
        <p:spPr>
          <a:xfrm>
            <a:off x="1078914" y="9117565"/>
            <a:ext cx="18453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fr-CA" sz="1100" u="none" cap="none" strike="noStrike">
                <a:solidFill>
                  <a:schemeClr val="dk1"/>
                </a:solidFill>
                <a:latin typeface="Arial"/>
                <a:ea typeface="Arial"/>
                <a:cs typeface="Arial"/>
                <a:sym typeface="Arial"/>
              </a:rPr>
              <a:t>Cette histoire a été rédigée dans le cadre </a:t>
            </a:r>
            <a:br>
              <a:rPr b="1" i="0" lang="fr-CA" sz="1100" u="none" cap="none" strike="noStrike">
                <a:solidFill>
                  <a:schemeClr val="dk1"/>
                </a:solidFill>
                <a:latin typeface="Arial"/>
                <a:ea typeface="Arial"/>
                <a:cs typeface="Arial"/>
                <a:sym typeface="Arial"/>
              </a:rPr>
            </a:br>
            <a:r>
              <a:rPr b="1" i="0" lang="fr-CA" sz="1100" u="none" cap="none" strike="noStrike">
                <a:solidFill>
                  <a:schemeClr val="dk1"/>
                </a:solidFill>
                <a:latin typeface="Arial"/>
                <a:ea typeface="Arial"/>
                <a:cs typeface="Arial"/>
                <a:sym typeface="Arial"/>
              </a:rPr>
              <a:t>du Great River Rapport.</a:t>
            </a:r>
            <a:endParaRPr b="1" i="0" sz="1100" u="none" cap="none" strike="noStrike">
              <a:solidFill>
                <a:schemeClr val="dk1"/>
              </a:solidFill>
              <a:latin typeface="Arial"/>
              <a:ea typeface="Arial"/>
              <a:cs typeface="Arial"/>
              <a:sym typeface="Arial"/>
            </a:endParaRPr>
          </a:p>
        </p:txBody>
      </p:sp>
      <p:pic>
        <p:nvPicPr>
          <p:cNvPr descr="Kate est dans un champ et tient un petit réservoir rempli d’eau et de poissons. Elle porte une casquette rose et un chandail blanc orné d’un motif de héron dans un marais." id="302" name="Google Shape;302;p3" title="Kate Schwartz, biologiste de terrain"/>
          <p:cNvPicPr preferRelativeResize="0"/>
          <p:nvPr/>
        </p:nvPicPr>
        <p:blipFill rotWithShape="1">
          <a:blip r:embed="rId7">
            <a:alphaModFix/>
          </a:blip>
          <a:srcRect b="0" l="0" r="0" t="0"/>
          <a:stretch/>
        </p:blipFill>
        <p:spPr>
          <a:xfrm>
            <a:off x="182875" y="5609575"/>
            <a:ext cx="2771100" cy="3282300"/>
          </a:xfrm>
          <a:prstGeom prst="roundRect">
            <a:avLst>
              <a:gd fmla="val 10417" name="adj"/>
            </a:avLst>
          </a:prstGeom>
          <a:noFill/>
          <a:ln cap="flat" cmpd="sng" w="9525">
            <a:solidFill>
              <a:srgbClr val="E2E2E2"/>
            </a:solidFill>
            <a:prstDash val="solid"/>
            <a:round/>
            <a:headEnd len="sm" w="sm" type="none"/>
            <a:tailEnd len="sm" w="sm" type="none"/>
          </a:ln>
        </p:spPr>
      </p:pic>
      <p:sp>
        <p:nvSpPr>
          <p:cNvPr id="303" name="Google Shape;303;p3"/>
          <p:cNvSpPr txBox="1"/>
          <p:nvPr>
            <p:ph idx="12" type="sldNum"/>
          </p:nvPr>
        </p:nvSpPr>
        <p:spPr>
          <a:xfrm>
            <a:off x="7393875" y="9697225"/>
            <a:ext cx="378600" cy="3783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1300"/>
              <a:buNone/>
            </a:pPr>
            <a:fld id="{00000000-1234-1234-1234-123412341234}" type="slidenum">
              <a:rPr lang="fr-CA"/>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
          <p:cNvSpPr txBox="1"/>
          <p:nvPr>
            <p:ph type="title"/>
          </p:nvPr>
        </p:nvSpPr>
        <p:spPr>
          <a:xfrm>
            <a:off x="182875" y="879125"/>
            <a:ext cx="5259900" cy="437100"/>
          </a:xfrm>
          <a:prstGeom prst="rect">
            <a:avLst/>
          </a:prstGeom>
          <a:noFill/>
          <a:ln>
            <a:noFill/>
          </a:ln>
        </p:spPr>
        <p:txBody>
          <a:bodyPr anchorCtr="0" anchor="ctr" bIns="91425" lIns="91425" spcFirstLastPara="1" rIns="91425" wrap="square" tIns="72000">
            <a:noAutofit/>
          </a:bodyPr>
          <a:lstStyle/>
          <a:p>
            <a:pPr indent="0" lvl="0" marL="0" rtl="0" algn="l">
              <a:lnSpc>
                <a:spcPct val="100000"/>
              </a:lnSpc>
              <a:spcBef>
                <a:spcPts val="0"/>
              </a:spcBef>
              <a:spcAft>
                <a:spcPts val="0"/>
              </a:spcAft>
              <a:buSzPts val="1600"/>
              <a:buNone/>
            </a:pPr>
            <a:r>
              <a:rPr lang="fr-CA" sz="1400"/>
              <a:t>C’est maintenant votre tour : Adressez-vous à la communauté</a:t>
            </a:r>
            <a:endParaRPr sz="1400"/>
          </a:p>
        </p:txBody>
      </p:sp>
      <p:sp>
        <p:nvSpPr>
          <p:cNvPr id="309" name="Google Shape;309;p4"/>
          <p:cNvSpPr txBox="1"/>
          <p:nvPr>
            <p:ph idx="1" type="body"/>
          </p:nvPr>
        </p:nvSpPr>
        <p:spPr>
          <a:xfrm>
            <a:off x="267175" y="1612832"/>
            <a:ext cx="7104900" cy="118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fr-CA">
                <a:solidFill>
                  <a:schemeClr val="dk1"/>
                </a:solidFill>
              </a:rPr>
              <a:t>Demandez à une ou à plusieurs personnes de la communauté une entrevue sur les changements qu’elles ont remarqués dans leur environnement ou leur écosystème. </a:t>
            </a:r>
            <a:r>
              <a:rPr b="0" lang="fr-CA">
                <a:solidFill>
                  <a:schemeClr val="dk1"/>
                </a:solidFill>
              </a:rPr>
              <a:t>Par exemple, interrogez un parent, un gardien, une enseignante ou quiconque vivant dans la communauté depuis au moins cinq ans.</a:t>
            </a:r>
            <a:endParaRPr b="0">
              <a:solidFill>
                <a:schemeClr val="dk1"/>
              </a:solidFill>
            </a:endParaRPr>
          </a:p>
          <a:p>
            <a:pPr indent="0" lvl="0" marL="0" rtl="0" algn="l">
              <a:lnSpc>
                <a:spcPct val="100000"/>
              </a:lnSpc>
              <a:spcBef>
                <a:spcPts val="1000"/>
              </a:spcBef>
              <a:spcAft>
                <a:spcPts val="0"/>
              </a:spcAft>
              <a:buSzPts val="1400"/>
              <a:buNone/>
            </a:pPr>
            <a:r>
              <a:rPr lang="fr-CA">
                <a:solidFill>
                  <a:schemeClr val="dk1"/>
                </a:solidFill>
              </a:rPr>
              <a:t>Écrivez ici le nom de la personne interviewée :</a:t>
            </a:r>
            <a:endParaRPr/>
          </a:p>
        </p:txBody>
      </p:sp>
      <p:sp>
        <p:nvSpPr>
          <p:cNvPr id="310" name="Google Shape;310;p4"/>
          <p:cNvSpPr txBox="1"/>
          <p:nvPr>
            <p:ph idx="2" type="body"/>
          </p:nvPr>
        </p:nvSpPr>
        <p:spPr>
          <a:xfrm>
            <a:off x="415500" y="2797907"/>
            <a:ext cx="6604800" cy="437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11" name="Google Shape;311;p4"/>
          <p:cNvSpPr txBox="1"/>
          <p:nvPr>
            <p:ph idx="4" type="body"/>
          </p:nvPr>
        </p:nvSpPr>
        <p:spPr>
          <a:xfrm>
            <a:off x="256500" y="3615265"/>
            <a:ext cx="4380300" cy="613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fr-CA"/>
              <a:t>Faites une séance de remue-méninges pour trouver des questions à poser.</a:t>
            </a:r>
            <a:endParaRPr/>
          </a:p>
        </p:txBody>
      </p:sp>
      <p:sp>
        <p:nvSpPr>
          <p:cNvPr id="312" name="Google Shape;312;p4"/>
          <p:cNvSpPr txBox="1"/>
          <p:nvPr>
            <p:ph idx="5" type="body"/>
          </p:nvPr>
        </p:nvSpPr>
        <p:spPr>
          <a:xfrm>
            <a:off x="267175" y="4218450"/>
            <a:ext cx="4265100" cy="869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i="1" lang="fr-CA" sz="1200"/>
              <a:t>Par exemple : Pouvez-vous me parler d’un changement que vous avez remarqué dans l’environnement où vous vivez? Vous pouvez aborder n’importe quel élément, qu’il s’agisse de la météo, des plantes ou des animaux.</a:t>
            </a:r>
            <a:endParaRPr i="1" sz="1200"/>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t/>
            </a:r>
            <a:endParaRPr i="1"/>
          </a:p>
        </p:txBody>
      </p:sp>
      <p:sp>
        <p:nvSpPr>
          <p:cNvPr id="313" name="Google Shape;313;p4"/>
          <p:cNvSpPr txBox="1"/>
          <p:nvPr>
            <p:ph idx="2" type="body"/>
          </p:nvPr>
        </p:nvSpPr>
        <p:spPr>
          <a:xfrm>
            <a:off x="415500" y="5138450"/>
            <a:ext cx="4011900" cy="2859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14" name="Google Shape;314;p4"/>
          <p:cNvSpPr txBox="1"/>
          <p:nvPr/>
        </p:nvSpPr>
        <p:spPr>
          <a:xfrm>
            <a:off x="370799" y="9091778"/>
            <a:ext cx="540300" cy="507900"/>
          </a:xfrm>
          <a:prstGeom prst="rect">
            <a:avLst/>
          </a:prstGeom>
          <a:noFill/>
          <a:ln>
            <a:noFill/>
          </a:ln>
        </p:spPr>
        <p:txBody>
          <a:bodyPr anchorCtr="0" anchor="t" bIns="91425" lIns="0" spcFirstLastPara="1" rIns="91425" wrap="square" tIns="0">
            <a:spAutoFit/>
          </a:bodyPr>
          <a:lstStyle/>
          <a:p>
            <a:pPr indent="0" lvl="0" marL="0" marR="0" rtl="0" algn="ctr">
              <a:lnSpc>
                <a:spcPct val="100000"/>
              </a:lnSpc>
              <a:spcBef>
                <a:spcPts val="0"/>
              </a:spcBef>
              <a:spcAft>
                <a:spcPts val="0"/>
              </a:spcAft>
              <a:buClr>
                <a:srgbClr val="000000"/>
              </a:buClr>
              <a:buSzPts val="2700"/>
              <a:buFont typeface="Arial"/>
              <a:buNone/>
            </a:pPr>
            <a:r>
              <a:rPr b="1" i="0" lang="fr-CA" sz="2700" u="none" cap="none" strike="noStrike">
                <a:solidFill>
                  <a:srgbClr val="5CC61E"/>
                </a:solidFill>
                <a:latin typeface="Nunito"/>
                <a:ea typeface="Nunito"/>
                <a:cs typeface="Nunito"/>
                <a:sym typeface="Nunito"/>
              </a:rPr>
              <a:t>💡</a:t>
            </a:r>
            <a:endParaRPr b="1" i="0" sz="2700" u="none" cap="none" strike="noStrike">
              <a:solidFill>
                <a:srgbClr val="5CC61E"/>
              </a:solidFill>
              <a:latin typeface="Nunito"/>
              <a:ea typeface="Nunito"/>
              <a:cs typeface="Nunito"/>
              <a:sym typeface="Nunito"/>
            </a:endParaRPr>
          </a:p>
        </p:txBody>
      </p:sp>
      <p:sp>
        <p:nvSpPr>
          <p:cNvPr id="315" name="Google Shape;315;p4"/>
          <p:cNvSpPr txBox="1"/>
          <p:nvPr/>
        </p:nvSpPr>
        <p:spPr>
          <a:xfrm>
            <a:off x="774203" y="8966034"/>
            <a:ext cx="37071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fr-CA" sz="1200" u="none" cap="none" strike="noStrike">
                <a:solidFill>
                  <a:schemeClr val="dk1"/>
                </a:solidFill>
                <a:latin typeface="Nunito SemiBold"/>
                <a:ea typeface="Nunito SemiBold"/>
                <a:cs typeface="Nunito SemiBold"/>
                <a:sym typeface="Nunito SemiBold"/>
              </a:rPr>
              <a:t>Passez ces questions en revue et choisissez-en deux à aborder en entrevue. Ajoutez-les à la diapositive suivante et effectuez votre entrevue.</a:t>
            </a:r>
            <a:endParaRPr b="0" i="0" sz="1200" u="none" cap="none" strike="noStrike">
              <a:solidFill>
                <a:schemeClr val="dk1"/>
              </a:solidFill>
              <a:latin typeface="Nunito SemiBold"/>
              <a:ea typeface="Nunito SemiBold"/>
              <a:cs typeface="Nunito SemiBold"/>
              <a:sym typeface="Nunito SemiBold"/>
            </a:endParaRPr>
          </a:p>
        </p:txBody>
      </p:sp>
      <p:pic>
        <p:nvPicPr>
          <p:cNvPr descr="Un réservoir de Plexiglas transparent contient diverses espèces de poissons du Saint-Laurent. Le réservoir est placé au-dessus d’un marais ; on voit des roches, de l’eau et de la végétation." id="316" name="Google Shape;316;p4" title="Poissons du Saint-Laurent "/>
          <p:cNvPicPr preferRelativeResize="0"/>
          <p:nvPr/>
        </p:nvPicPr>
        <p:blipFill rotWithShape="1">
          <a:blip r:embed="rId3">
            <a:alphaModFix/>
          </a:blip>
          <a:srcRect b="0" l="0" r="0" t="0"/>
          <a:stretch/>
        </p:blipFill>
        <p:spPr>
          <a:xfrm>
            <a:off x="4866416" y="3615276"/>
            <a:ext cx="2695500" cy="3908700"/>
          </a:xfrm>
          <a:prstGeom prst="roundRect">
            <a:avLst>
              <a:gd fmla="val 5444" name="adj"/>
            </a:avLst>
          </a:prstGeom>
          <a:noFill/>
          <a:ln>
            <a:noFill/>
          </a:ln>
        </p:spPr>
      </p:pic>
      <p:pic>
        <p:nvPicPr>
          <p:cNvPr descr="Kate patauge dans une grande canalisation métallique, un filet à la main. &#10;Une deuxième chercheuse de terrain est étendue sur la canalisation et tient un projecteur pour éclairer Kate dans son travail.&#10;" id="317" name="Google Shape;317;p4" title="Kate Schwartz, biologiste de terrain"/>
          <p:cNvPicPr preferRelativeResize="0"/>
          <p:nvPr/>
        </p:nvPicPr>
        <p:blipFill rotWithShape="1">
          <a:blip r:embed="rId4">
            <a:alphaModFix/>
          </a:blip>
          <a:srcRect b="0" l="0" r="0" t="0"/>
          <a:stretch/>
        </p:blipFill>
        <p:spPr>
          <a:xfrm>
            <a:off x="4866425" y="7713050"/>
            <a:ext cx="2695500" cy="2162700"/>
          </a:xfrm>
          <a:prstGeom prst="roundRect">
            <a:avLst>
              <a:gd fmla="val 7936" name="adj"/>
            </a:avLst>
          </a:prstGeom>
          <a:noFill/>
          <a:ln>
            <a:noFill/>
          </a:ln>
        </p:spPr>
      </p:pic>
      <p:sp>
        <p:nvSpPr>
          <p:cNvPr id="318" name="Google Shape;318;p4"/>
          <p:cNvSpPr txBox="1"/>
          <p:nvPr>
            <p:ph idx="12" type="sldNum"/>
          </p:nvPr>
        </p:nvSpPr>
        <p:spPr>
          <a:xfrm>
            <a:off x="7393875" y="9697225"/>
            <a:ext cx="378600" cy="3783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1300"/>
              <a:buNone/>
            </a:pPr>
            <a:fld id="{00000000-1234-1234-1234-123412341234}" type="slidenum">
              <a:rPr lang="fr-CA"/>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
          <p:cNvSpPr txBox="1"/>
          <p:nvPr>
            <p:ph idx="15" type="title"/>
          </p:nvPr>
        </p:nvSpPr>
        <p:spPr>
          <a:xfrm>
            <a:off x="5155150" y="0"/>
            <a:ext cx="2639700" cy="1830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r>
              <a:rPr lang="fr-CA"/>
              <a:t>Modèle de fiche d’entrevue</a:t>
            </a:r>
            <a:endParaRPr/>
          </a:p>
        </p:txBody>
      </p:sp>
      <p:sp>
        <p:nvSpPr>
          <p:cNvPr descr="Modèle pour votre entrevue avec un membre de la communauté. Inclut un espace pour son nom, le nombre d'années qu'il a habité dans la communauté et vos deux questions." id="324" name="Google Shape;324;p5" title="Modèle pour une entrevue"/>
          <p:cNvSpPr/>
          <p:nvPr/>
        </p:nvSpPr>
        <p:spPr>
          <a:xfrm>
            <a:off x="122100" y="185150"/>
            <a:ext cx="7467300" cy="9690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5"/>
          <p:cNvSpPr txBox="1"/>
          <p:nvPr>
            <p:ph idx="1" type="subTitle"/>
          </p:nvPr>
        </p:nvSpPr>
        <p:spPr>
          <a:xfrm>
            <a:off x="3221050" y="1273200"/>
            <a:ext cx="1102800" cy="37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fr-CA" sz="1300"/>
              <a:t>Nom</a:t>
            </a:r>
            <a:endParaRPr sz="1300"/>
          </a:p>
        </p:txBody>
      </p:sp>
      <p:sp>
        <p:nvSpPr>
          <p:cNvPr id="326" name="Google Shape;326;p5"/>
          <p:cNvSpPr txBox="1"/>
          <p:nvPr>
            <p:ph idx="2" type="body"/>
          </p:nvPr>
        </p:nvSpPr>
        <p:spPr>
          <a:xfrm>
            <a:off x="3294300" y="1654425"/>
            <a:ext cx="3672900" cy="43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27" name="Google Shape;327;p5"/>
          <p:cNvSpPr txBox="1"/>
          <p:nvPr>
            <p:ph idx="3" type="subTitle"/>
          </p:nvPr>
        </p:nvSpPr>
        <p:spPr>
          <a:xfrm>
            <a:off x="3221050" y="2226538"/>
            <a:ext cx="3497700" cy="407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fr-CA" sz="1300"/>
              <a:t>Nombre d’années dans la communauté</a:t>
            </a:r>
            <a:endParaRPr sz="1300"/>
          </a:p>
        </p:txBody>
      </p:sp>
      <p:sp>
        <p:nvSpPr>
          <p:cNvPr id="328" name="Google Shape;328;p5"/>
          <p:cNvSpPr txBox="1"/>
          <p:nvPr>
            <p:ph idx="4" type="body"/>
          </p:nvPr>
        </p:nvSpPr>
        <p:spPr>
          <a:xfrm>
            <a:off x="3294300" y="2649625"/>
            <a:ext cx="3672900" cy="43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pic>
        <p:nvPicPr>
          <p:cNvPr descr="Un endroit où vous pouvez mettre une image. Le texte dit : &quot;Insérez votre image ici! 1. Cliquez à droite dans cette zone grisée. 2. Sélectionnez: Remplacer l’image (Google Slides) ou Modifier l’image (PowerPoint). 3. Choisissez votre image.&quot;" id="329" name="Google Shape;329;p5" title="Emplacement d'image"/>
          <p:cNvPicPr preferRelativeResize="0"/>
          <p:nvPr>
            <p:ph idx="14" type="pic"/>
          </p:nvPr>
        </p:nvPicPr>
        <p:blipFill rotWithShape="1">
          <a:blip r:embed="rId3">
            <a:alphaModFix/>
          </a:blip>
          <a:srcRect b="0" l="0" r="0" t="0"/>
          <a:stretch/>
        </p:blipFill>
        <p:spPr>
          <a:xfrm>
            <a:off x="700150" y="1223325"/>
            <a:ext cx="2356500" cy="2341200"/>
          </a:xfrm>
          <a:prstGeom prst="roundRect">
            <a:avLst>
              <a:gd fmla="val 16667" name="adj"/>
            </a:avLst>
          </a:prstGeom>
          <a:noFill/>
          <a:ln>
            <a:noFill/>
          </a:ln>
        </p:spPr>
      </p:pic>
      <p:sp>
        <p:nvSpPr>
          <p:cNvPr id="330" name="Google Shape;330;p5"/>
          <p:cNvSpPr txBox="1"/>
          <p:nvPr>
            <p:ph idx="9" type="subTitle"/>
          </p:nvPr>
        </p:nvSpPr>
        <p:spPr>
          <a:xfrm>
            <a:off x="700150" y="3733025"/>
            <a:ext cx="6267000" cy="407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fr-CA" sz="1300"/>
              <a:t>Question 1 : Copiez-collez ici votre question.</a:t>
            </a:r>
            <a:endParaRPr sz="1300"/>
          </a:p>
        </p:txBody>
      </p:sp>
      <p:sp>
        <p:nvSpPr>
          <p:cNvPr id="331" name="Google Shape;331;p5"/>
          <p:cNvSpPr txBox="1"/>
          <p:nvPr>
            <p:ph idx="13" type="body"/>
          </p:nvPr>
        </p:nvSpPr>
        <p:spPr>
          <a:xfrm>
            <a:off x="700150" y="4134975"/>
            <a:ext cx="6267000" cy="197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32" name="Google Shape;332;p5"/>
          <p:cNvSpPr txBox="1"/>
          <p:nvPr>
            <p:ph idx="9" type="subTitle"/>
          </p:nvPr>
        </p:nvSpPr>
        <p:spPr>
          <a:xfrm>
            <a:off x="700150" y="6312054"/>
            <a:ext cx="6267000" cy="407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fr-CA" sz="1300"/>
              <a:t>Question 2 : Copiez-collez ici votre question.</a:t>
            </a:r>
            <a:endParaRPr sz="1300"/>
          </a:p>
        </p:txBody>
      </p:sp>
      <p:sp>
        <p:nvSpPr>
          <p:cNvPr id="333" name="Google Shape;333;p5"/>
          <p:cNvSpPr txBox="1"/>
          <p:nvPr>
            <p:ph idx="13" type="body"/>
          </p:nvPr>
        </p:nvSpPr>
        <p:spPr>
          <a:xfrm>
            <a:off x="700150" y="6714004"/>
            <a:ext cx="6267000" cy="197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34" name="Google Shape;334;p5"/>
          <p:cNvSpPr txBox="1"/>
          <p:nvPr/>
        </p:nvSpPr>
        <p:spPr>
          <a:xfrm>
            <a:off x="842452" y="9079078"/>
            <a:ext cx="445200" cy="415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700"/>
              <a:buFont typeface="Arial"/>
              <a:buNone/>
            </a:pPr>
            <a:r>
              <a:rPr b="1" i="0" lang="fr-CA" sz="2700" u="none" cap="none" strike="noStrike">
                <a:solidFill>
                  <a:srgbClr val="5CC61E"/>
                </a:solidFill>
                <a:latin typeface="Nunito"/>
                <a:ea typeface="Nunito"/>
                <a:cs typeface="Nunito"/>
                <a:sym typeface="Nunito"/>
              </a:rPr>
              <a:t>💡</a:t>
            </a:r>
            <a:endParaRPr b="1" i="0" sz="2700" u="none" cap="none" strike="noStrike">
              <a:solidFill>
                <a:srgbClr val="5CC61E"/>
              </a:solidFill>
              <a:latin typeface="Nunito"/>
              <a:ea typeface="Nunito"/>
              <a:cs typeface="Nunito"/>
              <a:sym typeface="Nunito"/>
            </a:endParaRPr>
          </a:p>
        </p:txBody>
      </p:sp>
      <p:sp>
        <p:nvSpPr>
          <p:cNvPr id="335" name="Google Shape;335;p5"/>
          <p:cNvSpPr txBox="1"/>
          <p:nvPr/>
        </p:nvSpPr>
        <p:spPr>
          <a:xfrm>
            <a:off x="1243550" y="8931739"/>
            <a:ext cx="55563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fr-CA" sz="1200" u="none" cap="none" strike="noStrike">
                <a:solidFill>
                  <a:schemeClr val="dk1"/>
                </a:solidFill>
                <a:latin typeface="Nunito SemiBold"/>
                <a:ea typeface="Nunito SemiBold"/>
                <a:cs typeface="Nunito SemiBold"/>
                <a:sym typeface="Nunito SemiBold"/>
              </a:rPr>
              <a:t>Félicitations! Vous avez mené à bien votre entrevue. Après en avoir appris davantage sur le carnet d’observation, à la diapositive suivante, vous pourrez y inclure des notes de cette entrevue.</a:t>
            </a:r>
            <a:endParaRPr b="0" i="0" sz="1200" u="none" cap="none" strike="noStrike">
              <a:solidFill>
                <a:schemeClr val="dk1"/>
              </a:solidFill>
              <a:latin typeface="Nunito SemiBold"/>
              <a:ea typeface="Nunito SemiBold"/>
              <a:cs typeface="Nunito SemiBold"/>
              <a:sym typeface="Nunito SemiBold"/>
            </a:endParaRPr>
          </a:p>
        </p:txBody>
      </p:sp>
      <p:sp>
        <p:nvSpPr>
          <p:cNvPr id="336" name="Google Shape;336;p5"/>
          <p:cNvSpPr txBox="1"/>
          <p:nvPr>
            <p:ph idx="12" type="sldNum"/>
          </p:nvPr>
        </p:nvSpPr>
        <p:spPr>
          <a:xfrm>
            <a:off x="7400225" y="9686363"/>
            <a:ext cx="378600" cy="3783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1300"/>
              <a:buNone/>
            </a:pPr>
            <a:fld id="{00000000-1234-1234-1234-123412341234}" type="slidenum">
              <a:rPr lang="fr-CA"/>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6"/>
          <p:cNvSpPr txBox="1"/>
          <p:nvPr>
            <p:ph type="title"/>
          </p:nvPr>
        </p:nvSpPr>
        <p:spPr>
          <a:xfrm>
            <a:off x="182875" y="879125"/>
            <a:ext cx="5654100" cy="437100"/>
          </a:xfrm>
          <a:prstGeom prst="rect">
            <a:avLst/>
          </a:prstGeom>
          <a:noFill/>
          <a:ln>
            <a:noFill/>
          </a:ln>
        </p:spPr>
        <p:txBody>
          <a:bodyPr anchorCtr="0" anchor="ctr" bIns="91425" lIns="91425" spcFirstLastPara="1" rIns="91425" wrap="square" tIns="72000">
            <a:noAutofit/>
          </a:bodyPr>
          <a:lstStyle/>
          <a:p>
            <a:pPr indent="0" lvl="0" marL="0" rtl="0" algn="l">
              <a:lnSpc>
                <a:spcPct val="100000"/>
              </a:lnSpc>
              <a:spcBef>
                <a:spcPts val="0"/>
              </a:spcBef>
              <a:spcAft>
                <a:spcPts val="0"/>
              </a:spcAft>
              <a:buSzPts val="1600"/>
              <a:buNone/>
            </a:pPr>
            <a:r>
              <a:rPr lang="fr-CA" sz="1400"/>
              <a:t>C’est maintenant votre tour : créez votre propre carnet d’observation</a:t>
            </a:r>
            <a:endParaRPr sz="1400"/>
          </a:p>
        </p:txBody>
      </p:sp>
      <p:sp>
        <p:nvSpPr>
          <p:cNvPr id="342" name="Google Shape;342;p6"/>
          <p:cNvSpPr txBox="1"/>
          <p:nvPr>
            <p:ph type="title"/>
          </p:nvPr>
        </p:nvSpPr>
        <p:spPr>
          <a:xfrm>
            <a:off x="235601" y="1445975"/>
            <a:ext cx="3758924" cy="44635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b="1" lang="fr-CA" sz="1400">
                <a:solidFill>
                  <a:schemeClr val="dk1"/>
                </a:solidFill>
                <a:latin typeface="Nunito"/>
                <a:ea typeface="Nunito"/>
                <a:cs typeface="Nunito"/>
                <a:sym typeface="Nunito"/>
              </a:rPr>
              <a:t>Qu’est-ce qu’un carnet d’observation?</a:t>
            </a:r>
            <a:endParaRPr b="1" sz="1400">
              <a:solidFill>
                <a:schemeClr val="dk1"/>
              </a:solidFill>
              <a:latin typeface="Nunito"/>
              <a:ea typeface="Nunito"/>
              <a:cs typeface="Nunito"/>
              <a:sym typeface="Nunito"/>
            </a:endParaRPr>
          </a:p>
        </p:txBody>
      </p:sp>
      <p:sp>
        <p:nvSpPr>
          <p:cNvPr id="343" name="Google Shape;343;p6"/>
          <p:cNvSpPr txBox="1"/>
          <p:nvPr/>
        </p:nvSpPr>
        <p:spPr>
          <a:xfrm>
            <a:off x="171825" y="1981550"/>
            <a:ext cx="36957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fr-CA" sz="1200" u="none" cap="none" strike="noStrike">
                <a:solidFill>
                  <a:srgbClr val="181245"/>
                </a:solidFill>
                <a:latin typeface="Nunito Medium"/>
                <a:ea typeface="Nunito Medium"/>
                <a:cs typeface="Nunito Medium"/>
                <a:sym typeface="Nunito Medium"/>
              </a:rPr>
              <a:t>Un carnet d’observation, ou recueil de données, est un outil essentiel au travail de recherche.</a:t>
            </a:r>
            <a:endParaRPr b="0" i="0" sz="1200" u="none" cap="none" strike="noStrike">
              <a:solidFill>
                <a:srgbClr val="181245"/>
              </a:solidFill>
              <a:latin typeface="Nunito Medium"/>
              <a:ea typeface="Nunito Medium"/>
              <a:cs typeface="Nunito Medium"/>
              <a:sym typeface="Nunito Medium"/>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81245"/>
              </a:solidFill>
              <a:latin typeface="Nunito Medium"/>
              <a:ea typeface="Nunito Medium"/>
              <a:cs typeface="Nunito Medium"/>
              <a:sym typeface="Nunito Medium"/>
            </a:endParaRPr>
          </a:p>
          <a:p>
            <a:pPr indent="0" lvl="0" marL="0" marR="0" rtl="0" algn="l">
              <a:lnSpc>
                <a:spcPct val="100000"/>
              </a:lnSpc>
              <a:spcBef>
                <a:spcPts val="0"/>
              </a:spcBef>
              <a:spcAft>
                <a:spcPts val="0"/>
              </a:spcAft>
              <a:buClr>
                <a:srgbClr val="000000"/>
              </a:buClr>
              <a:buSzPts val="1200"/>
              <a:buFont typeface="Arial"/>
              <a:buNone/>
            </a:pPr>
            <a:r>
              <a:rPr b="0" i="0" lang="fr-CA" sz="1200" u="none" cap="none" strike="noStrike">
                <a:solidFill>
                  <a:srgbClr val="181245"/>
                </a:solidFill>
                <a:latin typeface="Nunito Medium"/>
                <a:ea typeface="Nunito Medium"/>
                <a:cs typeface="Nunito Medium"/>
                <a:sym typeface="Nunito Medium"/>
              </a:rPr>
              <a:t>Une fois dans la nature, consignez-y toutes vos observations, vos pensées et vos questions. Le carnet est utile pour conserver les dessins, les croquis et les écrits, voire de petits objets.</a:t>
            </a:r>
            <a:endParaRPr b="0" i="0" sz="1200" u="none" cap="none" strike="noStrike">
              <a:solidFill>
                <a:srgbClr val="181245"/>
              </a:solidFill>
              <a:latin typeface="Nunito Medium"/>
              <a:ea typeface="Nunito Medium"/>
              <a:cs typeface="Nunito Medium"/>
              <a:sym typeface="Nunito Medium"/>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81245"/>
              </a:solidFill>
              <a:latin typeface="Nunito Medium"/>
              <a:ea typeface="Nunito Medium"/>
              <a:cs typeface="Nunito Medium"/>
              <a:sym typeface="Nunito Medium"/>
            </a:endParaRPr>
          </a:p>
          <a:p>
            <a:pPr indent="0" lvl="0" marL="0" marR="0" rtl="0" algn="l">
              <a:lnSpc>
                <a:spcPct val="100000"/>
              </a:lnSpc>
              <a:spcBef>
                <a:spcPts val="0"/>
              </a:spcBef>
              <a:spcAft>
                <a:spcPts val="0"/>
              </a:spcAft>
              <a:buClr>
                <a:srgbClr val="000000"/>
              </a:buClr>
              <a:buSzPts val="1200"/>
              <a:buFont typeface="Arial"/>
              <a:buNone/>
            </a:pPr>
            <a:r>
              <a:rPr b="0" i="0" lang="fr-CA" sz="1200" u="none" cap="none" strike="noStrike">
                <a:solidFill>
                  <a:srgbClr val="181245"/>
                </a:solidFill>
                <a:latin typeface="Nunito Medium"/>
                <a:ea typeface="Nunito Medium"/>
                <a:cs typeface="Nunito Medium"/>
                <a:sym typeface="Nunito Medium"/>
              </a:rPr>
              <a:t>Votre carnet d’observation sera unique et reflétera votre style personnel. Il vous faudra peut-être tâtonner un peu avant de trouver la méthode qui vous convient le mieux. ✨🥰</a:t>
            </a:r>
            <a:endParaRPr b="0" i="0" sz="1200" u="none" cap="none" strike="noStrike">
              <a:solidFill>
                <a:srgbClr val="181245"/>
              </a:solidFill>
              <a:latin typeface="Nunito Medium"/>
              <a:ea typeface="Nunito Medium"/>
              <a:cs typeface="Nunito Medium"/>
              <a:sym typeface="Nunito Medium"/>
            </a:endParaRPr>
          </a:p>
        </p:txBody>
      </p:sp>
      <p:pic>
        <p:nvPicPr>
          <p:cNvPr descr="Kate Schwartz ouvre son carnet d’observation à une page couverte de dessins, de tableaux et de notes sur les moules. " id="344" name="Google Shape;344;p6" title="Carnet d’observation "/>
          <p:cNvPicPr preferRelativeResize="0"/>
          <p:nvPr/>
        </p:nvPicPr>
        <p:blipFill rotWithShape="1">
          <a:blip r:embed="rId3">
            <a:alphaModFix/>
          </a:blip>
          <a:srcRect b="0" l="0" r="0" t="0"/>
          <a:stretch/>
        </p:blipFill>
        <p:spPr>
          <a:xfrm>
            <a:off x="4257350" y="1445975"/>
            <a:ext cx="3345300" cy="3298800"/>
          </a:xfrm>
          <a:prstGeom prst="roundRect">
            <a:avLst>
              <a:gd fmla="val 16667" name="adj"/>
            </a:avLst>
          </a:prstGeom>
          <a:noFill/>
          <a:ln>
            <a:noFill/>
          </a:ln>
        </p:spPr>
      </p:pic>
      <p:sp>
        <p:nvSpPr>
          <p:cNvPr id="345" name="Google Shape;345;p6"/>
          <p:cNvSpPr txBox="1"/>
          <p:nvPr>
            <p:ph idx="1" type="body"/>
          </p:nvPr>
        </p:nvSpPr>
        <p:spPr>
          <a:xfrm>
            <a:off x="4263825" y="4742550"/>
            <a:ext cx="32757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fr-CA" sz="1200" u="none" cap="none" strike="noStrike">
                <a:solidFill>
                  <a:srgbClr val="0C1637"/>
                </a:solidFill>
                <a:latin typeface="Nunito Medium"/>
                <a:ea typeface="Nunito Medium"/>
                <a:cs typeface="Nunito Medium"/>
                <a:sym typeface="Nunito Medium"/>
              </a:rPr>
              <a:t>Kate Schwartz 🌿 </a:t>
            </a:r>
            <a:r>
              <a:rPr b="0" i="1" lang="fr-CA" sz="1200" u="sng" cap="none" strike="noStrike">
                <a:solidFill>
                  <a:schemeClr val="hlink"/>
                </a:solidFill>
                <a:latin typeface="Nunito Medium"/>
                <a:ea typeface="Nunito Medium"/>
                <a:cs typeface="Nunito Medium"/>
                <a:sym typeface="Nunito Medium"/>
                <a:hlinkClick r:id="rId4"/>
              </a:rPr>
              <a:t>The Naturalist</a:t>
            </a:r>
            <a:endParaRPr b="0" i="1" sz="1200" u="none" cap="none" strike="noStrike">
              <a:solidFill>
                <a:srgbClr val="0C1637"/>
              </a:solidFill>
              <a:latin typeface="Nunito Medium"/>
              <a:ea typeface="Nunito Medium"/>
              <a:cs typeface="Nunito Medium"/>
              <a:sym typeface="Nunito Medium"/>
            </a:endParaRPr>
          </a:p>
          <a:p>
            <a:pPr indent="0" lvl="0" marL="0" marR="0" rtl="0" algn="ctr">
              <a:lnSpc>
                <a:spcPct val="100000"/>
              </a:lnSpc>
              <a:spcBef>
                <a:spcPts val="0"/>
              </a:spcBef>
              <a:spcAft>
                <a:spcPts val="0"/>
              </a:spcAft>
              <a:buClr>
                <a:srgbClr val="000000"/>
              </a:buClr>
              <a:buSzPts val="1200"/>
              <a:buFont typeface="Arial"/>
              <a:buNone/>
            </a:pPr>
            <a:r>
              <a:rPr b="0" i="0" lang="fr-CA" sz="1200" u="none" cap="none" strike="noStrike">
                <a:solidFill>
                  <a:srgbClr val="0C1637"/>
                </a:solidFill>
                <a:latin typeface="Nunito Medium"/>
                <a:ea typeface="Nunito Medium"/>
                <a:cs typeface="Nunito Medium"/>
                <a:sym typeface="Nunito Medium"/>
              </a:rPr>
              <a:t>(en anglais seulement)</a:t>
            </a:r>
            <a:endParaRPr b="0" i="0" sz="1200" u="none" cap="none" strike="noStrike">
              <a:solidFill>
                <a:srgbClr val="0C1637"/>
              </a:solidFill>
              <a:latin typeface="Nunito Medium"/>
              <a:ea typeface="Nunito Medium"/>
              <a:cs typeface="Nunito Medium"/>
              <a:sym typeface="Nunito Medium"/>
            </a:endParaRPr>
          </a:p>
        </p:txBody>
      </p:sp>
      <p:sp>
        <p:nvSpPr>
          <p:cNvPr id="346" name="Google Shape;346;p6"/>
          <p:cNvSpPr txBox="1"/>
          <p:nvPr>
            <p:ph type="title"/>
          </p:nvPr>
        </p:nvSpPr>
        <p:spPr>
          <a:xfrm>
            <a:off x="244932" y="5468900"/>
            <a:ext cx="3275700" cy="437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fr-CA" sz="1400" u="none" cap="none" strike="noStrike">
                <a:solidFill>
                  <a:schemeClr val="dk1"/>
                </a:solidFill>
                <a:latin typeface="Nunito"/>
                <a:ea typeface="Nunito"/>
                <a:cs typeface="Nunito"/>
                <a:sym typeface="Nunito"/>
              </a:rPr>
              <a:t>Préparer votre carnet d’observation</a:t>
            </a:r>
            <a:endParaRPr b="1" i="0" sz="1400" u="none" cap="none" strike="noStrike">
              <a:solidFill>
                <a:schemeClr val="dk1"/>
              </a:solidFill>
              <a:latin typeface="Nunito"/>
              <a:ea typeface="Nunito"/>
              <a:cs typeface="Nunito"/>
              <a:sym typeface="Nunito"/>
            </a:endParaRPr>
          </a:p>
        </p:txBody>
      </p:sp>
      <p:sp>
        <p:nvSpPr>
          <p:cNvPr id="347" name="Google Shape;347;p6"/>
          <p:cNvSpPr txBox="1"/>
          <p:nvPr/>
        </p:nvSpPr>
        <p:spPr>
          <a:xfrm>
            <a:off x="171825" y="5979425"/>
            <a:ext cx="35511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fr-CA" sz="1200" u="none" cap="none" strike="noStrike">
                <a:solidFill>
                  <a:srgbClr val="181245"/>
                </a:solidFill>
                <a:latin typeface="Nunito Medium"/>
                <a:ea typeface="Nunito Medium"/>
                <a:cs typeface="Nunito Medium"/>
                <a:sym typeface="Nunito Medium"/>
              </a:rPr>
              <a:t>Vous trouverez un choix de modèles de carnet dans les diapositives qui suivent. Ces modèles vous aideront à consigner vos observations sur la qualité de l’eau. Vous pouvez les imprimer.</a:t>
            </a:r>
            <a:endParaRPr b="0" i="0" sz="1200" u="none" cap="none" strike="noStrike">
              <a:solidFill>
                <a:srgbClr val="181245"/>
              </a:solidFill>
              <a:latin typeface="Nunito Medium"/>
              <a:ea typeface="Nunito Medium"/>
              <a:cs typeface="Nunito Medium"/>
              <a:sym typeface="Nunito Medium"/>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81245"/>
              </a:solidFill>
              <a:latin typeface="Nunito Medium"/>
              <a:ea typeface="Nunito Medium"/>
              <a:cs typeface="Nunito Medium"/>
              <a:sym typeface="Nunito Medium"/>
            </a:endParaRPr>
          </a:p>
          <a:p>
            <a:pPr indent="0" lvl="0" marL="0" marR="0" rtl="0" algn="l">
              <a:lnSpc>
                <a:spcPct val="100000"/>
              </a:lnSpc>
              <a:spcBef>
                <a:spcPts val="0"/>
              </a:spcBef>
              <a:spcAft>
                <a:spcPts val="0"/>
              </a:spcAft>
              <a:buClr>
                <a:srgbClr val="000000"/>
              </a:buClr>
              <a:buSzPts val="1200"/>
              <a:buFont typeface="Arial"/>
              <a:buNone/>
            </a:pPr>
            <a:r>
              <a:rPr b="0" i="0" lang="fr-CA" sz="1200" u="none" cap="none" strike="noStrike">
                <a:solidFill>
                  <a:srgbClr val="181245"/>
                </a:solidFill>
                <a:latin typeface="Nunito Medium"/>
                <a:ea typeface="Nunito Medium"/>
                <a:cs typeface="Nunito Medium"/>
                <a:sym typeface="Nunito Medium"/>
              </a:rPr>
              <a:t>MAIS il n’y a pas une seule façon de tenir un carnet d’observation ni un seul sujet d’étude possible.</a:t>
            </a:r>
            <a:endParaRPr b="0" i="0" sz="1200" u="none" cap="none" strike="noStrike">
              <a:solidFill>
                <a:srgbClr val="181245"/>
              </a:solidFill>
              <a:latin typeface="Nunito Medium"/>
              <a:ea typeface="Nunito Medium"/>
              <a:cs typeface="Nunito Medium"/>
              <a:sym typeface="Nunito Medium"/>
            </a:endParaRPr>
          </a:p>
          <a:p>
            <a:pPr indent="0" lvl="0" marL="0" marR="0" rtl="0" algn="l">
              <a:lnSpc>
                <a:spcPct val="100000"/>
              </a:lnSpc>
              <a:spcBef>
                <a:spcPts val="0"/>
              </a:spcBef>
              <a:spcAft>
                <a:spcPts val="0"/>
              </a:spcAft>
              <a:buClr>
                <a:srgbClr val="000000"/>
              </a:buClr>
              <a:buSzPts val="1200"/>
              <a:buFont typeface="Arial"/>
              <a:buNone/>
            </a:pPr>
            <a:br>
              <a:rPr b="1" i="0" lang="fr-CA" sz="1200" u="none" cap="none" strike="noStrike">
                <a:solidFill>
                  <a:srgbClr val="181245"/>
                </a:solidFill>
                <a:latin typeface="Nunito"/>
                <a:ea typeface="Nunito"/>
                <a:cs typeface="Nunito"/>
                <a:sym typeface="Nunito"/>
              </a:rPr>
            </a:br>
            <a:r>
              <a:rPr b="1" i="0" lang="fr-CA" sz="1200" u="none" cap="none" strike="noStrike">
                <a:solidFill>
                  <a:srgbClr val="181245"/>
                </a:solidFill>
                <a:latin typeface="Nunito"/>
                <a:ea typeface="Nunito"/>
                <a:cs typeface="Nunito"/>
                <a:sym typeface="Nunito"/>
              </a:rPr>
              <a:t>Trouvez la méthode qui vous convient!</a:t>
            </a:r>
            <a:endParaRPr b="0" i="0" sz="1200" u="none" cap="none" strike="noStrike">
              <a:solidFill>
                <a:srgbClr val="181245"/>
              </a:solidFill>
              <a:latin typeface="Nunito Medium"/>
              <a:ea typeface="Nunito Medium"/>
              <a:cs typeface="Nunito Medium"/>
              <a:sym typeface="Nunito Medium"/>
            </a:endParaRPr>
          </a:p>
        </p:txBody>
      </p:sp>
      <p:sp>
        <p:nvSpPr>
          <p:cNvPr id="348" name="Google Shape;348;p6"/>
          <p:cNvSpPr txBox="1"/>
          <p:nvPr/>
        </p:nvSpPr>
        <p:spPr>
          <a:xfrm>
            <a:off x="4170675" y="5554925"/>
            <a:ext cx="31317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fr-CA" sz="1300" u="none" cap="none" strike="noStrike">
                <a:solidFill>
                  <a:schemeClr val="dk1"/>
                </a:solidFill>
                <a:latin typeface="Nunito"/>
                <a:ea typeface="Nunito"/>
                <a:cs typeface="Nunito"/>
                <a:sym typeface="Nunito"/>
              </a:rPr>
              <a:t>Conseils qui vous aideront à créer votre carnet d’observation :</a:t>
            </a:r>
            <a:endParaRPr b="0" i="0" sz="1300" u="none" cap="none" strike="noStrike">
              <a:solidFill>
                <a:schemeClr val="dk1"/>
              </a:solidFill>
              <a:latin typeface="Arial"/>
              <a:ea typeface="Arial"/>
              <a:cs typeface="Arial"/>
              <a:sym typeface="Arial"/>
            </a:endParaRPr>
          </a:p>
        </p:txBody>
      </p:sp>
      <p:sp>
        <p:nvSpPr>
          <p:cNvPr id="349" name="Google Shape;349;p6"/>
          <p:cNvSpPr txBox="1"/>
          <p:nvPr/>
        </p:nvSpPr>
        <p:spPr>
          <a:xfrm>
            <a:off x="3994525" y="6131025"/>
            <a:ext cx="3400500" cy="36273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rgbClr val="181245"/>
              </a:buClr>
              <a:buSzPts val="1300"/>
              <a:buFont typeface="Nunito Medium"/>
              <a:buChar char="❏"/>
            </a:pPr>
            <a:r>
              <a:rPr b="0" i="0" lang="fr-CA" sz="1300" u="none" cap="none" strike="noStrike">
                <a:solidFill>
                  <a:srgbClr val="181245"/>
                </a:solidFill>
                <a:latin typeface="Nunito Medium"/>
                <a:ea typeface="Nunito Medium"/>
                <a:cs typeface="Nunito Medium"/>
                <a:sym typeface="Nunito Medium"/>
              </a:rPr>
              <a:t>Utilisez un cahier ou un classeur.</a:t>
            </a:r>
            <a:endParaRPr b="0" i="0" sz="1300" u="none" cap="none" strike="noStrike">
              <a:solidFill>
                <a:srgbClr val="181245"/>
              </a:solidFill>
              <a:latin typeface="Nunito Medium"/>
              <a:ea typeface="Nunito Medium"/>
              <a:cs typeface="Nunito Medium"/>
              <a:sym typeface="Nunito Medium"/>
            </a:endParaRPr>
          </a:p>
          <a:p>
            <a:pPr indent="-311150" lvl="0" marL="457200" marR="0" rtl="0" algn="l">
              <a:lnSpc>
                <a:spcPct val="100000"/>
              </a:lnSpc>
              <a:spcBef>
                <a:spcPts val="1000"/>
              </a:spcBef>
              <a:spcAft>
                <a:spcPts val="0"/>
              </a:spcAft>
              <a:buClr>
                <a:srgbClr val="181245"/>
              </a:buClr>
              <a:buSzPts val="1300"/>
              <a:buFont typeface="Nunito Medium"/>
              <a:buChar char="❏"/>
            </a:pPr>
            <a:r>
              <a:rPr b="0" i="0" lang="fr-CA" sz="1300" u="none" cap="none" strike="noStrike">
                <a:solidFill>
                  <a:srgbClr val="181245"/>
                </a:solidFill>
                <a:latin typeface="Nunito Medium"/>
                <a:ea typeface="Nunito Medium"/>
                <a:cs typeface="Nunito Medium"/>
                <a:sym typeface="Nunito Medium"/>
              </a:rPr>
              <a:t>Ajoutez-y une couverture artistique!</a:t>
            </a:r>
            <a:endParaRPr b="0" i="0" sz="1300" u="none" cap="none" strike="noStrike">
              <a:solidFill>
                <a:srgbClr val="181245"/>
              </a:solidFill>
              <a:latin typeface="Nunito Medium"/>
              <a:ea typeface="Nunito Medium"/>
              <a:cs typeface="Nunito Medium"/>
              <a:sym typeface="Nunito Medium"/>
            </a:endParaRPr>
          </a:p>
          <a:p>
            <a:pPr indent="-311150" lvl="0" marL="457200" marR="0" rtl="0" algn="l">
              <a:lnSpc>
                <a:spcPct val="100000"/>
              </a:lnSpc>
              <a:spcBef>
                <a:spcPts val="1000"/>
              </a:spcBef>
              <a:spcAft>
                <a:spcPts val="0"/>
              </a:spcAft>
              <a:buClr>
                <a:srgbClr val="181245"/>
              </a:buClr>
              <a:buSzPts val="1300"/>
              <a:buFont typeface="Nunito Medium"/>
              <a:buChar char="❏"/>
            </a:pPr>
            <a:r>
              <a:rPr b="0" i="0" lang="fr-CA" sz="1300" u="none" cap="none" strike="noStrike">
                <a:solidFill>
                  <a:srgbClr val="181245"/>
                </a:solidFill>
                <a:latin typeface="Nunito Medium"/>
                <a:ea typeface="Nunito Medium"/>
                <a:cs typeface="Nunito Medium"/>
                <a:sym typeface="Nunito Medium"/>
              </a:rPr>
              <a:t>Incluez une table des matières et laissez quelques pages blanches pour y ajouter des entrées.</a:t>
            </a:r>
            <a:endParaRPr b="0" i="0" sz="1300" u="none" cap="none" strike="noStrike">
              <a:solidFill>
                <a:srgbClr val="181245"/>
              </a:solidFill>
              <a:latin typeface="Nunito Medium"/>
              <a:ea typeface="Nunito Medium"/>
              <a:cs typeface="Nunito Medium"/>
              <a:sym typeface="Nunito Medium"/>
            </a:endParaRPr>
          </a:p>
          <a:p>
            <a:pPr indent="-311150" lvl="0" marL="457200" marR="0" rtl="0" algn="l">
              <a:lnSpc>
                <a:spcPct val="100000"/>
              </a:lnSpc>
              <a:spcBef>
                <a:spcPts val="1000"/>
              </a:spcBef>
              <a:spcAft>
                <a:spcPts val="0"/>
              </a:spcAft>
              <a:buClr>
                <a:srgbClr val="181245"/>
              </a:buClr>
              <a:buSzPts val="1300"/>
              <a:buFont typeface="Nunito Medium"/>
              <a:buChar char="❏"/>
            </a:pPr>
            <a:r>
              <a:rPr b="0" i="0" lang="fr-CA" sz="1300" u="none" cap="none" strike="noStrike">
                <a:solidFill>
                  <a:srgbClr val="181245"/>
                </a:solidFill>
                <a:latin typeface="Nunito Medium"/>
                <a:ea typeface="Nunito Medium"/>
                <a:cs typeface="Nunito Medium"/>
                <a:sym typeface="Nunito Medium"/>
              </a:rPr>
              <a:t>Numérotez les pages.</a:t>
            </a:r>
            <a:endParaRPr b="0" i="0" sz="1300" u="none" cap="none" strike="noStrike">
              <a:solidFill>
                <a:srgbClr val="181245"/>
              </a:solidFill>
              <a:latin typeface="Nunito Medium"/>
              <a:ea typeface="Nunito Medium"/>
              <a:cs typeface="Nunito Medium"/>
              <a:sym typeface="Nunito Medium"/>
            </a:endParaRPr>
          </a:p>
          <a:p>
            <a:pPr indent="-311150" lvl="0" marL="457200" marR="0" rtl="0" algn="l">
              <a:lnSpc>
                <a:spcPct val="100000"/>
              </a:lnSpc>
              <a:spcBef>
                <a:spcPts val="1000"/>
              </a:spcBef>
              <a:spcAft>
                <a:spcPts val="0"/>
              </a:spcAft>
              <a:buClr>
                <a:srgbClr val="181245"/>
              </a:buClr>
              <a:buSzPts val="1300"/>
              <a:buFont typeface="Nunito Medium"/>
              <a:buChar char="❏"/>
            </a:pPr>
            <a:r>
              <a:rPr b="0" i="0" lang="fr-CA" sz="1300" u="none" cap="none" strike="noStrike">
                <a:solidFill>
                  <a:srgbClr val="181245"/>
                </a:solidFill>
                <a:latin typeface="Nunito Medium"/>
                <a:ea typeface="Nunito Medium"/>
                <a:cs typeface="Nunito Medium"/>
                <a:sym typeface="Nunito Medium"/>
              </a:rPr>
              <a:t>Décidez de la manière de consigner des détails comme la date ou la météo. Quels types de données voulez-vous surveiller au fil du temps?</a:t>
            </a:r>
            <a:endParaRPr b="0" i="0" sz="1300" u="none" cap="none" strike="noStrike">
              <a:solidFill>
                <a:srgbClr val="181245"/>
              </a:solidFill>
              <a:latin typeface="Nunito Medium"/>
              <a:ea typeface="Nunito Medium"/>
              <a:cs typeface="Nunito Medium"/>
              <a:sym typeface="Nunito Medium"/>
            </a:endParaRPr>
          </a:p>
          <a:p>
            <a:pPr indent="-311150" lvl="0" marL="457200" marR="0" rtl="0" algn="l">
              <a:lnSpc>
                <a:spcPct val="100000"/>
              </a:lnSpc>
              <a:spcBef>
                <a:spcPts val="1000"/>
              </a:spcBef>
              <a:spcAft>
                <a:spcPts val="1000"/>
              </a:spcAft>
              <a:buClr>
                <a:srgbClr val="181245"/>
              </a:buClr>
              <a:buSzPts val="1300"/>
              <a:buFont typeface="Nunito Medium"/>
              <a:buChar char="❏"/>
            </a:pPr>
            <a:r>
              <a:rPr b="0" i="0" lang="fr-CA" sz="1300" u="none" cap="none" strike="noStrike">
                <a:solidFill>
                  <a:srgbClr val="181245"/>
                </a:solidFill>
                <a:latin typeface="Nunito Medium"/>
                <a:ea typeface="Nunito Medium"/>
                <a:cs typeface="Nunito Medium"/>
                <a:sym typeface="Nunito Medium"/>
              </a:rPr>
              <a:t>Découvrez quelques exemples de carnets d’observation à la diapositive suivante.</a:t>
            </a:r>
            <a:endParaRPr b="0" i="0" sz="1300" u="none" cap="none" strike="noStrike">
              <a:solidFill>
                <a:srgbClr val="181245"/>
              </a:solidFill>
              <a:latin typeface="Nunito Medium"/>
              <a:ea typeface="Nunito Medium"/>
              <a:cs typeface="Nunito Medium"/>
              <a:sym typeface="Nunito Medium"/>
            </a:endParaRPr>
          </a:p>
        </p:txBody>
      </p:sp>
      <p:sp>
        <p:nvSpPr>
          <p:cNvPr id="350" name="Google Shape;350;p6"/>
          <p:cNvSpPr txBox="1"/>
          <p:nvPr>
            <p:ph idx="12" type="sldNum"/>
          </p:nvPr>
        </p:nvSpPr>
        <p:spPr>
          <a:xfrm>
            <a:off x="7393875" y="9697225"/>
            <a:ext cx="378600" cy="3783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1300"/>
              <a:buNone/>
            </a:pPr>
            <a:fld id="{00000000-1234-1234-1234-123412341234}" type="slidenum">
              <a:rPr lang="fr-CA"/>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7"/>
          <p:cNvSpPr txBox="1"/>
          <p:nvPr>
            <p:ph idx="2" type="title"/>
          </p:nvPr>
        </p:nvSpPr>
        <p:spPr>
          <a:xfrm>
            <a:off x="182875" y="878400"/>
            <a:ext cx="2729400" cy="437100"/>
          </a:xfrm>
          <a:prstGeom prst="rect">
            <a:avLst/>
          </a:prstGeom>
          <a:noFill/>
          <a:ln>
            <a:noFill/>
          </a:ln>
        </p:spPr>
        <p:txBody>
          <a:bodyPr anchorCtr="0" anchor="ctr" bIns="91425" lIns="91425" spcFirstLastPara="1" rIns="91425" wrap="square" tIns="72000">
            <a:noAutofit/>
          </a:bodyPr>
          <a:lstStyle/>
          <a:p>
            <a:pPr indent="0" lvl="0" marL="0" rtl="0" algn="l">
              <a:lnSpc>
                <a:spcPct val="100000"/>
              </a:lnSpc>
              <a:spcBef>
                <a:spcPts val="0"/>
              </a:spcBef>
              <a:spcAft>
                <a:spcPts val="0"/>
              </a:spcAft>
              <a:buSzPts val="1600"/>
              <a:buNone/>
            </a:pPr>
            <a:r>
              <a:rPr lang="fr-CA" sz="1400"/>
              <a:t>Modèle de carnet d’observation</a:t>
            </a:r>
            <a:endParaRPr sz="1400"/>
          </a:p>
        </p:txBody>
      </p:sp>
      <p:sp>
        <p:nvSpPr>
          <p:cNvPr id="356" name="Google Shape;356;p7"/>
          <p:cNvSpPr txBox="1"/>
          <p:nvPr>
            <p:ph idx="1" type="subTitle"/>
          </p:nvPr>
        </p:nvSpPr>
        <p:spPr>
          <a:xfrm>
            <a:off x="410637" y="1799988"/>
            <a:ext cx="5919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Date</a:t>
            </a:r>
            <a:endParaRPr b="1" i="0" sz="1300" u="none" cap="none" strike="noStrike">
              <a:solidFill>
                <a:srgbClr val="000000"/>
              </a:solidFill>
              <a:latin typeface="Arial"/>
              <a:ea typeface="Arial"/>
              <a:cs typeface="Arial"/>
              <a:sym typeface="Arial"/>
            </a:endParaRPr>
          </a:p>
        </p:txBody>
      </p:sp>
      <p:sp>
        <p:nvSpPr>
          <p:cNvPr id="357" name="Google Shape;357;p7"/>
          <p:cNvSpPr txBox="1"/>
          <p:nvPr>
            <p:ph idx="2" type="body"/>
          </p:nvPr>
        </p:nvSpPr>
        <p:spPr>
          <a:xfrm>
            <a:off x="1002662" y="1799988"/>
            <a:ext cx="33432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Nunito"/>
              <a:buNone/>
            </a:pPr>
            <a:r>
              <a:t/>
            </a:r>
            <a:endParaRPr b="0" i="0" sz="1400" u="none" cap="none" strike="noStrike">
              <a:solidFill>
                <a:srgbClr val="000000"/>
              </a:solidFill>
              <a:latin typeface="Arial"/>
              <a:ea typeface="Arial"/>
              <a:cs typeface="Arial"/>
              <a:sym typeface="Arial"/>
            </a:endParaRPr>
          </a:p>
        </p:txBody>
      </p:sp>
      <p:sp>
        <p:nvSpPr>
          <p:cNvPr id="358" name="Google Shape;358;p7"/>
          <p:cNvSpPr txBox="1"/>
          <p:nvPr>
            <p:ph idx="3" type="subTitle"/>
          </p:nvPr>
        </p:nvSpPr>
        <p:spPr>
          <a:xfrm>
            <a:off x="410625" y="2228100"/>
            <a:ext cx="6819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Heure</a:t>
            </a:r>
            <a:endParaRPr b="1" i="0" sz="1300" u="none" cap="none" strike="noStrike">
              <a:solidFill>
                <a:srgbClr val="000000"/>
              </a:solidFill>
              <a:latin typeface="Arial"/>
              <a:ea typeface="Arial"/>
              <a:cs typeface="Arial"/>
              <a:sym typeface="Arial"/>
            </a:endParaRPr>
          </a:p>
        </p:txBody>
      </p:sp>
      <p:sp>
        <p:nvSpPr>
          <p:cNvPr id="359" name="Google Shape;359;p7"/>
          <p:cNvSpPr txBox="1"/>
          <p:nvPr>
            <p:ph idx="4" type="body"/>
          </p:nvPr>
        </p:nvSpPr>
        <p:spPr>
          <a:xfrm>
            <a:off x="1092425" y="2228100"/>
            <a:ext cx="32535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7"/>
          <p:cNvSpPr txBox="1"/>
          <p:nvPr>
            <p:ph idx="5" type="subTitle"/>
          </p:nvPr>
        </p:nvSpPr>
        <p:spPr>
          <a:xfrm>
            <a:off x="410625" y="2653225"/>
            <a:ext cx="1206000" cy="348900"/>
          </a:xfrm>
          <a:prstGeom prst="rect">
            <a:avLst/>
          </a:prstGeom>
          <a:noFill/>
          <a:ln>
            <a:noFill/>
          </a:ln>
        </p:spPr>
        <p:txBody>
          <a:bodyPr anchorCtr="0" anchor="ctr" bIns="54000" lIns="91425" spcFirstLastPara="1" rIns="18000"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Emplacement</a:t>
            </a:r>
            <a:endParaRPr b="1" i="0" sz="1300" u="none" cap="none" strike="noStrike">
              <a:solidFill>
                <a:srgbClr val="000000"/>
              </a:solidFill>
              <a:latin typeface="Arial"/>
              <a:ea typeface="Arial"/>
              <a:cs typeface="Arial"/>
              <a:sym typeface="Arial"/>
            </a:endParaRPr>
          </a:p>
        </p:txBody>
      </p:sp>
      <p:sp>
        <p:nvSpPr>
          <p:cNvPr id="361" name="Google Shape;361;p7"/>
          <p:cNvSpPr txBox="1"/>
          <p:nvPr>
            <p:ph idx="6" type="body"/>
          </p:nvPr>
        </p:nvSpPr>
        <p:spPr>
          <a:xfrm>
            <a:off x="1616625" y="2653225"/>
            <a:ext cx="27294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7"/>
          <p:cNvSpPr txBox="1"/>
          <p:nvPr>
            <p:ph idx="7" type="subTitle"/>
          </p:nvPr>
        </p:nvSpPr>
        <p:spPr>
          <a:xfrm>
            <a:off x="410628" y="3081325"/>
            <a:ext cx="7227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Météo</a:t>
            </a:r>
            <a:endParaRPr b="1" i="0" sz="1300" u="none" cap="none" strike="noStrike">
              <a:solidFill>
                <a:srgbClr val="000000"/>
              </a:solidFill>
              <a:latin typeface="Arial"/>
              <a:ea typeface="Arial"/>
              <a:cs typeface="Arial"/>
              <a:sym typeface="Arial"/>
            </a:endParaRPr>
          </a:p>
        </p:txBody>
      </p:sp>
      <p:sp>
        <p:nvSpPr>
          <p:cNvPr id="363" name="Google Shape;363;p7"/>
          <p:cNvSpPr txBox="1"/>
          <p:nvPr>
            <p:ph idx="8" type="body"/>
          </p:nvPr>
        </p:nvSpPr>
        <p:spPr>
          <a:xfrm>
            <a:off x="1133325" y="3081325"/>
            <a:ext cx="3212700" cy="100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Un endroit où vous pouvez mettre une image. Le texte dit : &quot;Insérez votre image ici! 1. Cliquez à droite dans cette zone grisée. 2. Sélectionnez: Remplacer l’image (Google Slides) ou Modifier l’image (PowerPoint). 3. Choisissez votre image.&quot;" id="364" name="Google Shape;364;p7" title="Emplacement d'image"/>
          <p:cNvPicPr preferRelativeResize="0"/>
          <p:nvPr>
            <p:ph idx="9" type="pic"/>
          </p:nvPr>
        </p:nvPicPr>
        <p:blipFill rotWithShape="1">
          <a:blip r:embed="rId3">
            <a:alphaModFix/>
          </a:blip>
          <a:srcRect b="0" l="0" r="0" t="0"/>
          <a:stretch/>
        </p:blipFill>
        <p:spPr>
          <a:xfrm>
            <a:off x="4823625" y="1799988"/>
            <a:ext cx="2531100" cy="2514600"/>
          </a:xfrm>
          <a:prstGeom prst="roundRect">
            <a:avLst>
              <a:gd fmla="val 16667" name="adj"/>
            </a:avLst>
          </a:prstGeom>
          <a:noFill/>
          <a:ln>
            <a:noFill/>
          </a:ln>
        </p:spPr>
      </p:pic>
      <p:sp>
        <p:nvSpPr>
          <p:cNvPr id="365" name="Google Shape;365;p7"/>
          <p:cNvSpPr txBox="1"/>
          <p:nvPr>
            <p:ph idx="13" type="subTitle"/>
          </p:nvPr>
        </p:nvSpPr>
        <p:spPr>
          <a:xfrm>
            <a:off x="410634" y="4216625"/>
            <a:ext cx="1552500" cy="407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Observations :</a:t>
            </a:r>
            <a:endParaRPr b="1" i="0" sz="1300" u="none" cap="none" strike="noStrike">
              <a:solidFill>
                <a:srgbClr val="000000"/>
              </a:solidFill>
              <a:latin typeface="Arial"/>
              <a:ea typeface="Arial"/>
              <a:cs typeface="Arial"/>
              <a:sym typeface="Arial"/>
            </a:endParaRPr>
          </a:p>
        </p:txBody>
      </p:sp>
      <p:sp>
        <p:nvSpPr>
          <p:cNvPr id="366" name="Google Shape;366;p7"/>
          <p:cNvSpPr txBox="1"/>
          <p:nvPr>
            <p:ph idx="14" type="body"/>
          </p:nvPr>
        </p:nvSpPr>
        <p:spPr>
          <a:xfrm>
            <a:off x="410625" y="4618575"/>
            <a:ext cx="6944100" cy="205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r-CA" sz="1400" u="none" cap="none" strike="noStrike">
                <a:solidFill>
                  <a:srgbClr val="000000"/>
                </a:solidFill>
                <a:latin typeface="Arial"/>
                <a:ea typeface="Arial"/>
                <a:cs typeface="Arial"/>
                <a:sym typeface="Arial"/>
              </a:rPr>
              <a:t>Je vois… je touche… je sens… j’entends… je me demande…</a:t>
            </a:r>
            <a:endParaRPr b="0" i="0" sz="1400" u="none" cap="none" strike="noStrike">
              <a:solidFill>
                <a:srgbClr val="000000"/>
              </a:solidFill>
              <a:latin typeface="Arial"/>
              <a:ea typeface="Arial"/>
              <a:cs typeface="Arial"/>
              <a:sym typeface="Arial"/>
            </a:endParaRPr>
          </a:p>
        </p:txBody>
      </p:sp>
      <p:sp>
        <p:nvSpPr>
          <p:cNvPr id="367" name="Google Shape;367;p7"/>
          <p:cNvSpPr txBox="1"/>
          <p:nvPr>
            <p:ph idx="15" type="subTitle"/>
          </p:nvPr>
        </p:nvSpPr>
        <p:spPr>
          <a:xfrm>
            <a:off x="533110" y="6937641"/>
            <a:ext cx="6706200" cy="407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Observations d’une personne de la communauté :</a:t>
            </a:r>
            <a:endParaRPr b="1" i="0" sz="1300" u="none" cap="none" strike="noStrike">
              <a:solidFill>
                <a:srgbClr val="000000"/>
              </a:solidFill>
              <a:latin typeface="Arial"/>
              <a:ea typeface="Arial"/>
              <a:cs typeface="Arial"/>
              <a:sym typeface="Arial"/>
            </a:endParaRPr>
          </a:p>
        </p:txBody>
      </p:sp>
      <p:sp>
        <p:nvSpPr>
          <p:cNvPr id="368" name="Google Shape;368;p7"/>
          <p:cNvSpPr txBox="1"/>
          <p:nvPr>
            <p:ph idx="16" type="subTitle"/>
          </p:nvPr>
        </p:nvSpPr>
        <p:spPr>
          <a:xfrm>
            <a:off x="539194" y="7385582"/>
            <a:ext cx="7227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Nom</a:t>
            </a:r>
            <a:endParaRPr b="1" i="0" sz="1300" u="none" cap="none" strike="noStrike">
              <a:solidFill>
                <a:srgbClr val="000000"/>
              </a:solidFill>
              <a:latin typeface="Arial"/>
              <a:ea typeface="Arial"/>
              <a:cs typeface="Arial"/>
              <a:sym typeface="Arial"/>
            </a:endParaRPr>
          </a:p>
        </p:txBody>
      </p:sp>
      <p:sp>
        <p:nvSpPr>
          <p:cNvPr id="369" name="Google Shape;369;p7"/>
          <p:cNvSpPr txBox="1"/>
          <p:nvPr>
            <p:ph idx="17" type="body"/>
          </p:nvPr>
        </p:nvSpPr>
        <p:spPr>
          <a:xfrm>
            <a:off x="1301825" y="7385575"/>
            <a:ext cx="58812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7"/>
          <p:cNvSpPr txBox="1"/>
          <p:nvPr>
            <p:ph idx="18" type="subTitle"/>
          </p:nvPr>
        </p:nvSpPr>
        <p:spPr>
          <a:xfrm>
            <a:off x="539194" y="7813682"/>
            <a:ext cx="7227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Notes</a:t>
            </a:r>
            <a:endParaRPr b="1" i="0" sz="1300" u="none" cap="none" strike="noStrike">
              <a:solidFill>
                <a:srgbClr val="000000"/>
              </a:solidFill>
              <a:latin typeface="Arial"/>
              <a:ea typeface="Arial"/>
              <a:cs typeface="Arial"/>
              <a:sym typeface="Arial"/>
            </a:endParaRPr>
          </a:p>
        </p:txBody>
      </p:sp>
      <p:sp>
        <p:nvSpPr>
          <p:cNvPr id="371" name="Google Shape;371;p7"/>
          <p:cNvSpPr txBox="1"/>
          <p:nvPr>
            <p:ph idx="19" type="body"/>
          </p:nvPr>
        </p:nvSpPr>
        <p:spPr>
          <a:xfrm>
            <a:off x="1301825" y="7813725"/>
            <a:ext cx="5881200" cy="15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7"/>
          <p:cNvSpPr txBox="1"/>
          <p:nvPr>
            <p:ph idx="12" type="sldNum"/>
          </p:nvPr>
        </p:nvSpPr>
        <p:spPr>
          <a:xfrm>
            <a:off x="7393875" y="9697225"/>
            <a:ext cx="378600" cy="3783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1300"/>
              <a:buNone/>
            </a:pPr>
            <a:fld id="{00000000-1234-1234-1234-123412341234}" type="slidenum">
              <a:rPr lang="fr-CA"/>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8"/>
          <p:cNvSpPr txBox="1"/>
          <p:nvPr>
            <p:ph idx="2" type="title"/>
          </p:nvPr>
        </p:nvSpPr>
        <p:spPr>
          <a:xfrm>
            <a:off x="182875" y="878400"/>
            <a:ext cx="7406700" cy="437100"/>
          </a:xfrm>
          <a:prstGeom prst="rect">
            <a:avLst/>
          </a:prstGeom>
          <a:noFill/>
          <a:ln>
            <a:noFill/>
          </a:ln>
        </p:spPr>
        <p:txBody>
          <a:bodyPr anchorCtr="0" anchor="ctr" bIns="91425" lIns="91425" spcFirstLastPara="1" rIns="91425" wrap="square" tIns="72000">
            <a:noAutofit/>
          </a:bodyPr>
          <a:lstStyle/>
          <a:p>
            <a:pPr indent="0" lvl="0" marL="0" rtl="0" algn="l">
              <a:lnSpc>
                <a:spcPct val="100000"/>
              </a:lnSpc>
              <a:spcBef>
                <a:spcPts val="0"/>
              </a:spcBef>
              <a:spcAft>
                <a:spcPts val="0"/>
              </a:spcAft>
              <a:buSzPts val="1600"/>
              <a:buNone/>
            </a:pPr>
            <a:r>
              <a:rPr lang="fr-CA" sz="1400"/>
              <a:t>Modèle de carnet d’observation — Carnet d’explorateur d'eau douce par Water Rangers</a:t>
            </a:r>
            <a:endParaRPr sz="1400"/>
          </a:p>
        </p:txBody>
      </p:sp>
      <p:sp>
        <p:nvSpPr>
          <p:cNvPr id="378" name="Google Shape;378;p8"/>
          <p:cNvSpPr txBox="1"/>
          <p:nvPr>
            <p:ph idx="1" type="subTitle"/>
          </p:nvPr>
        </p:nvSpPr>
        <p:spPr>
          <a:xfrm>
            <a:off x="383964" y="1655825"/>
            <a:ext cx="13020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Heure et date</a:t>
            </a:r>
            <a:endParaRPr b="1" i="0" sz="1300" u="none" cap="none" strike="noStrike">
              <a:solidFill>
                <a:srgbClr val="000000"/>
              </a:solidFill>
              <a:latin typeface="Arial"/>
              <a:ea typeface="Arial"/>
              <a:cs typeface="Arial"/>
              <a:sym typeface="Arial"/>
            </a:endParaRPr>
          </a:p>
        </p:txBody>
      </p:sp>
      <p:sp>
        <p:nvSpPr>
          <p:cNvPr id="379" name="Google Shape;379;p8"/>
          <p:cNvSpPr txBox="1"/>
          <p:nvPr>
            <p:ph idx="2" type="body"/>
          </p:nvPr>
        </p:nvSpPr>
        <p:spPr>
          <a:xfrm>
            <a:off x="1738914" y="1657075"/>
            <a:ext cx="54987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Nunito"/>
              <a:buNone/>
            </a:pPr>
            <a:r>
              <a:t/>
            </a:r>
            <a:endParaRPr b="0" i="0" sz="1400" u="none" cap="none" strike="noStrike">
              <a:solidFill>
                <a:srgbClr val="000000"/>
              </a:solidFill>
              <a:latin typeface="Arial"/>
              <a:ea typeface="Arial"/>
              <a:cs typeface="Arial"/>
              <a:sym typeface="Arial"/>
            </a:endParaRPr>
          </a:p>
        </p:txBody>
      </p:sp>
      <p:sp>
        <p:nvSpPr>
          <p:cNvPr id="380" name="Google Shape;380;p8"/>
          <p:cNvSpPr txBox="1"/>
          <p:nvPr>
            <p:ph idx="3" type="subTitle"/>
          </p:nvPr>
        </p:nvSpPr>
        <p:spPr>
          <a:xfrm>
            <a:off x="383964" y="2073200"/>
            <a:ext cx="13020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Plan d’eau</a:t>
            </a:r>
            <a:endParaRPr b="1" i="0" sz="1300" u="none" cap="none" strike="noStrike">
              <a:solidFill>
                <a:srgbClr val="000000"/>
              </a:solidFill>
              <a:latin typeface="Arial"/>
              <a:ea typeface="Arial"/>
              <a:cs typeface="Arial"/>
              <a:sym typeface="Arial"/>
            </a:endParaRPr>
          </a:p>
        </p:txBody>
      </p:sp>
      <p:sp>
        <p:nvSpPr>
          <p:cNvPr id="381" name="Google Shape;381;p8"/>
          <p:cNvSpPr txBox="1"/>
          <p:nvPr>
            <p:ph idx="4" type="body"/>
          </p:nvPr>
        </p:nvSpPr>
        <p:spPr>
          <a:xfrm>
            <a:off x="1738925" y="2077900"/>
            <a:ext cx="17883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8"/>
          <p:cNvSpPr txBox="1"/>
          <p:nvPr>
            <p:ph idx="5" type="subTitle"/>
          </p:nvPr>
        </p:nvSpPr>
        <p:spPr>
          <a:xfrm>
            <a:off x="3580175" y="2077925"/>
            <a:ext cx="20145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Identifiant de la station</a:t>
            </a:r>
            <a:endParaRPr b="1" i="0" sz="1300" u="none" cap="none" strike="noStrike">
              <a:solidFill>
                <a:srgbClr val="000000"/>
              </a:solidFill>
              <a:latin typeface="Arial"/>
              <a:ea typeface="Arial"/>
              <a:cs typeface="Arial"/>
              <a:sym typeface="Arial"/>
            </a:endParaRPr>
          </a:p>
        </p:txBody>
      </p:sp>
      <p:sp>
        <p:nvSpPr>
          <p:cNvPr id="383" name="Google Shape;383;p8"/>
          <p:cNvSpPr txBox="1"/>
          <p:nvPr>
            <p:ph idx="6" type="body"/>
          </p:nvPr>
        </p:nvSpPr>
        <p:spPr>
          <a:xfrm>
            <a:off x="5527175" y="2077925"/>
            <a:ext cx="17103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8"/>
          <p:cNvSpPr txBox="1"/>
          <p:nvPr>
            <p:ph idx="7" type="subTitle"/>
          </p:nvPr>
        </p:nvSpPr>
        <p:spPr>
          <a:xfrm>
            <a:off x="383964" y="2490550"/>
            <a:ext cx="1302000" cy="348900"/>
          </a:xfrm>
          <a:prstGeom prst="rect">
            <a:avLst/>
          </a:prstGeom>
          <a:noFill/>
          <a:ln>
            <a:noFill/>
          </a:ln>
        </p:spPr>
        <p:txBody>
          <a:bodyPr anchorCtr="0" anchor="ctr" bIns="54000" lIns="91425" spcFirstLastPara="1" rIns="18000"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Nom du site</a:t>
            </a:r>
            <a:endParaRPr b="1" i="0" sz="1300" u="none" cap="none" strike="noStrike">
              <a:solidFill>
                <a:srgbClr val="000000"/>
              </a:solidFill>
              <a:latin typeface="Arial"/>
              <a:ea typeface="Arial"/>
              <a:cs typeface="Arial"/>
              <a:sym typeface="Arial"/>
            </a:endParaRPr>
          </a:p>
        </p:txBody>
      </p:sp>
      <p:sp>
        <p:nvSpPr>
          <p:cNvPr id="385" name="Google Shape;385;p8"/>
          <p:cNvSpPr txBox="1"/>
          <p:nvPr>
            <p:ph idx="8" type="body"/>
          </p:nvPr>
        </p:nvSpPr>
        <p:spPr>
          <a:xfrm>
            <a:off x="1738914" y="2498750"/>
            <a:ext cx="54987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8"/>
          <p:cNvSpPr txBox="1"/>
          <p:nvPr>
            <p:ph idx="9" type="subTitle"/>
          </p:nvPr>
        </p:nvSpPr>
        <p:spPr>
          <a:xfrm>
            <a:off x="383975" y="2907925"/>
            <a:ext cx="17103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Noms des testeurs</a:t>
            </a:r>
            <a:endParaRPr b="1" i="0" sz="1300" u="none" cap="none" strike="noStrike">
              <a:solidFill>
                <a:srgbClr val="000000"/>
              </a:solidFill>
              <a:latin typeface="Arial"/>
              <a:ea typeface="Arial"/>
              <a:cs typeface="Arial"/>
              <a:sym typeface="Arial"/>
            </a:endParaRPr>
          </a:p>
        </p:txBody>
      </p:sp>
      <p:sp>
        <p:nvSpPr>
          <p:cNvPr id="387" name="Google Shape;387;p8"/>
          <p:cNvSpPr txBox="1"/>
          <p:nvPr>
            <p:ph idx="13" type="body"/>
          </p:nvPr>
        </p:nvSpPr>
        <p:spPr>
          <a:xfrm>
            <a:off x="2094374" y="2919575"/>
            <a:ext cx="51432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8"/>
          <p:cNvSpPr txBox="1"/>
          <p:nvPr>
            <p:ph idx="14" type="subTitle"/>
          </p:nvPr>
        </p:nvSpPr>
        <p:spPr>
          <a:xfrm>
            <a:off x="383975" y="3642500"/>
            <a:ext cx="17883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Météo maintenant</a:t>
            </a:r>
            <a:endParaRPr b="1" i="0" sz="1300" u="none" cap="none" strike="noStrike">
              <a:solidFill>
                <a:srgbClr val="000000"/>
              </a:solidFill>
              <a:latin typeface="Arial"/>
              <a:ea typeface="Arial"/>
              <a:cs typeface="Arial"/>
              <a:sym typeface="Arial"/>
            </a:endParaRPr>
          </a:p>
        </p:txBody>
      </p:sp>
      <p:sp>
        <p:nvSpPr>
          <p:cNvPr id="389" name="Google Shape;389;p8"/>
          <p:cNvSpPr txBox="1"/>
          <p:nvPr>
            <p:ph idx="15" type="body"/>
          </p:nvPr>
        </p:nvSpPr>
        <p:spPr>
          <a:xfrm>
            <a:off x="2032000" y="3632425"/>
            <a:ext cx="52080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8"/>
          <p:cNvSpPr txBox="1"/>
          <p:nvPr>
            <p:ph idx="16" type="subTitle"/>
          </p:nvPr>
        </p:nvSpPr>
        <p:spPr>
          <a:xfrm>
            <a:off x="383976" y="4059875"/>
            <a:ext cx="2652900" cy="348900"/>
          </a:xfrm>
          <a:prstGeom prst="rect">
            <a:avLst/>
          </a:prstGeom>
          <a:noFill/>
          <a:ln>
            <a:noFill/>
          </a:ln>
        </p:spPr>
        <p:txBody>
          <a:bodyPr anchorCtr="0" anchor="ctr" bIns="54000" lIns="91425" spcFirstLastPara="1" rIns="18000"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Météo des dernières 24 heures</a:t>
            </a:r>
            <a:endParaRPr b="1" i="0" sz="1300" u="none" cap="none" strike="noStrike">
              <a:solidFill>
                <a:srgbClr val="000000"/>
              </a:solidFill>
              <a:latin typeface="Arial"/>
              <a:ea typeface="Arial"/>
              <a:cs typeface="Arial"/>
              <a:sym typeface="Arial"/>
            </a:endParaRPr>
          </a:p>
        </p:txBody>
      </p:sp>
      <p:sp>
        <p:nvSpPr>
          <p:cNvPr id="391" name="Google Shape;391;p8"/>
          <p:cNvSpPr txBox="1"/>
          <p:nvPr>
            <p:ph idx="17" type="body"/>
          </p:nvPr>
        </p:nvSpPr>
        <p:spPr>
          <a:xfrm>
            <a:off x="3036875" y="4053275"/>
            <a:ext cx="42009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8"/>
          <p:cNvSpPr txBox="1"/>
          <p:nvPr>
            <p:ph idx="18" type="subTitle"/>
          </p:nvPr>
        </p:nvSpPr>
        <p:spPr>
          <a:xfrm>
            <a:off x="383977" y="4477225"/>
            <a:ext cx="1710300" cy="348900"/>
          </a:xfrm>
          <a:prstGeom prst="rect">
            <a:avLst/>
          </a:prstGeom>
          <a:noFill/>
          <a:ln>
            <a:noFill/>
          </a:ln>
        </p:spPr>
        <p:txBody>
          <a:bodyPr anchorCtr="0" anchor="ctr" bIns="54000" lIns="91425" spcFirstLastPara="1" rIns="18000"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Température de l’air</a:t>
            </a:r>
            <a:endParaRPr b="1" i="0" sz="1300" u="none" cap="none" strike="noStrike">
              <a:solidFill>
                <a:srgbClr val="000000"/>
              </a:solidFill>
              <a:latin typeface="Arial"/>
              <a:ea typeface="Arial"/>
              <a:cs typeface="Arial"/>
              <a:sym typeface="Arial"/>
            </a:endParaRPr>
          </a:p>
        </p:txBody>
      </p:sp>
      <p:sp>
        <p:nvSpPr>
          <p:cNvPr id="393" name="Google Shape;393;p8"/>
          <p:cNvSpPr txBox="1"/>
          <p:nvPr>
            <p:ph idx="19" type="body"/>
          </p:nvPr>
        </p:nvSpPr>
        <p:spPr>
          <a:xfrm>
            <a:off x="2172274" y="4474100"/>
            <a:ext cx="50676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8"/>
          <p:cNvSpPr txBox="1"/>
          <p:nvPr>
            <p:ph idx="20" type="subTitle"/>
          </p:nvPr>
        </p:nvSpPr>
        <p:spPr>
          <a:xfrm>
            <a:off x="366889" y="5112875"/>
            <a:ext cx="68730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À la surface de l’eau</a:t>
            </a:r>
            <a:endParaRPr b="1" i="0" sz="1300" u="none" cap="none" strike="noStrike">
              <a:solidFill>
                <a:srgbClr val="000000"/>
              </a:solidFill>
              <a:latin typeface="Arial"/>
              <a:ea typeface="Arial"/>
              <a:cs typeface="Arial"/>
              <a:sym typeface="Arial"/>
            </a:endParaRPr>
          </a:p>
        </p:txBody>
      </p:sp>
      <p:sp>
        <p:nvSpPr>
          <p:cNvPr id="395" name="Google Shape;395;p8"/>
          <p:cNvSpPr txBox="1"/>
          <p:nvPr>
            <p:ph idx="21" type="body"/>
          </p:nvPr>
        </p:nvSpPr>
        <p:spPr>
          <a:xfrm>
            <a:off x="366900" y="5400925"/>
            <a:ext cx="71127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000000"/>
                </a:solidFill>
                <a:latin typeface="Arial"/>
                <a:ea typeface="Arial"/>
                <a:cs typeface="Arial"/>
                <a:sym typeface="Arial"/>
              </a:rPr>
              <a:t>RIEN      DÉBRIS NATURELS     MOUSSE      VOILE HUILEUX      DÉCHETS      MÊLÉE      ALGUES FLOTTANTES</a:t>
            </a:r>
            <a:endParaRPr b="0" i="0" sz="1000" u="none" cap="none" strike="noStrike">
              <a:solidFill>
                <a:srgbClr val="000000"/>
              </a:solidFill>
              <a:latin typeface="Arial"/>
              <a:ea typeface="Arial"/>
              <a:cs typeface="Arial"/>
              <a:sym typeface="Arial"/>
            </a:endParaRPr>
          </a:p>
        </p:txBody>
      </p:sp>
      <p:sp>
        <p:nvSpPr>
          <p:cNvPr id="396" name="Google Shape;396;p8"/>
          <p:cNvSpPr txBox="1"/>
          <p:nvPr>
            <p:ph idx="22" type="subTitle"/>
          </p:nvPr>
        </p:nvSpPr>
        <p:spPr>
          <a:xfrm>
            <a:off x="366889" y="5747875"/>
            <a:ext cx="68730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Dans les environs immédiats</a:t>
            </a:r>
            <a:endParaRPr b="1" i="0" sz="1300" u="none" cap="none" strike="noStrike">
              <a:solidFill>
                <a:srgbClr val="000000"/>
              </a:solidFill>
              <a:latin typeface="Arial"/>
              <a:ea typeface="Arial"/>
              <a:cs typeface="Arial"/>
              <a:sym typeface="Arial"/>
            </a:endParaRPr>
          </a:p>
        </p:txBody>
      </p:sp>
      <p:sp>
        <p:nvSpPr>
          <p:cNvPr id="397" name="Google Shape;397;p8"/>
          <p:cNvSpPr txBox="1"/>
          <p:nvPr>
            <p:ph idx="23" type="body"/>
          </p:nvPr>
        </p:nvSpPr>
        <p:spPr>
          <a:xfrm>
            <a:off x="366900" y="6036475"/>
            <a:ext cx="7112700" cy="437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000000"/>
                </a:solidFill>
                <a:latin typeface="Arial"/>
                <a:ea typeface="Arial"/>
                <a:cs typeface="Arial"/>
                <a:sym typeface="Arial"/>
              </a:rPr>
              <a:t>REJET INDUSTRIEL     REJET RÉSIDENTIEL      REJET URBAIN/ROUTIER     AUTRE</a:t>
            </a:r>
            <a:endParaRPr b="0" i="0" sz="1000" u="none" cap="none" strike="noStrike">
              <a:solidFill>
                <a:srgbClr val="000000"/>
              </a:solidFill>
              <a:latin typeface="Arial"/>
              <a:ea typeface="Arial"/>
              <a:cs typeface="Arial"/>
              <a:sym typeface="Arial"/>
            </a:endParaRPr>
          </a:p>
        </p:txBody>
      </p:sp>
      <p:sp>
        <p:nvSpPr>
          <p:cNvPr id="398" name="Google Shape;398;p8"/>
          <p:cNvSpPr txBox="1"/>
          <p:nvPr>
            <p:ph idx="24" type="subTitle"/>
          </p:nvPr>
        </p:nvSpPr>
        <p:spPr>
          <a:xfrm>
            <a:off x="366889" y="6497175"/>
            <a:ext cx="68730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Utilisation de l’eau</a:t>
            </a:r>
            <a:endParaRPr b="1" i="0" sz="1300" u="none" cap="none" strike="noStrike">
              <a:solidFill>
                <a:srgbClr val="000000"/>
              </a:solidFill>
              <a:latin typeface="Arial"/>
              <a:ea typeface="Arial"/>
              <a:cs typeface="Arial"/>
              <a:sym typeface="Arial"/>
            </a:endParaRPr>
          </a:p>
        </p:txBody>
      </p:sp>
      <p:sp>
        <p:nvSpPr>
          <p:cNvPr id="399" name="Google Shape;399;p8"/>
          <p:cNvSpPr txBox="1"/>
          <p:nvPr>
            <p:ph idx="25" type="body"/>
          </p:nvPr>
        </p:nvSpPr>
        <p:spPr>
          <a:xfrm>
            <a:off x="366900" y="6785775"/>
            <a:ext cx="7112700" cy="437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500"/>
              </a:spcAft>
              <a:buClr>
                <a:srgbClr val="000000"/>
              </a:buClr>
              <a:buSzPts val="1000"/>
              <a:buFont typeface="Arial"/>
              <a:buNone/>
            </a:pPr>
            <a:r>
              <a:rPr b="0" i="0" lang="fr-CA" sz="1000" u="none" cap="none" strike="noStrike">
                <a:solidFill>
                  <a:srgbClr val="000000"/>
                </a:solidFill>
                <a:latin typeface="Arial"/>
                <a:ea typeface="Arial"/>
                <a:cs typeface="Arial"/>
                <a:sym typeface="Arial"/>
              </a:rPr>
              <a:t>PÊCHE     NAGE    NAUTISME      IRRIGATION      APPROVISIONNEMENT PUBLIC      CÉRÉMONIELLE      AUTRE</a:t>
            </a:r>
            <a:endParaRPr b="0" i="0" sz="1000" u="none" cap="none" strike="noStrike">
              <a:solidFill>
                <a:srgbClr val="000000"/>
              </a:solidFill>
              <a:latin typeface="Arial"/>
              <a:ea typeface="Arial"/>
              <a:cs typeface="Arial"/>
              <a:sym typeface="Arial"/>
            </a:endParaRPr>
          </a:p>
        </p:txBody>
      </p:sp>
      <p:sp>
        <p:nvSpPr>
          <p:cNvPr id="400" name="Google Shape;400;p8"/>
          <p:cNvSpPr txBox="1"/>
          <p:nvPr>
            <p:ph idx="26" type="subTitle"/>
          </p:nvPr>
        </p:nvSpPr>
        <p:spPr>
          <a:xfrm>
            <a:off x="366889" y="7246475"/>
            <a:ext cx="68730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Algues?  </a:t>
            </a:r>
            <a:r>
              <a:rPr b="0" i="0" lang="fr-CA" sz="1000" u="none" cap="none" strike="noStrike">
                <a:solidFill>
                  <a:srgbClr val="000000"/>
                </a:solidFill>
                <a:latin typeface="Arial"/>
                <a:ea typeface="Arial"/>
                <a:cs typeface="Arial"/>
                <a:sym typeface="Arial"/>
              </a:rPr>
              <a:t>NON     OUI     PAS CERTAIN.E</a:t>
            </a:r>
            <a:endParaRPr b="0" i="0" sz="1000" u="none" cap="none" strike="noStrike">
              <a:solidFill>
                <a:srgbClr val="000000"/>
              </a:solidFill>
              <a:latin typeface="Arial"/>
              <a:ea typeface="Arial"/>
              <a:cs typeface="Arial"/>
              <a:sym typeface="Arial"/>
            </a:endParaRPr>
          </a:p>
        </p:txBody>
      </p:sp>
      <p:sp>
        <p:nvSpPr>
          <p:cNvPr id="401" name="Google Shape;401;p8"/>
          <p:cNvSpPr txBox="1"/>
          <p:nvPr>
            <p:ph idx="27" type="body"/>
          </p:nvPr>
        </p:nvSpPr>
        <p:spPr>
          <a:xfrm>
            <a:off x="366899" y="7550573"/>
            <a:ext cx="7222675" cy="39365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500"/>
              </a:spcAft>
              <a:buClr>
                <a:srgbClr val="000000"/>
              </a:buClr>
              <a:buSzPts val="1000"/>
              <a:buFont typeface="Arial"/>
              <a:buNone/>
            </a:pPr>
            <a:r>
              <a:rPr b="0" i="0" lang="fr-CA" sz="1000" u="none" cap="none" strike="noStrike">
                <a:solidFill>
                  <a:srgbClr val="000000"/>
                </a:solidFill>
                <a:latin typeface="Arial"/>
                <a:ea typeface="Arial"/>
                <a:cs typeface="Arial"/>
                <a:sym typeface="Arial"/>
              </a:rPr>
              <a:t>CLADAPHORA     CYANOBACTÉRIES     DISPERSION UNIFORME     TAPIS FLOTTANT       ATTACHÉS      BLEU-VERT</a:t>
            </a:r>
            <a:endParaRPr b="0" i="0" sz="1000" u="none" cap="none" strike="noStrike">
              <a:solidFill>
                <a:srgbClr val="000000"/>
              </a:solidFill>
              <a:latin typeface="Arial"/>
              <a:ea typeface="Arial"/>
              <a:cs typeface="Arial"/>
              <a:sym typeface="Arial"/>
            </a:endParaRPr>
          </a:p>
        </p:txBody>
      </p:sp>
      <p:sp>
        <p:nvSpPr>
          <p:cNvPr id="402" name="Google Shape;402;p8"/>
          <p:cNvSpPr txBox="1"/>
          <p:nvPr>
            <p:ph idx="28" type="subTitle"/>
          </p:nvPr>
        </p:nvSpPr>
        <p:spPr>
          <a:xfrm>
            <a:off x="366889" y="7918285"/>
            <a:ext cx="68730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Débit d'eau</a:t>
            </a:r>
            <a:endParaRPr b="1" i="0" sz="1300" u="none" cap="none" strike="noStrike">
              <a:solidFill>
                <a:srgbClr val="000000"/>
              </a:solidFill>
              <a:latin typeface="Arial"/>
              <a:ea typeface="Arial"/>
              <a:cs typeface="Arial"/>
              <a:sym typeface="Arial"/>
            </a:endParaRPr>
          </a:p>
        </p:txBody>
      </p:sp>
      <p:sp>
        <p:nvSpPr>
          <p:cNvPr id="403" name="Google Shape;403;p8"/>
          <p:cNvSpPr txBox="1"/>
          <p:nvPr>
            <p:ph idx="29" type="body"/>
          </p:nvPr>
        </p:nvSpPr>
        <p:spPr>
          <a:xfrm>
            <a:off x="366889" y="8206882"/>
            <a:ext cx="68193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000000"/>
                </a:solidFill>
                <a:latin typeface="Arial"/>
                <a:ea typeface="Arial"/>
                <a:cs typeface="Arial"/>
                <a:sym typeface="Arial"/>
              </a:rPr>
              <a:t>CROISSANT   CONSTANT     LENT     STAGNANT</a:t>
            </a:r>
            <a:endParaRPr b="0" i="0" sz="1000" u="none" cap="none" strike="noStrike">
              <a:solidFill>
                <a:srgbClr val="000000"/>
              </a:solidFill>
              <a:latin typeface="Arial"/>
              <a:ea typeface="Arial"/>
              <a:cs typeface="Arial"/>
              <a:sym typeface="Arial"/>
            </a:endParaRPr>
          </a:p>
        </p:txBody>
      </p:sp>
      <p:sp>
        <p:nvSpPr>
          <p:cNvPr id="404" name="Google Shape;404;p8"/>
          <p:cNvSpPr txBox="1"/>
          <p:nvPr>
            <p:ph idx="30" type="subTitle"/>
          </p:nvPr>
        </p:nvSpPr>
        <p:spPr>
          <a:xfrm>
            <a:off x="366889" y="8592675"/>
            <a:ext cx="68730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Niveau de l’eau</a:t>
            </a:r>
            <a:endParaRPr b="1" i="0" sz="1300" u="none" cap="none" strike="noStrike">
              <a:solidFill>
                <a:srgbClr val="000000"/>
              </a:solidFill>
              <a:latin typeface="Arial"/>
              <a:ea typeface="Arial"/>
              <a:cs typeface="Arial"/>
              <a:sym typeface="Arial"/>
            </a:endParaRPr>
          </a:p>
        </p:txBody>
      </p:sp>
      <p:sp>
        <p:nvSpPr>
          <p:cNvPr id="405" name="Google Shape;405;p8"/>
          <p:cNvSpPr txBox="1"/>
          <p:nvPr>
            <p:ph idx="31" type="body"/>
          </p:nvPr>
        </p:nvSpPr>
        <p:spPr>
          <a:xfrm>
            <a:off x="366889" y="8881272"/>
            <a:ext cx="68193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000000"/>
                </a:solidFill>
                <a:latin typeface="Arial"/>
                <a:ea typeface="Arial"/>
                <a:cs typeface="Arial"/>
                <a:sym typeface="Arial"/>
              </a:rPr>
              <a:t>HAUT    MOYEN     BAS</a:t>
            </a:r>
            <a:endParaRPr b="0" i="0" sz="1000" u="none" cap="none" strike="noStrike">
              <a:solidFill>
                <a:srgbClr val="000000"/>
              </a:solidFill>
              <a:latin typeface="Arial"/>
              <a:ea typeface="Arial"/>
              <a:cs typeface="Arial"/>
              <a:sym typeface="Arial"/>
            </a:endParaRPr>
          </a:p>
        </p:txBody>
      </p:sp>
      <p:sp>
        <p:nvSpPr>
          <p:cNvPr id="406" name="Google Shape;406;p8"/>
          <p:cNvSpPr txBox="1"/>
          <p:nvPr>
            <p:ph idx="32" type="subTitle"/>
          </p:nvPr>
        </p:nvSpPr>
        <p:spPr>
          <a:xfrm>
            <a:off x="366889" y="9227675"/>
            <a:ext cx="68730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Couleur de l’eau</a:t>
            </a:r>
            <a:endParaRPr b="0" i="0" sz="1000" u="none" cap="none" strike="noStrike">
              <a:solidFill>
                <a:srgbClr val="000000"/>
              </a:solidFill>
              <a:latin typeface="Arial"/>
              <a:ea typeface="Arial"/>
              <a:cs typeface="Arial"/>
              <a:sym typeface="Arial"/>
            </a:endParaRPr>
          </a:p>
        </p:txBody>
      </p:sp>
      <p:sp>
        <p:nvSpPr>
          <p:cNvPr id="407" name="Google Shape;407;p8"/>
          <p:cNvSpPr txBox="1"/>
          <p:nvPr>
            <p:ph idx="33" type="body"/>
          </p:nvPr>
        </p:nvSpPr>
        <p:spPr>
          <a:xfrm>
            <a:off x="366889" y="9501822"/>
            <a:ext cx="68193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000000"/>
                </a:solidFill>
                <a:latin typeface="Arial"/>
                <a:ea typeface="Arial"/>
                <a:cs typeface="Arial"/>
                <a:sym typeface="Arial"/>
              </a:rPr>
              <a:t>TRANSPARENT    VERT     JAUNE     BLEU     BRUN     GRIS      AUTRE</a:t>
            </a:r>
            <a:endParaRPr b="0" i="0" sz="1000" u="none" cap="none" strike="noStrike">
              <a:solidFill>
                <a:srgbClr val="000000"/>
              </a:solidFill>
              <a:latin typeface="Arial"/>
              <a:ea typeface="Arial"/>
              <a:cs typeface="Arial"/>
              <a:sym typeface="Arial"/>
            </a:endParaRPr>
          </a:p>
        </p:txBody>
      </p:sp>
      <p:sp>
        <p:nvSpPr>
          <p:cNvPr id="408" name="Google Shape;408;p8"/>
          <p:cNvSpPr txBox="1"/>
          <p:nvPr>
            <p:ph idx="12" type="sldNum"/>
          </p:nvPr>
        </p:nvSpPr>
        <p:spPr>
          <a:xfrm>
            <a:off x="7393875" y="9697225"/>
            <a:ext cx="378600" cy="3783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1300"/>
              <a:buNone/>
            </a:pPr>
            <a:fld id="{00000000-1234-1234-1234-123412341234}" type="slidenum">
              <a:rPr lang="fr-CA"/>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9"/>
          <p:cNvSpPr txBox="1"/>
          <p:nvPr>
            <p:ph idx="2" type="title"/>
          </p:nvPr>
        </p:nvSpPr>
        <p:spPr>
          <a:xfrm>
            <a:off x="182875" y="878400"/>
            <a:ext cx="7406700" cy="437100"/>
          </a:xfrm>
          <a:prstGeom prst="rect">
            <a:avLst/>
          </a:prstGeom>
          <a:noFill/>
          <a:ln>
            <a:noFill/>
          </a:ln>
        </p:spPr>
        <p:txBody>
          <a:bodyPr anchorCtr="0" anchor="ctr" bIns="91425" lIns="91425" spcFirstLastPara="1" rIns="91425" wrap="square" tIns="72000">
            <a:noAutofit/>
          </a:bodyPr>
          <a:lstStyle/>
          <a:p>
            <a:pPr indent="0" lvl="0" marL="0" rtl="0" algn="l">
              <a:lnSpc>
                <a:spcPct val="100000"/>
              </a:lnSpc>
              <a:spcBef>
                <a:spcPts val="0"/>
              </a:spcBef>
              <a:spcAft>
                <a:spcPts val="0"/>
              </a:spcAft>
              <a:buSzPts val="1600"/>
              <a:buNone/>
            </a:pPr>
            <a:r>
              <a:rPr lang="fr-CA" sz="1400"/>
              <a:t>Modèle de carnet d’observation — Carnet d’explorateur d'eau douce par Water Rangers</a:t>
            </a:r>
            <a:endParaRPr sz="1400"/>
          </a:p>
        </p:txBody>
      </p:sp>
      <p:sp>
        <p:nvSpPr>
          <p:cNvPr id="414" name="Google Shape;414;p9"/>
          <p:cNvSpPr txBox="1"/>
          <p:nvPr>
            <p:ph idx="1" type="subTitle"/>
          </p:nvPr>
        </p:nvSpPr>
        <p:spPr>
          <a:xfrm>
            <a:off x="384382" y="1743923"/>
            <a:ext cx="68730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Clarté</a:t>
            </a:r>
            <a:endParaRPr b="1" i="0" sz="1300" u="none" cap="none" strike="noStrike">
              <a:solidFill>
                <a:srgbClr val="000000"/>
              </a:solidFill>
              <a:latin typeface="Arial"/>
              <a:ea typeface="Arial"/>
              <a:cs typeface="Arial"/>
              <a:sym typeface="Arial"/>
            </a:endParaRPr>
          </a:p>
        </p:txBody>
      </p:sp>
      <p:sp>
        <p:nvSpPr>
          <p:cNvPr id="415" name="Google Shape;415;p9"/>
          <p:cNvSpPr txBox="1"/>
          <p:nvPr>
            <p:ph idx="2" type="body"/>
          </p:nvPr>
        </p:nvSpPr>
        <p:spPr>
          <a:xfrm>
            <a:off x="392327" y="1984345"/>
            <a:ext cx="68193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Nunito"/>
              <a:buNone/>
            </a:pPr>
            <a:r>
              <a:rPr b="0" i="0" lang="fr-CA" sz="1000" u="none" cap="none" strike="noStrike">
                <a:solidFill>
                  <a:srgbClr val="000000"/>
                </a:solidFill>
                <a:latin typeface="Arial"/>
                <a:ea typeface="Arial"/>
                <a:cs typeface="Arial"/>
                <a:sym typeface="Arial"/>
              </a:rPr>
              <a:t>CLAIR    TROUBLE     OPAQUE</a:t>
            </a:r>
            <a:endParaRPr b="0" i="0" sz="1000" u="none" cap="none" strike="noStrike">
              <a:solidFill>
                <a:srgbClr val="000000"/>
              </a:solidFill>
              <a:latin typeface="Arial"/>
              <a:ea typeface="Arial"/>
              <a:cs typeface="Arial"/>
              <a:sym typeface="Arial"/>
            </a:endParaRPr>
          </a:p>
        </p:txBody>
      </p:sp>
      <p:sp>
        <p:nvSpPr>
          <p:cNvPr id="416" name="Google Shape;416;p9"/>
          <p:cNvSpPr txBox="1"/>
          <p:nvPr>
            <p:ph idx="3" type="subTitle"/>
          </p:nvPr>
        </p:nvSpPr>
        <p:spPr>
          <a:xfrm>
            <a:off x="384382" y="2353523"/>
            <a:ext cx="68730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Odeur</a:t>
            </a:r>
            <a:endParaRPr b="0" i="0" sz="1000" u="none" cap="none" strike="noStrike">
              <a:solidFill>
                <a:srgbClr val="000000"/>
              </a:solidFill>
              <a:latin typeface="Arial"/>
              <a:ea typeface="Arial"/>
              <a:cs typeface="Arial"/>
              <a:sym typeface="Arial"/>
            </a:endParaRPr>
          </a:p>
        </p:txBody>
      </p:sp>
      <p:sp>
        <p:nvSpPr>
          <p:cNvPr id="417" name="Google Shape;417;p9"/>
          <p:cNvSpPr txBox="1"/>
          <p:nvPr>
            <p:ph idx="4" type="body"/>
          </p:nvPr>
        </p:nvSpPr>
        <p:spPr>
          <a:xfrm>
            <a:off x="392327" y="2593945"/>
            <a:ext cx="68193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fr-CA" sz="1000" u="none" cap="none" strike="noStrike">
                <a:solidFill>
                  <a:srgbClr val="000000"/>
                </a:solidFill>
                <a:latin typeface="Arial"/>
                <a:ea typeface="Arial"/>
                <a:cs typeface="Arial"/>
                <a:sym typeface="Arial"/>
              </a:rPr>
              <a:t>AUCUNE    EAUX USÉES     PÉTROLE     ALGUE     AUTRE</a:t>
            </a:r>
            <a:endParaRPr b="0" i="0" sz="1000" u="none" cap="none" strike="noStrike">
              <a:solidFill>
                <a:srgbClr val="000000"/>
              </a:solidFill>
              <a:latin typeface="Arial"/>
              <a:ea typeface="Arial"/>
              <a:cs typeface="Arial"/>
              <a:sym typeface="Arial"/>
            </a:endParaRPr>
          </a:p>
        </p:txBody>
      </p:sp>
      <p:sp>
        <p:nvSpPr>
          <p:cNvPr id="418" name="Google Shape;418;p9"/>
          <p:cNvSpPr txBox="1"/>
          <p:nvPr>
            <p:ph idx="5" type="subTitle"/>
          </p:nvPr>
        </p:nvSpPr>
        <p:spPr>
          <a:xfrm>
            <a:off x="383980" y="3359150"/>
            <a:ext cx="18714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Température de l’eau</a:t>
            </a:r>
            <a:endParaRPr b="1" i="0" sz="1300" u="none" cap="none" strike="noStrike">
              <a:solidFill>
                <a:srgbClr val="000000"/>
              </a:solidFill>
              <a:latin typeface="Arial"/>
              <a:ea typeface="Arial"/>
              <a:cs typeface="Arial"/>
              <a:sym typeface="Arial"/>
            </a:endParaRPr>
          </a:p>
        </p:txBody>
      </p:sp>
      <p:sp>
        <p:nvSpPr>
          <p:cNvPr id="419" name="Google Shape;419;p9"/>
          <p:cNvSpPr txBox="1"/>
          <p:nvPr>
            <p:ph idx="6" type="body"/>
          </p:nvPr>
        </p:nvSpPr>
        <p:spPr>
          <a:xfrm>
            <a:off x="2236875" y="3349075"/>
            <a:ext cx="50031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9"/>
          <p:cNvSpPr txBox="1"/>
          <p:nvPr>
            <p:ph idx="7" type="subTitle"/>
          </p:nvPr>
        </p:nvSpPr>
        <p:spPr>
          <a:xfrm>
            <a:off x="383970" y="3776525"/>
            <a:ext cx="1247400" cy="348900"/>
          </a:xfrm>
          <a:prstGeom prst="rect">
            <a:avLst/>
          </a:prstGeom>
          <a:noFill/>
          <a:ln>
            <a:noFill/>
          </a:ln>
        </p:spPr>
        <p:txBody>
          <a:bodyPr anchorCtr="0" anchor="ctr" bIns="54000" lIns="91425" spcFirstLastPara="1" rIns="18000"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Conductivité</a:t>
            </a:r>
            <a:endParaRPr b="1" i="0" sz="1300" u="none" cap="none" strike="noStrike">
              <a:solidFill>
                <a:srgbClr val="000000"/>
              </a:solidFill>
              <a:latin typeface="Arial"/>
              <a:ea typeface="Arial"/>
              <a:cs typeface="Arial"/>
              <a:sym typeface="Arial"/>
            </a:endParaRPr>
          </a:p>
        </p:txBody>
      </p:sp>
      <p:sp>
        <p:nvSpPr>
          <p:cNvPr id="421" name="Google Shape;421;p9"/>
          <p:cNvSpPr txBox="1"/>
          <p:nvPr>
            <p:ph idx="8" type="body"/>
          </p:nvPr>
        </p:nvSpPr>
        <p:spPr>
          <a:xfrm>
            <a:off x="1631378" y="3769925"/>
            <a:ext cx="56061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9"/>
          <p:cNvSpPr txBox="1"/>
          <p:nvPr>
            <p:ph idx="9" type="subTitle"/>
          </p:nvPr>
        </p:nvSpPr>
        <p:spPr>
          <a:xfrm>
            <a:off x="383975" y="4193875"/>
            <a:ext cx="1620300" cy="348900"/>
          </a:xfrm>
          <a:prstGeom prst="rect">
            <a:avLst/>
          </a:prstGeom>
          <a:noFill/>
          <a:ln>
            <a:noFill/>
          </a:ln>
        </p:spPr>
        <p:txBody>
          <a:bodyPr anchorCtr="0" anchor="ctr" bIns="54000" lIns="91425" spcFirstLastPara="1" rIns="18000"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Oxygène dissous</a:t>
            </a:r>
            <a:endParaRPr b="1" i="0" sz="1300" u="none" cap="none" strike="noStrike">
              <a:solidFill>
                <a:srgbClr val="000000"/>
              </a:solidFill>
              <a:latin typeface="Arial"/>
              <a:ea typeface="Arial"/>
              <a:cs typeface="Arial"/>
              <a:sym typeface="Arial"/>
            </a:endParaRPr>
          </a:p>
        </p:txBody>
      </p:sp>
      <p:sp>
        <p:nvSpPr>
          <p:cNvPr id="423" name="Google Shape;423;p9"/>
          <p:cNvSpPr txBox="1"/>
          <p:nvPr>
            <p:ph idx="13" type="body"/>
          </p:nvPr>
        </p:nvSpPr>
        <p:spPr>
          <a:xfrm>
            <a:off x="2004150" y="4190750"/>
            <a:ext cx="52356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9"/>
          <p:cNvSpPr txBox="1"/>
          <p:nvPr>
            <p:ph idx="14" type="subTitle"/>
          </p:nvPr>
        </p:nvSpPr>
        <p:spPr>
          <a:xfrm>
            <a:off x="374025" y="5038675"/>
            <a:ext cx="7992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Chlore</a:t>
            </a:r>
            <a:endParaRPr b="1" i="0" sz="1300" u="none" cap="none" strike="noStrike">
              <a:solidFill>
                <a:srgbClr val="000000"/>
              </a:solidFill>
              <a:latin typeface="Arial"/>
              <a:ea typeface="Arial"/>
              <a:cs typeface="Arial"/>
              <a:sym typeface="Arial"/>
            </a:endParaRPr>
          </a:p>
        </p:txBody>
      </p:sp>
      <p:sp>
        <p:nvSpPr>
          <p:cNvPr id="425" name="Google Shape;425;p9"/>
          <p:cNvSpPr txBox="1"/>
          <p:nvPr>
            <p:ph idx="15" type="body"/>
          </p:nvPr>
        </p:nvSpPr>
        <p:spPr>
          <a:xfrm>
            <a:off x="1173075" y="5028600"/>
            <a:ext cx="60567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9"/>
          <p:cNvSpPr txBox="1"/>
          <p:nvPr>
            <p:ph idx="16" type="subTitle"/>
          </p:nvPr>
        </p:nvSpPr>
        <p:spPr>
          <a:xfrm>
            <a:off x="374022" y="5456050"/>
            <a:ext cx="578400" cy="348900"/>
          </a:xfrm>
          <a:prstGeom prst="rect">
            <a:avLst/>
          </a:prstGeom>
          <a:noFill/>
          <a:ln>
            <a:noFill/>
          </a:ln>
        </p:spPr>
        <p:txBody>
          <a:bodyPr anchorCtr="0" anchor="ctr" bIns="54000" lIns="91425" spcFirstLastPara="1" rIns="18000"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pH</a:t>
            </a:r>
            <a:endParaRPr b="1" i="0" sz="1300" u="none" cap="none" strike="noStrike">
              <a:solidFill>
                <a:srgbClr val="000000"/>
              </a:solidFill>
              <a:latin typeface="Arial"/>
              <a:ea typeface="Arial"/>
              <a:cs typeface="Arial"/>
              <a:sym typeface="Arial"/>
            </a:endParaRPr>
          </a:p>
        </p:txBody>
      </p:sp>
      <p:sp>
        <p:nvSpPr>
          <p:cNvPr id="427" name="Google Shape;427;p9"/>
          <p:cNvSpPr txBox="1"/>
          <p:nvPr>
            <p:ph idx="17" type="body"/>
          </p:nvPr>
        </p:nvSpPr>
        <p:spPr>
          <a:xfrm>
            <a:off x="952500" y="5449450"/>
            <a:ext cx="62751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9"/>
          <p:cNvSpPr txBox="1"/>
          <p:nvPr>
            <p:ph idx="18" type="subTitle"/>
          </p:nvPr>
        </p:nvSpPr>
        <p:spPr>
          <a:xfrm>
            <a:off x="374025" y="5873400"/>
            <a:ext cx="1024500" cy="348900"/>
          </a:xfrm>
          <a:prstGeom prst="rect">
            <a:avLst/>
          </a:prstGeom>
          <a:noFill/>
          <a:ln>
            <a:noFill/>
          </a:ln>
        </p:spPr>
        <p:txBody>
          <a:bodyPr anchorCtr="0" anchor="ctr" bIns="54000" lIns="91425" spcFirstLastPara="1" rIns="18000"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Alcalinité</a:t>
            </a:r>
            <a:endParaRPr b="1" i="0" sz="1300" u="none" cap="none" strike="noStrike">
              <a:solidFill>
                <a:srgbClr val="000000"/>
              </a:solidFill>
              <a:latin typeface="Arial"/>
              <a:ea typeface="Arial"/>
              <a:cs typeface="Arial"/>
              <a:sym typeface="Arial"/>
            </a:endParaRPr>
          </a:p>
        </p:txBody>
      </p:sp>
      <p:sp>
        <p:nvSpPr>
          <p:cNvPr id="429" name="Google Shape;429;p9"/>
          <p:cNvSpPr txBox="1"/>
          <p:nvPr>
            <p:ph idx="19" type="body"/>
          </p:nvPr>
        </p:nvSpPr>
        <p:spPr>
          <a:xfrm>
            <a:off x="1379625" y="5870275"/>
            <a:ext cx="58503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9"/>
          <p:cNvSpPr txBox="1"/>
          <p:nvPr>
            <p:ph idx="20" type="subTitle"/>
          </p:nvPr>
        </p:nvSpPr>
        <p:spPr>
          <a:xfrm>
            <a:off x="392925" y="6300475"/>
            <a:ext cx="799200" cy="348900"/>
          </a:xfrm>
          <a:prstGeom prst="rect">
            <a:avLst/>
          </a:prstGeom>
          <a:noFill/>
          <a:ln>
            <a:noFill/>
          </a:ln>
        </p:spPr>
        <p:txBody>
          <a:bodyPr anchorCtr="0" anchor="ctr" bIns="54000" lIns="91425" spcFirstLastPara="1" rIns="18000"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Dureté</a:t>
            </a:r>
            <a:endParaRPr b="1" i="0" sz="1300" u="none" cap="none" strike="noStrike">
              <a:solidFill>
                <a:srgbClr val="000000"/>
              </a:solidFill>
              <a:latin typeface="Arial"/>
              <a:ea typeface="Arial"/>
              <a:cs typeface="Arial"/>
              <a:sym typeface="Arial"/>
            </a:endParaRPr>
          </a:p>
        </p:txBody>
      </p:sp>
      <p:sp>
        <p:nvSpPr>
          <p:cNvPr id="431" name="Google Shape;431;p9"/>
          <p:cNvSpPr txBox="1"/>
          <p:nvPr>
            <p:ph idx="21" type="body"/>
          </p:nvPr>
        </p:nvSpPr>
        <p:spPr>
          <a:xfrm>
            <a:off x="1192025" y="6297350"/>
            <a:ext cx="60567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9"/>
          <p:cNvSpPr txBox="1"/>
          <p:nvPr>
            <p:ph idx="22" type="subTitle"/>
          </p:nvPr>
        </p:nvSpPr>
        <p:spPr>
          <a:xfrm>
            <a:off x="365475" y="7093425"/>
            <a:ext cx="2841900" cy="348900"/>
          </a:xfrm>
          <a:prstGeom prst="rect">
            <a:avLst/>
          </a:prstGeom>
          <a:noFill/>
          <a:ln>
            <a:noFill/>
          </a:ln>
        </p:spPr>
        <p:txBody>
          <a:bodyPr anchorCtr="0" anchor="ctr" bIns="54000" lIns="91425" spcFirstLastPara="1" rIns="91425"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Profondeur Secchi </a:t>
            </a:r>
            <a:r>
              <a:rPr b="0" i="0" lang="fr-CA" sz="1300" u="none" cap="none" strike="noStrike">
                <a:solidFill>
                  <a:srgbClr val="000000"/>
                </a:solidFill>
                <a:latin typeface="Arial"/>
                <a:ea typeface="Arial"/>
                <a:cs typeface="Arial"/>
                <a:sym typeface="Arial"/>
              </a:rPr>
              <a:t>(transparence)</a:t>
            </a:r>
            <a:endParaRPr b="0" i="0" sz="1300" u="none" cap="none" strike="noStrike">
              <a:solidFill>
                <a:srgbClr val="000000"/>
              </a:solidFill>
              <a:latin typeface="Arial"/>
              <a:ea typeface="Arial"/>
              <a:cs typeface="Arial"/>
              <a:sym typeface="Arial"/>
            </a:endParaRPr>
          </a:p>
        </p:txBody>
      </p:sp>
      <p:sp>
        <p:nvSpPr>
          <p:cNvPr id="433" name="Google Shape;433;p9"/>
          <p:cNvSpPr txBox="1"/>
          <p:nvPr>
            <p:ph idx="23" type="body"/>
          </p:nvPr>
        </p:nvSpPr>
        <p:spPr>
          <a:xfrm>
            <a:off x="3207375" y="7083350"/>
            <a:ext cx="40143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9"/>
          <p:cNvSpPr txBox="1"/>
          <p:nvPr>
            <p:ph idx="24" type="subTitle"/>
          </p:nvPr>
        </p:nvSpPr>
        <p:spPr>
          <a:xfrm>
            <a:off x="365475" y="7510800"/>
            <a:ext cx="2492100" cy="348900"/>
          </a:xfrm>
          <a:prstGeom prst="rect">
            <a:avLst/>
          </a:prstGeom>
          <a:noFill/>
          <a:ln>
            <a:noFill/>
          </a:ln>
        </p:spPr>
        <p:txBody>
          <a:bodyPr anchorCtr="0" anchor="ctr" bIns="54000" lIns="91425" spcFirstLastPara="1" rIns="18000" wrap="square" tIns="54000">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Profondeur </a:t>
            </a:r>
            <a:r>
              <a:rPr b="0" i="0" lang="fr-CA" sz="1300" u="none" cap="none" strike="noStrike">
                <a:solidFill>
                  <a:srgbClr val="000000"/>
                </a:solidFill>
                <a:latin typeface="Arial"/>
                <a:ea typeface="Arial"/>
                <a:cs typeface="Arial"/>
                <a:sym typeface="Arial"/>
              </a:rPr>
              <a:t>(si tu vois le fond)</a:t>
            </a:r>
            <a:endParaRPr b="0" i="0" sz="1300" u="none" cap="none" strike="noStrike">
              <a:solidFill>
                <a:srgbClr val="000000"/>
              </a:solidFill>
              <a:latin typeface="Arial"/>
              <a:ea typeface="Arial"/>
              <a:cs typeface="Arial"/>
              <a:sym typeface="Arial"/>
            </a:endParaRPr>
          </a:p>
        </p:txBody>
      </p:sp>
      <p:sp>
        <p:nvSpPr>
          <p:cNvPr id="435" name="Google Shape;435;p9"/>
          <p:cNvSpPr txBox="1"/>
          <p:nvPr>
            <p:ph idx="25" type="body"/>
          </p:nvPr>
        </p:nvSpPr>
        <p:spPr>
          <a:xfrm>
            <a:off x="2857575" y="7504200"/>
            <a:ext cx="4361400" cy="34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9"/>
          <p:cNvSpPr txBox="1"/>
          <p:nvPr>
            <p:ph idx="26" type="subTitle"/>
          </p:nvPr>
        </p:nvSpPr>
        <p:spPr>
          <a:xfrm>
            <a:off x="496010" y="8080641"/>
            <a:ext cx="6706200" cy="407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fr-CA" sz="1300" u="none" cap="none" strike="noStrike">
                <a:solidFill>
                  <a:srgbClr val="000000"/>
                </a:solidFill>
                <a:latin typeface="Arial"/>
                <a:ea typeface="Arial"/>
                <a:cs typeface="Arial"/>
                <a:sym typeface="Arial"/>
              </a:rPr>
              <a:t>Notes : </a:t>
            </a:r>
            <a:r>
              <a:rPr b="0" i="0" lang="fr-CA" sz="1300" u="none" cap="none" strike="noStrike">
                <a:solidFill>
                  <a:srgbClr val="000000"/>
                </a:solidFill>
                <a:latin typeface="Arial"/>
                <a:ea typeface="Arial"/>
                <a:cs typeface="Arial"/>
                <a:sym typeface="Arial"/>
              </a:rPr>
              <a:t>Décrivez la faune, la flore et autres éléments d’intérêt. S’il s’agit d’un nouvel emplacement, décrivez la végétation de la berge, l’accès, etc.</a:t>
            </a:r>
            <a:endParaRPr b="0" i="0" sz="1300" u="none" cap="none" strike="noStrike">
              <a:solidFill>
                <a:srgbClr val="000000"/>
              </a:solidFill>
              <a:latin typeface="Arial"/>
              <a:ea typeface="Arial"/>
              <a:cs typeface="Arial"/>
              <a:sym typeface="Arial"/>
            </a:endParaRPr>
          </a:p>
        </p:txBody>
      </p:sp>
      <p:sp>
        <p:nvSpPr>
          <p:cNvPr id="437" name="Google Shape;437;p9"/>
          <p:cNvSpPr txBox="1"/>
          <p:nvPr>
            <p:ph idx="27" type="body"/>
          </p:nvPr>
        </p:nvSpPr>
        <p:spPr>
          <a:xfrm>
            <a:off x="574975" y="8558575"/>
            <a:ext cx="6627300" cy="99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9"/>
          <p:cNvSpPr txBox="1"/>
          <p:nvPr>
            <p:ph idx="12" type="sldNum"/>
          </p:nvPr>
        </p:nvSpPr>
        <p:spPr>
          <a:xfrm>
            <a:off x="7353300" y="9697225"/>
            <a:ext cx="419100" cy="3783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1300"/>
              <a:buNone/>
            </a:pPr>
            <a:fld id="{00000000-1234-1234-1234-123412341234}" type="slidenum">
              <a:rPr lang="fr-CA"/>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cean School 2.0">
  <a:themeElements>
    <a:clrScheme name="Simple Light">
      <a:dk1>
        <a:srgbClr val="181245"/>
      </a:dk1>
      <a:lt1>
        <a:srgbClr val="FFFFFF"/>
      </a:lt1>
      <a:dk2>
        <a:srgbClr val="EDA226"/>
      </a:dk2>
      <a:lt2>
        <a:srgbClr val="FFFFFF"/>
      </a:lt2>
      <a:accent1>
        <a:srgbClr val="5CC61E"/>
      </a:accent1>
      <a:accent2>
        <a:srgbClr val="A7E84C"/>
      </a:accent2>
      <a:accent3>
        <a:srgbClr val="34A2DE"/>
      </a:accent3>
      <a:accent4>
        <a:srgbClr val="4ECBC3"/>
      </a:accent4>
      <a:accent5>
        <a:srgbClr val="584DD7"/>
      </a:accent5>
      <a:accent6>
        <a:srgbClr val="A566DF"/>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Lenovo</dc:creator>
</cp:coreProperties>
</file>