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0A8AB-BF3E-06C2-00C7-454140F89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DFD91F-0636-45ED-81FA-3E12BCEEEF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969550-140A-4D35-7725-705A8059CA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575EB-E693-A1ED-564A-B962475945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7F6E4-96FB-4731-B3D8-42C8609C739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477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F03FD-C8A3-B17A-097F-71C37CA45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97951019-8CE3-0B4E-1528-252AB999910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8629" y="2638425"/>
            <a:ext cx="2139315" cy="860425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5A087B40-6FAD-65B2-BC88-6FFBDD21BD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1361" y="692103"/>
            <a:ext cx="5840410" cy="601574"/>
          </a:xfrm>
        </p:spPr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D8790B55-102D-BD93-3424-6842D6E9A9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80903" y="1886726"/>
            <a:ext cx="1021080" cy="617933"/>
          </a:xfrm>
        </p:spPr>
        <p:txBody>
          <a:bodyPr/>
          <a:lstStyle/>
          <a:p>
            <a:r>
              <a:rPr lang="en-US" dirty="0"/>
              <a:t>1.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BC7F1DA0-0C82-B13C-398C-AC70EFEF1E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49173" y="1886726"/>
            <a:ext cx="1021080" cy="617933"/>
          </a:xfrm>
        </p:spPr>
        <p:txBody>
          <a:bodyPr/>
          <a:lstStyle/>
          <a:p>
            <a:r>
              <a:rPr lang="en-US" dirty="0"/>
              <a:t>2.</a:t>
            </a: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A7E9C343-F10C-F4AC-FD3F-E5AFD8C9547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46043" y="1886726"/>
            <a:ext cx="1021080" cy="617933"/>
          </a:xfrm>
        </p:spPr>
        <p:txBody>
          <a:bodyPr/>
          <a:lstStyle/>
          <a:p>
            <a:r>
              <a:rPr lang="en-US" dirty="0"/>
              <a:t>3.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C63315CF-894E-FAFE-9AE6-0BB73190AE4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42913" y="1886726"/>
            <a:ext cx="1021080" cy="617933"/>
          </a:xfrm>
        </p:spPr>
        <p:txBody>
          <a:bodyPr/>
          <a:lstStyle/>
          <a:p>
            <a:r>
              <a:rPr lang="en-US" dirty="0"/>
              <a:t>4.</a:t>
            </a:r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2F901FB1-57BD-C331-6A6A-A8AD7D004B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0903" y="4043320"/>
            <a:ext cx="1021080" cy="617933"/>
          </a:xfrm>
        </p:spPr>
        <p:txBody>
          <a:bodyPr/>
          <a:lstStyle/>
          <a:p>
            <a:r>
              <a:rPr lang="en-US" dirty="0"/>
              <a:t>5.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C72C46C8-F494-C642-C15A-B7A37190E13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49173" y="4043320"/>
            <a:ext cx="1021080" cy="617933"/>
          </a:xfrm>
        </p:spPr>
        <p:txBody>
          <a:bodyPr/>
          <a:lstStyle/>
          <a:p>
            <a:r>
              <a:rPr lang="en-US" dirty="0"/>
              <a:t>6.</a:t>
            </a:r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937B6E06-C53A-2F3E-C059-6D3A7169ECE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6043" y="4043320"/>
            <a:ext cx="1021080" cy="617933"/>
          </a:xfrm>
        </p:spPr>
        <p:txBody>
          <a:bodyPr/>
          <a:lstStyle/>
          <a:p>
            <a:r>
              <a:rPr lang="en-US" dirty="0"/>
              <a:t>7.</a:t>
            </a:r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690DC28E-A000-413E-4E53-C60068D9D4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142913" y="4043320"/>
            <a:ext cx="1021080" cy="617933"/>
          </a:xfrm>
        </p:spPr>
        <p:txBody>
          <a:bodyPr/>
          <a:lstStyle/>
          <a:p>
            <a:r>
              <a:rPr lang="en-US" dirty="0"/>
              <a:t>8.</a:t>
            </a:r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93F17B41-4EAF-44E9-71D0-B7A4F97FDB1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49173" y="2638425"/>
            <a:ext cx="2139315" cy="860425"/>
          </a:xfrm>
        </p:spPr>
        <p:txBody>
          <a:bodyPr/>
          <a:lstStyle/>
          <a:p>
            <a:r>
              <a:rPr lang="en-US" dirty="0"/>
              <a:t>The Future of Work</a:t>
            </a: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14F7D528-7A0F-3090-4659-0F60A46865E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46044" y="2638425"/>
            <a:ext cx="2139315" cy="860425"/>
          </a:xfrm>
        </p:spPr>
        <p:txBody>
          <a:bodyPr/>
          <a:lstStyle/>
          <a:p>
            <a:r>
              <a:rPr lang="en-US" dirty="0"/>
              <a:t>What Digital Transformation Really Means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2484D7E3-AA9E-3BA1-2A98-58A994E74F4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42913" y="2638425"/>
            <a:ext cx="2139315" cy="860425"/>
          </a:xfrm>
        </p:spPr>
        <p:txBody>
          <a:bodyPr/>
          <a:lstStyle/>
          <a:p>
            <a:r>
              <a:rPr lang="en-US" dirty="0"/>
              <a:t>Organizational Agility and</a:t>
            </a:r>
            <a:br>
              <a:rPr lang="en-US" dirty="0"/>
            </a:br>
            <a:r>
              <a:rPr lang="en-US" dirty="0"/>
              <a:t>Digital Tools</a:t>
            </a:r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897C294C-51DA-BCB5-0FDD-AEBF4A285A3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8629" y="4777146"/>
            <a:ext cx="2139315" cy="860425"/>
          </a:xfrm>
        </p:spPr>
        <p:txBody>
          <a:bodyPr/>
          <a:lstStyle/>
          <a:p>
            <a:r>
              <a:rPr lang="en-US" dirty="0"/>
              <a:t>Management change as a Success Factor</a:t>
            </a:r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FC8B1261-8689-ABE0-8327-6194FA45FA9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349173" y="4777146"/>
            <a:ext cx="2139315" cy="860425"/>
          </a:xfrm>
        </p:spPr>
        <p:txBody>
          <a:bodyPr/>
          <a:lstStyle/>
          <a:p>
            <a:r>
              <a:rPr lang="en-US" dirty="0"/>
              <a:t>Measuring Business Value</a:t>
            </a:r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8E4F54C5-78D0-E0F1-9198-BCF735186B7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246044" y="4777146"/>
            <a:ext cx="2139315" cy="860425"/>
          </a:xfrm>
        </p:spPr>
        <p:txBody>
          <a:bodyPr/>
          <a:lstStyle/>
          <a:p>
            <a:r>
              <a:rPr lang="en-US" dirty="0"/>
              <a:t>Avoiding Common Pitfalls</a:t>
            </a:r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69C11286-0263-CC26-5390-E268DECC042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142913" y="4777146"/>
            <a:ext cx="2139315" cy="860425"/>
          </a:xfrm>
        </p:spPr>
        <p:txBody>
          <a:bodyPr/>
          <a:lstStyle/>
          <a:p>
            <a:r>
              <a:rPr lang="en-US" dirty="0"/>
              <a:t>Practical Transformation Framework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EE5F423-FB4F-396B-2ECA-E5B650D48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94F7E3-3625-40F1-897C-DFFB67D50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83819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52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65</cp:revision>
  <dcterms:created xsi:type="dcterms:W3CDTF">2025-04-10T11:11:23Z</dcterms:created>
  <dcterms:modified xsi:type="dcterms:W3CDTF">2025-10-16T09:46:08Z</dcterms:modified>
  <cp:category/>
</cp:coreProperties>
</file>