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5481f03c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f5481f03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df5481f03c_0_5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df5481f03c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42625" y="9232482"/>
            <a:ext cx="7487153" cy="391991"/>
            <a:chOff x="0" y="9175900"/>
            <a:chExt cx="7772400" cy="406925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0" y="9364725"/>
              <a:ext cx="7772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Life Cycles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/>
            </a:p>
          </p:txBody>
        </p:sp>
        <p:pic>
          <p:nvPicPr>
            <p:cNvPr id="56" name="Google Shape;56;p13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3004538" y="91759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Name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89275" y="513350"/>
            <a:ext cx="6413400" cy="6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Wild Sunflowers, </a:t>
            </a:r>
            <a:endParaRPr b="1" sz="47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Wonderful New Traits</a:t>
            </a:r>
            <a:endParaRPr b="1" sz="47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757050" y="2310075"/>
            <a:ext cx="6258290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Google Shape;60;p13"/>
          <p:cNvSpPr txBox="1"/>
          <p:nvPr/>
        </p:nvSpPr>
        <p:spPr>
          <a:xfrm>
            <a:off x="679625" y="2521525"/>
            <a:ext cx="6413400" cy="71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Wild sunflowers grow in the strangest places—just ask Tom Gulya and Gerald Seiler.</a:t>
            </a:r>
            <a:r>
              <a:rPr lang="en" sz="1200">
                <a:solidFill>
                  <a:schemeClr val="dk1"/>
                </a:solidFill>
              </a:rPr>
              <a:t> </a:t>
            </a:r>
            <a:r>
              <a:rPr lang="en" sz="1300">
                <a:solidFill>
                  <a:schemeClr val="dk1"/>
                </a:solidFill>
              </a:rPr>
              <a:t>They're scientists who collect the seeds of wild sunflowers from all across the United States. Their collections help keep farm-grown sunflowers healthy.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In Colorado, Tom and Gerald noticed wild sunflowers growing beside a McDonald’s restaurant parking lot. In Southern California, they found a vine-like sunflower clinging to shifting sand dunes.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Tom and Gerald collect wild sunflowers once or twice a year. They usually end up driving 2,500 to 3,000 miles on each trip—much of that on country roads.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They like to travel in August and September. That’s when the plant’s seeds are fully developed and still attached to the plant.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Wild sunflowers are important because they are different from farm-grown sunflowers in useful ways. For example, some farm-grown sunflowers aren’t very good at fighting off new diseases or insect pests. But some kinds of wild sunflowers are attacked all the time and survive.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701975" y="942100"/>
            <a:ext cx="6400800" cy="302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Being able to fight off disease is a</a:t>
            </a:r>
            <a:r>
              <a:rPr i="1" lang="en" sz="1300">
                <a:solidFill>
                  <a:schemeClr val="dk1"/>
                </a:solidFill>
              </a:rPr>
              <a:t> trait</a:t>
            </a:r>
            <a:r>
              <a:rPr lang="en" sz="1300">
                <a:solidFill>
                  <a:schemeClr val="dk1"/>
                </a:solidFill>
              </a:rPr>
              <a:t> of these wild sunflowers. Trait is a word that scientists use to describe what makes one plant different from other plants. Being able to grow with very little water is a trait of plants that live in the desert. Being able to grow well in a shady area is a trait of plants that grow on the forest floor.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Wild sunflowers have different traits than farm-grown sunflowers. That makes them very valuable to farmers and scientists who want to grow new kinds of sunflowers. 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3036896" y="9232482"/>
            <a:ext cx="1698608" cy="316444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142625" y="9414378"/>
            <a:ext cx="7487100" cy="2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Life Cycles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