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3" r:id="rId1"/>
  </p:sldMasterIdLst>
  <p:notesMasterIdLst>
    <p:notesMasterId r:id="rId25"/>
  </p:notesMasterIdLst>
  <p:handoutMasterIdLst>
    <p:handoutMasterId r:id="rId26"/>
  </p:handoutMasterIdLst>
  <p:sldIdLst>
    <p:sldId id="1121" r:id="rId2"/>
    <p:sldId id="1102" r:id="rId3"/>
    <p:sldId id="1105" r:id="rId4"/>
    <p:sldId id="1058" r:id="rId5"/>
    <p:sldId id="1083" r:id="rId6"/>
    <p:sldId id="1104" r:id="rId7"/>
    <p:sldId id="1084" r:id="rId8"/>
    <p:sldId id="1096" r:id="rId9"/>
    <p:sldId id="1087" r:id="rId10"/>
    <p:sldId id="1088" r:id="rId11"/>
    <p:sldId id="1116" r:id="rId12"/>
    <p:sldId id="1114" r:id="rId13"/>
    <p:sldId id="1115" r:id="rId14"/>
    <p:sldId id="1089" r:id="rId15"/>
    <p:sldId id="1106" r:id="rId16"/>
    <p:sldId id="1108" r:id="rId17"/>
    <p:sldId id="1046" r:id="rId18"/>
    <p:sldId id="1122" r:id="rId19"/>
    <p:sldId id="351" r:id="rId20"/>
    <p:sldId id="436" r:id="rId21"/>
    <p:sldId id="437" r:id="rId22"/>
    <p:sldId id="438" r:id="rId23"/>
    <p:sldId id="1120" r:id="rId24"/>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src" initials="s" lastIdx="0" clrIdx="0">
    <p:extLst>
      <p:ext uri="{19B8F6BF-5375-455C-9EA6-DF929625EA0E}">
        <p15:presenceInfo xmlns:p15="http://schemas.microsoft.com/office/powerpoint/2012/main" userId=" sr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0891E1"/>
    <a:srgbClr val="944528"/>
    <a:srgbClr val="37556E"/>
    <a:srgbClr val="222A35"/>
    <a:srgbClr val="FBFAF9"/>
    <a:srgbClr val="F9F9F9"/>
    <a:srgbClr val="FAFAF8"/>
    <a:srgbClr val="9CCB47"/>
    <a:srgbClr val="F8F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33" autoAdjust="0"/>
    <p:restoredTop sz="94291" autoAdjust="0"/>
  </p:normalViewPr>
  <p:slideViewPr>
    <p:cSldViewPr snapToGrid="0" snapToObjects="1">
      <p:cViewPr varScale="1">
        <p:scale>
          <a:sx n="108" d="100"/>
          <a:sy n="108" d="100"/>
        </p:scale>
        <p:origin x="756" y="120"/>
      </p:cViewPr>
      <p:guideLst/>
    </p:cSldViewPr>
  </p:slideViewPr>
  <p:notesTextViewPr>
    <p:cViewPr>
      <p:scale>
        <a:sx n="300" d="100"/>
        <a:sy n="300" d="100"/>
      </p:scale>
      <p:origin x="0" y="0"/>
    </p:cViewPr>
  </p:notesTextViewPr>
  <p:sorterViewPr>
    <p:cViewPr varScale="1">
      <p:scale>
        <a:sx n="1" d="1"/>
        <a:sy n="1" d="1"/>
      </p:scale>
      <p:origin x="0" y="0"/>
    </p:cViewPr>
  </p:sorterViewPr>
  <p:notesViewPr>
    <p:cSldViewPr snapToGrid="0" snapToObjects="1" showGuides="1">
      <p:cViewPr varScale="1">
        <p:scale>
          <a:sx n="87" d="100"/>
          <a:sy n="87" d="100"/>
        </p:scale>
        <p:origin x="384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D4DFA9-38CF-7D4C-9EB4-7A6A0A01A9C5}" type="datetimeFigureOut">
              <a:rPr lang="en-US" smtClean="0"/>
              <a:t>9/17/2025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8C5D27-E275-914C-B9A8-807C55B0069F}" type="slidenum">
              <a:rPr lang="en-US" smtClean="0"/>
              <a:t>‹Nº›</a:t>
            </a:fld>
            <a:endParaRPr lang="en-US"/>
          </a:p>
        </p:txBody>
      </p:sp>
    </p:spTree>
    <p:extLst>
      <p:ext uri="{BB962C8B-B14F-4D97-AF65-F5344CB8AC3E}">
        <p14:creationId xmlns:p14="http://schemas.microsoft.com/office/powerpoint/2010/main" val="480298490"/>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09CB90-614C-5144-87C1-67812BEDF5FB}" type="datetimeFigureOut">
              <a:rPr lang="en-US" smtClean="0"/>
              <a:t>9/17/2025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6E7EC0-9BE3-5541-9D76-7DE32A6C9D42}" type="slidenum">
              <a:rPr lang="en-US" smtClean="0"/>
              <a:t>‹Nº›</a:t>
            </a:fld>
            <a:endParaRPr lang="en-US"/>
          </a:p>
        </p:txBody>
      </p:sp>
    </p:spTree>
    <p:extLst>
      <p:ext uri="{BB962C8B-B14F-4D97-AF65-F5344CB8AC3E}">
        <p14:creationId xmlns:p14="http://schemas.microsoft.com/office/powerpoint/2010/main" val="2001100545"/>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3</a:t>
            </a:fld>
            <a:endParaRPr lang="en-US"/>
          </a:p>
        </p:txBody>
      </p:sp>
    </p:spTree>
    <p:extLst>
      <p:ext uri="{BB962C8B-B14F-4D97-AF65-F5344CB8AC3E}">
        <p14:creationId xmlns:p14="http://schemas.microsoft.com/office/powerpoint/2010/main" val="485466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14</a:t>
            </a:fld>
            <a:endParaRPr lang="en-US"/>
          </a:p>
        </p:txBody>
      </p:sp>
    </p:spTree>
    <p:extLst>
      <p:ext uri="{BB962C8B-B14F-4D97-AF65-F5344CB8AC3E}">
        <p14:creationId xmlns:p14="http://schemas.microsoft.com/office/powerpoint/2010/main" val="2239685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15</a:t>
            </a:fld>
            <a:endParaRPr lang="en-US"/>
          </a:p>
        </p:txBody>
      </p:sp>
    </p:spTree>
    <p:extLst>
      <p:ext uri="{BB962C8B-B14F-4D97-AF65-F5344CB8AC3E}">
        <p14:creationId xmlns:p14="http://schemas.microsoft.com/office/powerpoint/2010/main" val="259473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3842840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86476D3-4409-4859-9F3C-9276BE6813F2}" type="slidenum">
              <a:rPr lang="es-ES" smtClean="0"/>
              <a:t>20</a:t>
            </a:fld>
            <a:endParaRPr lang="es-ES"/>
          </a:p>
        </p:txBody>
      </p:sp>
    </p:spTree>
    <p:extLst>
      <p:ext uri="{BB962C8B-B14F-4D97-AF65-F5344CB8AC3E}">
        <p14:creationId xmlns:p14="http://schemas.microsoft.com/office/powerpoint/2010/main" val="1714650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6940C13-4458-439A-B49C-8C0231ABA990}" type="slidenum">
              <a:rPr lang="en-US" smtClean="0"/>
              <a:t>21</a:t>
            </a:fld>
            <a:endParaRPr lang="en-US"/>
          </a:p>
        </p:txBody>
      </p:sp>
    </p:spTree>
    <p:extLst>
      <p:ext uri="{BB962C8B-B14F-4D97-AF65-F5344CB8AC3E}">
        <p14:creationId xmlns:p14="http://schemas.microsoft.com/office/powerpoint/2010/main" val="2576397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86476D3-4409-4859-9F3C-9276BE6813F2}" type="slidenum">
              <a:rPr lang="es-ES" smtClean="0"/>
              <a:t>22</a:t>
            </a:fld>
            <a:endParaRPr lang="es-ES"/>
          </a:p>
        </p:txBody>
      </p:sp>
    </p:spTree>
    <p:extLst>
      <p:ext uri="{BB962C8B-B14F-4D97-AF65-F5344CB8AC3E}">
        <p14:creationId xmlns:p14="http://schemas.microsoft.com/office/powerpoint/2010/main" val="2628463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4</a:t>
            </a:fld>
            <a:endParaRPr lang="en-US"/>
          </a:p>
        </p:txBody>
      </p:sp>
    </p:spTree>
    <p:extLst>
      <p:ext uri="{BB962C8B-B14F-4D97-AF65-F5344CB8AC3E}">
        <p14:creationId xmlns:p14="http://schemas.microsoft.com/office/powerpoint/2010/main" val="3674752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5</a:t>
            </a:fld>
            <a:endParaRPr lang="en-US"/>
          </a:p>
        </p:txBody>
      </p:sp>
    </p:spTree>
    <p:extLst>
      <p:ext uri="{BB962C8B-B14F-4D97-AF65-F5344CB8AC3E}">
        <p14:creationId xmlns:p14="http://schemas.microsoft.com/office/powerpoint/2010/main" val="1290396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7</a:t>
            </a:fld>
            <a:endParaRPr lang="en-US"/>
          </a:p>
        </p:txBody>
      </p:sp>
    </p:spTree>
    <p:extLst>
      <p:ext uri="{BB962C8B-B14F-4D97-AF65-F5344CB8AC3E}">
        <p14:creationId xmlns:p14="http://schemas.microsoft.com/office/powerpoint/2010/main" val="1974907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8</a:t>
            </a:fld>
            <a:endParaRPr lang="en-US"/>
          </a:p>
        </p:txBody>
      </p:sp>
    </p:spTree>
    <p:extLst>
      <p:ext uri="{BB962C8B-B14F-4D97-AF65-F5344CB8AC3E}">
        <p14:creationId xmlns:p14="http://schemas.microsoft.com/office/powerpoint/2010/main" val="3518555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9</a:t>
            </a:fld>
            <a:endParaRPr lang="en-US"/>
          </a:p>
        </p:txBody>
      </p:sp>
    </p:spTree>
    <p:extLst>
      <p:ext uri="{BB962C8B-B14F-4D97-AF65-F5344CB8AC3E}">
        <p14:creationId xmlns:p14="http://schemas.microsoft.com/office/powerpoint/2010/main" val="1243257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11</a:t>
            </a:fld>
            <a:endParaRPr lang="en-US"/>
          </a:p>
        </p:txBody>
      </p:sp>
    </p:spTree>
    <p:extLst>
      <p:ext uri="{BB962C8B-B14F-4D97-AF65-F5344CB8AC3E}">
        <p14:creationId xmlns:p14="http://schemas.microsoft.com/office/powerpoint/2010/main" val="167814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12</a:t>
            </a:fld>
            <a:endParaRPr lang="en-US"/>
          </a:p>
        </p:txBody>
      </p:sp>
    </p:spTree>
    <p:extLst>
      <p:ext uri="{BB962C8B-B14F-4D97-AF65-F5344CB8AC3E}">
        <p14:creationId xmlns:p14="http://schemas.microsoft.com/office/powerpoint/2010/main" val="1742586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encabezado 3"/>
          <p:cNvSpPr>
            <a:spLocks noGrp="1"/>
          </p:cNvSpPr>
          <p:nvPr>
            <p:ph type="hdr" sz="quarter" idx="6"/>
          </p:nvPr>
        </p:nvSpPr>
        <p:spPr/>
        <p:txBody>
          <a:bodyPr/>
          <a:lstStyle/>
          <a:p>
            <a:endParaRPr lang="en-US"/>
          </a:p>
        </p:txBody>
      </p:sp>
      <p:sp>
        <p:nvSpPr>
          <p:cNvPr id="5" name="Marcador de pie de página 4"/>
          <p:cNvSpPr>
            <a:spLocks noGrp="1"/>
          </p:cNvSpPr>
          <p:nvPr>
            <p:ph type="ftr" sz="quarter" idx="4"/>
          </p:nvPr>
        </p:nvSpPr>
        <p:spPr/>
        <p:txBody>
          <a:bodyPr/>
          <a:lstStyle/>
          <a:p>
            <a:endParaRPr lang="en-US"/>
          </a:p>
        </p:txBody>
      </p:sp>
      <p:sp>
        <p:nvSpPr>
          <p:cNvPr id="6" name="Marcador de número de diapositiva 5"/>
          <p:cNvSpPr>
            <a:spLocks noGrp="1"/>
          </p:cNvSpPr>
          <p:nvPr>
            <p:ph type="sldNum" sz="quarter" idx="5"/>
          </p:nvPr>
        </p:nvSpPr>
        <p:spPr/>
        <p:txBody>
          <a:bodyPr/>
          <a:lstStyle/>
          <a:p>
            <a:fld id="{B36E7EC0-9BE3-5541-9D76-7DE32A6C9D42}" type="slidenum">
              <a:rPr lang="en-US" smtClean="0"/>
              <a:t>13</a:t>
            </a:fld>
            <a:endParaRPr lang="en-US"/>
          </a:p>
        </p:txBody>
      </p:sp>
    </p:spTree>
    <p:extLst>
      <p:ext uri="{BB962C8B-B14F-4D97-AF65-F5344CB8AC3E}">
        <p14:creationId xmlns:p14="http://schemas.microsoft.com/office/powerpoint/2010/main" val="3230608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6_Title P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4849A7F1-2183-BB2E-244E-BACCFA21A051}"/>
              </a:ext>
            </a:extLst>
          </p:cNvPr>
          <p:cNvSpPr>
            <a:spLocks noGrp="1"/>
          </p:cNvSpPr>
          <p:nvPr>
            <p:ph type="pic" idx="15" hasCustomPrompt="1"/>
          </p:nvPr>
        </p:nvSpPr>
        <p:spPr>
          <a:xfrm>
            <a:off x="1077851" y="1812875"/>
            <a:ext cx="2507536" cy="2509577"/>
          </a:xfrm>
          <a:prstGeom prst="ellipse">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anose="020B0604020202020204"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a:t>
            </a:r>
            <a:endParaRPr lang="ko-KR" altLang="en-US"/>
          </a:p>
        </p:txBody>
      </p:sp>
      <p:sp>
        <p:nvSpPr>
          <p:cNvPr id="3" name="Picture Placeholder 2">
            <a:extLst>
              <a:ext uri="{FF2B5EF4-FFF2-40B4-BE49-F238E27FC236}">
                <a16:creationId xmlns:a16="http://schemas.microsoft.com/office/drawing/2014/main" id="{ADF34917-308D-4F97-9160-B6B32F599EDF}"/>
              </a:ext>
            </a:extLst>
          </p:cNvPr>
          <p:cNvSpPr>
            <a:spLocks noGrp="1"/>
          </p:cNvSpPr>
          <p:nvPr>
            <p:ph type="pic" idx="16" hasCustomPrompt="1"/>
          </p:nvPr>
        </p:nvSpPr>
        <p:spPr>
          <a:xfrm>
            <a:off x="4848906" y="1812875"/>
            <a:ext cx="2507536" cy="2509577"/>
          </a:xfrm>
          <a:prstGeom prst="ellipse">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anose="020B0604020202020204"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a:t>
            </a:r>
            <a:endParaRPr lang="ko-KR" altLang="en-US"/>
          </a:p>
        </p:txBody>
      </p:sp>
      <p:sp>
        <p:nvSpPr>
          <p:cNvPr id="4" name="Picture Placeholder 2">
            <a:extLst>
              <a:ext uri="{FF2B5EF4-FFF2-40B4-BE49-F238E27FC236}">
                <a16:creationId xmlns:a16="http://schemas.microsoft.com/office/drawing/2014/main" id="{557DE6F9-4375-7A51-F7AD-39BCF4347D6D}"/>
              </a:ext>
            </a:extLst>
          </p:cNvPr>
          <p:cNvSpPr>
            <a:spLocks noGrp="1"/>
          </p:cNvSpPr>
          <p:nvPr>
            <p:ph type="pic" idx="17" hasCustomPrompt="1"/>
          </p:nvPr>
        </p:nvSpPr>
        <p:spPr>
          <a:xfrm>
            <a:off x="8606613" y="1812875"/>
            <a:ext cx="2507536" cy="2509577"/>
          </a:xfrm>
          <a:prstGeom prst="ellipse">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anose="020B0604020202020204"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a:t>
            </a:r>
            <a:endParaRPr lang="ko-KR" altLang="en-US"/>
          </a:p>
        </p:txBody>
      </p:sp>
    </p:spTree>
    <p:extLst>
      <p:ext uri="{BB962C8B-B14F-4D97-AF65-F5344CB8AC3E}">
        <p14:creationId xmlns:p14="http://schemas.microsoft.com/office/powerpoint/2010/main" val="196762042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4" y="131812"/>
            <a:ext cx="9559077" cy="865721"/>
          </a:xfrm>
          <a:prstGeom prst="rect">
            <a:avLst/>
          </a:prstGeom>
        </p:spPr>
        <p:txBody>
          <a:bodyPr spcFirstLastPara="1" wrap="square" lIns="0" tIns="0" rIns="0" bIns="0" anchor="ctr" anchorCtr="0">
            <a:noAutofit/>
          </a:bodyPr>
          <a:lstStyle>
            <a:lvl1pPr lvl="0" algn="ctr">
              <a:lnSpc>
                <a:spcPct val="80000"/>
              </a:lnSpc>
              <a:spcBef>
                <a:spcPct val="0"/>
              </a:spcBef>
              <a:spcAft>
                <a:spcPct val="0"/>
              </a:spcAft>
              <a:buSzPts val="4800"/>
              <a:buNone/>
              <a:defRPr sz="4800">
                <a:solidFill>
                  <a:srgbClr val="27348B"/>
                </a:solidFill>
              </a:defRPr>
            </a:lvl1pPr>
            <a:lvl2pPr lvl="1">
              <a:lnSpc>
                <a:spcPct val="80000"/>
              </a:lnSpc>
              <a:spcBef>
                <a:spcPct val="0"/>
              </a:spcBef>
              <a:spcAft>
                <a:spcPct val="0"/>
              </a:spcAft>
              <a:buSzPts val="4800"/>
              <a:buNone/>
              <a:defRPr sz="6400"/>
            </a:lvl2pPr>
            <a:lvl3pPr lvl="2">
              <a:lnSpc>
                <a:spcPct val="80000"/>
              </a:lnSpc>
              <a:spcBef>
                <a:spcPct val="0"/>
              </a:spcBef>
              <a:spcAft>
                <a:spcPct val="0"/>
              </a:spcAft>
              <a:buSzPts val="4800"/>
              <a:buNone/>
              <a:defRPr sz="6400"/>
            </a:lvl3pPr>
            <a:lvl4pPr lvl="3">
              <a:lnSpc>
                <a:spcPct val="80000"/>
              </a:lnSpc>
              <a:spcBef>
                <a:spcPct val="0"/>
              </a:spcBef>
              <a:spcAft>
                <a:spcPct val="0"/>
              </a:spcAft>
              <a:buSzPts val="4800"/>
              <a:buNone/>
              <a:defRPr sz="6400"/>
            </a:lvl4pPr>
            <a:lvl5pPr lvl="4">
              <a:lnSpc>
                <a:spcPct val="80000"/>
              </a:lnSpc>
              <a:spcBef>
                <a:spcPct val="0"/>
              </a:spcBef>
              <a:spcAft>
                <a:spcPct val="0"/>
              </a:spcAft>
              <a:buSzPts val="4800"/>
              <a:buNone/>
              <a:defRPr sz="6400"/>
            </a:lvl5pPr>
            <a:lvl6pPr lvl="5">
              <a:lnSpc>
                <a:spcPct val="80000"/>
              </a:lnSpc>
              <a:spcBef>
                <a:spcPct val="0"/>
              </a:spcBef>
              <a:spcAft>
                <a:spcPct val="0"/>
              </a:spcAft>
              <a:buSzPts val="4800"/>
              <a:buNone/>
              <a:defRPr sz="6400"/>
            </a:lvl6pPr>
            <a:lvl7pPr lvl="6">
              <a:lnSpc>
                <a:spcPct val="80000"/>
              </a:lnSpc>
              <a:spcBef>
                <a:spcPct val="0"/>
              </a:spcBef>
              <a:spcAft>
                <a:spcPct val="0"/>
              </a:spcAft>
              <a:buSzPts val="4800"/>
              <a:buNone/>
              <a:defRPr sz="6400"/>
            </a:lvl7pPr>
            <a:lvl8pPr lvl="7">
              <a:lnSpc>
                <a:spcPct val="80000"/>
              </a:lnSpc>
              <a:spcBef>
                <a:spcPct val="0"/>
              </a:spcBef>
              <a:spcAft>
                <a:spcPct val="0"/>
              </a:spcAft>
              <a:buSzPts val="4800"/>
              <a:buNone/>
              <a:defRPr sz="6400"/>
            </a:lvl8pPr>
            <a:lvl9pPr lvl="8">
              <a:lnSpc>
                <a:spcPct val="80000"/>
              </a:lnSpc>
              <a:spcBef>
                <a:spcPct val="0"/>
              </a:spcBef>
              <a:spcAft>
                <a:spcPct val="0"/>
              </a:spcAft>
              <a:buSzPts val="4800"/>
              <a:buNone/>
              <a:defRPr sz="6400"/>
            </a:lvl9pPr>
          </a:lstStyle>
          <a:p>
            <a:endParaRPr/>
          </a:p>
        </p:txBody>
      </p:sp>
    </p:spTree>
    <p:extLst>
      <p:ext uri="{BB962C8B-B14F-4D97-AF65-F5344CB8AC3E}">
        <p14:creationId xmlns:p14="http://schemas.microsoft.com/office/powerpoint/2010/main" val="96577664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83"/>
            <a:ext cx="11573197" cy="724247"/>
          </a:xfrm>
          <a:prstGeom prst="rect">
            <a:avLst/>
          </a:prstGeom>
        </p:spPr>
        <p:txBody>
          <a:bodyPr anchor="ctr"/>
          <a:lstStyle>
            <a:lvl1pPr marL="0" indent="0" algn="ctr">
              <a:buNone/>
              <a:defRPr sz="5400" b="0" baseline="0">
                <a:solidFill>
                  <a:srgbClr val="000000"/>
                </a:solidFill>
                <a:latin typeface="+mj-lt"/>
                <a:cs typeface="Arial" panose="020B0604020202020204" pitchFamily="34" charset="0"/>
              </a:defRPr>
            </a:lvl1pPr>
          </a:lstStyle>
          <a:p>
            <a:pPr lvl="0"/>
            <a:r>
              <a:rPr lang="en-US" altLang="ko-KR"/>
              <a:t>BASIC LAYOUT</a:t>
            </a:r>
          </a:p>
        </p:txBody>
      </p:sp>
      <p:sp>
        <p:nvSpPr>
          <p:cNvPr id="3" name="Rounded Rectangle 2"/>
          <p:cNvSpPr/>
          <p:nvPr userDrawn="1"/>
        </p:nvSpPr>
        <p:spPr>
          <a:xfrm>
            <a:off x="354014" y="1131596"/>
            <a:ext cx="3560767" cy="5402561"/>
          </a:xfrm>
          <a:prstGeom prst="roundRect">
            <a:avLst>
              <a:gd name="adj" fmla="val 3968"/>
            </a:avLst>
          </a:prstGeom>
          <a:solidFill>
            <a:srgbClr val="089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rgbClr val="5E4028"/>
              </a:solidFill>
            </a:endParaRPr>
          </a:p>
        </p:txBody>
      </p:sp>
      <p:sp>
        <p:nvSpPr>
          <p:cNvPr id="4" name="Rounded Rectangle 3"/>
          <p:cNvSpPr/>
          <p:nvPr userDrawn="1"/>
        </p:nvSpPr>
        <p:spPr>
          <a:xfrm>
            <a:off x="456477" y="1296675"/>
            <a:ext cx="130875" cy="4265764"/>
          </a:xfrm>
          <a:prstGeom prst="roundRect">
            <a:avLst>
              <a:gd name="adj" fmla="val 50000"/>
            </a:avLst>
          </a:prstGeom>
          <a:solidFill>
            <a:srgbClr val="FFFFFF">
              <a:alpha val="7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6" name="Grupo 5"/>
          <p:cNvGrpSpPr/>
          <p:nvPr userDrawn="1"/>
        </p:nvGrpSpPr>
        <p:grpSpPr>
          <a:xfrm>
            <a:off x="1396049" y="1837564"/>
            <a:ext cx="2232248" cy="1861364"/>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p>
              <a:pPr algn="r"/>
              <a:r>
                <a:rPr lang="en-US" altLang="ko-KR" sz="2000" b="1">
                  <a:solidFill>
                    <a:srgbClr val="FFFFFF"/>
                  </a:solidFill>
                  <a:latin typeface="Arial" panose="020B0604020202020204" pitchFamily="34" charset="0"/>
                  <a:cs typeface="Arial" panose="020B0604020202020204" pitchFamily="34" charset="0"/>
                </a:rPr>
                <a:t>You can Resize without losing quality</a:t>
              </a:r>
              <a:endParaRPr lang="ko-KR" altLang="en-US" sz="2000" b="1">
                <a:solidFill>
                  <a:srgbClr val="FFFFFF"/>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7"/>
              <a:ext cx="2232248" cy="718147"/>
            </a:xfrm>
            <a:prstGeom prst="rect">
              <a:avLst/>
            </a:prstGeom>
            <a:noFill/>
          </p:spPr>
          <p:txBody>
            <a:bodyPr wrap="square" rtlCol="0" anchor="ctr">
              <a:spAutoFit/>
            </a:bodyPr>
            <a:lstStyle/>
            <a:p>
              <a:pPr algn="r"/>
              <a:r>
                <a:rPr lang="en-US" altLang="ko-KR" sz="2000" b="1">
                  <a:solidFill>
                    <a:srgbClr val="FFFFFF"/>
                  </a:solidFill>
                  <a:latin typeface="Arial" panose="020B0604020202020204" pitchFamily="34" charset="0"/>
                  <a:cs typeface="Arial" panose="020B0604020202020204" pitchFamily="34" charset="0"/>
                </a:rPr>
                <a:t>You can Change Fill Color &amp;</a:t>
              </a:r>
            </a:p>
            <a:p>
              <a:pPr algn="r"/>
              <a:r>
                <a:rPr lang="en-US" altLang="ko-KR" sz="2000" b="1">
                  <a:solidFill>
                    <a:srgbClr val="FFFFFF"/>
                  </a:solidFill>
                  <a:latin typeface="Arial" panose="020B0604020202020204" pitchFamily="34" charset="0"/>
                  <a:cs typeface="Arial" panose="020B0604020202020204" pitchFamily="34" charset="0"/>
                </a:rPr>
                <a:t>Line Color</a:t>
              </a:r>
              <a:endParaRPr lang="ko-KR" altLang="en-US" sz="2000" b="1">
                <a:solidFill>
                  <a:srgbClr val="FFFFFF"/>
                </a:solidFill>
                <a:latin typeface="Arial" panose="020B0604020202020204" pitchFamily="34" charset="0"/>
                <a:cs typeface="Arial" panose="020B0604020202020204"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70"/>
            <a:ext cx="2717296" cy="1569660"/>
          </a:xfrm>
          <a:prstGeom prst="rect">
            <a:avLst/>
          </a:prstGeom>
          <a:noFill/>
        </p:spPr>
        <p:txBody>
          <a:bodyPr wrap="square" rtlCol="0" anchor="ctr">
            <a:spAutoFit/>
          </a:bodyPr>
          <a:lstStyle/>
          <a:p>
            <a:pPr algn="r"/>
            <a:r>
              <a:rPr lang="en-US" altLang="ko-KR" sz="2400" b="1" dirty="0">
                <a:solidFill>
                  <a:srgbClr val="FFFFFF"/>
                </a:solidFill>
                <a:latin typeface="+mn-lt"/>
                <a:ea typeface="+mn-ea"/>
                <a:cs typeface="Arial" panose="020B0604020202020204" pitchFamily="34" charset="0"/>
              </a:rPr>
              <a:t>GOOGLE </a:t>
            </a:r>
            <a:r>
              <a:rPr lang="en-US" altLang="ko-KR" sz="2400" b="1" baseline="0" dirty="0">
                <a:solidFill>
                  <a:srgbClr val="FFFFFF"/>
                </a:solidFill>
                <a:latin typeface="+mn-lt"/>
                <a:ea typeface="+mn-ea"/>
                <a:cs typeface="Arial" panose="020B0604020202020204" pitchFamily="34" charset="0"/>
              </a:rPr>
              <a:t>SLIDES AND </a:t>
            </a:r>
            <a:r>
              <a:rPr lang="en-US" altLang="ko-KR" sz="2400" b="1" dirty="0">
                <a:solidFill>
                  <a:srgbClr val="FFFFFF"/>
                </a:solidFill>
                <a:latin typeface="+mn-lt"/>
                <a:ea typeface="+mn-ea"/>
                <a:cs typeface="Arial" panose="020B0604020202020204" pitchFamily="34" charset="0"/>
              </a:rPr>
              <a:t>FREE </a:t>
            </a:r>
          </a:p>
          <a:p>
            <a:pPr algn="r"/>
            <a:r>
              <a:rPr lang="en-US" altLang="ko-KR" sz="2400" b="1" dirty="0">
                <a:solidFill>
                  <a:srgbClr val="FFFFFF"/>
                </a:solidFill>
                <a:latin typeface="+mn-lt"/>
                <a:ea typeface="+mn-ea"/>
                <a:cs typeface="Arial" panose="020B0604020202020204" pitchFamily="34" charset="0"/>
              </a:rPr>
              <a:t>PPT </a:t>
            </a:r>
          </a:p>
          <a:p>
            <a:pPr algn="r"/>
            <a:r>
              <a:rPr lang="en-US" altLang="ko-KR" sz="2400" b="1" dirty="0">
                <a:solidFill>
                  <a:srgbClr val="FFFFFF"/>
                </a:solidFill>
                <a:latin typeface="+mn-lt"/>
                <a:ea typeface="+mn-ea"/>
                <a:cs typeface="Arial" panose="020B0604020202020204" pitchFamily="34" charset="0"/>
              </a:rPr>
              <a:t>TEMPLATES  </a:t>
            </a:r>
          </a:p>
        </p:txBody>
      </p:sp>
      <p:sp>
        <p:nvSpPr>
          <p:cNvPr id="25" name="Rounded Rectangle 3"/>
          <p:cNvSpPr/>
          <p:nvPr userDrawn="1"/>
        </p:nvSpPr>
        <p:spPr>
          <a:xfrm rot="5400000">
            <a:off x="2598577" y="5216748"/>
            <a:ext cx="101647" cy="2224625"/>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7" y="1296677"/>
            <a:ext cx="905777" cy="910369"/>
            <a:chOff x="2844390" y="1337313"/>
            <a:chExt cx="905777" cy="910369"/>
          </a:xfrm>
          <a:solidFill>
            <a:srgbClr val="FFFFFF">
              <a:alpha val="78000"/>
            </a:srgb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spTree>
    <p:extLst>
      <p:ext uri="{BB962C8B-B14F-4D97-AF65-F5344CB8AC3E}">
        <p14:creationId xmlns:p14="http://schemas.microsoft.com/office/powerpoint/2010/main" val="2419127044"/>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3" name="Marcador de posición de imagen 22">
            <a:extLst>
              <a:ext uri="{FF2B5EF4-FFF2-40B4-BE49-F238E27FC236}">
                <a16:creationId xmlns:a16="http://schemas.microsoft.com/office/drawing/2014/main" id="{7AF16D0F-CB58-86BF-7990-B2FF725B5586}"/>
              </a:ext>
            </a:extLst>
          </p:cNvPr>
          <p:cNvSpPr>
            <a:spLocks noGrp="1"/>
          </p:cNvSpPr>
          <p:nvPr>
            <p:ph type="pic" sz="quarter" idx="13" hasCustomPrompt="1"/>
          </p:nvPr>
        </p:nvSpPr>
        <p:spPr>
          <a:xfrm>
            <a:off x="209550" y="1941283"/>
            <a:ext cx="4989677" cy="4340095"/>
          </a:xfrm>
          <a:custGeom>
            <a:avLst/>
            <a:gdLst>
              <a:gd name="connsiteX0" fmla="*/ 805218 w 5923127"/>
              <a:gd name="connsiteY0" fmla="*/ 3965096 h 5152024"/>
              <a:gd name="connsiteX1" fmla="*/ 5836920 w 5923127"/>
              <a:gd name="connsiteY1" fmla="*/ 3965096 h 5152024"/>
              <a:gd name="connsiteX2" fmla="*/ 5836920 w 5923127"/>
              <a:gd name="connsiteY2" fmla="*/ 3966519 h 5152024"/>
              <a:gd name="connsiteX3" fmla="*/ 5923127 w 5923127"/>
              <a:gd name="connsiteY3" fmla="*/ 3966519 h 5152024"/>
              <a:gd name="connsiteX4" fmla="*/ 5923127 w 5923127"/>
              <a:gd name="connsiteY4" fmla="*/ 5152024 h 5152024"/>
              <a:gd name="connsiteX5" fmla="*/ 818510 w 5923127"/>
              <a:gd name="connsiteY5" fmla="*/ 5152024 h 5152024"/>
              <a:gd name="connsiteX6" fmla="*/ 818510 w 5923127"/>
              <a:gd name="connsiteY6" fmla="*/ 3966508 h 5152024"/>
              <a:gd name="connsiteX7" fmla="*/ 805218 w 5923127"/>
              <a:gd name="connsiteY7" fmla="*/ 3966508 h 5152024"/>
              <a:gd name="connsiteX8" fmla="*/ 0 w 5923127"/>
              <a:gd name="connsiteY8" fmla="*/ 2645068 h 5152024"/>
              <a:gd name="connsiteX9" fmla="*/ 5923127 w 5923127"/>
              <a:gd name="connsiteY9" fmla="*/ 2645068 h 5152024"/>
              <a:gd name="connsiteX10" fmla="*/ 5923127 w 5923127"/>
              <a:gd name="connsiteY10" fmla="*/ 3823644 h 5152024"/>
              <a:gd name="connsiteX11" fmla="*/ 5923126 w 5923127"/>
              <a:gd name="connsiteY11" fmla="*/ 3823644 h 5152024"/>
              <a:gd name="connsiteX12" fmla="*/ 5923126 w 5923127"/>
              <a:gd name="connsiteY12" fmla="*/ 3821983 h 5152024"/>
              <a:gd name="connsiteX13" fmla="*/ 0 w 5923127"/>
              <a:gd name="connsiteY13" fmla="*/ 3821983 h 5152024"/>
              <a:gd name="connsiteX14" fmla="*/ 619126 w 5923127"/>
              <a:gd name="connsiteY14" fmla="*/ 1325040 h 5152024"/>
              <a:gd name="connsiteX15" fmla="*/ 5923127 w 5923127"/>
              <a:gd name="connsiteY15" fmla="*/ 1325040 h 5152024"/>
              <a:gd name="connsiteX16" fmla="*/ 5923127 w 5923127"/>
              <a:gd name="connsiteY16" fmla="*/ 2501955 h 5152024"/>
              <a:gd name="connsiteX17" fmla="*/ 619126 w 5923127"/>
              <a:gd name="connsiteY17" fmla="*/ 2501955 h 5152024"/>
              <a:gd name="connsiteX18" fmla="*/ 941696 w 5923127"/>
              <a:gd name="connsiteY18" fmla="*/ 0 h 5152024"/>
              <a:gd name="connsiteX19" fmla="*/ 5923127 w 5923127"/>
              <a:gd name="connsiteY19" fmla="*/ 0 h 5152024"/>
              <a:gd name="connsiteX20" fmla="*/ 5923127 w 5923127"/>
              <a:gd name="connsiteY20" fmla="*/ 1181927 h 5152024"/>
              <a:gd name="connsiteX21" fmla="*/ 941696 w 5923127"/>
              <a:gd name="connsiteY21" fmla="*/ 1181927 h 5152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23127" h="5152024">
                <a:moveTo>
                  <a:pt x="805218" y="3965096"/>
                </a:moveTo>
                <a:lnTo>
                  <a:pt x="5836920" y="3965096"/>
                </a:lnTo>
                <a:lnTo>
                  <a:pt x="5836920" y="3966519"/>
                </a:lnTo>
                <a:lnTo>
                  <a:pt x="5923127" y="3966519"/>
                </a:lnTo>
                <a:lnTo>
                  <a:pt x="5923127" y="5152024"/>
                </a:lnTo>
                <a:lnTo>
                  <a:pt x="818510" y="5152024"/>
                </a:lnTo>
                <a:lnTo>
                  <a:pt x="818510" y="3966508"/>
                </a:lnTo>
                <a:lnTo>
                  <a:pt x="805218" y="3966508"/>
                </a:lnTo>
                <a:close/>
                <a:moveTo>
                  <a:pt x="0" y="2645068"/>
                </a:moveTo>
                <a:lnTo>
                  <a:pt x="5923127" y="2645068"/>
                </a:lnTo>
                <a:lnTo>
                  <a:pt x="5923127" y="3823644"/>
                </a:lnTo>
                <a:lnTo>
                  <a:pt x="5923126" y="3823644"/>
                </a:lnTo>
                <a:lnTo>
                  <a:pt x="5923126" y="3821983"/>
                </a:lnTo>
                <a:lnTo>
                  <a:pt x="0" y="3821983"/>
                </a:lnTo>
                <a:close/>
                <a:moveTo>
                  <a:pt x="619126" y="1325040"/>
                </a:moveTo>
                <a:lnTo>
                  <a:pt x="5923127" y="1325040"/>
                </a:lnTo>
                <a:lnTo>
                  <a:pt x="5923127" y="2501955"/>
                </a:lnTo>
                <a:lnTo>
                  <a:pt x="619126" y="2501955"/>
                </a:lnTo>
                <a:close/>
                <a:moveTo>
                  <a:pt x="941696" y="0"/>
                </a:moveTo>
                <a:lnTo>
                  <a:pt x="5923127" y="0"/>
                </a:lnTo>
                <a:lnTo>
                  <a:pt x="5923127" y="1181927"/>
                </a:lnTo>
                <a:lnTo>
                  <a:pt x="941696" y="1181927"/>
                </a:lnTo>
                <a:close/>
              </a:path>
            </a:pathLst>
          </a:custGeom>
          <a:solidFill>
            <a:schemeClr val="bg1">
              <a:lumMod val="95000"/>
            </a:schemeClr>
          </a:solidFill>
        </p:spPr>
        <p:txBody>
          <a:bodyPr wrap="square">
            <a:noAutofit/>
          </a:bodyPr>
          <a:lstStyle>
            <a:lvl1pPr marL="0" indent="0">
              <a:buFontTx/>
              <a:buNone/>
              <a:defRPr sz="1200"/>
            </a:lvl1pPr>
          </a:lstStyle>
          <a:p>
            <a:r>
              <a:rPr lang="en-US"/>
              <a:t>Picture</a:t>
            </a:r>
          </a:p>
        </p:txBody>
      </p:sp>
    </p:spTree>
    <p:extLst>
      <p:ext uri="{BB962C8B-B14F-4D97-AF65-F5344CB8AC3E}">
        <p14:creationId xmlns:p14="http://schemas.microsoft.com/office/powerpoint/2010/main" val="2533814039"/>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1FFC54B6-808D-0ECE-6F4E-97DF0870460B}"/>
              </a:ext>
            </a:extLst>
          </p:cNvPr>
          <p:cNvSpPr/>
          <p:nvPr userDrawn="1"/>
        </p:nvSpPr>
        <p:spPr>
          <a:xfrm>
            <a:off x="4800600" y="1860182"/>
            <a:ext cx="590550" cy="4718272"/>
          </a:xfrm>
          <a:prstGeom prst="rect">
            <a:avLst/>
          </a:prstGeom>
          <a:solidFill>
            <a:srgbClr val="089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Picture Placeholder 3">
            <a:extLst>
              <a:ext uri="{FF2B5EF4-FFF2-40B4-BE49-F238E27FC236}">
                <a16:creationId xmlns:a16="http://schemas.microsoft.com/office/drawing/2014/main" id="{A9AF6BAC-7E31-7252-6858-7B39F7FD8E10}"/>
              </a:ext>
            </a:extLst>
          </p:cNvPr>
          <p:cNvSpPr>
            <a:spLocks noGrp="1"/>
          </p:cNvSpPr>
          <p:nvPr>
            <p:ph type="pic" sz="quarter" idx="12" hasCustomPrompt="1"/>
          </p:nvPr>
        </p:nvSpPr>
        <p:spPr>
          <a:xfrm>
            <a:off x="0" y="1860182"/>
            <a:ext cx="4800600" cy="4718272"/>
          </a:xfrm>
          <a:custGeom>
            <a:avLst/>
            <a:gdLst>
              <a:gd name="connsiteX0" fmla="*/ 0 w 4881562"/>
              <a:gd name="connsiteY0" fmla="*/ 0 h 5930754"/>
              <a:gd name="connsiteX1" fmla="*/ 4881562 w 4881562"/>
              <a:gd name="connsiteY1" fmla="*/ 0 h 5930754"/>
              <a:gd name="connsiteX2" fmla="*/ 4881562 w 4881562"/>
              <a:gd name="connsiteY2" fmla="*/ 5930754 h 5930754"/>
              <a:gd name="connsiteX3" fmla="*/ 0 w 4881562"/>
              <a:gd name="connsiteY3" fmla="*/ 5930754 h 5930754"/>
            </a:gdLst>
            <a:ahLst/>
            <a:cxnLst>
              <a:cxn ang="0">
                <a:pos x="connsiteX0" y="connsiteY0"/>
              </a:cxn>
              <a:cxn ang="0">
                <a:pos x="connsiteX1" y="connsiteY1"/>
              </a:cxn>
              <a:cxn ang="0">
                <a:pos x="connsiteX2" y="connsiteY2"/>
              </a:cxn>
              <a:cxn ang="0">
                <a:pos x="connsiteX3" y="connsiteY3"/>
              </a:cxn>
            </a:cxnLst>
            <a:rect l="l" t="t" r="r" b="b"/>
            <a:pathLst>
              <a:path w="4881562" h="5930754">
                <a:moveTo>
                  <a:pt x="0" y="0"/>
                </a:moveTo>
                <a:lnTo>
                  <a:pt x="4881562" y="0"/>
                </a:lnTo>
                <a:lnTo>
                  <a:pt x="4881562" y="5930754"/>
                </a:lnTo>
                <a:lnTo>
                  <a:pt x="0" y="5930754"/>
                </a:lnTo>
                <a:close/>
              </a:path>
            </a:pathLst>
          </a:custGeom>
          <a:solidFill>
            <a:schemeClr val="bg1">
              <a:lumMod val="95000"/>
            </a:schemeClr>
          </a:solidFill>
        </p:spPr>
        <p:txBody>
          <a:bodyPr wrap="square">
            <a:noAutofit/>
          </a:bodyPr>
          <a:lstStyle>
            <a:lvl1pPr marL="0" indent="0">
              <a:buFontTx/>
              <a:buNone/>
              <a:defRPr sz="1200"/>
            </a:lvl1pPr>
          </a:lstStyle>
          <a:p>
            <a:r>
              <a:rPr lang="en-US"/>
              <a:t>Picture</a:t>
            </a:r>
          </a:p>
        </p:txBody>
      </p:sp>
      <p:pic>
        <p:nvPicPr>
          <p:cNvPr id="9" name="Imagen 8">
            <a:extLst>
              <a:ext uri="{FF2B5EF4-FFF2-40B4-BE49-F238E27FC236}">
                <a16:creationId xmlns:a16="http://schemas.microsoft.com/office/drawing/2014/main" id="{8AB88DC3-3863-8831-A375-148A4BA3146F}"/>
              </a:ext>
            </a:extLst>
          </p:cNvPr>
          <p:cNvPicPr>
            <a:picLocks noChangeAspect="1"/>
          </p:cNvPicPr>
          <p:nvPr userDrawn="1"/>
        </p:nvPicPr>
        <p:blipFill>
          <a:blip r:embed="rId2"/>
          <a:srcRect t="11394"/>
          <a:stretch>
            <a:fillRect/>
          </a:stretch>
        </p:blipFill>
        <p:spPr>
          <a:xfrm>
            <a:off x="1376317" y="0"/>
            <a:ext cx="2350039" cy="2082272"/>
          </a:xfrm>
          <a:prstGeom prst="rect">
            <a:avLst/>
          </a:prstGeom>
        </p:spPr>
      </p:pic>
      <p:pic>
        <p:nvPicPr>
          <p:cNvPr id="10" name="Imagen 9">
            <a:extLst>
              <a:ext uri="{FF2B5EF4-FFF2-40B4-BE49-F238E27FC236}">
                <a16:creationId xmlns:a16="http://schemas.microsoft.com/office/drawing/2014/main" id="{7A0BE15C-D908-9F85-5E80-428A661C668C}"/>
              </a:ext>
            </a:extLst>
          </p:cNvPr>
          <p:cNvPicPr>
            <a:picLocks noChangeAspect="1"/>
          </p:cNvPicPr>
          <p:nvPr userDrawn="1"/>
        </p:nvPicPr>
        <p:blipFill>
          <a:blip r:embed="rId3"/>
          <a:srcRect t="11677"/>
          <a:stretch>
            <a:fillRect/>
          </a:stretch>
        </p:blipFill>
        <p:spPr>
          <a:xfrm flipH="1">
            <a:off x="8256920" y="0"/>
            <a:ext cx="3935079" cy="3475585"/>
          </a:xfrm>
          <a:prstGeom prst="rect">
            <a:avLst/>
          </a:prstGeom>
        </p:spPr>
      </p:pic>
    </p:spTree>
    <p:extLst>
      <p:ext uri="{BB962C8B-B14F-4D97-AF65-F5344CB8AC3E}">
        <p14:creationId xmlns:p14="http://schemas.microsoft.com/office/powerpoint/2010/main" val="374415536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54ECFA9-D538-745B-EB6B-94F4D260BAF9}"/>
              </a:ext>
            </a:extLst>
          </p:cNvPr>
          <p:cNvSpPr>
            <a:spLocks noGrp="1"/>
          </p:cNvSpPr>
          <p:nvPr>
            <p:ph type="pic" idx="14" hasCustomPrompt="1"/>
          </p:nvPr>
        </p:nvSpPr>
        <p:spPr>
          <a:xfrm>
            <a:off x="0" y="-1"/>
            <a:ext cx="8195094" cy="3631721"/>
          </a:xfrm>
          <a:custGeom>
            <a:avLst/>
            <a:gdLst>
              <a:gd name="connsiteX0" fmla="*/ 0 w 8195094"/>
              <a:gd name="connsiteY0" fmla="*/ 0 h 3631721"/>
              <a:gd name="connsiteX1" fmla="*/ 8195094 w 8195094"/>
              <a:gd name="connsiteY1" fmla="*/ 0 h 3631721"/>
              <a:gd name="connsiteX2" fmla="*/ 6185139 w 8195094"/>
              <a:gd name="connsiteY2" fmla="*/ 3631721 h 3631721"/>
              <a:gd name="connsiteX3" fmla="*/ 0 w 8195094"/>
              <a:gd name="connsiteY3" fmla="*/ 3631721 h 3631721"/>
              <a:gd name="connsiteX4" fmla="*/ 0 w 8195094"/>
              <a:gd name="connsiteY4" fmla="*/ 0 h 363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5094" h="3631721">
                <a:moveTo>
                  <a:pt x="0" y="0"/>
                </a:moveTo>
                <a:lnTo>
                  <a:pt x="8195094" y="0"/>
                </a:lnTo>
                <a:lnTo>
                  <a:pt x="6185139" y="3631721"/>
                </a:lnTo>
                <a:lnTo>
                  <a:pt x="0" y="3631721"/>
                </a:lnTo>
                <a:lnTo>
                  <a:pt x="0" y="0"/>
                </a:lnTo>
                <a:close/>
              </a:path>
            </a:pathLst>
          </a:cu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anose="020B0604020202020204"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a:t>
            </a:r>
            <a:endParaRPr lang="ko-KR" altLang="en-US"/>
          </a:p>
        </p:txBody>
      </p:sp>
    </p:spTree>
    <p:extLst>
      <p:ext uri="{BB962C8B-B14F-4D97-AF65-F5344CB8AC3E}">
        <p14:creationId xmlns:p14="http://schemas.microsoft.com/office/powerpoint/2010/main" val="369067556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8C00259-F06C-364A-CD34-1F5515D747B2}"/>
              </a:ext>
            </a:extLst>
          </p:cNvPr>
          <p:cNvSpPr>
            <a:spLocks noGrp="1"/>
          </p:cNvSpPr>
          <p:nvPr>
            <p:ph type="pic" idx="14"/>
          </p:nvPr>
        </p:nvSpPr>
        <p:spPr>
          <a:xfrm>
            <a:off x="784159" y="1702101"/>
            <a:ext cx="3902141" cy="1543050"/>
          </a:xfrm>
          <a:prstGeom prst="rect">
            <a:avLst/>
          </a:prstGeom>
        </p:spPr>
        <p:txBody>
          <a:bodyPr/>
          <a:lstStyle/>
          <a:p>
            <a:endParaRPr/>
          </a:p>
        </p:txBody>
      </p:sp>
      <p:sp>
        <p:nvSpPr>
          <p:cNvPr id="4" name="Picture Placeholder 4">
            <a:extLst>
              <a:ext uri="{FF2B5EF4-FFF2-40B4-BE49-F238E27FC236}">
                <a16:creationId xmlns:a16="http://schemas.microsoft.com/office/drawing/2014/main" id="{A9CD0996-7BFA-620C-4AFF-373A6A7DEA8F}"/>
              </a:ext>
            </a:extLst>
          </p:cNvPr>
          <p:cNvSpPr>
            <a:spLocks noGrp="1"/>
          </p:cNvSpPr>
          <p:nvPr>
            <p:ph type="pic" idx="15"/>
          </p:nvPr>
        </p:nvSpPr>
        <p:spPr>
          <a:xfrm>
            <a:off x="784159" y="3499001"/>
            <a:ext cx="3902141" cy="1543050"/>
          </a:xfrm>
          <a:prstGeom prst="rect">
            <a:avLst/>
          </a:prstGeom>
        </p:spPr>
        <p:txBody>
          <a:bodyPr/>
          <a:lstStyle/>
          <a:p>
            <a:endParaRPr/>
          </a:p>
        </p:txBody>
      </p:sp>
      <p:sp>
        <p:nvSpPr>
          <p:cNvPr id="5" name="Picture Placeholder 7">
            <a:extLst>
              <a:ext uri="{FF2B5EF4-FFF2-40B4-BE49-F238E27FC236}">
                <a16:creationId xmlns:a16="http://schemas.microsoft.com/office/drawing/2014/main" id="{285966A7-1594-A64D-4ACA-8EA971F22220}"/>
              </a:ext>
            </a:extLst>
          </p:cNvPr>
          <p:cNvSpPr>
            <a:spLocks noGrp="1"/>
          </p:cNvSpPr>
          <p:nvPr>
            <p:ph type="pic" idx="16"/>
          </p:nvPr>
        </p:nvSpPr>
        <p:spPr>
          <a:xfrm>
            <a:off x="784159" y="5238751"/>
            <a:ext cx="3902141" cy="1543050"/>
          </a:xfrm>
          <a:prstGeom prst="rect">
            <a:avLst/>
          </a:prstGeom>
        </p:spPr>
        <p:txBody>
          <a:bodyPr/>
          <a:lstStyle/>
          <a:p>
            <a:endParaRPr/>
          </a:p>
        </p:txBody>
      </p:sp>
    </p:spTree>
    <p:extLst>
      <p:ext uri="{BB962C8B-B14F-4D97-AF65-F5344CB8AC3E}">
        <p14:creationId xmlns:p14="http://schemas.microsoft.com/office/powerpoint/2010/main" val="142446680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1E841BD1-387D-0C72-3016-942B195F827F}"/>
              </a:ext>
            </a:extLst>
          </p:cNvPr>
          <p:cNvSpPr>
            <a:spLocks noGrp="1"/>
          </p:cNvSpPr>
          <p:nvPr>
            <p:ph type="pic" sz="quarter" idx="11" hasCustomPrompt="1"/>
          </p:nvPr>
        </p:nvSpPr>
        <p:spPr>
          <a:xfrm>
            <a:off x="33191" y="0"/>
            <a:ext cx="12158809"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bg1">
              <a:lumMod val="95000"/>
            </a:schemeClr>
          </a:solidFill>
        </p:spPr>
        <p:txBody>
          <a:bodyPr wrap="square">
            <a:noAutofit/>
          </a:bodyPr>
          <a:lstStyle>
            <a:lvl1pPr marL="0" indent="0">
              <a:buFontTx/>
              <a:buNone/>
              <a:defRPr sz="1200"/>
            </a:lvl1pPr>
          </a:lstStyle>
          <a:p>
            <a:r>
              <a:rPr lang="en-US"/>
              <a:t>Picture</a:t>
            </a:r>
          </a:p>
        </p:txBody>
      </p:sp>
      <p:sp>
        <p:nvSpPr>
          <p:cNvPr id="4" name="Picture Placeholder 4">
            <a:extLst>
              <a:ext uri="{FF2B5EF4-FFF2-40B4-BE49-F238E27FC236}">
                <a16:creationId xmlns:a16="http://schemas.microsoft.com/office/drawing/2014/main" id="{F9E06156-5C10-855F-5CCD-BF66F3694501}"/>
              </a:ext>
            </a:extLst>
          </p:cNvPr>
          <p:cNvSpPr>
            <a:spLocks noGrp="1"/>
          </p:cNvSpPr>
          <p:nvPr>
            <p:ph type="pic" sz="quarter" idx="12" hasCustomPrompt="1"/>
          </p:nvPr>
        </p:nvSpPr>
        <p:spPr>
          <a:xfrm>
            <a:off x="274320" y="4427220"/>
            <a:ext cx="2095500" cy="2103119"/>
          </a:xfrm>
          <a:prstGeom prst="ellipse">
            <a:avLst/>
          </a:prstGeom>
          <a:solidFill>
            <a:schemeClr val="bg1">
              <a:lumMod val="95000"/>
            </a:schemeClr>
          </a:solidFill>
        </p:spPr>
        <p:txBody>
          <a:bodyPr wrap="square">
            <a:noAutofit/>
          </a:bodyPr>
          <a:lstStyle>
            <a:lvl1pPr marL="0" indent="0">
              <a:buFontTx/>
              <a:buNone/>
              <a:defRPr sz="1200"/>
            </a:lvl1pPr>
          </a:lstStyle>
          <a:p>
            <a:r>
              <a:rPr lang="en-US"/>
              <a:t>Picture</a:t>
            </a:r>
          </a:p>
        </p:txBody>
      </p:sp>
      <p:sp>
        <p:nvSpPr>
          <p:cNvPr id="5" name="Picture Placeholder 4">
            <a:extLst>
              <a:ext uri="{FF2B5EF4-FFF2-40B4-BE49-F238E27FC236}">
                <a16:creationId xmlns:a16="http://schemas.microsoft.com/office/drawing/2014/main" id="{D8B2ADEC-BA3F-BAA8-58DE-168C59E11CB5}"/>
              </a:ext>
            </a:extLst>
          </p:cNvPr>
          <p:cNvSpPr>
            <a:spLocks noGrp="1"/>
          </p:cNvSpPr>
          <p:nvPr>
            <p:ph type="pic" sz="quarter" idx="13" hasCustomPrompt="1"/>
          </p:nvPr>
        </p:nvSpPr>
        <p:spPr>
          <a:xfrm>
            <a:off x="2644140" y="4427219"/>
            <a:ext cx="2095500" cy="2103119"/>
          </a:xfrm>
          <a:prstGeom prst="ellipse">
            <a:avLst/>
          </a:prstGeom>
          <a:solidFill>
            <a:schemeClr val="bg1">
              <a:lumMod val="95000"/>
            </a:schemeClr>
          </a:solidFill>
        </p:spPr>
        <p:txBody>
          <a:bodyPr wrap="square">
            <a:noAutofit/>
          </a:bodyPr>
          <a:lstStyle>
            <a:lvl1pPr marL="0" indent="0">
              <a:buFontTx/>
              <a:buNone/>
              <a:defRPr sz="1200"/>
            </a:lvl1pPr>
          </a:lstStyle>
          <a:p>
            <a:r>
              <a:rPr lang="en-US"/>
              <a:t>Picture</a:t>
            </a:r>
          </a:p>
        </p:txBody>
      </p:sp>
      <p:sp>
        <p:nvSpPr>
          <p:cNvPr id="6" name="Picture Placeholder 4">
            <a:extLst>
              <a:ext uri="{FF2B5EF4-FFF2-40B4-BE49-F238E27FC236}">
                <a16:creationId xmlns:a16="http://schemas.microsoft.com/office/drawing/2014/main" id="{10C962FC-97C9-A457-0EDC-BDD9144B2052}"/>
              </a:ext>
            </a:extLst>
          </p:cNvPr>
          <p:cNvSpPr>
            <a:spLocks noGrp="1"/>
          </p:cNvSpPr>
          <p:nvPr>
            <p:ph type="pic" sz="quarter" idx="14" hasCustomPrompt="1"/>
          </p:nvPr>
        </p:nvSpPr>
        <p:spPr>
          <a:xfrm>
            <a:off x="5048250" y="4427220"/>
            <a:ext cx="2095500" cy="2103119"/>
          </a:xfrm>
          <a:prstGeom prst="ellipse">
            <a:avLst/>
          </a:prstGeom>
          <a:solidFill>
            <a:schemeClr val="bg1">
              <a:lumMod val="95000"/>
            </a:schemeClr>
          </a:solidFill>
        </p:spPr>
        <p:txBody>
          <a:bodyPr wrap="square">
            <a:noAutofit/>
          </a:bodyPr>
          <a:lstStyle>
            <a:lvl1pPr marL="0" indent="0">
              <a:buFontTx/>
              <a:buNone/>
              <a:defRPr sz="1200"/>
            </a:lvl1pPr>
          </a:lstStyle>
          <a:p>
            <a:r>
              <a:rPr lang="en-US"/>
              <a:t>Picture</a:t>
            </a:r>
          </a:p>
        </p:txBody>
      </p:sp>
      <p:sp>
        <p:nvSpPr>
          <p:cNvPr id="7" name="Picture Placeholder 4">
            <a:extLst>
              <a:ext uri="{FF2B5EF4-FFF2-40B4-BE49-F238E27FC236}">
                <a16:creationId xmlns:a16="http://schemas.microsoft.com/office/drawing/2014/main" id="{63DD3FFB-FF95-EA74-EF12-45BBEAF5A0F3}"/>
              </a:ext>
            </a:extLst>
          </p:cNvPr>
          <p:cNvSpPr>
            <a:spLocks noGrp="1"/>
          </p:cNvSpPr>
          <p:nvPr>
            <p:ph type="pic" sz="quarter" idx="15" hasCustomPrompt="1"/>
          </p:nvPr>
        </p:nvSpPr>
        <p:spPr>
          <a:xfrm>
            <a:off x="7452360" y="4427220"/>
            <a:ext cx="2095500" cy="2103119"/>
          </a:xfrm>
          <a:prstGeom prst="ellipse">
            <a:avLst/>
          </a:prstGeom>
          <a:solidFill>
            <a:schemeClr val="bg1">
              <a:lumMod val="95000"/>
            </a:schemeClr>
          </a:solidFill>
        </p:spPr>
        <p:txBody>
          <a:bodyPr wrap="square">
            <a:noAutofit/>
          </a:bodyPr>
          <a:lstStyle>
            <a:lvl1pPr marL="0" indent="0">
              <a:buFontTx/>
              <a:buNone/>
              <a:defRPr sz="1200"/>
            </a:lvl1pPr>
          </a:lstStyle>
          <a:p>
            <a:r>
              <a:rPr lang="en-US"/>
              <a:t>Picture</a:t>
            </a:r>
          </a:p>
        </p:txBody>
      </p:sp>
      <p:sp>
        <p:nvSpPr>
          <p:cNvPr id="8" name="Picture Placeholder 4">
            <a:extLst>
              <a:ext uri="{FF2B5EF4-FFF2-40B4-BE49-F238E27FC236}">
                <a16:creationId xmlns:a16="http://schemas.microsoft.com/office/drawing/2014/main" id="{B4FB588A-C23F-FE8E-0291-88E37246325A}"/>
              </a:ext>
            </a:extLst>
          </p:cNvPr>
          <p:cNvSpPr>
            <a:spLocks noGrp="1"/>
          </p:cNvSpPr>
          <p:nvPr>
            <p:ph type="pic" sz="quarter" idx="16" hasCustomPrompt="1"/>
          </p:nvPr>
        </p:nvSpPr>
        <p:spPr>
          <a:xfrm>
            <a:off x="9822180" y="4427220"/>
            <a:ext cx="2095500" cy="2103119"/>
          </a:xfrm>
          <a:prstGeom prst="ellipse">
            <a:avLst/>
          </a:prstGeom>
          <a:solidFill>
            <a:schemeClr val="bg1">
              <a:lumMod val="95000"/>
            </a:schemeClr>
          </a:solidFill>
        </p:spPr>
        <p:txBody>
          <a:bodyPr wrap="square">
            <a:noAutofit/>
          </a:bodyPr>
          <a:lstStyle>
            <a:lvl1pPr marL="0" indent="0">
              <a:buFontTx/>
              <a:buNone/>
              <a:defRPr sz="1200"/>
            </a:lvl1pPr>
          </a:lstStyle>
          <a:p>
            <a:r>
              <a:rPr lang="en-US"/>
              <a:t>Picture</a:t>
            </a:r>
          </a:p>
        </p:txBody>
      </p:sp>
    </p:spTree>
    <p:extLst>
      <p:ext uri="{BB962C8B-B14F-4D97-AF65-F5344CB8AC3E}">
        <p14:creationId xmlns:p14="http://schemas.microsoft.com/office/powerpoint/2010/main" val="106938387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849A961-AB6E-6B36-D500-B290116506D7}"/>
              </a:ext>
            </a:extLst>
          </p:cNvPr>
          <p:cNvSpPr>
            <a:spLocks noGrp="1"/>
          </p:cNvSpPr>
          <p:nvPr>
            <p:ph type="pic" sz="quarter" idx="11" hasCustomPrompt="1"/>
          </p:nvPr>
        </p:nvSpPr>
        <p:spPr>
          <a:xfrm rot="16200000">
            <a:off x="6050602" y="1123758"/>
            <a:ext cx="5581933" cy="4699191"/>
          </a:xfrm>
          <a:prstGeom prst="hexagon">
            <a:avLst/>
          </a:prstGeom>
          <a:solidFill>
            <a:schemeClr val="bg1">
              <a:lumMod val="95000"/>
            </a:schemeClr>
          </a:solidFill>
        </p:spPr>
        <p:txBody>
          <a:bodyPr wrap="square">
            <a:noAutofit/>
          </a:bodyPr>
          <a:lstStyle>
            <a:lvl1pPr marL="0" indent="0">
              <a:buFontTx/>
              <a:buNone/>
              <a:defRPr sz="1200"/>
            </a:lvl1pPr>
          </a:lstStyle>
          <a:p>
            <a:r>
              <a:rPr lang="en-US"/>
              <a:t>Picture</a:t>
            </a:r>
          </a:p>
        </p:txBody>
      </p:sp>
    </p:spTree>
    <p:extLst>
      <p:ext uri="{BB962C8B-B14F-4D97-AF65-F5344CB8AC3E}">
        <p14:creationId xmlns:p14="http://schemas.microsoft.com/office/powerpoint/2010/main" val="280736158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7_Title Page">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DDADDD68-C2E6-43E5-9DE1-35996218DDFC}"/>
              </a:ext>
            </a:extLst>
          </p:cNvPr>
          <p:cNvSpPr>
            <a:spLocks noGrp="1"/>
          </p:cNvSpPr>
          <p:nvPr>
            <p:ph type="pic" sz="quarter" idx="11" hasCustomPrompt="1"/>
          </p:nvPr>
        </p:nvSpPr>
        <p:spPr>
          <a:xfrm>
            <a:off x="5740400" y="992162"/>
            <a:ext cx="3086100" cy="5865838"/>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wrap="square">
            <a:noAutofit/>
          </a:bodyPr>
          <a:lstStyle>
            <a:lvl1pPr marL="0" indent="0">
              <a:buFontTx/>
              <a:buNone/>
              <a:defRPr sz="1200"/>
            </a:lvl1pPr>
          </a:lstStyle>
          <a:p>
            <a:r>
              <a:rPr lang="en-US"/>
              <a:t>Picture</a:t>
            </a:r>
          </a:p>
        </p:txBody>
      </p:sp>
      <p:sp>
        <p:nvSpPr>
          <p:cNvPr id="6" name="Picture Placeholder 3">
            <a:extLst>
              <a:ext uri="{FF2B5EF4-FFF2-40B4-BE49-F238E27FC236}">
                <a16:creationId xmlns:a16="http://schemas.microsoft.com/office/drawing/2014/main" id="{078DC3EF-3648-4391-B2B3-36AE642E03DA}"/>
              </a:ext>
            </a:extLst>
          </p:cNvPr>
          <p:cNvSpPr>
            <a:spLocks noGrp="1"/>
          </p:cNvSpPr>
          <p:nvPr>
            <p:ph type="pic" sz="quarter" idx="12" hasCustomPrompt="1"/>
          </p:nvPr>
        </p:nvSpPr>
        <p:spPr>
          <a:xfrm>
            <a:off x="9105900" y="992162"/>
            <a:ext cx="3086100" cy="5865838"/>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wrap="square">
            <a:noAutofit/>
          </a:bodyPr>
          <a:lstStyle>
            <a:lvl1pPr marL="0" indent="0">
              <a:buFontTx/>
              <a:buNone/>
              <a:defRPr sz="1200"/>
            </a:lvl1pPr>
          </a:lstStyle>
          <a:p>
            <a:r>
              <a:rPr lang="en-US"/>
              <a:t>Picture</a:t>
            </a:r>
          </a:p>
        </p:txBody>
      </p:sp>
    </p:spTree>
    <p:extLst>
      <p:ext uri="{BB962C8B-B14F-4D97-AF65-F5344CB8AC3E}">
        <p14:creationId xmlns:p14="http://schemas.microsoft.com/office/powerpoint/2010/main" val="3934299940"/>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4_Title P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BBCD51E-FFDB-4178-8B50-E4D526003E6C}"/>
              </a:ext>
            </a:extLst>
          </p:cNvPr>
          <p:cNvSpPr>
            <a:spLocks noGrp="1"/>
          </p:cNvSpPr>
          <p:nvPr>
            <p:ph type="pic" sz="quarter" idx="12" hasCustomPrompt="1"/>
          </p:nvPr>
        </p:nvSpPr>
        <p:spPr>
          <a:xfrm>
            <a:off x="3916356" y="4443048"/>
            <a:ext cx="1993219" cy="1487715"/>
          </a:xfrm>
          <a:custGeom>
            <a:avLst/>
            <a:gdLst>
              <a:gd name="connsiteX0" fmla="*/ 0 w 1993219"/>
              <a:gd name="connsiteY0" fmla="*/ 0 h 1487715"/>
              <a:gd name="connsiteX1" fmla="*/ 1993219 w 1993219"/>
              <a:gd name="connsiteY1" fmla="*/ 0 h 1487715"/>
              <a:gd name="connsiteX2" fmla="*/ 1993219 w 1993219"/>
              <a:gd name="connsiteY2" fmla="*/ 1487715 h 1487715"/>
              <a:gd name="connsiteX3" fmla="*/ 0 w 1993219"/>
              <a:gd name="connsiteY3" fmla="*/ 1487715 h 1487715"/>
            </a:gdLst>
            <a:ahLst/>
            <a:cxnLst>
              <a:cxn ang="0">
                <a:pos x="connsiteX0" y="connsiteY0"/>
              </a:cxn>
              <a:cxn ang="0">
                <a:pos x="connsiteX1" y="connsiteY1"/>
              </a:cxn>
              <a:cxn ang="0">
                <a:pos x="connsiteX2" y="connsiteY2"/>
              </a:cxn>
              <a:cxn ang="0">
                <a:pos x="connsiteX3" y="connsiteY3"/>
              </a:cxn>
            </a:cxnLst>
            <a:rect l="l" t="t" r="r" b="b"/>
            <a:pathLst>
              <a:path w="1993219" h="1487715">
                <a:moveTo>
                  <a:pt x="0" y="0"/>
                </a:moveTo>
                <a:lnTo>
                  <a:pt x="1993219" y="0"/>
                </a:lnTo>
                <a:lnTo>
                  <a:pt x="1993219" y="1487715"/>
                </a:lnTo>
                <a:lnTo>
                  <a:pt x="0" y="1487715"/>
                </a:lnTo>
                <a:close/>
              </a:path>
            </a:pathLst>
          </a:custGeom>
        </p:spPr>
        <p:txBody>
          <a:bodyPr wrap="square">
            <a:noAutofit/>
          </a:bodyPr>
          <a:lstStyle>
            <a:lvl1pPr marL="0" indent="0">
              <a:buFontTx/>
              <a:buNone/>
              <a:defRPr sz="1200"/>
            </a:lvl1pPr>
          </a:lstStyle>
          <a:p>
            <a:r>
              <a:rPr lang="en-US"/>
              <a:t>Picture</a:t>
            </a:r>
          </a:p>
        </p:txBody>
      </p:sp>
      <p:sp>
        <p:nvSpPr>
          <p:cNvPr id="9" name="Picture Placeholder 8">
            <a:extLst>
              <a:ext uri="{FF2B5EF4-FFF2-40B4-BE49-F238E27FC236}">
                <a16:creationId xmlns:a16="http://schemas.microsoft.com/office/drawing/2014/main" id="{3F7C6992-B701-4744-A7E3-32695AF9109D}"/>
              </a:ext>
            </a:extLst>
          </p:cNvPr>
          <p:cNvSpPr>
            <a:spLocks noGrp="1"/>
          </p:cNvSpPr>
          <p:nvPr>
            <p:ph type="pic" sz="quarter" idx="13" hasCustomPrompt="1"/>
          </p:nvPr>
        </p:nvSpPr>
        <p:spPr>
          <a:xfrm>
            <a:off x="6282426" y="2955333"/>
            <a:ext cx="1993219" cy="1487715"/>
          </a:xfrm>
          <a:custGeom>
            <a:avLst/>
            <a:gdLst>
              <a:gd name="connsiteX0" fmla="*/ 0 w 1993219"/>
              <a:gd name="connsiteY0" fmla="*/ 0 h 1487715"/>
              <a:gd name="connsiteX1" fmla="*/ 1993219 w 1993219"/>
              <a:gd name="connsiteY1" fmla="*/ 0 h 1487715"/>
              <a:gd name="connsiteX2" fmla="*/ 1993219 w 1993219"/>
              <a:gd name="connsiteY2" fmla="*/ 1487715 h 1487715"/>
              <a:gd name="connsiteX3" fmla="*/ 0 w 1993219"/>
              <a:gd name="connsiteY3" fmla="*/ 1487715 h 1487715"/>
            </a:gdLst>
            <a:ahLst/>
            <a:cxnLst>
              <a:cxn ang="0">
                <a:pos x="connsiteX0" y="connsiteY0"/>
              </a:cxn>
              <a:cxn ang="0">
                <a:pos x="connsiteX1" y="connsiteY1"/>
              </a:cxn>
              <a:cxn ang="0">
                <a:pos x="connsiteX2" y="connsiteY2"/>
              </a:cxn>
              <a:cxn ang="0">
                <a:pos x="connsiteX3" y="connsiteY3"/>
              </a:cxn>
            </a:cxnLst>
            <a:rect l="l" t="t" r="r" b="b"/>
            <a:pathLst>
              <a:path w="1993219" h="1487715">
                <a:moveTo>
                  <a:pt x="0" y="0"/>
                </a:moveTo>
                <a:lnTo>
                  <a:pt x="1993219" y="0"/>
                </a:lnTo>
                <a:lnTo>
                  <a:pt x="1993219" y="1487715"/>
                </a:lnTo>
                <a:lnTo>
                  <a:pt x="0" y="1487715"/>
                </a:lnTo>
                <a:close/>
              </a:path>
            </a:pathLst>
          </a:custGeom>
        </p:spPr>
        <p:txBody>
          <a:bodyPr wrap="square">
            <a:noAutofit/>
          </a:bodyPr>
          <a:lstStyle>
            <a:lvl1pPr marL="0" indent="0">
              <a:buFontTx/>
              <a:buNone/>
              <a:defRPr sz="1200"/>
            </a:lvl1pPr>
          </a:lstStyle>
          <a:p>
            <a:r>
              <a:rPr lang="en-US"/>
              <a:t>Picture</a:t>
            </a:r>
          </a:p>
        </p:txBody>
      </p:sp>
      <p:sp>
        <p:nvSpPr>
          <p:cNvPr id="10" name="Picture Placeholder 9">
            <a:extLst>
              <a:ext uri="{FF2B5EF4-FFF2-40B4-BE49-F238E27FC236}">
                <a16:creationId xmlns:a16="http://schemas.microsoft.com/office/drawing/2014/main" id="{53DA0263-4037-4294-A196-569B029AFF6B}"/>
              </a:ext>
            </a:extLst>
          </p:cNvPr>
          <p:cNvSpPr>
            <a:spLocks noGrp="1"/>
          </p:cNvSpPr>
          <p:nvPr>
            <p:ph type="pic" sz="quarter" idx="14" hasCustomPrompt="1"/>
          </p:nvPr>
        </p:nvSpPr>
        <p:spPr>
          <a:xfrm>
            <a:off x="6282426" y="4443048"/>
            <a:ext cx="1993219" cy="1487715"/>
          </a:xfrm>
          <a:custGeom>
            <a:avLst/>
            <a:gdLst>
              <a:gd name="connsiteX0" fmla="*/ 0 w 1993219"/>
              <a:gd name="connsiteY0" fmla="*/ 0 h 1487715"/>
              <a:gd name="connsiteX1" fmla="*/ 1993219 w 1993219"/>
              <a:gd name="connsiteY1" fmla="*/ 0 h 1487715"/>
              <a:gd name="connsiteX2" fmla="*/ 1993219 w 1993219"/>
              <a:gd name="connsiteY2" fmla="*/ 1487715 h 1487715"/>
              <a:gd name="connsiteX3" fmla="*/ 0 w 1993219"/>
              <a:gd name="connsiteY3" fmla="*/ 1487715 h 1487715"/>
            </a:gdLst>
            <a:ahLst/>
            <a:cxnLst>
              <a:cxn ang="0">
                <a:pos x="connsiteX0" y="connsiteY0"/>
              </a:cxn>
              <a:cxn ang="0">
                <a:pos x="connsiteX1" y="connsiteY1"/>
              </a:cxn>
              <a:cxn ang="0">
                <a:pos x="connsiteX2" y="connsiteY2"/>
              </a:cxn>
              <a:cxn ang="0">
                <a:pos x="connsiteX3" y="connsiteY3"/>
              </a:cxn>
            </a:cxnLst>
            <a:rect l="l" t="t" r="r" b="b"/>
            <a:pathLst>
              <a:path w="1993219" h="1487715">
                <a:moveTo>
                  <a:pt x="0" y="0"/>
                </a:moveTo>
                <a:lnTo>
                  <a:pt x="1993219" y="0"/>
                </a:lnTo>
                <a:lnTo>
                  <a:pt x="1993219" y="1487715"/>
                </a:lnTo>
                <a:lnTo>
                  <a:pt x="0" y="1487715"/>
                </a:lnTo>
                <a:close/>
              </a:path>
            </a:pathLst>
          </a:custGeom>
        </p:spPr>
        <p:txBody>
          <a:bodyPr wrap="square">
            <a:noAutofit/>
          </a:bodyPr>
          <a:lstStyle>
            <a:lvl1pPr marL="0" indent="0">
              <a:buFontTx/>
              <a:buNone/>
              <a:defRPr sz="1200"/>
            </a:lvl1pPr>
          </a:lstStyle>
          <a:p>
            <a:r>
              <a:rPr lang="en-US"/>
              <a:t>Picture</a:t>
            </a:r>
          </a:p>
        </p:txBody>
      </p:sp>
      <p:sp>
        <p:nvSpPr>
          <p:cNvPr id="7" name="Picture Placeholder 6">
            <a:extLst>
              <a:ext uri="{FF2B5EF4-FFF2-40B4-BE49-F238E27FC236}">
                <a16:creationId xmlns:a16="http://schemas.microsoft.com/office/drawing/2014/main" id="{40877D5C-C96B-4C1F-A042-F4AF24D453A6}"/>
              </a:ext>
            </a:extLst>
          </p:cNvPr>
          <p:cNvSpPr>
            <a:spLocks noGrp="1"/>
          </p:cNvSpPr>
          <p:nvPr>
            <p:ph type="pic" sz="quarter" idx="11" hasCustomPrompt="1"/>
          </p:nvPr>
        </p:nvSpPr>
        <p:spPr>
          <a:xfrm>
            <a:off x="3916357" y="2955333"/>
            <a:ext cx="1993219" cy="1487715"/>
          </a:xfrm>
          <a:custGeom>
            <a:avLst/>
            <a:gdLst>
              <a:gd name="connsiteX0" fmla="*/ 0 w 1993219"/>
              <a:gd name="connsiteY0" fmla="*/ 0 h 1487715"/>
              <a:gd name="connsiteX1" fmla="*/ 1993219 w 1993219"/>
              <a:gd name="connsiteY1" fmla="*/ 0 h 1487715"/>
              <a:gd name="connsiteX2" fmla="*/ 1993219 w 1993219"/>
              <a:gd name="connsiteY2" fmla="*/ 1487715 h 1487715"/>
              <a:gd name="connsiteX3" fmla="*/ 0 w 1993219"/>
              <a:gd name="connsiteY3" fmla="*/ 1487715 h 1487715"/>
            </a:gdLst>
            <a:ahLst/>
            <a:cxnLst>
              <a:cxn ang="0">
                <a:pos x="connsiteX0" y="connsiteY0"/>
              </a:cxn>
              <a:cxn ang="0">
                <a:pos x="connsiteX1" y="connsiteY1"/>
              </a:cxn>
              <a:cxn ang="0">
                <a:pos x="connsiteX2" y="connsiteY2"/>
              </a:cxn>
              <a:cxn ang="0">
                <a:pos x="connsiteX3" y="connsiteY3"/>
              </a:cxn>
            </a:cxnLst>
            <a:rect l="l" t="t" r="r" b="b"/>
            <a:pathLst>
              <a:path w="1993219" h="1487715">
                <a:moveTo>
                  <a:pt x="0" y="0"/>
                </a:moveTo>
                <a:lnTo>
                  <a:pt x="1993219" y="0"/>
                </a:lnTo>
                <a:lnTo>
                  <a:pt x="1993219" y="1487715"/>
                </a:lnTo>
                <a:lnTo>
                  <a:pt x="0" y="1487715"/>
                </a:lnTo>
                <a:close/>
              </a:path>
            </a:pathLst>
          </a:custGeom>
        </p:spPr>
        <p:txBody>
          <a:bodyPr wrap="square">
            <a:noAutofit/>
          </a:bodyPr>
          <a:lstStyle>
            <a:lvl1pPr marL="0" indent="0">
              <a:buFontTx/>
              <a:buNone/>
              <a:defRPr sz="1200"/>
            </a:lvl1pPr>
          </a:lstStyle>
          <a:p>
            <a:r>
              <a:rPr lang="en-US"/>
              <a:t>Picture</a:t>
            </a:r>
          </a:p>
        </p:txBody>
      </p:sp>
    </p:spTree>
    <p:extLst>
      <p:ext uri="{BB962C8B-B14F-4D97-AF65-F5344CB8AC3E}">
        <p14:creationId xmlns:p14="http://schemas.microsoft.com/office/powerpoint/2010/main" val="916273362"/>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2_Title P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EC9A618-FAC0-4AB3-BA57-541117FB5BFC}"/>
              </a:ext>
            </a:extLst>
          </p:cNvPr>
          <p:cNvSpPr>
            <a:spLocks noGrp="1"/>
          </p:cNvSpPr>
          <p:nvPr>
            <p:ph type="pic" sz="quarter" idx="11" hasCustomPrompt="1"/>
          </p:nvPr>
        </p:nvSpPr>
        <p:spPr>
          <a:xfrm>
            <a:off x="5290340" y="0"/>
            <a:ext cx="6901660" cy="6858000"/>
          </a:xfrm>
          <a:custGeom>
            <a:avLst/>
            <a:gdLst>
              <a:gd name="connsiteX0" fmla="*/ 4756986 w 6901660"/>
              <a:gd name="connsiteY0" fmla="*/ 0 h 6858000"/>
              <a:gd name="connsiteX1" fmla="*/ 6901660 w 6901660"/>
              <a:gd name="connsiteY1" fmla="*/ 0 h 6858000"/>
              <a:gd name="connsiteX2" fmla="*/ 6901660 w 6901660"/>
              <a:gd name="connsiteY2" fmla="*/ 6858000 h 6858000"/>
              <a:gd name="connsiteX3" fmla="*/ 0 w 69016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901660" h="6858000">
                <a:moveTo>
                  <a:pt x="4756986" y="0"/>
                </a:moveTo>
                <a:lnTo>
                  <a:pt x="6901660" y="0"/>
                </a:lnTo>
                <a:lnTo>
                  <a:pt x="6901660" y="6858000"/>
                </a:lnTo>
                <a:lnTo>
                  <a:pt x="0" y="6858000"/>
                </a:lnTo>
                <a:close/>
              </a:path>
            </a:pathLst>
          </a:custGeom>
        </p:spPr>
        <p:txBody>
          <a:bodyPr wrap="square">
            <a:noAutofit/>
          </a:bodyPr>
          <a:lstStyle>
            <a:lvl1pPr marL="0" indent="0">
              <a:buFontTx/>
              <a:buNone/>
              <a:defRPr sz="1200"/>
            </a:lvl1pPr>
          </a:lstStyle>
          <a:p>
            <a:r>
              <a:rPr lang="en-US"/>
              <a:t>Picture</a:t>
            </a:r>
          </a:p>
        </p:txBody>
      </p:sp>
      <p:sp>
        <p:nvSpPr>
          <p:cNvPr id="6" name="Picture Placeholder 5">
            <a:extLst>
              <a:ext uri="{FF2B5EF4-FFF2-40B4-BE49-F238E27FC236}">
                <a16:creationId xmlns:a16="http://schemas.microsoft.com/office/drawing/2014/main" id="{B165090E-92DD-4DD2-89B2-8F488AD93E92}"/>
              </a:ext>
            </a:extLst>
          </p:cNvPr>
          <p:cNvSpPr>
            <a:spLocks noGrp="1"/>
          </p:cNvSpPr>
          <p:nvPr>
            <p:ph type="pic" sz="quarter" idx="12" hasCustomPrompt="1"/>
          </p:nvPr>
        </p:nvSpPr>
        <p:spPr>
          <a:xfrm>
            <a:off x="3467859" y="-4"/>
            <a:ext cx="7238726" cy="5165878"/>
          </a:xfrm>
          <a:custGeom>
            <a:avLst/>
            <a:gdLst>
              <a:gd name="connsiteX0" fmla="*/ 0 w 7238726"/>
              <a:gd name="connsiteY0" fmla="*/ 0 h 5165878"/>
              <a:gd name="connsiteX1" fmla="*/ 7238726 w 7238726"/>
              <a:gd name="connsiteY1" fmla="*/ 0 h 5165878"/>
              <a:gd name="connsiteX2" fmla="*/ 7238724 w 7238726"/>
              <a:gd name="connsiteY2" fmla="*/ 3 h 5165878"/>
              <a:gd name="connsiteX3" fmla="*/ 6579468 w 7238726"/>
              <a:gd name="connsiteY3" fmla="*/ 3 h 5165878"/>
              <a:gd name="connsiteX4" fmla="*/ 2996208 w 7238726"/>
              <a:gd name="connsiteY4" fmla="*/ 5165878 h 5165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8726" h="5165878">
                <a:moveTo>
                  <a:pt x="0" y="0"/>
                </a:moveTo>
                <a:lnTo>
                  <a:pt x="7238726" y="0"/>
                </a:lnTo>
                <a:lnTo>
                  <a:pt x="7238724" y="3"/>
                </a:lnTo>
                <a:lnTo>
                  <a:pt x="6579468" y="3"/>
                </a:lnTo>
                <a:lnTo>
                  <a:pt x="2996208" y="5165878"/>
                </a:lnTo>
                <a:close/>
              </a:path>
            </a:pathLst>
          </a:custGeom>
        </p:spPr>
        <p:txBody>
          <a:bodyPr wrap="square">
            <a:noAutofit/>
          </a:bodyPr>
          <a:lstStyle>
            <a:lvl1pPr marL="0" indent="0">
              <a:buFontTx/>
              <a:buNone/>
              <a:defRPr sz="1200"/>
            </a:lvl1pPr>
          </a:lstStyle>
          <a:p>
            <a:r>
              <a:rPr lang="en-US"/>
              <a:t>Picture</a:t>
            </a:r>
          </a:p>
        </p:txBody>
      </p:sp>
    </p:spTree>
    <p:extLst>
      <p:ext uri="{BB962C8B-B14F-4D97-AF65-F5344CB8AC3E}">
        <p14:creationId xmlns:p14="http://schemas.microsoft.com/office/powerpoint/2010/main" val="74126660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1_Title P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8489E5F-DA74-4F99-BCAA-AC2CC68F4BFA}"/>
              </a:ext>
            </a:extLst>
          </p:cNvPr>
          <p:cNvSpPr>
            <a:spLocks noGrp="1"/>
          </p:cNvSpPr>
          <p:nvPr>
            <p:ph type="pic" sz="quarter" idx="11" hasCustomPrompt="1"/>
          </p:nvPr>
        </p:nvSpPr>
        <p:spPr>
          <a:xfrm>
            <a:off x="6096000" y="992162"/>
            <a:ext cx="6096000" cy="5865838"/>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wrap="square">
            <a:noAutofit/>
          </a:bodyPr>
          <a:lstStyle>
            <a:lvl1pPr marL="0" indent="0">
              <a:buFontTx/>
              <a:buNone/>
              <a:defRPr sz="1200"/>
            </a:lvl1pPr>
          </a:lstStyle>
          <a:p>
            <a:r>
              <a:rPr lang="en-US"/>
              <a:t>Picture</a:t>
            </a:r>
          </a:p>
        </p:txBody>
      </p:sp>
    </p:spTree>
    <p:extLst>
      <p:ext uri="{BB962C8B-B14F-4D97-AF65-F5344CB8AC3E}">
        <p14:creationId xmlns:p14="http://schemas.microsoft.com/office/powerpoint/2010/main" val="1093513146"/>
      </p:ext>
    </p:extLst>
  </p:cSld>
  <p:clrMapOvr>
    <a:masterClrMapping/>
  </p:clrMapOvr>
  <p:transition/>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93713"/>
            <a:ext cx="10515600" cy="915988"/>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62557630"/>
      </p:ext>
    </p:extLst>
  </p:cSld>
  <p:clrMap bg1="lt1" tx1="dk1" bg2="lt2" tx2="dk2" accent1="accent1" accent2="accent2" accent3="accent3" accent4="accent4" accent5="accent5" accent6="accent6" hlink="hlink" folHlink="folHlink"/>
  <p:sldLayoutIdLst>
    <p:sldLayoutId id="2147483944" r:id="rId1"/>
    <p:sldLayoutId id="2147483980" r:id="rId2"/>
    <p:sldLayoutId id="2147483979" r:id="rId3"/>
    <p:sldLayoutId id="2147483978" r:id="rId4"/>
    <p:sldLayoutId id="2147483975" r:id="rId5"/>
    <p:sldLayoutId id="2147483964" r:id="rId6"/>
    <p:sldLayoutId id="2147483952" r:id="rId7"/>
    <p:sldLayoutId id="2147483950" r:id="rId8"/>
    <p:sldLayoutId id="2147483949" r:id="rId9"/>
    <p:sldLayoutId id="2147483966" r:id="rId10"/>
    <p:sldLayoutId id="2147483968" r:id="rId11"/>
    <p:sldLayoutId id="2147483972" r:id="rId12"/>
    <p:sldLayoutId id="2147483973" r:id="rId13"/>
  </p:sldLayoutIdLst>
  <p:transition/>
  <p:timing>
    <p:tnLst>
      <p:par>
        <p:cTn id="1" dur="indefinite" restart="never" nodeType="tmRoot"/>
      </p:par>
    </p:tnLst>
  </p:timing>
  <p:hf hdr="0" dt="0"/>
  <p:txStyles>
    <p:titleStyle>
      <a:lvl1pPr algn="ctr"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ctr"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hyperlink" Target="https://plantillaspowerpoint.org/"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5.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0.xml"/><Relationship Id="rId5" Type="http://schemas.openxmlformats.org/officeDocument/2006/relationships/image" Target="../media/image6.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7.jpg"/><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hyperlink" Target="https://plantillaspowerpoint.org/"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png"/><Relationship Id="rId5" Type="http://schemas.microsoft.com/office/2007/relationships/hdphoto" Target="../media/hdphoto4.wdp"/><Relationship Id="rId4" Type="http://schemas.openxmlformats.org/officeDocument/2006/relationships/image" Target="../media/image19.png"/><Relationship Id="rId9"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303DF1F-8026-8DC5-1DEE-FFDFED9C4D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586"/>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23F757DB-0173-A05C-7552-B0442F9A7F44}"/>
              </a:ext>
            </a:extLst>
          </p:cNvPr>
          <p:cNvPicPr>
            <a:picLocks noChangeAspect="1"/>
          </p:cNvPicPr>
          <p:nvPr/>
        </p:nvPicPr>
        <p:blipFill>
          <a:blip r:embed="rId3">
            <a:biLevel thresh="25000"/>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5835997" y="-752138"/>
            <a:ext cx="4933950" cy="4933950"/>
          </a:xfrm>
          <a:prstGeom prst="rect">
            <a:avLst/>
          </a:prstGeom>
          <a:effectLst/>
        </p:spPr>
      </p:pic>
      <p:sp>
        <p:nvSpPr>
          <p:cNvPr id="5" name="TextBox 22">
            <a:extLst>
              <a:ext uri="{FF2B5EF4-FFF2-40B4-BE49-F238E27FC236}">
                <a16:creationId xmlns:a16="http://schemas.microsoft.com/office/drawing/2014/main" id="{01EC66E2-FEB0-ACEC-FBF3-58A61591A120}"/>
              </a:ext>
            </a:extLst>
          </p:cNvPr>
          <p:cNvSpPr txBox="1"/>
          <p:nvPr/>
        </p:nvSpPr>
        <p:spPr>
          <a:xfrm>
            <a:off x="6176792" y="5062090"/>
            <a:ext cx="4507692"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ko-KR" sz="1200" dirty="0">
                <a:solidFill>
                  <a:schemeClr val="bg1"/>
                </a:solidFill>
                <a:cs typeface="Arial" panose="020B0604020202020204" pitchFamily="34" charset="0"/>
              </a:rPr>
              <a:t>Get a modern PowerPoint  Presentation that is beautifully designed. </a:t>
            </a:r>
            <a:r>
              <a:rPr lang="en-US" altLang="ko-KR" sz="1200" dirty="0">
                <a:solidFill>
                  <a:schemeClr val="bg1"/>
                </a:solidFill>
                <a:ea typeface="FZShuTi" pitchFamily="2" charset="-122"/>
                <a:cs typeface="Arial" panose="020B0604020202020204" pitchFamily="34" charset="0"/>
              </a:rPr>
              <a:t>I hope and I believe that this Template will your Time.</a:t>
            </a:r>
            <a:endParaRPr lang="en-US" altLang="ko-KR" sz="1200" dirty="0">
              <a:solidFill>
                <a:schemeClr val="bg1"/>
              </a:solidFill>
              <a:cs typeface="Arial" panose="020B0604020202020204" pitchFamily="34" charset="0"/>
            </a:endParaRPr>
          </a:p>
        </p:txBody>
      </p:sp>
      <p:sp>
        <p:nvSpPr>
          <p:cNvPr id="9" name="TextBox 59">
            <a:extLst>
              <a:ext uri="{FF2B5EF4-FFF2-40B4-BE49-F238E27FC236}">
                <a16:creationId xmlns:a16="http://schemas.microsoft.com/office/drawing/2014/main" id="{998B747F-7792-2A13-DF90-9B8E24CD3D8B}"/>
              </a:ext>
            </a:extLst>
          </p:cNvPr>
          <p:cNvSpPr txBox="1"/>
          <p:nvPr/>
        </p:nvSpPr>
        <p:spPr>
          <a:xfrm>
            <a:off x="6391922" y="4043313"/>
            <a:ext cx="3879542" cy="276999"/>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ko-KR" sz="1200" spc="600" dirty="0" smtClean="0">
                <a:solidFill>
                  <a:schemeClr val="bg1"/>
                </a:solidFill>
                <a:latin typeface="Arial" panose="020B0604020202020204" pitchFamily="34" charset="0"/>
                <a:cs typeface="Arial" panose="020B0604020202020204" pitchFamily="34" charset="0"/>
                <a:hlinkClick r:id="rId5"/>
              </a:rPr>
              <a:t>Plantillaspowerpoint.org</a:t>
            </a:r>
            <a:endParaRPr lang="ko-KR" altLang="en-US" sz="1200" spc="600" dirty="0">
              <a:solidFill>
                <a:schemeClr val="bg1"/>
              </a:solidFill>
              <a:latin typeface="Arial" panose="020B0604020202020204" pitchFamily="34" charset="0"/>
              <a:cs typeface="Arial" panose="020B0604020202020204" pitchFamily="34" charset="0"/>
            </a:endParaRPr>
          </a:p>
        </p:txBody>
      </p:sp>
      <p:grpSp>
        <p:nvGrpSpPr>
          <p:cNvPr id="10" name="Grupo 9">
            <a:extLst>
              <a:ext uri="{FF2B5EF4-FFF2-40B4-BE49-F238E27FC236}">
                <a16:creationId xmlns:a16="http://schemas.microsoft.com/office/drawing/2014/main" id="{206238F7-4BDE-35F2-3DA9-D6CA46599981}"/>
              </a:ext>
            </a:extLst>
          </p:cNvPr>
          <p:cNvGrpSpPr/>
          <p:nvPr/>
        </p:nvGrpSpPr>
        <p:grpSpPr>
          <a:xfrm>
            <a:off x="7152921" y="4562154"/>
            <a:ext cx="2468123" cy="355392"/>
            <a:chOff x="359484" y="5996664"/>
            <a:chExt cx="4327937" cy="623192"/>
          </a:xfrm>
          <a:solidFill>
            <a:schemeClr val="bg1"/>
          </a:solidFill>
          <a:effectLst>
            <a:reflection blurRad="6350" stA="50000" endA="300" endPos="55500" dist="50800" dir="5400000" sy="-100000" algn="bl" rotWithShape="0"/>
          </a:effectLst>
        </p:grpSpPr>
        <p:sp>
          <p:nvSpPr>
            <p:cNvPr id="11" name="Rounded Rectangle 2">
              <a:extLst>
                <a:ext uri="{FF2B5EF4-FFF2-40B4-BE49-F238E27FC236}">
                  <a16:creationId xmlns:a16="http://schemas.microsoft.com/office/drawing/2014/main" id="{9BD4C528-C9F2-DD05-9D84-CA1BCD5B5C9B}"/>
                </a:ext>
              </a:extLst>
            </p:cNvPr>
            <p:cNvSpPr/>
            <p:nvPr/>
          </p:nvSpPr>
          <p:spPr>
            <a:xfrm>
              <a:off x="1294284" y="6009071"/>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sp>
          <p:nvSpPr>
            <p:cNvPr id="12" name="Rounded Rectangle 8">
              <a:extLst>
                <a:ext uri="{FF2B5EF4-FFF2-40B4-BE49-F238E27FC236}">
                  <a16:creationId xmlns:a16="http://schemas.microsoft.com/office/drawing/2014/main" id="{CB832C7B-B53C-E056-2891-0F75ED14C584}"/>
                </a:ext>
              </a:extLst>
            </p:cNvPr>
            <p:cNvSpPr/>
            <p:nvPr/>
          </p:nvSpPr>
          <p:spPr>
            <a:xfrm>
              <a:off x="359484" y="6009071"/>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sp>
          <p:nvSpPr>
            <p:cNvPr id="13" name="Rounded Rectangle 2">
              <a:extLst>
                <a:ext uri="{FF2B5EF4-FFF2-40B4-BE49-F238E27FC236}">
                  <a16:creationId xmlns:a16="http://schemas.microsoft.com/office/drawing/2014/main" id="{D398D8CC-CC66-DF86-BD1C-D122D63EF466}"/>
                </a:ext>
              </a:extLst>
            </p:cNvPr>
            <p:cNvSpPr/>
            <p:nvPr/>
          </p:nvSpPr>
          <p:spPr>
            <a:xfrm>
              <a:off x="3157215" y="6009071"/>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sp>
          <p:nvSpPr>
            <p:cNvPr id="14" name="Rounded Rectangle 3">
              <a:extLst>
                <a:ext uri="{FF2B5EF4-FFF2-40B4-BE49-F238E27FC236}">
                  <a16:creationId xmlns:a16="http://schemas.microsoft.com/office/drawing/2014/main" id="{D347D67F-23A0-BA20-E71F-1DD0950817F6}"/>
                </a:ext>
              </a:extLst>
            </p:cNvPr>
            <p:cNvSpPr>
              <a:spLocks noChangeAspect="1"/>
            </p:cNvSpPr>
            <p:nvPr/>
          </p:nvSpPr>
          <p:spPr>
            <a:xfrm>
              <a:off x="2219126" y="6009071"/>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sp>
          <p:nvSpPr>
            <p:cNvPr id="15" name="Rounded Rectangle 10">
              <a:extLst>
                <a:ext uri="{FF2B5EF4-FFF2-40B4-BE49-F238E27FC236}">
                  <a16:creationId xmlns:a16="http://schemas.microsoft.com/office/drawing/2014/main" id="{D75333EF-B305-F9AB-3AB1-F42E075236BD}"/>
                </a:ext>
              </a:extLst>
            </p:cNvPr>
            <p:cNvSpPr>
              <a:spLocks noChangeAspect="1"/>
            </p:cNvSpPr>
            <p:nvPr/>
          </p:nvSpPr>
          <p:spPr>
            <a:xfrm>
              <a:off x="4112293" y="5996664"/>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grpSp>
      <p:pic>
        <p:nvPicPr>
          <p:cNvPr id="20" name="Imagen 19">
            <a:extLst>
              <a:ext uri="{FF2B5EF4-FFF2-40B4-BE49-F238E27FC236}">
                <a16:creationId xmlns:a16="http://schemas.microsoft.com/office/drawing/2014/main" id="{65B86AE2-733E-30EF-54D3-B05E344039DC}"/>
              </a:ext>
            </a:extLst>
          </p:cNvPr>
          <p:cNvPicPr>
            <a:picLocks noChangeAspect="1"/>
          </p:cNvPicPr>
          <p:nvPr/>
        </p:nvPicPr>
        <p:blipFill>
          <a:blip r:embed="rId6">
            <a:biLevel thresh="25000"/>
            <a:extLst>
              <a:ext uri="{BEBA8EAE-BF5A-486C-A8C5-ECC9F3942E4B}">
                <a14:imgProps xmlns:a14="http://schemas.microsoft.com/office/drawing/2010/main">
                  <a14:imgLayer r:embed="rId7">
                    <a14:imgEffect>
                      <a14:artisticCrisscrossEtching/>
                    </a14:imgEffect>
                    <a14:imgEffect>
                      <a14:brightnessContrast bright="40000" contrast="40000"/>
                    </a14:imgEffect>
                  </a14:imgLayer>
                </a14:imgProps>
              </a:ext>
            </a:extLst>
          </a:blip>
          <a:srcRect t="19496" b="6053"/>
          <a:stretch>
            <a:fillRect/>
          </a:stretch>
        </p:blipFill>
        <p:spPr>
          <a:xfrm>
            <a:off x="702780" y="0"/>
            <a:ext cx="4268742" cy="6858000"/>
          </a:xfrm>
          <a:prstGeom prst="rect">
            <a:avLst/>
          </a:prstGeom>
        </p:spPr>
      </p:pic>
      <p:pic>
        <p:nvPicPr>
          <p:cNvPr id="19" name="Imagen 18">
            <a:extLst>
              <a:ext uri="{FF2B5EF4-FFF2-40B4-BE49-F238E27FC236}">
                <a16:creationId xmlns:a16="http://schemas.microsoft.com/office/drawing/2014/main" id="{7518258A-BF50-B1D8-AB63-1E978F19A520}"/>
              </a:ext>
            </a:extLst>
          </p:cNvPr>
          <p:cNvPicPr>
            <a:picLocks noChangeAspect="1"/>
          </p:cNvPicPr>
          <p:nvPr/>
        </p:nvPicPr>
        <p:blipFill>
          <a:blip r:embed="rId8"/>
          <a:srcRect t="19496" b="6053"/>
          <a:stretch>
            <a:fillRect/>
          </a:stretch>
        </p:blipFill>
        <p:spPr>
          <a:xfrm>
            <a:off x="273760" y="0"/>
            <a:ext cx="4268742" cy="6858000"/>
          </a:xfrm>
          <a:prstGeom prst="rect">
            <a:avLst/>
          </a:prstGeom>
        </p:spPr>
      </p:pic>
    </p:spTree>
    <p:extLst>
      <p:ext uri="{BB962C8B-B14F-4D97-AF65-F5344CB8AC3E}">
        <p14:creationId xmlns:p14="http://schemas.microsoft.com/office/powerpoint/2010/main" val="111852939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B031F5A2-AFF8-76F7-5A55-576AED97A7A4}"/>
              </a:ext>
            </a:extLst>
          </p:cNvPr>
          <p:cNvSpPr/>
          <p:nvPr/>
        </p:nvSpPr>
        <p:spPr>
          <a:xfrm>
            <a:off x="6221360" y="383459"/>
            <a:ext cx="5827387" cy="6074492"/>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6" name="TextBox 37">
            <a:extLst>
              <a:ext uri="{FF2B5EF4-FFF2-40B4-BE49-F238E27FC236}">
                <a16:creationId xmlns:a16="http://schemas.microsoft.com/office/drawing/2014/main" id="{9796BE56-D124-04BC-3760-892F487A8429}"/>
              </a:ext>
            </a:extLst>
          </p:cNvPr>
          <p:cNvSpPr txBox="1"/>
          <p:nvPr/>
        </p:nvSpPr>
        <p:spPr>
          <a:xfrm>
            <a:off x="7186135" y="4208240"/>
            <a:ext cx="3559794" cy="899798"/>
          </a:xfrm>
          <a:prstGeom prst="rect">
            <a:avLst/>
          </a:prstGeom>
          <a:noFill/>
        </p:spPr>
        <p:txBody>
          <a:bodyPr wrap="square" rtlCol="0">
            <a:spAutoFit/>
          </a:bodyPr>
          <a:lstStyle/>
          <a:p>
            <a:pPr>
              <a:lnSpc>
                <a:spcPts val="1600"/>
              </a:lnSpc>
            </a:pPr>
            <a:r>
              <a:rPr lang="en-US" sz="1200">
                <a:solidFill>
                  <a:schemeClr val="bg1"/>
                </a:solidFill>
                <a:latin typeface="Montserrat Light" panose="00000400000000000000" pitchFamily="50" charset="0"/>
                <a:ea typeface="Lato" charset="0"/>
                <a:cs typeface="Lato" charset="0"/>
                <a:sym typeface="Montserrat-Regular" charset="0"/>
              </a:rPr>
              <a:t>The layout, these basic qualities along with the (Your Company) colors, are consistent with the overall look and helps to reinforce the (Your Company) brand. </a:t>
            </a:r>
          </a:p>
        </p:txBody>
      </p:sp>
      <p:grpSp>
        <p:nvGrpSpPr>
          <p:cNvPr id="23" name="Google Shape;505;p25">
            <a:extLst>
              <a:ext uri="{FF2B5EF4-FFF2-40B4-BE49-F238E27FC236}">
                <a16:creationId xmlns:a16="http://schemas.microsoft.com/office/drawing/2014/main" id="{D0752ACC-ECEC-4BCE-88F7-1027C8957444}"/>
              </a:ext>
            </a:extLst>
          </p:cNvPr>
          <p:cNvGrpSpPr/>
          <p:nvPr/>
        </p:nvGrpSpPr>
        <p:grpSpPr>
          <a:xfrm>
            <a:off x="6744905" y="5602889"/>
            <a:ext cx="2192539" cy="432748"/>
            <a:chOff x="642366" y="1096575"/>
            <a:chExt cx="2192539" cy="432748"/>
          </a:xfrm>
        </p:grpSpPr>
        <p:sp>
          <p:nvSpPr>
            <p:cNvPr id="24" name="Google Shape;506;p25">
              <a:extLst>
                <a:ext uri="{FF2B5EF4-FFF2-40B4-BE49-F238E27FC236}">
                  <a16:creationId xmlns:a16="http://schemas.microsoft.com/office/drawing/2014/main" id="{1C9F8479-621B-4DB5-B150-5AD2D7CEF217}"/>
                </a:ext>
              </a:extLst>
            </p:cNvPr>
            <p:cNvSpPr/>
            <p:nvPr/>
          </p:nvSpPr>
          <p:spPr>
            <a:xfrm>
              <a:off x="664403" y="1096575"/>
              <a:ext cx="2170502" cy="43274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891E1"/>
            </a:solidFill>
            <a:ln cap="flat">
              <a:noFill/>
              <a:prstDash val="solid"/>
            </a:ln>
          </p:spPr>
          <p:txBody>
            <a:bodyPr vert="horz" wrap="square" lIns="91421" tIns="91421" rIns="91421" bIns="91421" anchor="ctr" anchorCtr="0" compatLnSpc="1">
              <a:no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509;p25">
              <a:extLst>
                <a:ext uri="{FF2B5EF4-FFF2-40B4-BE49-F238E27FC236}">
                  <a16:creationId xmlns:a16="http://schemas.microsoft.com/office/drawing/2014/main" id="{833F1757-5562-45FD-8EFF-E62368E4CC37}"/>
                </a:ext>
              </a:extLst>
            </p:cNvPr>
            <p:cNvSpPr txBox="1"/>
            <p:nvPr/>
          </p:nvSpPr>
          <p:spPr>
            <a:xfrm>
              <a:off x="642366" y="1134672"/>
              <a:ext cx="2168572" cy="392274"/>
            </a:xfrm>
            <a:prstGeom prst="rect">
              <a:avLst/>
            </a:prstGeom>
            <a:noFill/>
            <a:ln cap="flat">
              <a:noFill/>
            </a:ln>
          </p:spPr>
          <p:txBody>
            <a:bodyPr vert="horz" wrap="square" lIns="91421" tIns="91421" rIns="91421" bIns="91421" anchor="ctr" anchorCtr="1" compatLnSpc="1">
              <a:no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r>
                <a:rPr lang="en-GB" sz="1600" b="1" i="0" u="none" strike="noStrike" kern="0" cap="none" spc="0" baseline="0" dirty="0" err="1">
                  <a:solidFill>
                    <a:srgbClr val="FFFFFF"/>
                  </a:solidFill>
                  <a:uFillTx/>
                  <a:ea typeface="Fira Sans Extra Condensed"/>
                  <a:cs typeface="Fira Sans Extra Condensed"/>
                </a:rPr>
                <a:t>morochas</a:t>
              </a:r>
              <a:endParaRPr lang="en-GB" sz="1600" b="1" i="0" u="none" strike="noStrike" kern="0" cap="none" spc="0" baseline="0" dirty="0">
                <a:solidFill>
                  <a:srgbClr val="FFFFFF"/>
                </a:solidFill>
                <a:uFillTx/>
                <a:ea typeface="Fira Sans Extra Condensed"/>
                <a:cs typeface="Fira Sans Extra Condensed"/>
              </a:endParaRPr>
            </a:p>
          </p:txBody>
        </p:sp>
      </p:grpSp>
      <p:sp>
        <p:nvSpPr>
          <p:cNvPr id="26" name="CuadroTexto 25">
            <a:extLst>
              <a:ext uri="{FF2B5EF4-FFF2-40B4-BE49-F238E27FC236}">
                <a16:creationId xmlns:a16="http://schemas.microsoft.com/office/drawing/2014/main" id="{9F594865-9A4F-2091-9FE1-6F4491B1F073}"/>
              </a:ext>
            </a:extLst>
          </p:cNvPr>
          <p:cNvSpPr txBox="1"/>
          <p:nvPr/>
        </p:nvSpPr>
        <p:spPr>
          <a:xfrm>
            <a:off x="6498666" y="4143511"/>
            <a:ext cx="5415236" cy="1200329"/>
          </a:xfrm>
          <a:prstGeom prst="rect">
            <a:avLst/>
          </a:prstGeom>
          <a:noFill/>
        </p:spPr>
        <p:txBody>
          <a:bodyPr wrap="square">
            <a:spAutoFit/>
          </a:bodyPr>
          <a:lstStyle/>
          <a:p>
            <a:r>
              <a:rPr lang="es-PE" sz="1200" noProof="1"/>
              <a:t>Our list could not be complete without mentioning Tacu Tacu, a Creole dish that consists of cooked rice, menestras and a yellow chili sauce. Which are mixed until a dough is obtained under the heat of the pan.</a:t>
            </a:r>
          </a:p>
          <a:p>
            <a:endParaRPr lang="es-PE" sz="1200" noProof="1"/>
          </a:p>
          <a:p>
            <a:r>
              <a:rPr lang="es-PE" sz="1200" noProof="1"/>
              <a:t>Tacu Tacu is a dish that conquers more palates around the world.</a:t>
            </a:r>
          </a:p>
        </p:txBody>
      </p:sp>
      <p:sp>
        <p:nvSpPr>
          <p:cNvPr id="30" name="CuadroTexto 29">
            <a:extLst>
              <a:ext uri="{FF2B5EF4-FFF2-40B4-BE49-F238E27FC236}">
                <a16:creationId xmlns:a16="http://schemas.microsoft.com/office/drawing/2014/main" id="{E2247E38-2953-4F0F-5BD0-89DB88C7DF44}"/>
              </a:ext>
            </a:extLst>
          </p:cNvPr>
          <p:cNvSpPr txBox="1"/>
          <p:nvPr/>
        </p:nvSpPr>
        <p:spPr>
          <a:xfrm>
            <a:off x="6452914" y="2314802"/>
            <a:ext cx="5415236" cy="1569660"/>
          </a:xfrm>
          <a:prstGeom prst="rect">
            <a:avLst/>
          </a:prstGeom>
          <a:noFill/>
        </p:spPr>
        <p:txBody>
          <a:bodyPr wrap="square">
            <a:spAutoFit/>
          </a:bodyPr>
          <a:lstStyle/>
          <a:p>
            <a:r>
              <a:rPr lang="es-PE" sz="1200" noProof="1"/>
              <a:t>To be honest, no Peruvian food list is complete without mentioning the already famous Causa Limeña. This dish is made from yellow potatoes (one of the more than 3,000 types of potatoes that exist in Peru) and its layered presentation draws attention.</a:t>
            </a:r>
          </a:p>
          <a:p>
            <a:endParaRPr lang="es-PE" sz="1200" noProof="1"/>
          </a:p>
          <a:p>
            <a:r>
              <a:rPr lang="es-PE" sz="1200" noProof="1"/>
              <a:t>Of course, thanks to that touch of lemon that every Peruvian knows, the flavor of this renowned dish conquers kitchens, tables, and hearts.</a:t>
            </a:r>
          </a:p>
        </p:txBody>
      </p:sp>
      <p:grpSp>
        <p:nvGrpSpPr>
          <p:cNvPr id="32" name="Google Shape;505;p25">
            <a:extLst>
              <a:ext uri="{FF2B5EF4-FFF2-40B4-BE49-F238E27FC236}">
                <a16:creationId xmlns:a16="http://schemas.microsoft.com/office/drawing/2014/main" id="{9577D649-EFAD-A364-3625-F4CEC36EA545}"/>
              </a:ext>
            </a:extLst>
          </p:cNvPr>
          <p:cNvGrpSpPr/>
          <p:nvPr/>
        </p:nvGrpSpPr>
        <p:grpSpPr>
          <a:xfrm>
            <a:off x="9180301" y="5599431"/>
            <a:ext cx="2192539" cy="432748"/>
            <a:chOff x="642366" y="1096575"/>
            <a:chExt cx="2192539" cy="432748"/>
          </a:xfrm>
        </p:grpSpPr>
        <p:sp>
          <p:nvSpPr>
            <p:cNvPr id="33" name="Google Shape;506;p25">
              <a:extLst>
                <a:ext uri="{FF2B5EF4-FFF2-40B4-BE49-F238E27FC236}">
                  <a16:creationId xmlns:a16="http://schemas.microsoft.com/office/drawing/2014/main" id="{99D77CBF-F8D7-406E-C5F0-8F536F9A7D5E}"/>
                </a:ext>
              </a:extLst>
            </p:cNvPr>
            <p:cNvSpPr/>
            <p:nvPr/>
          </p:nvSpPr>
          <p:spPr>
            <a:xfrm>
              <a:off x="664403" y="1096575"/>
              <a:ext cx="2170502" cy="43274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944528"/>
            </a:solidFill>
            <a:ln cap="flat">
              <a:noFill/>
              <a:prstDash val="solid"/>
            </a:ln>
          </p:spPr>
          <p:txBody>
            <a:bodyPr vert="horz" wrap="square" lIns="91421" tIns="91421" rIns="91421" bIns="91421" anchor="ctr" anchorCtr="0" compatLnSpc="1">
              <a:no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Google Shape;509;p25">
              <a:extLst>
                <a:ext uri="{FF2B5EF4-FFF2-40B4-BE49-F238E27FC236}">
                  <a16:creationId xmlns:a16="http://schemas.microsoft.com/office/drawing/2014/main" id="{937BE8B7-C56E-3D39-288B-8E81CE7E9BA7}"/>
                </a:ext>
              </a:extLst>
            </p:cNvPr>
            <p:cNvSpPr txBox="1"/>
            <p:nvPr/>
          </p:nvSpPr>
          <p:spPr>
            <a:xfrm>
              <a:off x="642366" y="1134672"/>
              <a:ext cx="2168572" cy="392274"/>
            </a:xfrm>
            <a:prstGeom prst="rect">
              <a:avLst/>
            </a:prstGeom>
            <a:noFill/>
            <a:ln cap="flat">
              <a:noFill/>
            </a:ln>
          </p:spPr>
          <p:txBody>
            <a:bodyPr vert="horz" wrap="square" lIns="91421" tIns="91421" rIns="91421" bIns="91421" anchor="ctr" anchorCtr="1" compatLnSpc="1">
              <a:noAutofit/>
            </a:bodyPr>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r>
                <a:rPr lang="en-GB" sz="1600" b="1" i="0" u="none" strike="noStrike" kern="0" cap="none" spc="0" baseline="0" dirty="0" err="1">
                  <a:solidFill>
                    <a:srgbClr val="FFFFFF"/>
                  </a:solidFill>
                  <a:uFillTx/>
                  <a:ea typeface="Fira Sans Extra Condensed"/>
                  <a:cs typeface="Fira Sans Extra Condensed"/>
                </a:rPr>
                <a:t>chocapic</a:t>
              </a:r>
              <a:endParaRPr lang="en-GB" sz="1600" b="1" i="0" u="none" strike="noStrike" kern="0" cap="none" spc="0" baseline="0" dirty="0">
                <a:solidFill>
                  <a:srgbClr val="FFFFFF"/>
                </a:solidFill>
                <a:uFillTx/>
                <a:ea typeface="Fira Sans Extra Condensed"/>
                <a:cs typeface="Fira Sans Extra Condensed"/>
              </a:endParaRPr>
            </a:p>
          </p:txBody>
        </p:sp>
      </p:grpSp>
      <p:pic>
        <p:nvPicPr>
          <p:cNvPr id="8" name="Marcador de posición de imagen 7">
            <a:extLst>
              <a:ext uri="{FF2B5EF4-FFF2-40B4-BE49-F238E27FC236}">
                <a16:creationId xmlns:a16="http://schemas.microsoft.com/office/drawing/2014/main" id="{F1475450-4669-EC0C-7FEF-687CF2FE91D4}"/>
              </a:ext>
            </a:extLst>
          </p:cNvPr>
          <p:cNvPicPr>
            <a:picLocks noGrp="1" noChangeAspect="1"/>
          </p:cNvPicPr>
          <p:nvPr>
            <p:ph type="pic" sz="quarter" idx="11"/>
          </p:nvPr>
        </p:nvPicPr>
        <p:blipFill>
          <a:blip r:embed="rId2"/>
          <a:srcRect l="27334" r="27334"/>
          <a:stretch>
            <a:fillRect/>
          </a:stretch>
        </p:blipFill>
        <p:spPr>
          <a:xfrm>
            <a:off x="268288" y="384175"/>
            <a:ext cx="2820987" cy="6223000"/>
          </a:xfrm>
        </p:spPr>
      </p:pic>
      <p:pic>
        <p:nvPicPr>
          <p:cNvPr id="12" name="Marcador de posición de imagen 11">
            <a:extLst>
              <a:ext uri="{FF2B5EF4-FFF2-40B4-BE49-F238E27FC236}">
                <a16:creationId xmlns:a16="http://schemas.microsoft.com/office/drawing/2014/main" id="{B8CFE559-33C5-C280-0CF1-113FD6D10CD8}"/>
              </a:ext>
            </a:extLst>
          </p:cNvPr>
          <p:cNvPicPr>
            <a:picLocks noGrp="1" noChangeAspect="1"/>
          </p:cNvPicPr>
          <p:nvPr>
            <p:ph type="pic" sz="quarter" idx="12"/>
          </p:nvPr>
        </p:nvPicPr>
        <p:blipFill>
          <a:blip r:embed="rId3"/>
          <a:srcRect l="28406" r="28406"/>
          <a:stretch>
            <a:fillRect/>
          </a:stretch>
        </p:blipFill>
        <p:spPr>
          <a:xfrm>
            <a:off x="3254375" y="384175"/>
            <a:ext cx="2687638" cy="6223000"/>
          </a:xfrm>
        </p:spPr>
      </p:pic>
      <p:pic>
        <p:nvPicPr>
          <p:cNvPr id="13" name="Imagen 12">
            <a:extLst>
              <a:ext uri="{FF2B5EF4-FFF2-40B4-BE49-F238E27FC236}">
                <a16:creationId xmlns:a16="http://schemas.microsoft.com/office/drawing/2014/main" id="{3417F9F0-6CBF-DB80-2615-FAC3AC3D3CFB}"/>
              </a:ext>
            </a:extLst>
          </p:cNvPr>
          <p:cNvPicPr>
            <a:picLocks noChangeAspect="1"/>
          </p:cNvPicPr>
          <p:nvPr/>
        </p:nvPicPr>
        <p:blipFill>
          <a:blip r:embed="rId4"/>
          <a:srcRect t="11394"/>
          <a:stretch>
            <a:fillRect/>
          </a:stretch>
        </p:blipFill>
        <p:spPr>
          <a:xfrm>
            <a:off x="6498666" y="383459"/>
            <a:ext cx="2350039" cy="2082272"/>
          </a:xfrm>
          <a:prstGeom prst="rect">
            <a:avLst/>
          </a:prstGeom>
        </p:spPr>
      </p:pic>
      <p:pic>
        <p:nvPicPr>
          <p:cNvPr id="14" name="Imagen 13">
            <a:extLst>
              <a:ext uri="{FF2B5EF4-FFF2-40B4-BE49-F238E27FC236}">
                <a16:creationId xmlns:a16="http://schemas.microsoft.com/office/drawing/2014/main" id="{1F9FA656-8313-0640-5D67-7C612B7D7C45}"/>
              </a:ext>
            </a:extLst>
          </p:cNvPr>
          <p:cNvPicPr>
            <a:picLocks noChangeAspect="1"/>
          </p:cNvPicPr>
          <p:nvPr/>
        </p:nvPicPr>
        <p:blipFill>
          <a:blip r:embed="rId5"/>
          <a:srcRect t="11677"/>
          <a:stretch>
            <a:fillRect/>
          </a:stretch>
        </p:blipFill>
        <p:spPr>
          <a:xfrm flipH="1">
            <a:off x="8256920" y="0"/>
            <a:ext cx="3935079" cy="3475585"/>
          </a:xfrm>
          <a:prstGeom prst="rect">
            <a:avLst/>
          </a:prstGeom>
        </p:spPr>
      </p:pic>
    </p:spTree>
    <p:extLst>
      <p:ext uri="{BB962C8B-B14F-4D97-AF65-F5344CB8AC3E}">
        <p14:creationId xmlns:p14="http://schemas.microsoft.com/office/powerpoint/2010/main" val="377093492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rma libre: forma 9">
            <a:extLst>
              <a:ext uri="{FF2B5EF4-FFF2-40B4-BE49-F238E27FC236}">
                <a16:creationId xmlns:a16="http://schemas.microsoft.com/office/drawing/2014/main" id="{04063378-C935-37D1-8924-9C4916A19C07}"/>
              </a:ext>
            </a:extLst>
          </p:cNvPr>
          <p:cNvSpPr/>
          <p:nvPr/>
        </p:nvSpPr>
        <p:spPr>
          <a:xfrm rot="5400000">
            <a:off x="-1348738" y="1518456"/>
            <a:ext cx="6688282" cy="3990808"/>
          </a:xfrm>
          <a:custGeom>
            <a:avLst/>
            <a:gdLst>
              <a:gd name="connsiteX0" fmla="*/ 0 w 6688282"/>
              <a:gd name="connsiteY0" fmla="*/ 3762212 h 3990808"/>
              <a:gd name="connsiteX1" fmla="*/ 1708879 w 6688282"/>
              <a:gd name="connsiteY1" fmla="*/ 0 h 3990808"/>
              <a:gd name="connsiteX2" fmla="*/ 5126636 w 6688282"/>
              <a:gd name="connsiteY2" fmla="*/ 0 h 3990808"/>
              <a:gd name="connsiteX3" fmla="*/ 6688282 w 6688282"/>
              <a:gd name="connsiteY3" fmla="*/ 3438067 h 3990808"/>
              <a:gd name="connsiteX4" fmla="*/ 6688282 w 6688282"/>
              <a:gd name="connsiteY4" fmla="*/ 3990808 h 3990808"/>
              <a:gd name="connsiteX5" fmla="*/ 103833 w 6688282"/>
              <a:gd name="connsiteY5" fmla="*/ 3990808 h 3990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88282" h="3990807">
                <a:moveTo>
                  <a:pt x="0" y="3762212"/>
                </a:moveTo>
                <a:lnTo>
                  <a:pt x="1708879" y="0"/>
                </a:lnTo>
                <a:lnTo>
                  <a:pt x="5126636" y="0"/>
                </a:lnTo>
                <a:lnTo>
                  <a:pt x="6688282" y="3438067"/>
                </a:lnTo>
                <a:lnTo>
                  <a:pt x="6688282" y="3990808"/>
                </a:lnTo>
                <a:lnTo>
                  <a:pt x="103833" y="3990808"/>
                </a:lnTo>
                <a:close/>
              </a:path>
            </a:pathLst>
          </a:custGeom>
          <a:blipFill dpi="0" rotWithShape="0">
            <a:blip r:embed="rId3"/>
            <a:srcRect/>
            <a:stretch>
              <a:fillRect l="-28000" r="-21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p>
        </p:txBody>
      </p:sp>
      <p:sp>
        <p:nvSpPr>
          <p:cNvPr id="2" name="TextBox 76">
            <a:extLst>
              <a:ext uri="{FF2B5EF4-FFF2-40B4-BE49-F238E27FC236}">
                <a16:creationId xmlns:a16="http://schemas.microsoft.com/office/drawing/2014/main" id="{F518004E-F41F-A685-CC69-EA2BCC566EAF}"/>
              </a:ext>
            </a:extLst>
          </p:cNvPr>
          <p:cNvSpPr txBox="1"/>
          <p:nvPr/>
        </p:nvSpPr>
        <p:spPr>
          <a:xfrm>
            <a:off x="4774378" y="4032552"/>
            <a:ext cx="432048" cy="830997"/>
          </a:xfrm>
          <a:prstGeom prst="rect">
            <a:avLst/>
          </a:prstGeom>
          <a:noFill/>
        </p:spPr>
        <p:txBody>
          <a:bodyPr wrap="square" lIns="0" tIns="0" rIns="0" bIns="0" rtlCol="0" anchor="ctr">
            <a:spAutoFit/>
          </a:bodyPr>
          <a:lstStyle/>
          <a:p>
            <a:r>
              <a:rPr lang="en-US" altLang="ko-KR" sz="5400" b="1" dirty="0">
                <a:solidFill>
                  <a:srgbClr val="010101"/>
                </a:solidFill>
                <a:cs typeface="Arial" panose="020B0604020202020204" pitchFamily="34" charset="0"/>
              </a:rPr>
              <a:t>1</a:t>
            </a:r>
            <a:endParaRPr lang="ko-KR" altLang="en-US" sz="5400" b="1" dirty="0">
              <a:solidFill>
                <a:srgbClr val="010101"/>
              </a:solidFill>
              <a:cs typeface="Arial" panose="020B0604020202020204" pitchFamily="34" charset="0"/>
            </a:endParaRPr>
          </a:p>
        </p:txBody>
      </p:sp>
      <p:grpSp>
        <p:nvGrpSpPr>
          <p:cNvPr id="4" name="Group 77">
            <a:extLst>
              <a:ext uri="{FF2B5EF4-FFF2-40B4-BE49-F238E27FC236}">
                <a16:creationId xmlns:a16="http://schemas.microsoft.com/office/drawing/2014/main" id="{0F9A6AFD-5374-18B8-2FA3-B5E9B38ACE99}"/>
              </a:ext>
            </a:extLst>
          </p:cNvPr>
          <p:cNvGrpSpPr/>
          <p:nvPr/>
        </p:nvGrpSpPr>
        <p:grpSpPr>
          <a:xfrm>
            <a:off x="5468844" y="4101099"/>
            <a:ext cx="3434876" cy="1063236"/>
            <a:chOff x="4355975" y="1331342"/>
            <a:chExt cx="3012726" cy="1063236"/>
          </a:xfrm>
        </p:grpSpPr>
        <p:sp>
          <p:nvSpPr>
            <p:cNvPr id="5" name="TextBox 78">
              <a:extLst>
                <a:ext uri="{FF2B5EF4-FFF2-40B4-BE49-F238E27FC236}">
                  <a16:creationId xmlns:a16="http://schemas.microsoft.com/office/drawing/2014/main" id="{DA4A4B42-45A4-4E97-96CD-4B784B0883DF}"/>
                </a:ext>
              </a:extLst>
            </p:cNvPr>
            <p:cNvSpPr txBox="1"/>
            <p:nvPr/>
          </p:nvSpPr>
          <p:spPr>
            <a:xfrm>
              <a:off x="4355975" y="1331342"/>
              <a:ext cx="3012726" cy="307777"/>
            </a:xfrm>
            <a:prstGeom prst="rect">
              <a:avLst/>
            </a:prstGeom>
            <a:noFill/>
          </p:spPr>
          <p:txBody>
            <a:bodyPr wrap="square" rtlCol="0" anchor="ctr">
              <a:spAutoFit/>
            </a:bodyPr>
            <a:lstStyle/>
            <a:p>
              <a:r>
                <a:rPr lang="en-US" altLang="ko-KR" sz="1400" b="1">
                  <a:solidFill>
                    <a:schemeClr val="tx1">
                      <a:lumMod val="75000"/>
                      <a:lumOff val="25000"/>
                    </a:schemeClr>
                  </a:solidFill>
                  <a:cs typeface="Arial" panose="020B0604020202020204" pitchFamily="34" charset="0"/>
                </a:rPr>
                <a:t>Content  Here</a:t>
              </a:r>
              <a:endParaRPr lang="ko-KR" altLang="en-US" sz="1400" b="1">
                <a:solidFill>
                  <a:schemeClr val="tx1">
                    <a:lumMod val="75000"/>
                    <a:lumOff val="25000"/>
                  </a:schemeClr>
                </a:solidFill>
                <a:cs typeface="Arial" panose="020B0604020202020204" pitchFamily="34" charset="0"/>
              </a:endParaRPr>
            </a:p>
          </p:txBody>
        </p:sp>
        <p:sp>
          <p:nvSpPr>
            <p:cNvPr id="6" name="TextBox 79">
              <a:extLst>
                <a:ext uri="{FF2B5EF4-FFF2-40B4-BE49-F238E27FC236}">
                  <a16:creationId xmlns:a16="http://schemas.microsoft.com/office/drawing/2014/main" id="{93FD0AEE-05C1-5712-1CA6-5E675AE4938F}"/>
                </a:ext>
              </a:extLst>
            </p:cNvPr>
            <p:cNvSpPr txBox="1"/>
            <p:nvPr/>
          </p:nvSpPr>
          <p:spPr>
            <a:xfrm>
              <a:off x="4355977" y="1563581"/>
              <a:ext cx="2092736" cy="830997"/>
            </a:xfrm>
            <a:prstGeom prst="rect">
              <a:avLst/>
            </a:prstGeom>
            <a:noFill/>
          </p:spPr>
          <p:txBody>
            <a:bodyPr wrap="square" rtlCol="0">
              <a:spAutoFit/>
            </a:bodyPr>
            <a:lstStyle/>
            <a:p>
              <a:r>
                <a:rPr lang="en-US" altLang="ko-KR" sz="1200">
                  <a:solidFill>
                    <a:schemeClr val="tx1">
                      <a:lumMod val="75000"/>
                      <a:lumOff val="25000"/>
                    </a:schemeClr>
                  </a:solidFill>
                  <a:cs typeface="Arial" panose="020B0604020202020204" pitchFamily="34" charset="0"/>
                </a:rPr>
                <a:t>You can simply impress your audience and add a unique zing and appeal to your Presentations.</a:t>
              </a:r>
              <a:endParaRPr lang="ko-KR" altLang="en-US" sz="1200">
                <a:solidFill>
                  <a:schemeClr val="tx1">
                    <a:lumMod val="75000"/>
                    <a:lumOff val="25000"/>
                  </a:schemeClr>
                </a:solidFill>
                <a:cs typeface="Arial" panose="020B0604020202020204" pitchFamily="34" charset="0"/>
              </a:endParaRPr>
            </a:p>
          </p:txBody>
        </p:sp>
      </p:grpSp>
      <p:sp>
        <p:nvSpPr>
          <p:cNvPr id="7" name="Rectangle 80">
            <a:extLst>
              <a:ext uri="{FF2B5EF4-FFF2-40B4-BE49-F238E27FC236}">
                <a16:creationId xmlns:a16="http://schemas.microsoft.com/office/drawing/2014/main" id="{F0834576-207B-85CF-E333-20DF86D42C68}"/>
              </a:ext>
            </a:extLst>
          </p:cNvPr>
          <p:cNvSpPr/>
          <p:nvPr/>
        </p:nvSpPr>
        <p:spPr>
          <a:xfrm>
            <a:off x="5306714" y="4178042"/>
            <a:ext cx="54000" cy="54001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FFC000"/>
              </a:solidFill>
            </a:endParaRPr>
          </a:p>
        </p:txBody>
      </p:sp>
      <p:sp>
        <p:nvSpPr>
          <p:cNvPr id="8" name="TextBox 81">
            <a:extLst>
              <a:ext uri="{FF2B5EF4-FFF2-40B4-BE49-F238E27FC236}">
                <a16:creationId xmlns:a16="http://schemas.microsoft.com/office/drawing/2014/main" id="{124AF7DC-56C2-E2DB-A72E-55EBD37E514E}"/>
              </a:ext>
            </a:extLst>
          </p:cNvPr>
          <p:cNvSpPr txBox="1"/>
          <p:nvPr/>
        </p:nvSpPr>
        <p:spPr>
          <a:xfrm>
            <a:off x="4774378" y="5190876"/>
            <a:ext cx="432048" cy="830997"/>
          </a:xfrm>
          <a:prstGeom prst="rect">
            <a:avLst/>
          </a:prstGeom>
          <a:noFill/>
        </p:spPr>
        <p:txBody>
          <a:bodyPr wrap="square" lIns="0" tIns="0" rIns="0" bIns="0" rtlCol="0" anchor="ctr">
            <a:spAutoFit/>
          </a:bodyPr>
          <a:lstStyle/>
          <a:p>
            <a:r>
              <a:rPr lang="en-US" altLang="ko-KR" sz="5400" b="1" dirty="0">
                <a:solidFill>
                  <a:srgbClr val="0891E1"/>
                </a:solidFill>
                <a:cs typeface="Arial" panose="020B0604020202020204" pitchFamily="34" charset="0"/>
              </a:rPr>
              <a:t>2</a:t>
            </a:r>
            <a:endParaRPr lang="ko-KR" altLang="en-US" sz="5400" b="1" dirty="0">
              <a:solidFill>
                <a:srgbClr val="0891E1"/>
              </a:solidFill>
              <a:cs typeface="Arial" panose="020B0604020202020204" pitchFamily="34" charset="0"/>
            </a:endParaRPr>
          </a:p>
        </p:txBody>
      </p:sp>
      <p:grpSp>
        <p:nvGrpSpPr>
          <p:cNvPr id="9" name="Group 82">
            <a:extLst>
              <a:ext uri="{FF2B5EF4-FFF2-40B4-BE49-F238E27FC236}">
                <a16:creationId xmlns:a16="http://schemas.microsoft.com/office/drawing/2014/main" id="{223FFEBB-C538-36E2-BC23-4208A4A3D3E7}"/>
              </a:ext>
            </a:extLst>
          </p:cNvPr>
          <p:cNvGrpSpPr/>
          <p:nvPr/>
        </p:nvGrpSpPr>
        <p:grpSpPr>
          <a:xfrm>
            <a:off x="5468844" y="5259423"/>
            <a:ext cx="3434876" cy="1063236"/>
            <a:chOff x="4355975" y="1331342"/>
            <a:chExt cx="3012726" cy="1063236"/>
          </a:xfrm>
        </p:grpSpPr>
        <p:sp>
          <p:nvSpPr>
            <p:cNvPr id="11" name="TextBox 83">
              <a:extLst>
                <a:ext uri="{FF2B5EF4-FFF2-40B4-BE49-F238E27FC236}">
                  <a16:creationId xmlns:a16="http://schemas.microsoft.com/office/drawing/2014/main" id="{6EE99069-03E0-CDDC-74C9-CDFFFE0663A7}"/>
                </a:ext>
              </a:extLst>
            </p:cNvPr>
            <p:cNvSpPr txBox="1"/>
            <p:nvPr/>
          </p:nvSpPr>
          <p:spPr>
            <a:xfrm>
              <a:off x="4355975" y="1331342"/>
              <a:ext cx="3012726" cy="307777"/>
            </a:xfrm>
            <a:prstGeom prst="rect">
              <a:avLst/>
            </a:prstGeom>
            <a:noFill/>
          </p:spPr>
          <p:txBody>
            <a:bodyPr wrap="square" rtlCol="0" anchor="ctr">
              <a:spAutoFit/>
            </a:bodyPr>
            <a:lstStyle/>
            <a:p>
              <a:r>
                <a:rPr lang="en-US" altLang="ko-KR" sz="1400" b="1">
                  <a:solidFill>
                    <a:schemeClr val="tx1">
                      <a:lumMod val="75000"/>
                      <a:lumOff val="25000"/>
                    </a:schemeClr>
                  </a:solidFill>
                  <a:cs typeface="Arial" panose="020B0604020202020204" pitchFamily="34" charset="0"/>
                </a:rPr>
                <a:t>Content  Here</a:t>
              </a:r>
              <a:endParaRPr lang="ko-KR" altLang="en-US" sz="1400" b="1">
                <a:solidFill>
                  <a:schemeClr val="tx1">
                    <a:lumMod val="75000"/>
                    <a:lumOff val="25000"/>
                  </a:schemeClr>
                </a:solidFill>
                <a:cs typeface="Arial" panose="020B0604020202020204" pitchFamily="34" charset="0"/>
              </a:endParaRPr>
            </a:p>
          </p:txBody>
        </p:sp>
        <p:sp>
          <p:nvSpPr>
            <p:cNvPr id="12" name="TextBox 84">
              <a:extLst>
                <a:ext uri="{FF2B5EF4-FFF2-40B4-BE49-F238E27FC236}">
                  <a16:creationId xmlns:a16="http://schemas.microsoft.com/office/drawing/2014/main" id="{F588ED3C-ED79-9ADE-F542-8E877ABEEAE7}"/>
                </a:ext>
              </a:extLst>
            </p:cNvPr>
            <p:cNvSpPr txBox="1"/>
            <p:nvPr/>
          </p:nvSpPr>
          <p:spPr>
            <a:xfrm>
              <a:off x="4355977" y="1563581"/>
              <a:ext cx="2092736" cy="830997"/>
            </a:xfrm>
            <a:prstGeom prst="rect">
              <a:avLst/>
            </a:prstGeom>
            <a:noFill/>
          </p:spPr>
          <p:txBody>
            <a:bodyPr wrap="square" rtlCol="0">
              <a:spAutoFit/>
            </a:bodyPr>
            <a:lstStyle/>
            <a:p>
              <a:r>
                <a:rPr lang="en-US" altLang="ko-KR" sz="1200">
                  <a:solidFill>
                    <a:schemeClr val="tx1">
                      <a:lumMod val="75000"/>
                      <a:lumOff val="25000"/>
                    </a:schemeClr>
                  </a:solidFill>
                  <a:cs typeface="Arial" panose="020B0604020202020204" pitchFamily="34" charset="0"/>
                </a:rPr>
                <a:t>You can simply impress your audience and add a unique zing and appeal to your Presentations.</a:t>
              </a:r>
              <a:endParaRPr lang="ko-KR" altLang="en-US" sz="1200">
                <a:solidFill>
                  <a:schemeClr val="tx1">
                    <a:lumMod val="75000"/>
                    <a:lumOff val="25000"/>
                  </a:schemeClr>
                </a:solidFill>
                <a:cs typeface="Arial" panose="020B0604020202020204" pitchFamily="34" charset="0"/>
              </a:endParaRPr>
            </a:p>
          </p:txBody>
        </p:sp>
      </p:grpSp>
      <p:sp>
        <p:nvSpPr>
          <p:cNvPr id="13" name="Rectangle 85">
            <a:extLst>
              <a:ext uri="{FF2B5EF4-FFF2-40B4-BE49-F238E27FC236}">
                <a16:creationId xmlns:a16="http://schemas.microsoft.com/office/drawing/2014/main" id="{6603BD2E-96D3-892E-E378-F6E85CDB9AEC}"/>
              </a:ext>
            </a:extLst>
          </p:cNvPr>
          <p:cNvSpPr/>
          <p:nvPr/>
        </p:nvSpPr>
        <p:spPr>
          <a:xfrm>
            <a:off x="5306714" y="5336366"/>
            <a:ext cx="54000" cy="54001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FFC000"/>
              </a:solidFill>
            </a:endParaRPr>
          </a:p>
        </p:txBody>
      </p:sp>
      <p:sp>
        <p:nvSpPr>
          <p:cNvPr id="14" name="TextBox 86">
            <a:extLst>
              <a:ext uri="{FF2B5EF4-FFF2-40B4-BE49-F238E27FC236}">
                <a16:creationId xmlns:a16="http://schemas.microsoft.com/office/drawing/2014/main" id="{65F46250-CE25-85D5-9F75-1BD46A8E48BD}"/>
              </a:ext>
            </a:extLst>
          </p:cNvPr>
          <p:cNvSpPr txBox="1"/>
          <p:nvPr/>
        </p:nvSpPr>
        <p:spPr>
          <a:xfrm>
            <a:off x="8087249" y="4036956"/>
            <a:ext cx="432048" cy="830997"/>
          </a:xfrm>
          <a:prstGeom prst="rect">
            <a:avLst/>
          </a:prstGeom>
          <a:noFill/>
        </p:spPr>
        <p:txBody>
          <a:bodyPr wrap="square" lIns="0" tIns="0" rIns="0" bIns="0" rtlCol="0" anchor="ctr">
            <a:spAutoFit/>
          </a:bodyPr>
          <a:lstStyle/>
          <a:p>
            <a:r>
              <a:rPr lang="en-US" altLang="ko-KR" sz="5400" b="1">
                <a:solidFill>
                  <a:srgbClr val="0891E1"/>
                </a:solidFill>
                <a:cs typeface="Arial" panose="020B0604020202020204" pitchFamily="34" charset="0"/>
              </a:rPr>
              <a:t>3</a:t>
            </a:r>
            <a:endParaRPr lang="ko-KR" altLang="en-US" sz="5400" b="1">
              <a:solidFill>
                <a:srgbClr val="0891E1"/>
              </a:solidFill>
              <a:cs typeface="Arial" panose="020B0604020202020204" pitchFamily="34" charset="0"/>
            </a:endParaRPr>
          </a:p>
        </p:txBody>
      </p:sp>
      <p:grpSp>
        <p:nvGrpSpPr>
          <p:cNvPr id="15" name="Group 87">
            <a:extLst>
              <a:ext uri="{FF2B5EF4-FFF2-40B4-BE49-F238E27FC236}">
                <a16:creationId xmlns:a16="http://schemas.microsoft.com/office/drawing/2014/main" id="{EC573E6D-AC23-0491-94DD-EF74D025F275}"/>
              </a:ext>
            </a:extLst>
          </p:cNvPr>
          <p:cNvGrpSpPr/>
          <p:nvPr/>
        </p:nvGrpSpPr>
        <p:grpSpPr>
          <a:xfrm>
            <a:off x="8781715" y="4120892"/>
            <a:ext cx="2686410" cy="1047847"/>
            <a:chOff x="4355975" y="1346731"/>
            <a:chExt cx="3012728" cy="1047847"/>
          </a:xfrm>
        </p:grpSpPr>
        <p:sp>
          <p:nvSpPr>
            <p:cNvPr id="16" name="TextBox 88">
              <a:extLst>
                <a:ext uri="{FF2B5EF4-FFF2-40B4-BE49-F238E27FC236}">
                  <a16:creationId xmlns:a16="http://schemas.microsoft.com/office/drawing/2014/main" id="{CF1A5591-3527-4485-71D8-1C279965A6B4}"/>
                </a:ext>
              </a:extLst>
            </p:cNvPr>
            <p:cNvSpPr txBox="1"/>
            <p:nvPr/>
          </p:nvSpPr>
          <p:spPr>
            <a:xfrm>
              <a:off x="4355975" y="1346731"/>
              <a:ext cx="3012726" cy="276999"/>
            </a:xfrm>
            <a:prstGeom prst="rect">
              <a:avLst/>
            </a:prstGeom>
            <a:noFill/>
          </p:spPr>
          <p:txBody>
            <a:bodyPr wrap="square" rtlCol="0" anchor="ctr">
              <a:spAutoFit/>
            </a:bodyPr>
            <a:lstStyle/>
            <a:p>
              <a:r>
                <a:rPr lang="en-US" altLang="ko-KR" sz="1200" b="1">
                  <a:solidFill>
                    <a:schemeClr val="tx1">
                      <a:lumMod val="75000"/>
                      <a:lumOff val="25000"/>
                    </a:schemeClr>
                  </a:solidFill>
                  <a:cs typeface="Arial" panose="020B0604020202020204" pitchFamily="34" charset="0"/>
                </a:rPr>
                <a:t>Content  Here</a:t>
              </a:r>
              <a:endParaRPr lang="ko-KR" altLang="en-US" sz="1200" b="1">
                <a:solidFill>
                  <a:schemeClr val="tx1">
                    <a:lumMod val="75000"/>
                    <a:lumOff val="25000"/>
                  </a:schemeClr>
                </a:solidFill>
                <a:cs typeface="Arial" panose="020B0604020202020204" pitchFamily="34" charset="0"/>
              </a:endParaRPr>
            </a:p>
          </p:txBody>
        </p:sp>
        <p:sp>
          <p:nvSpPr>
            <p:cNvPr id="17" name="TextBox 89">
              <a:extLst>
                <a:ext uri="{FF2B5EF4-FFF2-40B4-BE49-F238E27FC236}">
                  <a16:creationId xmlns:a16="http://schemas.microsoft.com/office/drawing/2014/main" id="{C107D827-5E1B-B232-3159-7302CEE4E9A7}"/>
                </a:ext>
              </a:extLst>
            </p:cNvPr>
            <p:cNvSpPr txBox="1"/>
            <p:nvPr/>
          </p:nvSpPr>
          <p:spPr>
            <a:xfrm>
              <a:off x="4355977" y="1563581"/>
              <a:ext cx="3012726" cy="830997"/>
            </a:xfrm>
            <a:prstGeom prst="rect">
              <a:avLst/>
            </a:prstGeom>
            <a:noFill/>
          </p:spPr>
          <p:txBody>
            <a:bodyPr wrap="square" rtlCol="0">
              <a:spAutoFit/>
            </a:bodyPr>
            <a:lstStyle/>
            <a:p>
              <a:r>
                <a:rPr lang="en-US" altLang="ko-KR" sz="1200">
                  <a:solidFill>
                    <a:schemeClr val="tx1">
                      <a:lumMod val="75000"/>
                      <a:lumOff val="25000"/>
                    </a:schemeClr>
                  </a:solidFill>
                  <a:cs typeface="Arial" panose="020B0604020202020204" pitchFamily="34" charset="0"/>
                </a:rPr>
                <a:t>You can simply impress your audience and add a unique zing and appeal to your Presentations.</a:t>
              </a:r>
              <a:endParaRPr lang="ko-KR" altLang="en-US" sz="1200">
                <a:solidFill>
                  <a:schemeClr val="tx1">
                    <a:lumMod val="75000"/>
                    <a:lumOff val="25000"/>
                  </a:schemeClr>
                </a:solidFill>
                <a:cs typeface="Arial" panose="020B0604020202020204" pitchFamily="34" charset="0"/>
              </a:endParaRPr>
            </a:p>
          </p:txBody>
        </p:sp>
      </p:grpSp>
      <p:sp>
        <p:nvSpPr>
          <p:cNvPr id="18" name="Rectangle 90">
            <a:extLst>
              <a:ext uri="{FF2B5EF4-FFF2-40B4-BE49-F238E27FC236}">
                <a16:creationId xmlns:a16="http://schemas.microsoft.com/office/drawing/2014/main" id="{A76ACE9D-6349-EAF3-B173-4E12BFE2ACEA}"/>
              </a:ext>
            </a:extLst>
          </p:cNvPr>
          <p:cNvSpPr/>
          <p:nvPr/>
        </p:nvSpPr>
        <p:spPr>
          <a:xfrm>
            <a:off x="8619585" y="4182446"/>
            <a:ext cx="54000" cy="54001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FFC000"/>
              </a:solidFill>
            </a:endParaRPr>
          </a:p>
        </p:txBody>
      </p:sp>
      <p:sp>
        <p:nvSpPr>
          <p:cNvPr id="19" name="TextBox 91">
            <a:extLst>
              <a:ext uri="{FF2B5EF4-FFF2-40B4-BE49-F238E27FC236}">
                <a16:creationId xmlns:a16="http://schemas.microsoft.com/office/drawing/2014/main" id="{946DC7C6-96C2-1DD9-7411-FD5DF8726164}"/>
              </a:ext>
            </a:extLst>
          </p:cNvPr>
          <p:cNvSpPr txBox="1"/>
          <p:nvPr/>
        </p:nvSpPr>
        <p:spPr>
          <a:xfrm>
            <a:off x="8087249" y="5195278"/>
            <a:ext cx="432048" cy="830997"/>
          </a:xfrm>
          <a:prstGeom prst="rect">
            <a:avLst/>
          </a:prstGeom>
          <a:noFill/>
        </p:spPr>
        <p:txBody>
          <a:bodyPr wrap="square" lIns="0" tIns="0" rIns="0" bIns="0" rtlCol="0" anchor="ctr">
            <a:spAutoFit/>
          </a:bodyPr>
          <a:lstStyle/>
          <a:p>
            <a:r>
              <a:rPr lang="en-US" altLang="ko-KR" sz="5400" b="1">
                <a:solidFill>
                  <a:srgbClr val="010101"/>
                </a:solidFill>
                <a:cs typeface="Arial" panose="020B0604020202020204" pitchFamily="34" charset="0"/>
              </a:rPr>
              <a:t>4</a:t>
            </a:r>
            <a:endParaRPr lang="ko-KR" altLang="en-US" sz="5400" b="1">
              <a:solidFill>
                <a:srgbClr val="010101"/>
              </a:solidFill>
              <a:cs typeface="Arial" panose="020B0604020202020204" pitchFamily="34" charset="0"/>
            </a:endParaRPr>
          </a:p>
        </p:txBody>
      </p:sp>
      <p:grpSp>
        <p:nvGrpSpPr>
          <p:cNvPr id="20" name="Group 92">
            <a:extLst>
              <a:ext uri="{FF2B5EF4-FFF2-40B4-BE49-F238E27FC236}">
                <a16:creationId xmlns:a16="http://schemas.microsoft.com/office/drawing/2014/main" id="{D75A6A5D-8CA8-1EA7-C777-3D282B8891F9}"/>
              </a:ext>
            </a:extLst>
          </p:cNvPr>
          <p:cNvGrpSpPr/>
          <p:nvPr/>
        </p:nvGrpSpPr>
        <p:grpSpPr>
          <a:xfrm>
            <a:off x="8781715" y="5205823"/>
            <a:ext cx="2564405" cy="1121238"/>
            <a:chOff x="4355975" y="1273340"/>
            <a:chExt cx="2249237" cy="1121238"/>
          </a:xfrm>
        </p:grpSpPr>
        <p:sp>
          <p:nvSpPr>
            <p:cNvPr id="21" name="TextBox 93">
              <a:extLst>
                <a:ext uri="{FF2B5EF4-FFF2-40B4-BE49-F238E27FC236}">
                  <a16:creationId xmlns:a16="http://schemas.microsoft.com/office/drawing/2014/main" id="{52F29086-3B49-5D89-616A-A0F6C0D41149}"/>
                </a:ext>
              </a:extLst>
            </p:cNvPr>
            <p:cNvSpPr txBox="1"/>
            <p:nvPr/>
          </p:nvSpPr>
          <p:spPr>
            <a:xfrm>
              <a:off x="4355975" y="1273340"/>
              <a:ext cx="1824239" cy="307777"/>
            </a:xfrm>
            <a:prstGeom prst="rect">
              <a:avLst/>
            </a:prstGeom>
            <a:noFill/>
          </p:spPr>
          <p:txBody>
            <a:bodyPr wrap="square" rtlCol="0" anchor="ctr">
              <a:spAutoFit/>
            </a:bodyPr>
            <a:lstStyle/>
            <a:p>
              <a:r>
                <a:rPr lang="en-US" altLang="ko-KR" sz="1400" b="1">
                  <a:solidFill>
                    <a:schemeClr val="tx1">
                      <a:lumMod val="75000"/>
                      <a:lumOff val="25000"/>
                    </a:schemeClr>
                  </a:solidFill>
                  <a:cs typeface="Arial" panose="020B0604020202020204" pitchFamily="34" charset="0"/>
                </a:rPr>
                <a:t>Content  Here</a:t>
              </a:r>
              <a:endParaRPr lang="ko-KR" altLang="en-US" sz="1400" b="1">
                <a:solidFill>
                  <a:schemeClr val="tx1">
                    <a:lumMod val="75000"/>
                    <a:lumOff val="25000"/>
                  </a:schemeClr>
                </a:solidFill>
                <a:cs typeface="Arial" panose="020B0604020202020204" pitchFamily="34" charset="0"/>
              </a:endParaRPr>
            </a:p>
          </p:txBody>
        </p:sp>
        <p:sp>
          <p:nvSpPr>
            <p:cNvPr id="22" name="TextBox 94">
              <a:extLst>
                <a:ext uri="{FF2B5EF4-FFF2-40B4-BE49-F238E27FC236}">
                  <a16:creationId xmlns:a16="http://schemas.microsoft.com/office/drawing/2014/main" id="{FE9C068F-30E2-7DAC-86AF-D9DA27F52E1A}"/>
                </a:ext>
              </a:extLst>
            </p:cNvPr>
            <p:cNvSpPr txBox="1"/>
            <p:nvPr/>
          </p:nvSpPr>
          <p:spPr>
            <a:xfrm>
              <a:off x="4355977" y="1563581"/>
              <a:ext cx="2249235" cy="830997"/>
            </a:xfrm>
            <a:prstGeom prst="rect">
              <a:avLst/>
            </a:prstGeom>
            <a:noFill/>
          </p:spPr>
          <p:txBody>
            <a:bodyPr wrap="square" rtlCol="0">
              <a:spAutoFit/>
            </a:bodyPr>
            <a:lstStyle/>
            <a:p>
              <a:r>
                <a:rPr lang="en-US" altLang="ko-KR" sz="1200">
                  <a:solidFill>
                    <a:schemeClr val="tx1">
                      <a:lumMod val="75000"/>
                      <a:lumOff val="25000"/>
                    </a:schemeClr>
                  </a:solidFill>
                  <a:cs typeface="Arial" panose="020B0604020202020204" pitchFamily="34" charset="0"/>
                </a:rPr>
                <a:t>You can simply impress your audience and add a unique zing and appeal to your Presentations.</a:t>
              </a:r>
              <a:endParaRPr lang="ko-KR" altLang="en-US" sz="1200">
                <a:solidFill>
                  <a:schemeClr val="tx1">
                    <a:lumMod val="75000"/>
                    <a:lumOff val="25000"/>
                  </a:schemeClr>
                </a:solidFill>
                <a:cs typeface="Arial" panose="020B0604020202020204" pitchFamily="34" charset="0"/>
              </a:endParaRPr>
            </a:p>
          </p:txBody>
        </p:sp>
      </p:grpSp>
      <p:sp>
        <p:nvSpPr>
          <p:cNvPr id="23" name="Rectangle 95">
            <a:extLst>
              <a:ext uri="{FF2B5EF4-FFF2-40B4-BE49-F238E27FC236}">
                <a16:creationId xmlns:a16="http://schemas.microsoft.com/office/drawing/2014/main" id="{60E6D67F-4206-87AA-E48A-BA1677F3BA3F}"/>
              </a:ext>
            </a:extLst>
          </p:cNvPr>
          <p:cNvSpPr/>
          <p:nvPr/>
        </p:nvSpPr>
        <p:spPr>
          <a:xfrm>
            <a:off x="8619585" y="5340768"/>
            <a:ext cx="54000" cy="54001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FFC000"/>
              </a:solidFill>
            </a:endParaRPr>
          </a:p>
        </p:txBody>
      </p:sp>
      <p:sp>
        <p:nvSpPr>
          <p:cNvPr id="33" name="TextBox 23">
            <a:extLst>
              <a:ext uri="{FF2B5EF4-FFF2-40B4-BE49-F238E27FC236}">
                <a16:creationId xmlns:a16="http://schemas.microsoft.com/office/drawing/2014/main" id="{86645827-807E-E3B2-FB54-B71319ACE877}"/>
              </a:ext>
            </a:extLst>
          </p:cNvPr>
          <p:cNvSpPr txBox="1"/>
          <p:nvPr/>
        </p:nvSpPr>
        <p:spPr>
          <a:xfrm>
            <a:off x="4909756" y="2578834"/>
            <a:ext cx="6564028" cy="899798"/>
          </a:xfrm>
          <a:prstGeom prst="rect">
            <a:avLst/>
          </a:prstGeom>
          <a:noFill/>
        </p:spPr>
        <p:txBody>
          <a:bodyPr wrap="square" rtlCol="0">
            <a:spAutoFit/>
          </a:bodyPr>
          <a:lstStyle/>
          <a:p>
            <a:pPr algn="ctr">
              <a:lnSpc>
                <a:spcPts val="1600"/>
              </a:lnSpc>
            </a:pPr>
            <a:r>
              <a:rPr lang="en-US" sz="1200">
                <a:solidFill>
                  <a:schemeClr val="tx1">
                    <a:lumMod val="95000"/>
                    <a:lumOff val="5000"/>
                  </a:schemeClr>
                </a:solidFill>
                <a:ea typeface="Lato" charset="0"/>
                <a:cs typeface="Arial" panose="020B0604020202020204" pitchFamily="34" charset="0"/>
                <a:sym typeface="Montserrat-Regular" charset="0"/>
              </a:rPr>
              <a:t>The layout, these basic qualities along with the (Your Company) colors, are consistent with the overall look and helps to reinforce the (Your Company) brand. This letterhead design is meant to project an image of professionalism and reliability.</a:t>
            </a:r>
          </a:p>
        </p:txBody>
      </p:sp>
      <p:sp>
        <p:nvSpPr>
          <p:cNvPr id="42" name="TextBox 18">
            <a:extLst>
              <a:ext uri="{FF2B5EF4-FFF2-40B4-BE49-F238E27FC236}">
                <a16:creationId xmlns:a16="http://schemas.microsoft.com/office/drawing/2014/main" id="{AE29D3A6-75D4-DAC2-2CD9-5D48021F10CF}"/>
              </a:ext>
            </a:extLst>
          </p:cNvPr>
          <p:cNvSpPr txBox="1"/>
          <p:nvPr/>
        </p:nvSpPr>
        <p:spPr>
          <a:xfrm>
            <a:off x="5193589" y="1804757"/>
            <a:ext cx="5787319" cy="620234"/>
          </a:xfrm>
          <a:prstGeom prst="rect">
            <a:avLst/>
          </a:prstGeom>
          <a:noFill/>
        </p:spPr>
        <p:txBody>
          <a:bodyPr wrap="square" rtlCol="0">
            <a:spAutoFit/>
          </a:bodyPr>
          <a:lstStyle/>
          <a:p>
            <a:pPr>
              <a:lnSpc>
                <a:spcPts val="4500"/>
              </a:lnSpc>
            </a:pPr>
            <a:r>
              <a:rPr lang="en-US" sz="3000" b="1" spc="500" dirty="0">
                <a:solidFill>
                  <a:schemeClr val="tx1">
                    <a:lumMod val="95000"/>
                    <a:lumOff val="5000"/>
                  </a:schemeClr>
                </a:solidFill>
                <a:latin typeface="+mj-lt"/>
              </a:rPr>
              <a:t>About</a:t>
            </a:r>
            <a:r>
              <a:rPr lang="en-US" sz="3000" b="1" spc="500" dirty="0">
                <a:solidFill>
                  <a:srgbClr val="0891E1"/>
                </a:solidFill>
                <a:latin typeface="+mj-lt"/>
              </a:rPr>
              <a:t> Nescafé</a:t>
            </a:r>
          </a:p>
        </p:txBody>
      </p:sp>
      <p:pic>
        <p:nvPicPr>
          <p:cNvPr id="24" name="Imagen 23">
            <a:extLst>
              <a:ext uri="{FF2B5EF4-FFF2-40B4-BE49-F238E27FC236}">
                <a16:creationId xmlns:a16="http://schemas.microsoft.com/office/drawing/2014/main" id="{BD11B0B2-C4E4-A3C0-F456-73FBCE1CF4DB}"/>
              </a:ext>
            </a:extLst>
          </p:cNvPr>
          <p:cNvPicPr>
            <a:picLocks noChangeAspect="1"/>
          </p:cNvPicPr>
          <p:nvPr/>
        </p:nvPicPr>
        <p:blipFill>
          <a:blip r:embed="rId4"/>
          <a:srcRect t="11394"/>
          <a:stretch>
            <a:fillRect/>
          </a:stretch>
        </p:blipFill>
        <p:spPr>
          <a:xfrm>
            <a:off x="5193589" y="185329"/>
            <a:ext cx="2350039" cy="2082272"/>
          </a:xfrm>
          <a:prstGeom prst="rect">
            <a:avLst/>
          </a:prstGeom>
        </p:spPr>
      </p:pic>
      <p:pic>
        <p:nvPicPr>
          <p:cNvPr id="25" name="Imagen 24">
            <a:extLst>
              <a:ext uri="{FF2B5EF4-FFF2-40B4-BE49-F238E27FC236}">
                <a16:creationId xmlns:a16="http://schemas.microsoft.com/office/drawing/2014/main" id="{929FD687-82A0-8C2A-8E06-BCAB4B45273D}"/>
              </a:ext>
            </a:extLst>
          </p:cNvPr>
          <p:cNvPicPr>
            <a:picLocks noChangeAspect="1"/>
          </p:cNvPicPr>
          <p:nvPr/>
        </p:nvPicPr>
        <p:blipFill>
          <a:blip r:embed="rId5"/>
          <a:srcRect t="11677"/>
          <a:stretch>
            <a:fillRect/>
          </a:stretch>
        </p:blipFill>
        <p:spPr>
          <a:xfrm flipH="1">
            <a:off x="8256920" y="0"/>
            <a:ext cx="3935079" cy="3475585"/>
          </a:xfrm>
          <a:prstGeom prst="rect">
            <a:avLst/>
          </a:prstGeom>
        </p:spPr>
      </p:pic>
    </p:spTree>
    <p:extLst>
      <p:ext uri="{BB962C8B-B14F-4D97-AF65-F5344CB8AC3E}">
        <p14:creationId xmlns:p14="http://schemas.microsoft.com/office/powerpoint/2010/main" val="164069539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8">
            <a:extLst>
              <a:ext uri="{FF2B5EF4-FFF2-40B4-BE49-F238E27FC236}">
                <a16:creationId xmlns:a16="http://schemas.microsoft.com/office/drawing/2014/main" id="{4F83FD9E-B7E5-0CE3-C1E0-A998B9BFC039}"/>
              </a:ext>
            </a:extLst>
          </p:cNvPr>
          <p:cNvSpPr txBox="1"/>
          <p:nvPr/>
        </p:nvSpPr>
        <p:spPr>
          <a:xfrm>
            <a:off x="6933045" y="2440546"/>
            <a:ext cx="4570697" cy="620234"/>
          </a:xfrm>
          <a:prstGeom prst="rect">
            <a:avLst/>
          </a:prstGeom>
          <a:noFill/>
        </p:spPr>
        <p:txBody>
          <a:bodyPr wrap="square" rtlCol="0">
            <a:spAutoFit/>
          </a:bodyPr>
          <a:lstStyle/>
          <a:p>
            <a:pPr>
              <a:lnSpc>
                <a:spcPts val="4500"/>
              </a:lnSpc>
            </a:pPr>
            <a:r>
              <a:rPr lang="en-US" sz="3000" b="1" spc="500" dirty="0">
                <a:latin typeface="+mj-lt"/>
              </a:rPr>
              <a:t>About </a:t>
            </a:r>
            <a:r>
              <a:rPr lang="en-US" sz="3000" b="1" spc="500" dirty="0">
                <a:solidFill>
                  <a:srgbClr val="0891E1"/>
                </a:solidFill>
                <a:latin typeface="+mj-lt"/>
              </a:rPr>
              <a:t>milk ideal</a:t>
            </a:r>
          </a:p>
        </p:txBody>
      </p:sp>
      <p:sp>
        <p:nvSpPr>
          <p:cNvPr id="10" name="TextBox 20">
            <a:extLst>
              <a:ext uri="{FF2B5EF4-FFF2-40B4-BE49-F238E27FC236}">
                <a16:creationId xmlns:a16="http://schemas.microsoft.com/office/drawing/2014/main" id="{E20957C1-E723-ADD5-95D3-D3A3DACD35E4}"/>
              </a:ext>
            </a:extLst>
          </p:cNvPr>
          <p:cNvSpPr txBox="1"/>
          <p:nvPr/>
        </p:nvSpPr>
        <p:spPr>
          <a:xfrm>
            <a:off x="6933045" y="3087126"/>
            <a:ext cx="4202111" cy="2313903"/>
          </a:xfrm>
          <a:prstGeom prst="rect">
            <a:avLst/>
          </a:prstGeom>
          <a:noFill/>
        </p:spPr>
        <p:txBody>
          <a:bodyPr wrap="square" rtlCol="0">
            <a:spAutoFit/>
          </a:bodyPr>
          <a:lstStyle/>
          <a:p>
            <a:pPr>
              <a:lnSpc>
                <a:spcPts val="2200"/>
              </a:lnSpc>
            </a:pPr>
            <a:r>
              <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rPr>
              <a:t>Added to the list is a dish that is loved by many, the Aguadito. Which consists of a thick chicken soup with rice and other vegetables. Of a green color due to the significant use of coriander in the soup, it is traditionally consumed in winter.</a:t>
            </a:r>
          </a:p>
          <a:p>
            <a:pPr>
              <a:lnSpc>
                <a:spcPts val="2200"/>
              </a:lnSpc>
            </a:pPr>
            <a:endPar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endParaRPr>
          </a:p>
          <a:p>
            <a:pPr>
              <a:lnSpc>
                <a:spcPts val="2200"/>
              </a:lnSpc>
            </a:pPr>
            <a:r>
              <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rPr>
              <a:t>In short, Aguadito is a dish that cannot be missing from the list of anyone who wants to try the best of Peruvian food.</a:t>
            </a:r>
          </a:p>
        </p:txBody>
      </p:sp>
      <p:pic>
        <p:nvPicPr>
          <p:cNvPr id="4" name="Imagen 3">
            <a:extLst>
              <a:ext uri="{FF2B5EF4-FFF2-40B4-BE49-F238E27FC236}">
                <a16:creationId xmlns:a16="http://schemas.microsoft.com/office/drawing/2014/main" id="{61549916-2354-2EA6-0BF1-3550F79DDD58}"/>
              </a:ext>
            </a:extLst>
          </p:cNvPr>
          <p:cNvPicPr>
            <a:picLocks noChangeAspect="1"/>
          </p:cNvPicPr>
          <p:nvPr/>
        </p:nvPicPr>
        <p:blipFill>
          <a:blip r:embed="rId3"/>
          <a:srcRect t="11394"/>
          <a:stretch>
            <a:fillRect/>
          </a:stretch>
        </p:blipFill>
        <p:spPr>
          <a:xfrm>
            <a:off x="1376317" y="0"/>
            <a:ext cx="2350039" cy="2082272"/>
          </a:xfrm>
          <a:prstGeom prst="rect">
            <a:avLst/>
          </a:prstGeom>
        </p:spPr>
      </p:pic>
      <p:pic>
        <p:nvPicPr>
          <p:cNvPr id="5" name="Imagen 4">
            <a:extLst>
              <a:ext uri="{FF2B5EF4-FFF2-40B4-BE49-F238E27FC236}">
                <a16:creationId xmlns:a16="http://schemas.microsoft.com/office/drawing/2014/main" id="{35EC3DC0-5F9C-539B-A978-BBA4DF0BF3C3}"/>
              </a:ext>
            </a:extLst>
          </p:cNvPr>
          <p:cNvPicPr>
            <a:picLocks noChangeAspect="1"/>
          </p:cNvPicPr>
          <p:nvPr/>
        </p:nvPicPr>
        <p:blipFill>
          <a:blip r:embed="rId4"/>
          <a:srcRect t="11677"/>
          <a:stretch>
            <a:fillRect/>
          </a:stretch>
        </p:blipFill>
        <p:spPr>
          <a:xfrm flipH="1">
            <a:off x="8256920" y="0"/>
            <a:ext cx="3935079" cy="3475585"/>
          </a:xfrm>
          <a:prstGeom prst="rect">
            <a:avLst/>
          </a:prstGeom>
        </p:spPr>
      </p:pic>
      <p:pic>
        <p:nvPicPr>
          <p:cNvPr id="14" name="Marcador de posición de imagen 13">
            <a:extLst>
              <a:ext uri="{FF2B5EF4-FFF2-40B4-BE49-F238E27FC236}">
                <a16:creationId xmlns:a16="http://schemas.microsoft.com/office/drawing/2014/main" id="{CBDDC0FA-901F-DA39-F3BB-554D558207A0}"/>
              </a:ext>
            </a:extLst>
          </p:cNvPr>
          <p:cNvPicPr>
            <a:picLocks noGrp="1" noChangeAspect="1"/>
          </p:cNvPicPr>
          <p:nvPr>
            <p:ph type="pic" sz="quarter" idx="13"/>
          </p:nvPr>
        </p:nvPicPr>
        <p:blipFill>
          <a:blip r:embed="rId5"/>
          <a:srcRect t="6507" b="6507"/>
          <a:stretch>
            <a:fillRect/>
          </a:stretch>
        </p:blipFill>
        <p:spPr/>
      </p:pic>
      <p:sp>
        <p:nvSpPr>
          <p:cNvPr id="11" name="Rectángulo 10">
            <a:extLst>
              <a:ext uri="{FF2B5EF4-FFF2-40B4-BE49-F238E27FC236}">
                <a16:creationId xmlns:a16="http://schemas.microsoft.com/office/drawing/2014/main" id="{414BA8E1-3BEC-D3B1-7F19-4A4911830349}"/>
              </a:ext>
            </a:extLst>
          </p:cNvPr>
          <p:cNvSpPr/>
          <p:nvPr/>
        </p:nvSpPr>
        <p:spPr>
          <a:xfrm>
            <a:off x="0" y="6533533"/>
            <a:ext cx="12192000" cy="311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Tree>
    <p:extLst>
      <p:ext uri="{BB962C8B-B14F-4D97-AF65-F5344CB8AC3E}">
        <p14:creationId xmlns:p14="http://schemas.microsoft.com/office/powerpoint/2010/main" val="262121257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47">
            <a:extLst>
              <a:ext uri="{FF2B5EF4-FFF2-40B4-BE49-F238E27FC236}">
                <a16:creationId xmlns:a16="http://schemas.microsoft.com/office/drawing/2014/main" id="{3370F0BB-C225-8612-814A-44BAA0DE1EC6}"/>
              </a:ext>
            </a:extLst>
          </p:cNvPr>
          <p:cNvSpPr txBox="1"/>
          <p:nvPr/>
        </p:nvSpPr>
        <p:spPr>
          <a:xfrm>
            <a:off x="7875272" y="5137902"/>
            <a:ext cx="792162" cy="323165"/>
          </a:xfrm>
          <a:prstGeom prst="rect">
            <a:avLst/>
          </a:prstGeom>
          <a:noFill/>
        </p:spPr>
        <p:txBody>
          <a:bodyPr wrap="square" rtlCol="0">
            <a:spAutoFit/>
          </a:bodyPr>
          <a:lstStyle/>
          <a:p>
            <a:r>
              <a:rPr lang="en-US" sz="1500" b="1" spc="500">
                <a:latin typeface="Montserrat Light" charset="0"/>
                <a:ea typeface="Montserrat Light" charset="0"/>
                <a:cs typeface="Montserrat Light" charset="0"/>
              </a:rPr>
              <a:t>300</a:t>
            </a:r>
          </a:p>
        </p:txBody>
      </p:sp>
      <p:sp>
        <p:nvSpPr>
          <p:cNvPr id="18" name="TextBox 148">
            <a:extLst>
              <a:ext uri="{FF2B5EF4-FFF2-40B4-BE49-F238E27FC236}">
                <a16:creationId xmlns:a16="http://schemas.microsoft.com/office/drawing/2014/main" id="{9ABA78E3-95DE-C3A6-DD9D-A43189534BC3}"/>
              </a:ext>
            </a:extLst>
          </p:cNvPr>
          <p:cNvSpPr txBox="1"/>
          <p:nvPr/>
        </p:nvSpPr>
        <p:spPr>
          <a:xfrm>
            <a:off x="7875272" y="5461067"/>
            <a:ext cx="1477962" cy="906210"/>
          </a:xfrm>
          <a:prstGeom prst="rect">
            <a:avLst/>
          </a:prstGeom>
          <a:noFill/>
        </p:spPr>
        <p:txBody>
          <a:bodyPr wrap="square" rtlCol="0">
            <a:spAutoFit/>
          </a:bodyPr>
          <a:lstStyle/>
          <a:p>
            <a:pPr>
              <a:lnSpc>
                <a:spcPts val="2200"/>
              </a:lnSpc>
            </a:pPr>
            <a:r>
              <a:rPr lang="en-US" sz="1200">
                <a:solidFill>
                  <a:schemeClr val="tx1">
                    <a:lumMod val="95000"/>
                    <a:lumOff val="5000"/>
                  </a:schemeClr>
                </a:solidFill>
                <a:latin typeface="Montserrat Light" charset="0"/>
                <a:ea typeface="Montserrat Light" charset="0"/>
                <a:cs typeface="Montserrat Light" charset="0"/>
              </a:rPr>
              <a:t>Have them for one. Living grass to for can't</a:t>
            </a:r>
          </a:p>
        </p:txBody>
      </p:sp>
      <p:sp>
        <p:nvSpPr>
          <p:cNvPr id="19" name="TextBox 145">
            <a:extLst>
              <a:ext uri="{FF2B5EF4-FFF2-40B4-BE49-F238E27FC236}">
                <a16:creationId xmlns:a16="http://schemas.microsoft.com/office/drawing/2014/main" id="{86C2EC4D-0426-A4F6-0B75-9C7FBA0F0A0F}"/>
              </a:ext>
            </a:extLst>
          </p:cNvPr>
          <p:cNvSpPr txBox="1"/>
          <p:nvPr/>
        </p:nvSpPr>
        <p:spPr>
          <a:xfrm>
            <a:off x="9762670" y="5137902"/>
            <a:ext cx="943113" cy="323165"/>
          </a:xfrm>
          <a:prstGeom prst="rect">
            <a:avLst/>
          </a:prstGeom>
          <a:noFill/>
        </p:spPr>
        <p:txBody>
          <a:bodyPr wrap="square" rtlCol="0">
            <a:spAutoFit/>
          </a:bodyPr>
          <a:lstStyle/>
          <a:p>
            <a:r>
              <a:rPr lang="en-US" sz="1500" b="1" spc="500">
                <a:latin typeface="Montserrat Light" charset="0"/>
                <a:ea typeface="Montserrat Light" charset="0"/>
                <a:cs typeface="Montserrat Light" charset="0"/>
              </a:rPr>
              <a:t>2.6M</a:t>
            </a:r>
          </a:p>
        </p:txBody>
      </p:sp>
      <p:sp>
        <p:nvSpPr>
          <p:cNvPr id="20" name="TextBox 146">
            <a:extLst>
              <a:ext uri="{FF2B5EF4-FFF2-40B4-BE49-F238E27FC236}">
                <a16:creationId xmlns:a16="http://schemas.microsoft.com/office/drawing/2014/main" id="{7786AEEC-D505-FD05-8B5F-3E557C8B2245}"/>
              </a:ext>
            </a:extLst>
          </p:cNvPr>
          <p:cNvSpPr txBox="1"/>
          <p:nvPr/>
        </p:nvSpPr>
        <p:spPr>
          <a:xfrm>
            <a:off x="9762671" y="5461067"/>
            <a:ext cx="1477962" cy="906210"/>
          </a:xfrm>
          <a:prstGeom prst="rect">
            <a:avLst/>
          </a:prstGeom>
          <a:noFill/>
        </p:spPr>
        <p:txBody>
          <a:bodyPr wrap="square" rtlCol="0">
            <a:spAutoFit/>
          </a:bodyPr>
          <a:lstStyle/>
          <a:p>
            <a:pPr>
              <a:lnSpc>
                <a:spcPts val="2200"/>
              </a:lnSpc>
            </a:pPr>
            <a:r>
              <a:rPr lang="en-US" sz="1200">
                <a:solidFill>
                  <a:schemeClr val="tx1">
                    <a:lumMod val="95000"/>
                    <a:lumOff val="5000"/>
                  </a:schemeClr>
                </a:solidFill>
                <a:latin typeface="Montserrat Light" charset="0"/>
                <a:ea typeface="Montserrat Light" charset="0"/>
                <a:cs typeface="Montserrat Light" charset="0"/>
              </a:rPr>
              <a:t>Have them for one. Living grass to for can't</a:t>
            </a:r>
          </a:p>
        </p:txBody>
      </p:sp>
      <p:sp>
        <p:nvSpPr>
          <p:cNvPr id="21" name="TextBox 18">
            <a:extLst>
              <a:ext uri="{FF2B5EF4-FFF2-40B4-BE49-F238E27FC236}">
                <a16:creationId xmlns:a16="http://schemas.microsoft.com/office/drawing/2014/main" id="{99C5ADF0-3DBE-411E-F1DA-5D70BE3F6458}"/>
              </a:ext>
            </a:extLst>
          </p:cNvPr>
          <p:cNvSpPr txBox="1"/>
          <p:nvPr/>
        </p:nvSpPr>
        <p:spPr>
          <a:xfrm>
            <a:off x="6903548" y="1377839"/>
            <a:ext cx="3992562" cy="1197315"/>
          </a:xfrm>
          <a:prstGeom prst="rect">
            <a:avLst/>
          </a:prstGeom>
          <a:noFill/>
        </p:spPr>
        <p:txBody>
          <a:bodyPr wrap="square" rtlCol="0">
            <a:spAutoFit/>
          </a:bodyPr>
          <a:lstStyle/>
          <a:p>
            <a:pPr>
              <a:lnSpc>
                <a:spcPts val="4500"/>
              </a:lnSpc>
            </a:pPr>
            <a:r>
              <a:rPr lang="en-US" sz="3000" b="1" spc="500" dirty="0">
                <a:latin typeface="+mj-lt"/>
              </a:rPr>
              <a:t>About </a:t>
            </a:r>
            <a:r>
              <a:rPr lang="en-US" sz="3000" b="1" spc="500" dirty="0">
                <a:solidFill>
                  <a:srgbClr val="944528"/>
                </a:solidFill>
                <a:latin typeface="+mj-lt"/>
              </a:rPr>
              <a:t>chocolate</a:t>
            </a:r>
          </a:p>
        </p:txBody>
      </p:sp>
      <p:sp>
        <p:nvSpPr>
          <p:cNvPr id="32" name="CuadroTexto 31">
            <a:extLst>
              <a:ext uri="{FF2B5EF4-FFF2-40B4-BE49-F238E27FC236}">
                <a16:creationId xmlns:a16="http://schemas.microsoft.com/office/drawing/2014/main" id="{3A3EFFF7-5D10-841D-1E7A-C8C4427CD20E}"/>
              </a:ext>
            </a:extLst>
          </p:cNvPr>
          <p:cNvSpPr txBox="1"/>
          <p:nvPr/>
        </p:nvSpPr>
        <p:spPr>
          <a:xfrm>
            <a:off x="6949096" y="2680229"/>
            <a:ext cx="4461854" cy="2308324"/>
          </a:xfrm>
          <a:prstGeom prst="rect">
            <a:avLst/>
          </a:prstGeom>
          <a:noFill/>
        </p:spPr>
        <p:txBody>
          <a:bodyPr wrap="square">
            <a:spAutoFit/>
          </a:bodyPr>
          <a:lstStyle/>
          <a:p>
            <a:r>
              <a:rPr lang="es-PE" sz="1200" noProof="1"/>
              <a:t>Now we turn to a dish loved by all Peruvians and that we undoubtedly recommend to anyone visiting our country for the first time. As its name indicates, the loin is pan-fried until it is properly cooked, together with a little vinegar and some spices, and then it is accompanied by French fries and rice.</a:t>
            </a:r>
          </a:p>
          <a:p>
            <a:endParaRPr lang="es-PE" sz="1200" noProof="1"/>
          </a:p>
          <a:p>
            <a:r>
              <a:rPr lang="es-PE" sz="1200" noProof="1"/>
              <a:t>The Lomo Saltado is a dish whose origin dates back to the arrival of the Chinese-Cantonese in Peru from the 19th century, who finished perfecting this exquisite dish that palates from all over the world seek to try as soon as they set foot on Peruvian soil.</a:t>
            </a:r>
          </a:p>
        </p:txBody>
      </p:sp>
      <p:pic>
        <p:nvPicPr>
          <p:cNvPr id="6" name="Marcador de posición de imagen 5">
            <a:extLst>
              <a:ext uri="{FF2B5EF4-FFF2-40B4-BE49-F238E27FC236}">
                <a16:creationId xmlns:a16="http://schemas.microsoft.com/office/drawing/2014/main" id="{ABC96DE4-064B-DF8E-9028-DF3011B58A80}"/>
              </a:ext>
            </a:extLst>
          </p:cNvPr>
          <p:cNvPicPr>
            <a:picLocks noGrp="1" noChangeAspect="1"/>
          </p:cNvPicPr>
          <p:nvPr>
            <p:ph type="pic" sz="quarter" idx="12"/>
          </p:nvPr>
        </p:nvPicPr>
        <p:blipFill>
          <a:blip r:embed="rId3"/>
          <a:srcRect t="839" b="839"/>
          <a:stretch>
            <a:fillRect/>
          </a:stretch>
        </p:blipFill>
        <p:spPr/>
      </p:pic>
    </p:spTree>
    <p:extLst>
      <p:ext uri="{BB962C8B-B14F-4D97-AF65-F5344CB8AC3E}">
        <p14:creationId xmlns:p14="http://schemas.microsoft.com/office/powerpoint/2010/main" val="22117550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18">
            <a:extLst>
              <a:ext uri="{FF2B5EF4-FFF2-40B4-BE49-F238E27FC236}">
                <a16:creationId xmlns:a16="http://schemas.microsoft.com/office/drawing/2014/main" id="{17B05D93-DB8B-C65B-4228-9DFB79836630}"/>
              </a:ext>
            </a:extLst>
          </p:cNvPr>
          <p:cNvSpPr txBox="1"/>
          <p:nvPr/>
        </p:nvSpPr>
        <p:spPr>
          <a:xfrm>
            <a:off x="1432630" y="1954768"/>
            <a:ext cx="4366006" cy="620234"/>
          </a:xfrm>
          <a:prstGeom prst="rect">
            <a:avLst/>
          </a:prstGeom>
          <a:noFill/>
        </p:spPr>
        <p:txBody>
          <a:bodyPr wrap="square" rtlCol="0">
            <a:spAutoFit/>
          </a:bodyPr>
          <a:lstStyle/>
          <a:p>
            <a:pPr>
              <a:lnSpc>
                <a:spcPts val="4500"/>
              </a:lnSpc>
            </a:pPr>
            <a:r>
              <a:rPr lang="en-US" sz="3000" b="1" spc="500" dirty="0">
                <a:latin typeface="+mj-lt"/>
              </a:rPr>
              <a:t>About </a:t>
            </a:r>
            <a:r>
              <a:rPr lang="en-US" sz="3000" b="1" spc="500" dirty="0">
                <a:solidFill>
                  <a:srgbClr val="0891E1"/>
                </a:solidFill>
                <a:latin typeface="+mj-lt"/>
              </a:rPr>
              <a:t>mission</a:t>
            </a:r>
          </a:p>
        </p:txBody>
      </p:sp>
      <p:sp>
        <p:nvSpPr>
          <p:cNvPr id="45" name="TextBox 33">
            <a:extLst>
              <a:ext uri="{FF2B5EF4-FFF2-40B4-BE49-F238E27FC236}">
                <a16:creationId xmlns:a16="http://schemas.microsoft.com/office/drawing/2014/main" id="{E953654B-6902-7962-8CB7-8C500C52F3E0}"/>
              </a:ext>
            </a:extLst>
          </p:cNvPr>
          <p:cNvSpPr txBox="1"/>
          <p:nvPr/>
        </p:nvSpPr>
        <p:spPr>
          <a:xfrm>
            <a:off x="651173" y="3997185"/>
            <a:ext cx="1124857" cy="323165"/>
          </a:xfrm>
          <a:prstGeom prst="rect">
            <a:avLst/>
          </a:prstGeom>
          <a:noFill/>
        </p:spPr>
        <p:txBody>
          <a:bodyPr wrap="square" rtlCol="0">
            <a:spAutoFit/>
          </a:bodyPr>
          <a:lstStyle/>
          <a:p>
            <a:pPr algn="r"/>
            <a:r>
              <a:rPr lang="en-US" sz="1500" b="1" spc="500">
                <a:latin typeface="+mj-lt"/>
                <a:ea typeface="Montserrat Light" charset="0"/>
                <a:cs typeface="Montserrat Light" charset="0"/>
              </a:rPr>
              <a:t>TITLE</a:t>
            </a:r>
          </a:p>
        </p:txBody>
      </p:sp>
      <p:sp>
        <p:nvSpPr>
          <p:cNvPr id="51" name="TextBox 34">
            <a:extLst>
              <a:ext uri="{FF2B5EF4-FFF2-40B4-BE49-F238E27FC236}">
                <a16:creationId xmlns:a16="http://schemas.microsoft.com/office/drawing/2014/main" id="{811CDB25-178E-AF36-96DC-3A0946A95613}"/>
              </a:ext>
            </a:extLst>
          </p:cNvPr>
          <p:cNvSpPr txBox="1"/>
          <p:nvPr/>
        </p:nvSpPr>
        <p:spPr>
          <a:xfrm>
            <a:off x="469518" y="4320350"/>
            <a:ext cx="1477962" cy="906210"/>
          </a:xfrm>
          <a:prstGeom prst="rect">
            <a:avLst/>
          </a:prstGeom>
          <a:noFill/>
        </p:spPr>
        <p:txBody>
          <a:bodyPr wrap="square" rtlCol="0">
            <a:spAutoFit/>
          </a:bodyPr>
          <a:lstStyle/>
          <a:p>
            <a:pPr algn="ctr">
              <a:lnSpc>
                <a:spcPts val="2200"/>
              </a:lnSpc>
            </a:pPr>
            <a:r>
              <a:rPr lang="en-US" sz="1200">
                <a:solidFill>
                  <a:schemeClr val="tx1">
                    <a:lumMod val="85000"/>
                    <a:lumOff val="15000"/>
                  </a:schemeClr>
                </a:solidFill>
                <a:latin typeface="Montserrat Light" charset="0"/>
                <a:ea typeface="Montserrat Light" charset="0"/>
                <a:cs typeface="Montserrat Light" charset="0"/>
              </a:rPr>
              <a:t>Have them for one. Living grass to for can't</a:t>
            </a:r>
          </a:p>
        </p:txBody>
      </p:sp>
      <p:sp>
        <p:nvSpPr>
          <p:cNvPr id="52" name="TextBox 33">
            <a:extLst>
              <a:ext uri="{FF2B5EF4-FFF2-40B4-BE49-F238E27FC236}">
                <a16:creationId xmlns:a16="http://schemas.microsoft.com/office/drawing/2014/main" id="{9CB5294C-13CD-7908-180F-5449FFB295A9}"/>
              </a:ext>
            </a:extLst>
          </p:cNvPr>
          <p:cNvSpPr txBox="1"/>
          <p:nvPr/>
        </p:nvSpPr>
        <p:spPr>
          <a:xfrm>
            <a:off x="2514436" y="3997185"/>
            <a:ext cx="1124857" cy="323165"/>
          </a:xfrm>
          <a:prstGeom prst="rect">
            <a:avLst/>
          </a:prstGeom>
          <a:noFill/>
        </p:spPr>
        <p:txBody>
          <a:bodyPr wrap="square" rtlCol="0">
            <a:spAutoFit/>
          </a:bodyPr>
          <a:lstStyle/>
          <a:p>
            <a:pPr algn="r"/>
            <a:r>
              <a:rPr lang="en-US" sz="1500" b="1" spc="500">
                <a:latin typeface="+mj-lt"/>
                <a:ea typeface="Montserrat Light" charset="0"/>
                <a:cs typeface="Montserrat Light" charset="0"/>
              </a:rPr>
              <a:t>TITLE</a:t>
            </a:r>
          </a:p>
        </p:txBody>
      </p:sp>
      <p:sp>
        <p:nvSpPr>
          <p:cNvPr id="53" name="TextBox 34">
            <a:extLst>
              <a:ext uri="{FF2B5EF4-FFF2-40B4-BE49-F238E27FC236}">
                <a16:creationId xmlns:a16="http://schemas.microsoft.com/office/drawing/2014/main" id="{C428A26B-4014-14BA-7EE9-01F1C5ECC9EC}"/>
              </a:ext>
            </a:extLst>
          </p:cNvPr>
          <p:cNvSpPr txBox="1"/>
          <p:nvPr/>
        </p:nvSpPr>
        <p:spPr>
          <a:xfrm>
            <a:off x="2332781" y="4320350"/>
            <a:ext cx="1477962" cy="906210"/>
          </a:xfrm>
          <a:prstGeom prst="rect">
            <a:avLst/>
          </a:prstGeom>
          <a:noFill/>
        </p:spPr>
        <p:txBody>
          <a:bodyPr wrap="square" rtlCol="0">
            <a:spAutoFit/>
          </a:bodyPr>
          <a:lstStyle/>
          <a:p>
            <a:pPr algn="ctr">
              <a:lnSpc>
                <a:spcPts val="2200"/>
              </a:lnSpc>
            </a:pPr>
            <a:r>
              <a:rPr lang="en-US" sz="1200">
                <a:solidFill>
                  <a:schemeClr val="tx1">
                    <a:lumMod val="85000"/>
                    <a:lumOff val="15000"/>
                  </a:schemeClr>
                </a:solidFill>
                <a:latin typeface="Montserrat Light" charset="0"/>
                <a:ea typeface="Montserrat Light" charset="0"/>
                <a:cs typeface="Montserrat Light" charset="0"/>
              </a:rPr>
              <a:t>Have them for one. Living grass to for can't</a:t>
            </a:r>
          </a:p>
        </p:txBody>
      </p:sp>
      <p:sp>
        <p:nvSpPr>
          <p:cNvPr id="54" name="TextBox 33">
            <a:extLst>
              <a:ext uri="{FF2B5EF4-FFF2-40B4-BE49-F238E27FC236}">
                <a16:creationId xmlns:a16="http://schemas.microsoft.com/office/drawing/2014/main" id="{8CBA3AEC-B93D-BD42-5054-A7ADE5678DBA}"/>
              </a:ext>
            </a:extLst>
          </p:cNvPr>
          <p:cNvSpPr txBox="1"/>
          <p:nvPr/>
        </p:nvSpPr>
        <p:spPr>
          <a:xfrm>
            <a:off x="4502329" y="3991567"/>
            <a:ext cx="1124857" cy="323165"/>
          </a:xfrm>
          <a:prstGeom prst="rect">
            <a:avLst/>
          </a:prstGeom>
          <a:noFill/>
        </p:spPr>
        <p:txBody>
          <a:bodyPr wrap="square" rtlCol="0">
            <a:spAutoFit/>
          </a:bodyPr>
          <a:lstStyle/>
          <a:p>
            <a:pPr algn="r"/>
            <a:r>
              <a:rPr lang="en-US" sz="1500" b="1" spc="500">
                <a:latin typeface="+mj-lt"/>
                <a:ea typeface="Montserrat Light" charset="0"/>
                <a:cs typeface="Montserrat Light" charset="0"/>
              </a:rPr>
              <a:t>TITLE</a:t>
            </a:r>
          </a:p>
        </p:txBody>
      </p:sp>
      <p:sp>
        <p:nvSpPr>
          <p:cNvPr id="55" name="TextBox 34">
            <a:extLst>
              <a:ext uri="{FF2B5EF4-FFF2-40B4-BE49-F238E27FC236}">
                <a16:creationId xmlns:a16="http://schemas.microsoft.com/office/drawing/2014/main" id="{42118687-CDA5-0F1A-B91E-63EC924D5F12}"/>
              </a:ext>
            </a:extLst>
          </p:cNvPr>
          <p:cNvSpPr txBox="1"/>
          <p:nvPr/>
        </p:nvSpPr>
        <p:spPr>
          <a:xfrm>
            <a:off x="4320674" y="4314732"/>
            <a:ext cx="1477962" cy="906210"/>
          </a:xfrm>
          <a:prstGeom prst="rect">
            <a:avLst/>
          </a:prstGeom>
          <a:noFill/>
        </p:spPr>
        <p:txBody>
          <a:bodyPr wrap="square" rtlCol="0">
            <a:spAutoFit/>
          </a:bodyPr>
          <a:lstStyle/>
          <a:p>
            <a:pPr algn="ctr">
              <a:lnSpc>
                <a:spcPts val="2200"/>
              </a:lnSpc>
            </a:pPr>
            <a:r>
              <a:rPr lang="en-US" sz="1200">
                <a:solidFill>
                  <a:schemeClr val="tx1">
                    <a:lumMod val="85000"/>
                    <a:lumOff val="15000"/>
                  </a:schemeClr>
                </a:solidFill>
                <a:latin typeface="Montserrat Light" charset="0"/>
                <a:ea typeface="Montserrat Light" charset="0"/>
                <a:cs typeface="Montserrat Light" charset="0"/>
              </a:rPr>
              <a:t>Have them for one. Living grass to for can't</a:t>
            </a:r>
          </a:p>
        </p:txBody>
      </p:sp>
      <p:sp>
        <p:nvSpPr>
          <p:cNvPr id="57" name="CuadroTexto 56">
            <a:extLst>
              <a:ext uri="{FF2B5EF4-FFF2-40B4-BE49-F238E27FC236}">
                <a16:creationId xmlns:a16="http://schemas.microsoft.com/office/drawing/2014/main" id="{7D3EA70B-BAFB-D218-2185-BE2032DDDF03}"/>
              </a:ext>
            </a:extLst>
          </p:cNvPr>
          <p:cNvSpPr txBox="1"/>
          <p:nvPr/>
        </p:nvSpPr>
        <p:spPr>
          <a:xfrm>
            <a:off x="445701" y="2675866"/>
            <a:ext cx="5372250" cy="1015663"/>
          </a:xfrm>
          <a:prstGeom prst="rect">
            <a:avLst/>
          </a:prstGeom>
          <a:noFill/>
        </p:spPr>
        <p:txBody>
          <a:bodyPr wrap="square">
            <a:spAutoFit/>
          </a:bodyPr>
          <a:lstStyle/>
          <a:p>
            <a:r>
              <a:rPr lang="es-PE" sz="1200" noProof="1">
                <a:latin typeface="Arial" panose="020B0604020202020204" pitchFamily="34" charset="0"/>
                <a:cs typeface="Arial" panose="020B0604020202020204" pitchFamily="34" charset="0"/>
              </a:rPr>
              <a:t>We know that when talking about Peruvian gastronomy it is difficult to agree due to its great diversity. However, the important thing here is that each dish shown on this list will conquer the palates of the athletes and tourists who will visit us for the Lima 2019 Pan American and Parapan American Games. What Peruvian dishes do you think should be part of the list?</a:t>
            </a:r>
          </a:p>
        </p:txBody>
      </p:sp>
      <p:grpSp>
        <p:nvGrpSpPr>
          <p:cNvPr id="62" name="íšľïde">
            <a:extLst>
              <a:ext uri="{FF2B5EF4-FFF2-40B4-BE49-F238E27FC236}">
                <a16:creationId xmlns:a16="http://schemas.microsoft.com/office/drawing/2014/main" id="{4445DE33-1531-9C9A-9F81-133C5875C251}"/>
              </a:ext>
            </a:extLst>
          </p:cNvPr>
          <p:cNvGrpSpPr/>
          <p:nvPr/>
        </p:nvGrpSpPr>
        <p:grpSpPr>
          <a:xfrm>
            <a:off x="1992962" y="5679525"/>
            <a:ext cx="387350" cy="399905"/>
            <a:chOff x="1323168" y="4908939"/>
            <a:chExt cx="682702" cy="682702"/>
          </a:xfrm>
        </p:grpSpPr>
        <p:sp>
          <p:nvSpPr>
            <p:cNvPr id="63" name="íṡ1îḍê">
              <a:extLst>
                <a:ext uri="{FF2B5EF4-FFF2-40B4-BE49-F238E27FC236}">
                  <a16:creationId xmlns:a16="http://schemas.microsoft.com/office/drawing/2014/main" id="{78DCF2EF-4A2E-7B5E-A9AD-D9CC7E42889B}"/>
                </a:ext>
              </a:extLst>
            </p:cNvPr>
            <p:cNvSpPr/>
            <p:nvPr/>
          </p:nvSpPr>
          <p:spPr bwMode="auto">
            <a:xfrm>
              <a:off x="1323168" y="4908939"/>
              <a:ext cx="682702" cy="682702"/>
            </a:xfrm>
            <a:prstGeom prst="ellipse">
              <a:avLst/>
            </a:prstGeom>
            <a:solidFill>
              <a:schemeClr val="tx1">
                <a:lumMod val="85000"/>
                <a:lumOff val="15000"/>
              </a:schemeClr>
            </a:solidFill>
            <a:ln w="19050">
              <a:noFill/>
              <a:round/>
            </a:ln>
            <a:effectLst/>
          </p:spPr>
          <p:txBody>
            <a:bodyPr vert="horz" wrap="none" lIns="91440" tIns="45720" rIns="91440" bIns="45720" numCol="1" rtlCol="0" anchor="ctr" anchorCtr="1" compatLnSpc="1">
              <a:prstTxWarp prst="textNoShape">
                <a:avLst/>
              </a:prstTxWarp>
            </a:bodyPr>
            <a:lstStyle/>
            <a:p>
              <a:pPr algn="ctr"/>
              <a:endParaRPr lang="en-US" sz="1200" b="1">
                <a:solidFill>
                  <a:schemeClr val="bg1"/>
                </a:solidFill>
                <a:cs typeface="+mn-ea"/>
                <a:sym typeface="+mn-lt"/>
              </a:endParaRPr>
            </a:p>
          </p:txBody>
        </p:sp>
        <p:sp>
          <p:nvSpPr>
            <p:cNvPr id="64" name="íṡ1îḋe">
              <a:extLst>
                <a:ext uri="{FF2B5EF4-FFF2-40B4-BE49-F238E27FC236}">
                  <a16:creationId xmlns:a16="http://schemas.microsoft.com/office/drawing/2014/main" id="{613EB8F7-3495-1CF8-0AF8-A1ADF56B20DF}"/>
                </a:ext>
              </a:extLst>
            </p:cNvPr>
            <p:cNvSpPr/>
            <p:nvPr/>
          </p:nvSpPr>
          <p:spPr bwMode="auto">
            <a:xfrm>
              <a:off x="1491627" y="5069129"/>
              <a:ext cx="345782" cy="362322"/>
            </a:xfrm>
            <a:custGeom>
              <a:avLst/>
              <a:gdLst>
                <a:gd name="connsiteX0" fmla="*/ 75115 w 321487"/>
                <a:gd name="connsiteY0" fmla="*/ 204009 h 336863"/>
                <a:gd name="connsiteX1" fmla="*/ 94628 w 321487"/>
                <a:gd name="connsiteY1" fmla="*/ 207993 h 336863"/>
                <a:gd name="connsiteX2" fmla="*/ 114472 w 321487"/>
                <a:gd name="connsiteY2" fmla="*/ 225257 h 336863"/>
                <a:gd name="connsiteX3" fmla="*/ 156805 w 321487"/>
                <a:gd name="connsiteY3" fmla="*/ 239866 h 336863"/>
                <a:gd name="connsiteX4" fmla="*/ 170035 w 321487"/>
                <a:gd name="connsiteY4" fmla="*/ 239866 h 336863"/>
                <a:gd name="connsiteX5" fmla="*/ 212368 w 321487"/>
                <a:gd name="connsiteY5" fmla="*/ 225257 h 336863"/>
                <a:gd name="connsiteX6" fmla="*/ 230889 w 321487"/>
                <a:gd name="connsiteY6" fmla="*/ 207993 h 336863"/>
                <a:gd name="connsiteX7" fmla="*/ 269254 w 321487"/>
                <a:gd name="connsiteY7" fmla="*/ 215961 h 336863"/>
                <a:gd name="connsiteX8" fmla="*/ 310264 w 321487"/>
                <a:gd name="connsiteY8" fmla="*/ 286346 h 336863"/>
                <a:gd name="connsiteX9" fmla="*/ 316879 w 321487"/>
                <a:gd name="connsiteY9" fmla="*/ 302282 h 336863"/>
                <a:gd name="connsiteX10" fmla="*/ 319524 w 321487"/>
                <a:gd name="connsiteY10" fmla="*/ 327514 h 336863"/>
                <a:gd name="connsiteX11" fmla="*/ 295712 w 321487"/>
                <a:gd name="connsiteY11" fmla="*/ 336810 h 336863"/>
                <a:gd name="connsiteX12" fmla="*/ 28482 w 321487"/>
                <a:gd name="connsiteY12" fmla="*/ 336810 h 336863"/>
                <a:gd name="connsiteX13" fmla="*/ 2024 w 321487"/>
                <a:gd name="connsiteY13" fmla="*/ 327514 h 336863"/>
                <a:gd name="connsiteX14" fmla="*/ 3347 w 321487"/>
                <a:gd name="connsiteY14" fmla="*/ 302282 h 336863"/>
                <a:gd name="connsiteX15" fmla="*/ 11284 w 321487"/>
                <a:gd name="connsiteY15" fmla="*/ 286346 h 336863"/>
                <a:gd name="connsiteX16" fmla="*/ 53618 w 321487"/>
                <a:gd name="connsiteY16" fmla="*/ 215961 h 336863"/>
                <a:gd name="connsiteX17" fmla="*/ 75115 w 321487"/>
                <a:gd name="connsiteY17" fmla="*/ 204009 h 336863"/>
                <a:gd name="connsiteX18" fmla="*/ 160774 w 321487"/>
                <a:gd name="connsiteY18" fmla="*/ 0 h 336863"/>
                <a:gd name="connsiteX19" fmla="*/ 245706 w 321487"/>
                <a:gd name="connsiteY19" fmla="*/ 100013 h 336863"/>
                <a:gd name="connsiteX20" fmla="*/ 160774 w 321487"/>
                <a:gd name="connsiteY20" fmla="*/ 200026 h 336863"/>
                <a:gd name="connsiteX21" fmla="*/ 75842 w 321487"/>
                <a:gd name="connsiteY21" fmla="*/ 100013 h 336863"/>
                <a:gd name="connsiteX22" fmla="*/ 160774 w 321487"/>
                <a:gd name="connsiteY22" fmla="*/ 0 h 336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487" h="336863">
                  <a:moveTo>
                    <a:pt x="75115" y="204009"/>
                  </a:moveTo>
                  <a:cubicBezTo>
                    <a:pt x="82391" y="203345"/>
                    <a:pt x="89337" y="205337"/>
                    <a:pt x="94628" y="207993"/>
                  </a:cubicBezTo>
                  <a:cubicBezTo>
                    <a:pt x="101243" y="211977"/>
                    <a:pt x="109180" y="221273"/>
                    <a:pt x="114472" y="225257"/>
                  </a:cubicBezTo>
                  <a:cubicBezTo>
                    <a:pt x="121087" y="231897"/>
                    <a:pt x="134316" y="239866"/>
                    <a:pt x="156805" y="239866"/>
                  </a:cubicBezTo>
                  <a:cubicBezTo>
                    <a:pt x="170035" y="239866"/>
                    <a:pt x="170035" y="239866"/>
                    <a:pt x="170035" y="239866"/>
                  </a:cubicBezTo>
                  <a:cubicBezTo>
                    <a:pt x="191201" y="239866"/>
                    <a:pt x="204431" y="231897"/>
                    <a:pt x="212368" y="225257"/>
                  </a:cubicBezTo>
                  <a:cubicBezTo>
                    <a:pt x="217660" y="221273"/>
                    <a:pt x="224274" y="210649"/>
                    <a:pt x="230889" y="207993"/>
                  </a:cubicBezTo>
                  <a:cubicBezTo>
                    <a:pt x="241472" y="202681"/>
                    <a:pt x="256024" y="200025"/>
                    <a:pt x="269254" y="215961"/>
                  </a:cubicBezTo>
                  <a:cubicBezTo>
                    <a:pt x="291743" y="241194"/>
                    <a:pt x="310264" y="286346"/>
                    <a:pt x="310264" y="286346"/>
                  </a:cubicBezTo>
                  <a:cubicBezTo>
                    <a:pt x="316879" y="302282"/>
                    <a:pt x="316879" y="302282"/>
                    <a:pt x="316879" y="302282"/>
                  </a:cubicBezTo>
                  <a:cubicBezTo>
                    <a:pt x="320847" y="308922"/>
                    <a:pt x="323493" y="320874"/>
                    <a:pt x="319524" y="327514"/>
                  </a:cubicBezTo>
                  <a:cubicBezTo>
                    <a:pt x="311587" y="338138"/>
                    <a:pt x="295712" y="336810"/>
                    <a:pt x="295712" y="336810"/>
                  </a:cubicBezTo>
                  <a:lnTo>
                    <a:pt x="28482" y="336810"/>
                  </a:lnTo>
                  <a:cubicBezTo>
                    <a:pt x="28482" y="336810"/>
                    <a:pt x="9962" y="338138"/>
                    <a:pt x="2024" y="327514"/>
                  </a:cubicBezTo>
                  <a:cubicBezTo>
                    <a:pt x="-1945" y="320874"/>
                    <a:pt x="701" y="308922"/>
                    <a:pt x="3347" y="302282"/>
                  </a:cubicBezTo>
                  <a:cubicBezTo>
                    <a:pt x="11284" y="286346"/>
                    <a:pt x="11284" y="286346"/>
                    <a:pt x="11284" y="286346"/>
                  </a:cubicBezTo>
                  <a:cubicBezTo>
                    <a:pt x="11284" y="286346"/>
                    <a:pt x="31128" y="241194"/>
                    <a:pt x="53618" y="215961"/>
                  </a:cubicBezTo>
                  <a:cubicBezTo>
                    <a:pt x="60233" y="207993"/>
                    <a:pt x="67839" y="204673"/>
                    <a:pt x="75115" y="204009"/>
                  </a:cubicBezTo>
                  <a:close/>
                  <a:moveTo>
                    <a:pt x="160774" y="0"/>
                  </a:moveTo>
                  <a:cubicBezTo>
                    <a:pt x="207681" y="0"/>
                    <a:pt x="245706" y="44777"/>
                    <a:pt x="245706" y="100013"/>
                  </a:cubicBezTo>
                  <a:cubicBezTo>
                    <a:pt x="245706" y="155249"/>
                    <a:pt x="207681" y="200026"/>
                    <a:pt x="160774" y="200026"/>
                  </a:cubicBezTo>
                  <a:cubicBezTo>
                    <a:pt x="113867" y="200026"/>
                    <a:pt x="75842" y="155249"/>
                    <a:pt x="75842" y="100013"/>
                  </a:cubicBezTo>
                  <a:cubicBezTo>
                    <a:pt x="75842" y="44777"/>
                    <a:pt x="113867" y="0"/>
                    <a:pt x="160774" y="0"/>
                  </a:cubicBezTo>
                  <a:close/>
                </a:path>
              </a:pathLst>
            </a:custGeom>
            <a:solidFill>
              <a:schemeClr val="bg1"/>
            </a:solidFill>
            <a:ln w="19050">
              <a:noFill/>
              <a:round/>
            </a:ln>
            <a:effectLst/>
          </p:spPr>
          <p:txBody>
            <a:bodyPr vert="horz" wrap="none" lIns="91440" tIns="45720" rIns="91440" bIns="45720" numCol="1" rtlCol="0" anchor="ctr" anchorCtr="1" compatLnSpc="1">
              <a:prstTxWarp prst="textNoShape">
                <a:avLst/>
              </a:prstTxWarp>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a:endParaRPr lang="en-US" sz="1200" b="1">
                <a:solidFill>
                  <a:schemeClr val="bg1"/>
                </a:solidFill>
                <a:cs typeface="+mn-ea"/>
                <a:sym typeface="+mn-lt"/>
              </a:endParaRPr>
            </a:p>
          </p:txBody>
        </p:sp>
      </p:grpSp>
      <p:grpSp>
        <p:nvGrpSpPr>
          <p:cNvPr id="65" name="íšľïde">
            <a:extLst>
              <a:ext uri="{FF2B5EF4-FFF2-40B4-BE49-F238E27FC236}">
                <a16:creationId xmlns:a16="http://schemas.microsoft.com/office/drawing/2014/main" id="{330A9E9A-AAAA-6EB4-219E-09E35E859E53}"/>
              </a:ext>
            </a:extLst>
          </p:cNvPr>
          <p:cNvGrpSpPr/>
          <p:nvPr/>
        </p:nvGrpSpPr>
        <p:grpSpPr>
          <a:xfrm>
            <a:off x="2499321" y="5679902"/>
            <a:ext cx="387350" cy="399905"/>
            <a:chOff x="1323168" y="4908939"/>
            <a:chExt cx="682702" cy="682702"/>
          </a:xfrm>
        </p:grpSpPr>
        <p:sp>
          <p:nvSpPr>
            <p:cNvPr id="66" name="íṡ1îḍê">
              <a:extLst>
                <a:ext uri="{FF2B5EF4-FFF2-40B4-BE49-F238E27FC236}">
                  <a16:creationId xmlns:a16="http://schemas.microsoft.com/office/drawing/2014/main" id="{04B631FD-753D-D784-B0F5-9AB8669636CC}"/>
                </a:ext>
              </a:extLst>
            </p:cNvPr>
            <p:cNvSpPr/>
            <p:nvPr/>
          </p:nvSpPr>
          <p:spPr bwMode="auto">
            <a:xfrm>
              <a:off x="1323168" y="4908939"/>
              <a:ext cx="682702" cy="682702"/>
            </a:xfrm>
            <a:prstGeom prst="ellipse">
              <a:avLst/>
            </a:prstGeom>
            <a:solidFill>
              <a:srgbClr val="0891E1"/>
            </a:solidFill>
            <a:ln w="19050">
              <a:noFill/>
              <a:round/>
            </a:ln>
            <a:effectLst/>
          </p:spPr>
          <p:txBody>
            <a:bodyPr vert="horz" wrap="none" lIns="91440" tIns="45720" rIns="91440" bIns="45720" numCol="1" rtlCol="0" anchor="ctr" anchorCtr="1" compatLnSpc="1">
              <a:prstTxWarp prst="textNoShape">
                <a:avLst/>
              </a:prstTxWarp>
            </a:bodyPr>
            <a:lstStyle/>
            <a:p>
              <a:pPr algn="ctr"/>
              <a:endParaRPr lang="en-US" sz="1200" b="1">
                <a:solidFill>
                  <a:schemeClr val="bg1"/>
                </a:solidFill>
                <a:cs typeface="+mn-ea"/>
                <a:sym typeface="+mn-lt"/>
              </a:endParaRPr>
            </a:p>
          </p:txBody>
        </p:sp>
        <p:sp>
          <p:nvSpPr>
            <p:cNvPr id="67" name="íṡ1îḋe">
              <a:extLst>
                <a:ext uri="{FF2B5EF4-FFF2-40B4-BE49-F238E27FC236}">
                  <a16:creationId xmlns:a16="http://schemas.microsoft.com/office/drawing/2014/main" id="{BFC84CE9-C18A-4DE9-3CD5-E9399DA2DD5B}"/>
                </a:ext>
              </a:extLst>
            </p:cNvPr>
            <p:cNvSpPr/>
            <p:nvPr/>
          </p:nvSpPr>
          <p:spPr bwMode="auto">
            <a:xfrm>
              <a:off x="1491627" y="5069129"/>
              <a:ext cx="345782" cy="362322"/>
            </a:xfrm>
            <a:custGeom>
              <a:avLst/>
              <a:gdLst>
                <a:gd name="connsiteX0" fmla="*/ 75115 w 321487"/>
                <a:gd name="connsiteY0" fmla="*/ 204009 h 336863"/>
                <a:gd name="connsiteX1" fmla="*/ 94628 w 321487"/>
                <a:gd name="connsiteY1" fmla="*/ 207993 h 336863"/>
                <a:gd name="connsiteX2" fmla="*/ 114472 w 321487"/>
                <a:gd name="connsiteY2" fmla="*/ 225257 h 336863"/>
                <a:gd name="connsiteX3" fmla="*/ 156805 w 321487"/>
                <a:gd name="connsiteY3" fmla="*/ 239866 h 336863"/>
                <a:gd name="connsiteX4" fmla="*/ 170035 w 321487"/>
                <a:gd name="connsiteY4" fmla="*/ 239866 h 336863"/>
                <a:gd name="connsiteX5" fmla="*/ 212368 w 321487"/>
                <a:gd name="connsiteY5" fmla="*/ 225257 h 336863"/>
                <a:gd name="connsiteX6" fmla="*/ 230889 w 321487"/>
                <a:gd name="connsiteY6" fmla="*/ 207993 h 336863"/>
                <a:gd name="connsiteX7" fmla="*/ 269254 w 321487"/>
                <a:gd name="connsiteY7" fmla="*/ 215961 h 336863"/>
                <a:gd name="connsiteX8" fmla="*/ 310264 w 321487"/>
                <a:gd name="connsiteY8" fmla="*/ 286346 h 336863"/>
                <a:gd name="connsiteX9" fmla="*/ 316879 w 321487"/>
                <a:gd name="connsiteY9" fmla="*/ 302282 h 336863"/>
                <a:gd name="connsiteX10" fmla="*/ 319524 w 321487"/>
                <a:gd name="connsiteY10" fmla="*/ 327514 h 336863"/>
                <a:gd name="connsiteX11" fmla="*/ 295712 w 321487"/>
                <a:gd name="connsiteY11" fmla="*/ 336810 h 336863"/>
                <a:gd name="connsiteX12" fmla="*/ 28482 w 321487"/>
                <a:gd name="connsiteY12" fmla="*/ 336810 h 336863"/>
                <a:gd name="connsiteX13" fmla="*/ 2024 w 321487"/>
                <a:gd name="connsiteY13" fmla="*/ 327514 h 336863"/>
                <a:gd name="connsiteX14" fmla="*/ 3347 w 321487"/>
                <a:gd name="connsiteY14" fmla="*/ 302282 h 336863"/>
                <a:gd name="connsiteX15" fmla="*/ 11284 w 321487"/>
                <a:gd name="connsiteY15" fmla="*/ 286346 h 336863"/>
                <a:gd name="connsiteX16" fmla="*/ 53618 w 321487"/>
                <a:gd name="connsiteY16" fmla="*/ 215961 h 336863"/>
                <a:gd name="connsiteX17" fmla="*/ 75115 w 321487"/>
                <a:gd name="connsiteY17" fmla="*/ 204009 h 336863"/>
                <a:gd name="connsiteX18" fmla="*/ 160774 w 321487"/>
                <a:gd name="connsiteY18" fmla="*/ 0 h 336863"/>
                <a:gd name="connsiteX19" fmla="*/ 245706 w 321487"/>
                <a:gd name="connsiteY19" fmla="*/ 100013 h 336863"/>
                <a:gd name="connsiteX20" fmla="*/ 160774 w 321487"/>
                <a:gd name="connsiteY20" fmla="*/ 200026 h 336863"/>
                <a:gd name="connsiteX21" fmla="*/ 75842 w 321487"/>
                <a:gd name="connsiteY21" fmla="*/ 100013 h 336863"/>
                <a:gd name="connsiteX22" fmla="*/ 160774 w 321487"/>
                <a:gd name="connsiteY22" fmla="*/ 0 h 336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487" h="336863">
                  <a:moveTo>
                    <a:pt x="75115" y="204009"/>
                  </a:moveTo>
                  <a:cubicBezTo>
                    <a:pt x="82391" y="203345"/>
                    <a:pt x="89337" y="205337"/>
                    <a:pt x="94628" y="207993"/>
                  </a:cubicBezTo>
                  <a:cubicBezTo>
                    <a:pt x="101243" y="211977"/>
                    <a:pt x="109180" y="221273"/>
                    <a:pt x="114472" y="225257"/>
                  </a:cubicBezTo>
                  <a:cubicBezTo>
                    <a:pt x="121087" y="231897"/>
                    <a:pt x="134316" y="239866"/>
                    <a:pt x="156805" y="239866"/>
                  </a:cubicBezTo>
                  <a:cubicBezTo>
                    <a:pt x="170035" y="239866"/>
                    <a:pt x="170035" y="239866"/>
                    <a:pt x="170035" y="239866"/>
                  </a:cubicBezTo>
                  <a:cubicBezTo>
                    <a:pt x="191201" y="239866"/>
                    <a:pt x="204431" y="231897"/>
                    <a:pt x="212368" y="225257"/>
                  </a:cubicBezTo>
                  <a:cubicBezTo>
                    <a:pt x="217660" y="221273"/>
                    <a:pt x="224274" y="210649"/>
                    <a:pt x="230889" y="207993"/>
                  </a:cubicBezTo>
                  <a:cubicBezTo>
                    <a:pt x="241472" y="202681"/>
                    <a:pt x="256024" y="200025"/>
                    <a:pt x="269254" y="215961"/>
                  </a:cubicBezTo>
                  <a:cubicBezTo>
                    <a:pt x="291743" y="241194"/>
                    <a:pt x="310264" y="286346"/>
                    <a:pt x="310264" y="286346"/>
                  </a:cubicBezTo>
                  <a:cubicBezTo>
                    <a:pt x="316879" y="302282"/>
                    <a:pt x="316879" y="302282"/>
                    <a:pt x="316879" y="302282"/>
                  </a:cubicBezTo>
                  <a:cubicBezTo>
                    <a:pt x="320847" y="308922"/>
                    <a:pt x="323493" y="320874"/>
                    <a:pt x="319524" y="327514"/>
                  </a:cubicBezTo>
                  <a:cubicBezTo>
                    <a:pt x="311587" y="338138"/>
                    <a:pt x="295712" y="336810"/>
                    <a:pt x="295712" y="336810"/>
                  </a:cubicBezTo>
                  <a:lnTo>
                    <a:pt x="28482" y="336810"/>
                  </a:lnTo>
                  <a:cubicBezTo>
                    <a:pt x="28482" y="336810"/>
                    <a:pt x="9962" y="338138"/>
                    <a:pt x="2024" y="327514"/>
                  </a:cubicBezTo>
                  <a:cubicBezTo>
                    <a:pt x="-1945" y="320874"/>
                    <a:pt x="701" y="308922"/>
                    <a:pt x="3347" y="302282"/>
                  </a:cubicBezTo>
                  <a:cubicBezTo>
                    <a:pt x="11284" y="286346"/>
                    <a:pt x="11284" y="286346"/>
                    <a:pt x="11284" y="286346"/>
                  </a:cubicBezTo>
                  <a:cubicBezTo>
                    <a:pt x="11284" y="286346"/>
                    <a:pt x="31128" y="241194"/>
                    <a:pt x="53618" y="215961"/>
                  </a:cubicBezTo>
                  <a:cubicBezTo>
                    <a:pt x="60233" y="207993"/>
                    <a:pt x="67839" y="204673"/>
                    <a:pt x="75115" y="204009"/>
                  </a:cubicBezTo>
                  <a:close/>
                  <a:moveTo>
                    <a:pt x="160774" y="0"/>
                  </a:moveTo>
                  <a:cubicBezTo>
                    <a:pt x="207681" y="0"/>
                    <a:pt x="245706" y="44777"/>
                    <a:pt x="245706" y="100013"/>
                  </a:cubicBezTo>
                  <a:cubicBezTo>
                    <a:pt x="245706" y="155249"/>
                    <a:pt x="207681" y="200026"/>
                    <a:pt x="160774" y="200026"/>
                  </a:cubicBezTo>
                  <a:cubicBezTo>
                    <a:pt x="113867" y="200026"/>
                    <a:pt x="75842" y="155249"/>
                    <a:pt x="75842" y="100013"/>
                  </a:cubicBezTo>
                  <a:cubicBezTo>
                    <a:pt x="75842" y="44777"/>
                    <a:pt x="113867" y="0"/>
                    <a:pt x="160774" y="0"/>
                  </a:cubicBezTo>
                  <a:close/>
                </a:path>
              </a:pathLst>
            </a:custGeom>
            <a:solidFill>
              <a:schemeClr val="bg1"/>
            </a:solidFill>
            <a:ln w="19050">
              <a:noFill/>
              <a:round/>
            </a:ln>
            <a:effectLst/>
          </p:spPr>
          <p:txBody>
            <a:bodyPr vert="horz" wrap="none" lIns="91440" tIns="45720" rIns="91440" bIns="45720" numCol="1" rtlCol="0" anchor="ctr" anchorCtr="1" compatLnSpc="1">
              <a:prstTxWarp prst="textNoShape">
                <a:avLst/>
              </a:prstTxWarp>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a:endParaRPr lang="en-US" sz="1200" b="1">
                <a:solidFill>
                  <a:schemeClr val="bg1"/>
                </a:solidFill>
                <a:cs typeface="+mn-ea"/>
                <a:sym typeface="+mn-lt"/>
              </a:endParaRPr>
            </a:p>
          </p:txBody>
        </p:sp>
      </p:grpSp>
      <p:grpSp>
        <p:nvGrpSpPr>
          <p:cNvPr id="68" name="íšľïde">
            <a:extLst>
              <a:ext uri="{FF2B5EF4-FFF2-40B4-BE49-F238E27FC236}">
                <a16:creationId xmlns:a16="http://schemas.microsoft.com/office/drawing/2014/main" id="{A6E03E8E-2C40-D1F7-6EB9-AB29544698F3}"/>
              </a:ext>
            </a:extLst>
          </p:cNvPr>
          <p:cNvGrpSpPr/>
          <p:nvPr/>
        </p:nvGrpSpPr>
        <p:grpSpPr>
          <a:xfrm>
            <a:off x="3042338" y="5680656"/>
            <a:ext cx="387350" cy="399905"/>
            <a:chOff x="1323168" y="4908939"/>
            <a:chExt cx="682702" cy="682702"/>
          </a:xfrm>
        </p:grpSpPr>
        <p:sp>
          <p:nvSpPr>
            <p:cNvPr id="69" name="íṡ1îḍê">
              <a:extLst>
                <a:ext uri="{FF2B5EF4-FFF2-40B4-BE49-F238E27FC236}">
                  <a16:creationId xmlns:a16="http://schemas.microsoft.com/office/drawing/2014/main" id="{1B70AFF2-2CB1-0B57-CD13-5373F8723B6C}"/>
                </a:ext>
              </a:extLst>
            </p:cNvPr>
            <p:cNvSpPr/>
            <p:nvPr/>
          </p:nvSpPr>
          <p:spPr bwMode="auto">
            <a:xfrm>
              <a:off x="1323168" y="4908939"/>
              <a:ext cx="682702" cy="682702"/>
            </a:xfrm>
            <a:prstGeom prst="ellipse">
              <a:avLst/>
            </a:prstGeom>
            <a:solidFill>
              <a:schemeClr val="tx1">
                <a:lumMod val="85000"/>
                <a:lumOff val="15000"/>
              </a:schemeClr>
            </a:solidFill>
            <a:ln w="19050">
              <a:noFill/>
              <a:round/>
            </a:ln>
            <a:effectLst/>
          </p:spPr>
          <p:txBody>
            <a:bodyPr vert="horz" wrap="none" lIns="91440" tIns="45720" rIns="91440" bIns="45720" numCol="1" rtlCol="0" anchor="ctr" anchorCtr="1" compatLnSpc="1">
              <a:prstTxWarp prst="textNoShape">
                <a:avLst/>
              </a:prstTxWarp>
            </a:bodyPr>
            <a:lstStyle/>
            <a:p>
              <a:pPr algn="ctr"/>
              <a:endParaRPr lang="en-US" sz="1200" b="1">
                <a:solidFill>
                  <a:schemeClr val="bg1"/>
                </a:solidFill>
                <a:cs typeface="+mn-ea"/>
                <a:sym typeface="+mn-lt"/>
              </a:endParaRPr>
            </a:p>
          </p:txBody>
        </p:sp>
        <p:sp>
          <p:nvSpPr>
            <p:cNvPr id="70" name="íṡ1îḋe">
              <a:extLst>
                <a:ext uri="{FF2B5EF4-FFF2-40B4-BE49-F238E27FC236}">
                  <a16:creationId xmlns:a16="http://schemas.microsoft.com/office/drawing/2014/main" id="{D49DCD63-2AC1-0BEB-E78C-36968A7C777E}"/>
                </a:ext>
              </a:extLst>
            </p:cNvPr>
            <p:cNvSpPr/>
            <p:nvPr/>
          </p:nvSpPr>
          <p:spPr bwMode="auto">
            <a:xfrm>
              <a:off x="1491627" y="5069129"/>
              <a:ext cx="345782" cy="362322"/>
            </a:xfrm>
            <a:custGeom>
              <a:avLst/>
              <a:gdLst>
                <a:gd name="connsiteX0" fmla="*/ 75115 w 321487"/>
                <a:gd name="connsiteY0" fmla="*/ 204009 h 336863"/>
                <a:gd name="connsiteX1" fmla="*/ 94628 w 321487"/>
                <a:gd name="connsiteY1" fmla="*/ 207993 h 336863"/>
                <a:gd name="connsiteX2" fmla="*/ 114472 w 321487"/>
                <a:gd name="connsiteY2" fmla="*/ 225257 h 336863"/>
                <a:gd name="connsiteX3" fmla="*/ 156805 w 321487"/>
                <a:gd name="connsiteY3" fmla="*/ 239866 h 336863"/>
                <a:gd name="connsiteX4" fmla="*/ 170035 w 321487"/>
                <a:gd name="connsiteY4" fmla="*/ 239866 h 336863"/>
                <a:gd name="connsiteX5" fmla="*/ 212368 w 321487"/>
                <a:gd name="connsiteY5" fmla="*/ 225257 h 336863"/>
                <a:gd name="connsiteX6" fmla="*/ 230889 w 321487"/>
                <a:gd name="connsiteY6" fmla="*/ 207993 h 336863"/>
                <a:gd name="connsiteX7" fmla="*/ 269254 w 321487"/>
                <a:gd name="connsiteY7" fmla="*/ 215961 h 336863"/>
                <a:gd name="connsiteX8" fmla="*/ 310264 w 321487"/>
                <a:gd name="connsiteY8" fmla="*/ 286346 h 336863"/>
                <a:gd name="connsiteX9" fmla="*/ 316879 w 321487"/>
                <a:gd name="connsiteY9" fmla="*/ 302282 h 336863"/>
                <a:gd name="connsiteX10" fmla="*/ 319524 w 321487"/>
                <a:gd name="connsiteY10" fmla="*/ 327514 h 336863"/>
                <a:gd name="connsiteX11" fmla="*/ 295712 w 321487"/>
                <a:gd name="connsiteY11" fmla="*/ 336810 h 336863"/>
                <a:gd name="connsiteX12" fmla="*/ 28482 w 321487"/>
                <a:gd name="connsiteY12" fmla="*/ 336810 h 336863"/>
                <a:gd name="connsiteX13" fmla="*/ 2024 w 321487"/>
                <a:gd name="connsiteY13" fmla="*/ 327514 h 336863"/>
                <a:gd name="connsiteX14" fmla="*/ 3347 w 321487"/>
                <a:gd name="connsiteY14" fmla="*/ 302282 h 336863"/>
                <a:gd name="connsiteX15" fmla="*/ 11284 w 321487"/>
                <a:gd name="connsiteY15" fmla="*/ 286346 h 336863"/>
                <a:gd name="connsiteX16" fmla="*/ 53618 w 321487"/>
                <a:gd name="connsiteY16" fmla="*/ 215961 h 336863"/>
                <a:gd name="connsiteX17" fmla="*/ 75115 w 321487"/>
                <a:gd name="connsiteY17" fmla="*/ 204009 h 336863"/>
                <a:gd name="connsiteX18" fmla="*/ 160774 w 321487"/>
                <a:gd name="connsiteY18" fmla="*/ 0 h 336863"/>
                <a:gd name="connsiteX19" fmla="*/ 245706 w 321487"/>
                <a:gd name="connsiteY19" fmla="*/ 100013 h 336863"/>
                <a:gd name="connsiteX20" fmla="*/ 160774 w 321487"/>
                <a:gd name="connsiteY20" fmla="*/ 200026 h 336863"/>
                <a:gd name="connsiteX21" fmla="*/ 75842 w 321487"/>
                <a:gd name="connsiteY21" fmla="*/ 100013 h 336863"/>
                <a:gd name="connsiteX22" fmla="*/ 160774 w 321487"/>
                <a:gd name="connsiteY22" fmla="*/ 0 h 336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487" h="336863">
                  <a:moveTo>
                    <a:pt x="75115" y="204009"/>
                  </a:moveTo>
                  <a:cubicBezTo>
                    <a:pt x="82391" y="203345"/>
                    <a:pt x="89337" y="205337"/>
                    <a:pt x="94628" y="207993"/>
                  </a:cubicBezTo>
                  <a:cubicBezTo>
                    <a:pt x="101243" y="211977"/>
                    <a:pt x="109180" y="221273"/>
                    <a:pt x="114472" y="225257"/>
                  </a:cubicBezTo>
                  <a:cubicBezTo>
                    <a:pt x="121087" y="231897"/>
                    <a:pt x="134316" y="239866"/>
                    <a:pt x="156805" y="239866"/>
                  </a:cubicBezTo>
                  <a:cubicBezTo>
                    <a:pt x="170035" y="239866"/>
                    <a:pt x="170035" y="239866"/>
                    <a:pt x="170035" y="239866"/>
                  </a:cubicBezTo>
                  <a:cubicBezTo>
                    <a:pt x="191201" y="239866"/>
                    <a:pt x="204431" y="231897"/>
                    <a:pt x="212368" y="225257"/>
                  </a:cubicBezTo>
                  <a:cubicBezTo>
                    <a:pt x="217660" y="221273"/>
                    <a:pt x="224274" y="210649"/>
                    <a:pt x="230889" y="207993"/>
                  </a:cubicBezTo>
                  <a:cubicBezTo>
                    <a:pt x="241472" y="202681"/>
                    <a:pt x="256024" y="200025"/>
                    <a:pt x="269254" y="215961"/>
                  </a:cubicBezTo>
                  <a:cubicBezTo>
                    <a:pt x="291743" y="241194"/>
                    <a:pt x="310264" y="286346"/>
                    <a:pt x="310264" y="286346"/>
                  </a:cubicBezTo>
                  <a:cubicBezTo>
                    <a:pt x="316879" y="302282"/>
                    <a:pt x="316879" y="302282"/>
                    <a:pt x="316879" y="302282"/>
                  </a:cubicBezTo>
                  <a:cubicBezTo>
                    <a:pt x="320847" y="308922"/>
                    <a:pt x="323493" y="320874"/>
                    <a:pt x="319524" y="327514"/>
                  </a:cubicBezTo>
                  <a:cubicBezTo>
                    <a:pt x="311587" y="338138"/>
                    <a:pt x="295712" y="336810"/>
                    <a:pt x="295712" y="336810"/>
                  </a:cubicBezTo>
                  <a:lnTo>
                    <a:pt x="28482" y="336810"/>
                  </a:lnTo>
                  <a:cubicBezTo>
                    <a:pt x="28482" y="336810"/>
                    <a:pt x="9962" y="338138"/>
                    <a:pt x="2024" y="327514"/>
                  </a:cubicBezTo>
                  <a:cubicBezTo>
                    <a:pt x="-1945" y="320874"/>
                    <a:pt x="701" y="308922"/>
                    <a:pt x="3347" y="302282"/>
                  </a:cubicBezTo>
                  <a:cubicBezTo>
                    <a:pt x="11284" y="286346"/>
                    <a:pt x="11284" y="286346"/>
                    <a:pt x="11284" y="286346"/>
                  </a:cubicBezTo>
                  <a:cubicBezTo>
                    <a:pt x="11284" y="286346"/>
                    <a:pt x="31128" y="241194"/>
                    <a:pt x="53618" y="215961"/>
                  </a:cubicBezTo>
                  <a:cubicBezTo>
                    <a:pt x="60233" y="207993"/>
                    <a:pt x="67839" y="204673"/>
                    <a:pt x="75115" y="204009"/>
                  </a:cubicBezTo>
                  <a:close/>
                  <a:moveTo>
                    <a:pt x="160774" y="0"/>
                  </a:moveTo>
                  <a:cubicBezTo>
                    <a:pt x="207681" y="0"/>
                    <a:pt x="245706" y="44777"/>
                    <a:pt x="245706" y="100013"/>
                  </a:cubicBezTo>
                  <a:cubicBezTo>
                    <a:pt x="245706" y="155249"/>
                    <a:pt x="207681" y="200026"/>
                    <a:pt x="160774" y="200026"/>
                  </a:cubicBezTo>
                  <a:cubicBezTo>
                    <a:pt x="113867" y="200026"/>
                    <a:pt x="75842" y="155249"/>
                    <a:pt x="75842" y="100013"/>
                  </a:cubicBezTo>
                  <a:cubicBezTo>
                    <a:pt x="75842" y="44777"/>
                    <a:pt x="113867" y="0"/>
                    <a:pt x="160774" y="0"/>
                  </a:cubicBezTo>
                  <a:close/>
                </a:path>
              </a:pathLst>
            </a:custGeom>
            <a:solidFill>
              <a:schemeClr val="bg1"/>
            </a:solidFill>
            <a:ln w="19050">
              <a:noFill/>
              <a:round/>
            </a:ln>
            <a:effectLst/>
          </p:spPr>
          <p:txBody>
            <a:bodyPr vert="horz" wrap="none" lIns="91440" tIns="45720" rIns="91440" bIns="45720" numCol="1" rtlCol="0" anchor="ctr" anchorCtr="1" compatLnSpc="1">
              <a:prstTxWarp prst="textNoShape">
                <a:avLst/>
              </a:prstTxWarp>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a:endParaRPr lang="en-US" sz="1200" b="1">
                <a:solidFill>
                  <a:schemeClr val="bg1"/>
                </a:solidFill>
                <a:cs typeface="+mn-ea"/>
                <a:sym typeface="+mn-lt"/>
              </a:endParaRPr>
            </a:p>
          </p:txBody>
        </p:sp>
      </p:grpSp>
      <p:grpSp>
        <p:nvGrpSpPr>
          <p:cNvPr id="71" name="íšľïde">
            <a:extLst>
              <a:ext uri="{FF2B5EF4-FFF2-40B4-BE49-F238E27FC236}">
                <a16:creationId xmlns:a16="http://schemas.microsoft.com/office/drawing/2014/main" id="{E736842A-3F37-3882-CD6E-4FE17B4782CC}"/>
              </a:ext>
            </a:extLst>
          </p:cNvPr>
          <p:cNvGrpSpPr/>
          <p:nvPr/>
        </p:nvGrpSpPr>
        <p:grpSpPr>
          <a:xfrm>
            <a:off x="3556579" y="5679524"/>
            <a:ext cx="387350" cy="399905"/>
            <a:chOff x="1323168" y="4908939"/>
            <a:chExt cx="682702" cy="682702"/>
          </a:xfrm>
        </p:grpSpPr>
        <p:sp>
          <p:nvSpPr>
            <p:cNvPr id="72" name="íṡ1îḍê">
              <a:extLst>
                <a:ext uri="{FF2B5EF4-FFF2-40B4-BE49-F238E27FC236}">
                  <a16:creationId xmlns:a16="http://schemas.microsoft.com/office/drawing/2014/main" id="{F7972EA7-7910-4688-A85B-2C1B0B142484}"/>
                </a:ext>
              </a:extLst>
            </p:cNvPr>
            <p:cNvSpPr/>
            <p:nvPr/>
          </p:nvSpPr>
          <p:spPr bwMode="auto">
            <a:xfrm>
              <a:off x="1323168" y="4908939"/>
              <a:ext cx="682702" cy="682702"/>
            </a:xfrm>
            <a:prstGeom prst="ellipse">
              <a:avLst/>
            </a:prstGeom>
            <a:solidFill>
              <a:srgbClr val="0891E1"/>
            </a:solidFill>
            <a:ln w="19050">
              <a:noFill/>
              <a:round/>
            </a:ln>
            <a:effectLst/>
          </p:spPr>
          <p:txBody>
            <a:bodyPr vert="horz" wrap="none" lIns="91440" tIns="45720" rIns="91440" bIns="45720" numCol="1" rtlCol="0" anchor="ctr" anchorCtr="1" compatLnSpc="1">
              <a:prstTxWarp prst="textNoShape">
                <a:avLst/>
              </a:prstTxWarp>
            </a:bodyPr>
            <a:lstStyle/>
            <a:p>
              <a:pPr algn="ctr"/>
              <a:endParaRPr lang="en-US" sz="1200" b="1">
                <a:solidFill>
                  <a:schemeClr val="bg1"/>
                </a:solidFill>
                <a:cs typeface="+mn-ea"/>
                <a:sym typeface="+mn-lt"/>
              </a:endParaRPr>
            </a:p>
          </p:txBody>
        </p:sp>
        <p:sp>
          <p:nvSpPr>
            <p:cNvPr id="73" name="íṡ1îḋe">
              <a:extLst>
                <a:ext uri="{FF2B5EF4-FFF2-40B4-BE49-F238E27FC236}">
                  <a16:creationId xmlns:a16="http://schemas.microsoft.com/office/drawing/2014/main" id="{BE7B58C9-864C-FA80-E9F4-B06D0A39FD6E}"/>
                </a:ext>
              </a:extLst>
            </p:cNvPr>
            <p:cNvSpPr/>
            <p:nvPr/>
          </p:nvSpPr>
          <p:spPr bwMode="auto">
            <a:xfrm>
              <a:off x="1491627" y="5069129"/>
              <a:ext cx="345782" cy="362322"/>
            </a:xfrm>
            <a:custGeom>
              <a:avLst/>
              <a:gdLst>
                <a:gd name="connsiteX0" fmla="*/ 75115 w 321487"/>
                <a:gd name="connsiteY0" fmla="*/ 204009 h 336863"/>
                <a:gd name="connsiteX1" fmla="*/ 94628 w 321487"/>
                <a:gd name="connsiteY1" fmla="*/ 207993 h 336863"/>
                <a:gd name="connsiteX2" fmla="*/ 114472 w 321487"/>
                <a:gd name="connsiteY2" fmla="*/ 225257 h 336863"/>
                <a:gd name="connsiteX3" fmla="*/ 156805 w 321487"/>
                <a:gd name="connsiteY3" fmla="*/ 239866 h 336863"/>
                <a:gd name="connsiteX4" fmla="*/ 170035 w 321487"/>
                <a:gd name="connsiteY4" fmla="*/ 239866 h 336863"/>
                <a:gd name="connsiteX5" fmla="*/ 212368 w 321487"/>
                <a:gd name="connsiteY5" fmla="*/ 225257 h 336863"/>
                <a:gd name="connsiteX6" fmla="*/ 230889 w 321487"/>
                <a:gd name="connsiteY6" fmla="*/ 207993 h 336863"/>
                <a:gd name="connsiteX7" fmla="*/ 269254 w 321487"/>
                <a:gd name="connsiteY7" fmla="*/ 215961 h 336863"/>
                <a:gd name="connsiteX8" fmla="*/ 310264 w 321487"/>
                <a:gd name="connsiteY8" fmla="*/ 286346 h 336863"/>
                <a:gd name="connsiteX9" fmla="*/ 316879 w 321487"/>
                <a:gd name="connsiteY9" fmla="*/ 302282 h 336863"/>
                <a:gd name="connsiteX10" fmla="*/ 319524 w 321487"/>
                <a:gd name="connsiteY10" fmla="*/ 327514 h 336863"/>
                <a:gd name="connsiteX11" fmla="*/ 295712 w 321487"/>
                <a:gd name="connsiteY11" fmla="*/ 336810 h 336863"/>
                <a:gd name="connsiteX12" fmla="*/ 28482 w 321487"/>
                <a:gd name="connsiteY12" fmla="*/ 336810 h 336863"/>
                <a:gd name="connsiteX13" fmla="*/ 2024 w 321487"/>
                <a:gd name="connsiteY13" fmla="*/ 327514 h 336863"/>
                <a:gd name="connsiteX14" fmla="*/ 3347 w 321487"/>
                <a:gd name="connsiteY14" fmla="*/ 302282 h 336863"/>
                <a:gd name="connsiteX15" fmla="*/ 11284 w 321487"/>
                <a:gd name="connsiteY15" fmla="*/ 286346 h 336863"/>
                <a:gd name="connsiteX16" fmla="*/ 53618 w 321487"/>
                <a:gd name="connsiteY16" fmla="*/ 215961 h 336863"/>
                <a:gd name="connsiteX17" fmla="*/ 75115 w 321487"/>
                <a:gd name="connsiteY17" fmla="*/ 204009 h 336863"/>
                <a:gd name="connsiteX18" fmla="*/ 160774 w 321487"/>
                <a:gd name="connsiteY18" fmla="*/ 0 h 336863"/>
                <a:gd name="connsiteX19" fmla="*/ 245706 w 321487"/>
                <a:gd name="connsiteY19" fmla="*/ 100013 h 336863"/>
                <a:gd name="connsiteX20" fmla="*/ 160774 w 321487"/>
                <a:gd name="connsiteY20" fmla="*/ 200026 h 336863"/>
                <a:gd name="connsiteX21" fmla="*/ 75842 w 321487"/>
                <a:gd name="connsiteY21" fmla="*/ 100013 h 336863"/>
                <a:gd name="connsiteX22" fmla="*/ 160774 w 321487"/>
                <a:gd name="connsiteY22" fmla="*/ 0 h 336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487" h="336863">
                  <a:moveTo>
                    <a:pt x="75115" y="204009"/>
                  </a:moveTo>
                  <a:cubicBezTo>
                    <a:pt x="82391" y="203345"/>
                    <a:pt x="89337" y="205337"/>
                    <a:pt x="94628" y="207993"/>
                  </a:cubicBezTo>
                  <a:cubicBezTo>
                    <a:pt x="101243" y="211977"/>
                    <a:pt x="109180" y="221273"/>
                    <a:pt x="114472" y="225257"/>
                  </a:cubicBezTo>
                  <a:cubicBezTo>
                    <a:pt x="121087" y="231897"/>
                    <a:pt x="134316" y="239866"/>
                    <a:pt x="156805" y="239866"/>
                  </a:cubicBezTo>
                  <a:cubicBezTo>
                    <a:pt x="170035" y="239866"/>
                    <a:pt x="170035" y="239866"/>
                    <a:pt x="170035" y="239866"/>
                  </a:cubicBezTo>
                  <a:cubicBezTo>
                    <a:pt x="191201" y="239866"/>
                    <a:pt x="204431" y="231897"/>
                    <a:pt x="212368" y="225257"/>
                  </a:cubicBezTo>
                  <a:cubicBezTo>
                    <a:pt x="217660" y="221273"/>
                    <a:pt x="224274" y="210649"/>
                    <a:pt x="230889" y="207993"/>
                  </a:cubicBezTo>
                  <a:cubicBezTo>
                    <a:pt x="241472" y="202681"/>
                    <a:pt x="256024" y="200025"/>
                    <a:pt x="269254" y="215961"/>
                  </a:cubicBezTo>
                  <a:cubicBezTo>
                    <a:pt x="291743" y="241194"/>
                    <a:pt x="310264" y="286346"/>
                    <a:pt x="310264" y="286346"/>
                  </a:cubicBezTo>
                  <a:cubicBezTo>
                    <a:pt x="316879" y="302282"/>
                    <a:pt x="316879" y="302282"/>
                    <a:pt x="316879" y="302282"/>
                  </a:cubicBezTo>
                  <a:cubicBezTo>
                    <a:pt x="320847" y="308922"/>
                    <a:pt x="323493" y="320874"/>
                    <a:pt x="319524" y="327514"/>
                  </a:cubicBezTo>
                  <a:cubicBezTo>
                    <a:pt x="311587" y="338138"/>
                    <a:pt x="295712" y="336810"/>
                    <a:pt x="295712" y="336810"/>
                  </a:cubicBezTo>
                  <a:lnTo>
                    <a:pt x="28482" y="336810"/>
                  </a:lnTo>
                  <a:cubicBezTo>
                    <a:pt x="28482" y="336810"/>
                    <a:pt x="9962" y="338138"/>
                    <a:pt x="2024" y="327514"/>
                  </a:cubicBezTo>
                  <a:cubicBezTo>
                    <a:pt x="-1945" y="320874"/>
                    <a:pt x="701" y="308922"/>
                    <a:pt x="3347" y="302282"/>
                  </a:cubicBezTo>
                  <a:cubicBezTo>
                    <a:pt x="11284" y="286346"/>
                    <a:pt x="11284" y="286346"/>
                    <a:pt x="11284" y="286346"/>
                  </a:cubicBezTo>
                  <a:cubicBezTo>
                    <a:pt x="11284" y="286346"/>
                    <a:pt x="31128" y="241194"/>
                    <a:pt x="53618" y="215961"/>
                  </a:cubicBezTo>
                  <a:cubicBezTo>
                    <a:pt x="60233" y="207993"/>
                    <a:pt x="67839" y="204673"/>
                    <a:pt x="75115" y="204009"/>
                  </a:cubicBezTo>
                  <a:close/>
                  <a:moveTo>
                    <a:pt x="160774" y="0"/>
                  </a:moveTo>
                  <a:cubicBezTo>
                    <a:pt x="207681" y="0"/>
                    <a:pt x="245706" y="44777"/>
                    <a:pt x="245706" y="100013"/>
                  </a:cubicBezTo>
                  <a:cubicBezTo>
                    <a:pt x="245706" y="155249"/>
                    <a:pt x="207681" y="200026"/>
                    <a:pt x="160774" y="200026"/>
                  </a:cubicBezTo>
                  <a:cubicBezTo>
                    <a:pt x="113867" y="200026"/>
                    <a:pt x="75842" y="155249"/>
                    <a:pt x="75842" y="100013"/>
                  </a:cubicBezTo>
                  <a:cubicBezTo>
                    <a:pt x="75842" y="44777"/>
                    <a:pt x="113867" y="0"/>
                    <a:pt x="160774" y="0"/>
                  </a:cubicBezTo>
                  <a:close/>
                </a:path>
              </a:pathLst>
            </a:custGeom>
            <a:solidFill>
              <a:schemeClr val="bg1"/>
            </a:solidFill>
            <a:ln w="19050">
              <a:noFill/>
              <a:round/>
            </a:ln>
            <a:effectLst/>
          </p:spPr>
          <p:txBody>
            <a:bodyPr vert="horz" wrap="none" lIns="91440" tIns="45720" rIns="91440" bIns="45720" numCol="1" rtlCol="0" anchor="ctr" anchorCtr="1" compatLnSpc="1">
              <a:prstTxWarp prst="textNoShape">
                <a:avLst/>
              </a:prstTxWarp>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a:endParaRPr lang="en-US" sz="1200" b="1">
                <a:solidFill>
                  <a:schemeClr val="bg1"/>
                </a:solidFill>
                <a:cs typeface="+mn-ea"/>
                <a:sym typeface="+mn-lt"/>
              </a:endParaRPr>
            </a:p>
          </p:txBody>
        </p:sp>
      </p:grpSp>
      <p:pic>
        <p:nvPicPr>
          <p:cNvPr id="8" name="Imagen 7">
            <a:extLst>
              <a:ext uri="{FF2B5EF4-FFF2-40B4-BE49-F238E27FC236}">
                <a16:creationId xmlns:a16="http://schemas.microsoft.com/office/drawing/2014/main" id="{2588C1DB-F33E-6B60-30B3-C6BF8B16B684}"/>
              </a:ext>
            </a:extLst>
          </p:cNvPr>
          <p:cNvPicPr>
            <a:picLocks noChangeAspect="1"/>
          </p:cNvPicPr>
          <p:nvPr/>
        </p:nvPicPr>
        <p:blipFill>
          <a:blip r:embed="rId3"/>
          <a:srcRect t="11394"/>
          <a:stretch>
            <a:fillRect/>
          </a:stretch>
        </p:blipFill>
        <p:spPr>
          <a:xfrm>
            <a:off x="1376317" y="0"/>
            <a:ext cx="2350039" cy="2082272"/>
          </a:xfrm>
          <a:prstGeom prst="rect">
            <a:avLst/>
          </a:prstGeom>
        </p:spPr>
      </p:pic>
      <p:sp>
        <p:nvSpPr>
          <p:cNvPr id="11" name="Triángulo isósceles 10">
            <a:extLst>
              <a:ext uri="{FF2B5EF4-FFF2-40B4-BE49-F238E27FC236}">
                <a16:creationId xmlns:a16="http://schemas.microsoft.com/office/drawing/2014/main" id="{D7AD15FD-4E1A-D80E-E0EC-FA85546672F9}"/>
              </a:ext>
            </a:extLst>
          </p:cNvPr>
          <p:cNvSpPr/>
          <p:nvPr/>
        </p:nvSpPr>
        <p:spPr>
          <a:xfrm rot="16200000">
            <a:off x="855145" y="1067777"/>
            <a:ext cx="304802" cy="247649"/>
          </a:xfrm>
          <a:prstGeom prst="triangle">
            <a:avLst/>
          </a:prstGeom>
          <a:solidFill>
            <a:srgbClr val="3755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Triángulo isósceles 11">
            <a:extLst>
              <a:ext uri="{FF2B5EF4-FFF2-40B4-BE49-F238E27FC236}">
                <a16:creationId xmlns:a16="http://schemas.microsoft.com/office/drawing/2014/main" id="{7B922902-D4C0-474D-D735-F91F030A9860}"/>
              </a:ext>
            </a:extLst>
          </p:cNvPr>
          <p:cNvSpPr/>
          <p:nvPr/>
        </p:nvSpPr>
        <p:spPr>
          <a:xfrm rot="5400000" flipH="1">
            <a:off x="3823821" y="1099527"/>
            <a:ext cx="304802" cy="247649"/>
          </a:xfrm>
          <a:prstGeom prst="triangl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3" name="Imagen 12">
            <a:extLst>
              <a:ext uri="{FF2B5EF4-FFF2-40B4-BE49-F238E27FC236}">
                <a16:creationId xmlns:a16="http://schemas.microsoft.com/office/drawing/2014/main" id="{2B62B5FE-4B31-035F-278E-DDA7DB296F6D}"/>
              </a:ext>
            </a:extLst>
          </p:cNvPr>
          <p:cNvPicPr>
            <a:picLocks noChangeAspect="1"/>
          </p:cNvPicPr>
          <p:nvPr/>
        </p:nvPicPr>
        <p:blipFill>
          <a:blip r:embed="rId4"/>
          <a:srcRect t="11677"/>
          <a:stretch>
            <a:fillRect/>
          </a:stretch>
        </p:blipFill>
        <p:spPr>
          <a:xfrm flipH="1">
            <a:off x="8256920" y="0"/>
            <a:ext cx="3935079" cy="3475585"/>
          </a:xfrm>
          <a:prstGeom prst="rect">
            <a:avLst/>
          </a:prstGeom>
        </p:spPr>
      </p:pic>
      <p:pic>
        <p:nvPicPr>
          <p:cNvPr id="15" name="Imagen 14">
            <a:extLst>
              <a:ext uri="{FF2B5EF4-FFF2-40B4-BE49-F238E27FC236}">
                <a16:creationId xmlns:a16="http://schemas.microsoft.com/office/drawing/2014/main" id="{2FDCA30A-94B2-A736-66BE-BBF20FDA809E}"/>
              </a:ext>
            </a:extLst>
          </p:cNvPr>
          <p:cNvPicPr>
            <a:picLocks noChangeAspect="1"/>
          </p:cNvPicPr>
          <p:nvPr/>
        </p:nvPicPr>
        <p:blipFill>
          <a:blip r:embed="rId5"/>
          <a:stretch>
            <a:fillRect/>
          </a:stretch>
        </p:blipFill>
        <p:spPr>
          <a:xfrm>
            <a:off x="5973618" y="1039200"/>
            <a:ext cx="5581071" cy="5581071"/>
          </a:xfrm>
          <a:prstGeom prst="rect">
            <a:avLst/>
          </a:prstGeom>
        </p:spPr>
      </p:pic>
    </p:spTree>
    <p:extLst>
      <p:ext uri="{BB962C8B-B14F-4D97-AF65-F5344CB8AC3E}">
        <p14:creationId xmlns:p14="http://schemas.microsoft.com/office/powerpoint/2010/main" val="346756937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Shape 14">
            <a:extLst>
              <a:ext uri="{FF2B5EF4-FFF2-40B4-BE49-F238E27FC236}">
                <a16:creationId xmlns:a16="http://schemas.microsoft.com/office/drawing/2014/main" id="{668F7623-8F63-6EC0-0FA3-CC905A1A037E}"/>
              </a:ext>
            </a:extLst>
          </p:cNvPr>
          <p:cNvSpPr/>
          <p:nvPr/>
        </p:nvSpPr>
        <p:spPr>
          <a:xfrm flipV="1">
            <a:off x="2508168" y="1511567"/>
            <a:ext cx="8810685" cy="3648814"/>
          </a:xfrm>
          <a:custGeom>
            <a:avLst/>
            <a:gdLst>
              <a:gd name="connsiteX0" fmla="*/ 0 w 8810685"/>
              <a:gd name="connsiteY0" fmla="*/ 0 h 3648814"/>
              <a:gd name="connsiteX1" fmla="*/ 1090884 w 8810685"/>
              <a:gd name="connsiteY1" fmla="*/ 258250 h 3648814"/>
              <a:gd name="connsiteX2" fmla="*/ 1705879 w 8810685"/>
              <a:gd name="connsiteY2" fmla="*/ 1196927 h 3648814"/>
              <a:gd name="connsiteX3" fmla="*/ 2927777 w 8810685"/>
              <a:gd name="connsiteY3" fmla="*/ 848969 h 3648814"/>
              <a:gd name="connsiteX4" fmla="*/ 4303422 w 8810685"/>
              <a:gd name="connsiteY4" fmla="*/ 2078959 h 3648814"/>
              <a:gd name="connsiteX5" fmla="*/ 5978473 w 8810685"/>
              <a:gd name="connsiteY5" fmla="*/ 1407319 h 3648814"/>
              <a:gd name="connsiteX6" fmla="*/ 8810685 w 8810685"/>
              <a:gd name="connsiteY6" fmla="*/ 3648814 h 3648814"/>
              <a:gd name="connsiteX7" fmla="*/ 8577557 w 8577557"/>
              <a:gd name="connsiteY7" fmla="*/ 3673785 h 3673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10685" h="3648814">
                <a:moveTo>
                  <a:pt x="0" y="0"/>
                </a:moveTo>
                <a:lnTo>
                  <a:pt x="1090884" y="258250"/>
                </a:lnTo>
                <a:lnTo>
                  <a:pt x="1705879" y="1196927"/>
                </a:lnTo>
                <a:lnTo>
                  <a:pt x="2927777" y="848969"/>
                </a:lnTo>
                <a:lnTo>
                  <a:pt x="4303422" y="2078959"/>
                </a:lnTo>
                <a:lnTo>
                  <a:pt x="5978473" y="1407319"/>
                </a:lnTo>
                <a:lnTo>
                  <a:pt x="8810685" y="3648814"/>
                </a:lnTo>
              </a:path>
            </a:pathLst>
          </a:custGeom>
          <a:noFill/>
          <a:ln w="193675">
            <a:solidFill>
              <a:srgbClr val="0891E1"/>
            </a:solidFill>
            <a:tailEnd type="stealth" w="lg" len="lg"/>
          </a:ln>
          <a:scene3d>
            <a:camera prst="orthographicFront"/>
            <a:lightRig rig="threePt" dir="t"/>
          </a:scene3d>
          <a:sp3d extrusionH="152400">
            <a:extrusionClr>
              <a:schemeClr val="accent1">
                <a:lumMod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85000"/>
                  <a:lumOff val="15000"/>
                </a:schemeClr>
              </a:solidFill>
            </a:endParaRPr>
          </a:p>
        </p:txBody>
      </p:sp>
      <p:sp>
        <p:nvSpPr>
          <p:cNvPr id="3" name="직사각형 113">
            <a:extLst>
              <a:ext uri="{FF2B5EF4-FFF2-40B4-BE49-F238E27FC236}">
                <a16:creationId xmlns:a16="http://schemas.microsoft.com/office/drawing/2014/main" id="{4F2B8195-9347-88EB-3DEE-09EB359318DD}"/>
              </a:ext>
            </a:extLst>
          </p:cNvPr>
          <p:cNvSpPr>
            <a:spLocks noChangeArrowheads="1"/>
          </p:cNvSpPr>
          <p:nvPr/>
        </p:nvSpPr>
        <p:spPr bwMode="auto">
          <a:xfrm>
            <a:off x="5603676" y="4474481"/>
            <a:ext cx="1104138" cy="400110"/>
          </a:xfrm>
          <a:prstGeom prst="rect">
            <a:avLst/>
          </a:prstGeom>
          <a:noFill/>
          <a:ln w="9525">
            <a:no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000" b="1">
                <a:solidFill>
                  <a:schemeClr val="tx1">
                    <a:lumMod val="85000"/>
                    <a:lumOff val="15000"/>
                  </a:schemeClr>
                </a:solidFill>
                <a:cs typeface="Arial"/>
              </a:rPr>
              <a:t>2018</a:t>
            </a:r>
            <a:endParaRPr lang="ko-KR" altLang="en-US" sz="2000">
              <a:solidFill>
                <a:schemeClr val="tx1">
                  <a:lumMod val="85000"/>
                  <a:lumOff val="15000"/>
                </a:schemeClr>
              </a:solidFill>
            </a:endParaRPr>
          </a:p>
        </p:txBody>
      </p:sp>
      <p:sp>
        <p:nvSpPr>
          <p:cNvPr id="4" name="직사각형 113">
            <a:extLst>
              <a:ext uri="{FF2B5EF4-FFF2-40B4-BE49-F238E27FC236}">
                <a16:creationId xmlns:a16="http://schemas.microsoft.com/office/drawing/2014/main" id="{932DCCB0-ECEB-1CD5-EB64-3D3C89A7496E}"/>
              </a:ext>
            </a:extLst>
          </p:cNvPr>
          <p:cNvSpPr>
            <a:spLocks noChangeArrowheads="1"/>
          </p:cNvSpPr>
          <p:nvPr/>
        </p:nvSpPr>
        <p:spPr bwMode="auto">
          <a:xfrm>
            <a:off x="8155377" y="3958191"/>
            <a:ext cx="1104138" cy="400110"/>
          </a:xfrm>
          <a:prstGeom prst="rect">
            <a:avLst/>
          </a:prstGeom>
          <a:noFill/>
          <a:ln w="9525">
            <a:no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000" b="1">
                <a:solidFill>
                  <a:schemeClr val="tx1">
                    <a:lumMod val="85000"/>
                    <a:lumOff val="15000"/>
                  </a:schemeClr>
                </a:solidFill>
                <a:cs typeface="Arial"/>
              </a:rPr>
              <a:t>2020</a:t>
            </a:r>
            <a:endParaRPr lang="ko-KR" altLang="en-US" sz="2000">
              <a:solidFill>
                <a:schemeClr val="tx1">
                  <a:lumMod val="85000"/>
                  <a:lumOff val="15000"/>
                </a:schemeClr>
              </a:solidFill>
            </a:endParaRPr>
          </a:p>
        </p:txBody>
      </p:sp>
      <p:sp>
        <p:nvSpPr>
          <p:cNvPr id="5" name="직사각형 113">
            <a:extLst>
              <a:ext uri="{FF2B5EF4-FFF2-40B4-BE49-F238E27FC236}">
                <a16:creationId xmlns:a16="http://schemas.microsoft.com/office/drawing/2014/main" id="{CB813130-0193-1953-35FC-B355916FF23D}"/>
              </a:ext>
            </a:extLst>
          </p:cNvPr>
          <p:cNvSpPr>
            <a:spLocks noChangeArrowheads="1"/>
          </p:cNvSpPr>
          <p:nvPr/>
        </p:nvSpPr>
        <p:spPr bwMode="auto">
          <a:xfrm>
            <a:off x="6663362" y="3685308"/>
            <a:ext cx="1104138" cy="400110"/>
          </a:xfrm>
          <a:prstGeom prst="rect">
            <a:avLst/>
          </a:prstGeom>
          <a:noFill/>
          <a:ln w="9525">
            <a:no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000" b="1">
                <a:solidFill>
                  <a:schemeClr val="tx1">
                    <a:lumMod val="85000"/>
                    <a:lumOff val="15000"/>
                  </a:schemeClr>
                </a:solidFill>
                <a:cs typeface="Arial"/>
              </a:rPr>
              <a:t>2019</a:t>
            </a:r>
            <a:endParaRPr lang="ko-KR" altLang="en-US" sz="2000">
              <a:solidFill>
                <a:schemeClr val="tx1">
                  <a:lumMod val="85000"/>
                  <a:lumOff val="15000"/>
                </a:schemeClr>
              </a:solidFill>
            </a:endParaRPr>
          </a:p>
        </p:txBody>
      </p:sp>
      <p:sp>
        <p:nvSpPr>
          <p:cNvPr id="6" name="직사각형 113">
            <a:extLst>
              <a:ext uri="{FF2B5EF4-FFF2-40B4-BE49-F238E27FC236}">
                <a16:creationId xmlns:a16="http://schemas.microsoft.com/office/drawing/2014/main" id="{0780E4EF-7C9B-F010-DE9B-1C2C23AAB97B}"/>
              </a:ext>
            </a:extLst>
          </p:cNvPr>
          <p:cNvSpPr>
            <a:spLocks noChangeArrowheads="1"/>
          </p:cNvSpPr>
          <p:nvPr/>
        </p:nvSpPr>
        <p:spPr bwMode="auto">
          <a:xfrm>
            <a:off x="4076486" y="4428939"/>
            <a:ext cx="1104138" cy="400110"/>
          </a:xfrm>
          <a:prstGeom prst="rect">
            <a:avLst/>
          </a:prstGeom>
          <a:noFill/>
          <a:ln w="9525">
            <a:no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000" b="1">
                <a:solidFill>
                  <a:schemeClr val="tx1">
                    <a:lumMod val="85000"/>
                    <a:lumOff val="15000"/>
                  </a:schemeClr>
                </a:solidFill>
                <a:cs typeface="Arial"/>
              </a:rPr>
              <a:t>2017</a:t>
            </a:r>
            <a:endParaRPr lang="ko-KR" altLang="en-US" sz="2000">
              <a:solidFill>
                <a:schemeClr val="tx1">
                  <a:lumMod val="85000"/>
                  <a:lumOff val="15000"/>
                </a:schemeClr>
              </a:solidFill>
            </a:endParaRPr>
          </a:p>
        </p:txBody>
      </p:sp>
      <p:sp>
        <p:nvSpPr>
          <p:cNvPr id="7" name="직사각형 113">
            <a:extLst>
              <a:ext uri="{FF2B5EF4-FFF2-40B4-BE49-F238E27FC236}">
                <a16:creationId xmlns:a16="http://schemas.microsoft.com/office/drawing/2014/main" id="{1EDBDDF2-3967-C9CD-48B3-CC96B8AF6881}"/>
              </a:ext>
            </a:extLst>
          </p:cNvPr>
          <p:cNvSpPr>
            <a:spLocks noChangeArrowheads="1"/>
          </p:cNvSpPr>
          <p:nvPr/>
        </p:nvSpPr>
        <p:spPr bwMode="auto">
          <a:xfrm>
            <a:off x="3152274" y="5258369"/>
            <a:ext cx="1104138" cy="400110"/>
          </a:xfrm>
          <a:prstGeom prst="rect">
            <a:avLst/>
          </a:prstGeom>
          <a:noFill/>
          <a:ln w="9525">
            <a:no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000" b="1">
                <a:solidFill>
                  <a:schemeClr val="tx1">
                    <a:lumMod val="85000"/>
                    <a:lumOff val="15000"/>
                  </a:schemeClr>
                </a:solidFill>
                <a:cs typeface="Arial"/>
              </a:rPr>
              <a:t>2016</a:t>
            </a:r>
            <a:endParaRPr lang="ko-KR" altLang="en-US" sz="2000">
              <a:solidFill>
                <a:schemeClr val="tx1">
                  <a:lumMod val="85000"/>
                  <a:lumOff val="15000"/>
                </a:schemeClr>
              </a:solidFill>
            </a:endParaRPr>
          </a:p>
        </p:txBody>
      </p:sp>
      <p:sp>
        <p:nvSpPr>
          <p:cNvPr id="8" name="직사각형 113">
            <a:extLst>
              <a:ext uri="{FF2B5EF4-FFF2-40B4-BE49-F238E27FC236}">
                <a16:creationId xmlns:a16="http://schemas.microsoft.com/office/drawing/2014/main" id="{69B19F66-F917-5A5E-97A6-33CF3F5779C2}"/>
              </a:ext>
            </a:extLst>
          </p:cNvPr>
          <p:cNvSpPr>
            <a:spLocks noChangeArrowheads="1"/>
          </p:cNvSpPr>
          <p:nvPr/>
        </p:nvSpPr>
        <p:spPr bwMode="auto">
          <a:xfrm>
            <a:off x="10305666" y="2745734"/>
            <a:ext cx="1104138" cy="400110"/>
          </a:xfrm>
          <a:prstGeom prst="rect">
            <a:avLst/>
          </a:prstGeom>
          <a:noFill/>
          <a:ln w="9525">
            <a:noFill/>
            <a:miter lim="800000"/>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000" b="1">
                <a:solidFill>
                  <a:schemeClr val="tx1">
                    <a:lumMod val="85000"/>
                    <a:lumOff val="15000"/>
                  </a:schemeClr>
                </a:solidFill>
                <a:cs typeface="Arial"/>
              </a:rPr>
              <a:t>2021</a:t>
            </a:r>
            <a:endParaRPr lang="ko-KR" altLang="en-US" sz="2000">
              <a:solidFill>
                <a:schemeClr val="tx1">
                  <a:lumMod val="85000"/>
                  <a:lumOff val="15000"/>
                </a:schemeClr>
              </a:solidFill>
            </a:endParaRPr>
          </a:p>
        </p:txBody>
      </p:sp>
      <p:sp>
        <p:nvSpPr>
          <p:cNvPr id="9" name="TextBox 21">
            <a:extLst>
              <a:ext uri="{FF2B5EF4-FFF2-40B4-BE49-F238E27FC236}">
                <a16:creationId xmlns:a16="http://schemas.microsoft.com/office/drawing/2014/main" id="{8C7F96FB-5B2C-5AB4-E093-44FB7F5E0326}"/>
              </a:ext>
            </a:extLst>
          </p:cNvPr>
          <p:cNvSpPr txBox="1"/>
          <p:nvPr/>
        </p:nvSpPr>
        <p:spPr>
          <a:xfrm>
            <a:off x="3442445" y="5642684"/>
            <a:ext cx="1855432" cy="738664"/>
          </a:xfrm>
          <a:prstGeom prst="rect">
            <a:avLst/>
          </a:prstGeom>
          <a:noFill/>
        </p:spPr>
        <p:txBody>
          <a:bodyPr wrap="square" lIns="108000" rIns="108000" rtlCol="0">
            <a:spAutoFit/>
          </a:bodyPr>
          <a:lstStyle/>
          <a:p>
            <a:r>
              <a:rPr lang="en-US" altLang="ko-KR" sz="1400">
                <a:solidFill>
                  <a:schemeClr val="tx1">
                    <a:lumMod val="85000"/>
                    <a:lumOff val="15000"/>
                  </a:schemeClr>
                </a:solidFill>
                <a:latin typeface="Century Gothic" panose="020B0502020202020204" pitchFamily="34" charset="0"/>
                <a:cs typeface="Arial" panose="020B0604020202020204" pitchFamily="34" charset="0"/>
              </a:rPr>
              <a:t>Modern PowerPoint  Presentation</a:t>
            </a:r>
            <a:endParaRPr lang="ko-KR" altLang="en-US" sz="14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10" name="TextBox 22">
            <a:extLst>
              <a:ext uri="{FF2B5EF4-FFF2-40B4-BE49-F238E27FC236}">
                <a16:creationId xmlns:a16="http://schemas.microsoft.com/office/drawing/2014/main" id="{F4407B66-E39E-9CBB-AEA1-CE886B7581D9}"/>
              </a:ext>
            </a:extLst>
          </p:cNvPr>
          <p:cNvSpPr txBox="1"/>
          <p:nvPr/>
        </p:nvSpPr>
        <p:spPr>
          <a:xfrm>
            <a:off x="3329179" y="3113566"/>
            <a:ext cx="1855432" cy="738664"/>
          </a:xfrm>
          <a:prstGeom prst="rect">
            <a:avLst/>
          </a:prstGeom>
          <a:noFill/>
        </p:spPr>
        <p:txBody>
          <a:bodyPr wrap="square" lIns="108000" rIns="108000" rtlCol="0">
            <a:spAutoFit/>
          </a:bodyPr>
          <a:lstStyle/>
          <a:p>
            <a:r>
              <a:rPr lang="en-US" altLang="ko-KR" sz="1400">
                <a:solidFill>
                  <a:schemeClr val="tx1">
                    <a:lumMod val="85000"/>
                    <a:lumOff val="15000"/>
                  </a:schemeClr>
                </a:solidFill>
                <a:latin typeface="Century Gothic" panose="020B0502020202020204" pitchFamily="34" charset="0"/>
                <a:cs typeface="Arial" panose="020B0604020202020204" pitchFamily="34" charset="0"/>
              </a:rPr>
              <a:t>Modern PowerPoint  Presentation</a:t>
            </a:r>
            <a:endParaRPr lang="ko-KR" altLang="en-US" sz="14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11" name="TextBox 23">
            <a:extLst>
              <a:ext uri="{FF2B5EF4-FFF2-40B4-BE49-F238E27FC236}">
                <a16:creationId xmlns:a16="http://schemas.microsoft.com/office/drawing/2014/main" id="{22B0F1E4-8118-537D-B814-0922383AFB3A}"/>
              </a:ext>
            </a:extLst>
          </p:cNvPr>
          <p:cNvSpPr txBox="1"/>
          <p:nvPr/>
        </p:nvSpPr>
        <p:spPr>
          <a:xfrm>
            <a:off x="5952546" y="4915567"/>
            <a:ext cx="1855432" cy="738664"/>
          </a:xfrm>
          <a:prstGeom prst="rect">
            <a:avLst/>
          </a:prstGeom>
          <a:noFill/>
        </p:spPr>
        <p:txBody>
          <a:bodyPr wrap="square" lIns="108000" rIns="108000" rtlCol="0">
            <a:spAutoFit/>
          </a:bodyPr>
          <a:lstStyle/>
          <a:p>
            <a:r>
              <a:rPr lang="en-US" altLang="ko-KR" sz="1400">
                <a:solidFill>
                  <a:schemeClr val="tx1">
                    <a:lumMod val="85000"/>
                    <a:lumOff val="15000"/>
                  </a:schemeClr>
                </a:solidFill>
                <a:latin typeface="Century Gothic" panose="020B0502020202020204" pitchFamily="34" charset="0"/>
                <a:cs typeface="Arial" panose="020B0604020202020204" pitchFamily="34" charset="0"/>
              </a:rPr>
              <a:t>Modern PowerPoint  Presentation</a:t>
            </a:r>
            <a:endParaRPr lang="ko-KR" altLang="en-US" sz="14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12" name="TextBox 24">
            <a:extLst>
              <a:ext uri="{FF2B5EF4-FFF2-40B4-BE49-F238E27FC236}">
                <a16:creationId xmlns:a16="http://schemas.microsoft.com/office/drawing/2014/main" id="{A2FDFD6D-8748-9FB6-FECE-94143BC5A614}"/>
              </a:ext>
            </a:extLst>
          </p:cNvPr>
          <p:cNvSpPr txBox="1"/>
          <p:nvPr/>
        </p:nvSpPr>
        <p:spPr>
          <a:xfrm>
            <a:off x="5940406" y="2280956"/>
            <a:ext cx="1855432" cy="738664"/>
          </a:xfrm>
          <a:prstGeom prst="rect">
            <a:avLst/>
          </a:prstGeom>
          <a:noFill/>
        </p:spPr>
        <p:txBody>
          <a:bodyPr wrap="square" lIns="108000" rIns="108000" rtlCol="0">
            <a:spAutoFit/>
          </a:bodyPr>
          <a:lstStyle/>
          <a:p>
            <a:r>
              <a:rPr lang="en-US" altLang="ko-KR" sz="1400">
                <a:solidFill>
                  <a:schemeClr val="tx1">
                    <a:lumMod val="85000"/>
                    <a:lumOff val="15000"/>
                  </a:schemeClr>
                </a:solidFill>
                <a:latin typeface="Century Gothic" panose="020B0502020202020204" pitchFamily="34" charset="0"/>
                <a:cs typeface="Arial" panose="020B0604020202020204" pitchFamily="34" charset="0"/>
              </a:rPr>
              <a:t>Modern PowerPoint  Presentation</a:t>
            </a:r>
            <a:endParaRPr lang="ko-KR" altLang="en-US" sz="14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13" name="TextBox 25">
            <a:extLst>
              <a:ext uri="{FF2B5EF4-FFF2-40B4-BE49-F238E27FC236}">
                <a16:creationId xmlns:a16="http://schemas.microsoft.com/office/drawing/2014/main" id="{97B1484F-E311-6A17-C4C6-820154F2E685}"/>
              </a:ext>
            </a:extLst>
          </p:cNvPr>
          <p:cNvSpPr txBox="1"/>
          <p:nvPr/>
        </p:nvSpPr>
        <p:spPr>
          <a:xfrm>
            <a:off x="8535707" y="4431781"/>
            <a:ext cx="1855432" cy="738664"/>
          </a:xfrm>
          <a:prstGeom prst="rect">
            <a:avLst/>
          </a:prstGeom>
          <a:noFill/>
        </p:spPr>
        <p:txBody>
          <a:bodyPr wrap="square" lIns="108000" rIns="108000" rtlCol="0">
            <a:spAutoFit/>
          </a:bodyPr>
          <a:lstStyle/>
          <a:p>
            <a:r>
              <a:rPr lang="en-US" altLang="ko-KR" sz="1400">
                <a:solidFill>
                  <a:schemeClr val="tx1">
                    <a:lumMod val="85000"/>
                    <a:lumOff val="15000"/>
                  </a:schemeClr>
                </a:solidFill>
                <a:latin typeface="Century Gothic" panose="020B0502020202020204" pitchFamily="34" charset="0"/>
                <a:cs typeface="Arial" panose="020B0604020202020204" pitchFamily="34" charset="0"/>
              </a:rPr>
              <a:t>Modern PowerPoint  Presentation</a:t>
            </a:r>
            <a:endParaRPr lang="ko-KR" altLang="en-US" sz="14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14" name="TextBox 26">
            <a:extLst>
              <a:ext uri="{FF2B5EF4-FFF2-40B4-BE49-F238E27FC236}">
                <a16:creationId xmlns:a16="http://schemas.microsoft.com/office/drawing/2014/main" id="{C5215EBC-D192-F577-92A5-8AA1F6D27CBA}"/>
              </a:ext>
            </a:extLst>
          </p:cNvPr>
          <p:cNvSpPr txBox="1"/>
          <p:nvPr/>
        </p:nvSpPr>
        <p:spPr>
          <a:xfrm>
            <a:off x="8581181" y="1518492"/>
            <a:ext cx="1855432" cy="738664"/>
          </a:xfrm>
          <a:prstGeom prst="rect">
            <a:avLst/>
          </a:prstGeom>
          <a:noFill/>
        </p:spPr>
        <p:txBody>
          <a:bodyPr wrap="square" lIns="108000" rIns="108000" rtlCol="0">
            <a:spAutoFit/>
          </a:bodyPr>
          <a:lstStyle/>
          <a:p>
            <a:r>
              <a:rPr lang="en-US" altLang="ko-KR" sz="1400">
                <a:solidFill>
                  <a:schemeClr val="tx1">
                    <a:lumMod val="85000"/>
                    <a:lumOff val="15000"/>
                  </a:schemeClr>
                </a:solidFill>
                <a:latin typeface="Century Gothic" panose="020B0502020202020204" pitchFamily="34" charset="0"/>
                <a:cs typeface="Arial" panose="020B0604020202020204" pitchFamily="34" charset="0"/>
              </a:rPr>
              <a:t>Modern PowerPoint  Presentation</a:t>
            </a:r>
            <a:endParaRPr lang="ko-KR" altLang="en-US" sz="1400" b="1">
              <a:solidFill>
                <a:schemeClr val="tx1">
                  <a:lumMod val="85000"/>
                  <a:lumOff val="15000"/>
                </a:schemeClr>
              </a:solidFill>
              <a:latin typeface="Century Gothic" panose="020B0502020202020204" pitchFamily="34" charset="0"/>
              <a:cs typeface="Arial" panose="020B0604020202020204" pitchFamily="34" charset="0"/>
            </a:endParaRPr>
          </a:p>
        </p:txBody>
      </p:sp>
      <p:grpSp>
        <p:nvGrpSpPr>
          <p:cNvPr id="17" name="Group 140">
            <a:extLst>
              <a:ext uri="{FF2B5EF4-FFF2-40B4-BE49-F238E27FC236}">
                <a16:creationId xmlns:a16="http://schemas.microsoft.com/office/drawing/2014/main" id="{285A6FC0-27E5-37B1-72A1-A982E591D0BB}"/>
              </a:ext>
            </a:extLst>
          </p:cNvPr>
          <p:cNvGrpSpPr/>
          <p:nvPr/>
        </p:nvGrpSpPr>
        <p:grpSpPr>
          <a:xfrm>
            <a:off x="373795" y="2527221"/>
            <a:ext cx="3898618" cy="579569"/>
            <a:chOff x="2056409" y="3181575"/>
            <a:chExt cx="3898618" cy="579569"/>
          </a:xfrm>
        </p:grpSpPr>
        <p:sp>
          <p:nvSpPr>
            <p:cNvPr id="18" name="TextBox 149">
              <a:extLst>
                <a:ext uri="{FF2B5EF4-FFF2-40B4-BE49-F238E27FC236}">
                  <a16:creationId xmlns:a16="http://schemas.microsoft.com/office/drawing/2014/main" id="{58DB7F08-4DB3-51F3-AD2D-8874FCB3107F}"/>
                </a:ext>
              </a:extLst>
            </p:cNvPr>
            <p:cNvSpPr txBox="1"/>
            <p:nvPr/>
          </p:nvSpPr>
          <p:spPr>
            <a:xfrm>
              <a:off x="2056409" y="3181575"/>
              <a:ext cx="3898618" cy="553998"/>
            </a:xfrm>
            <a:prstGeom prst="rect">
              <a:avLst/>
            </a:prstGeom>
            <a:noFill/>
          </p:spPr>
          <p:txBody>
            <a:bodyPr wrap="square" rtlCol="0">
              <a:spAutoFit/>
            </a:bodyPr>
            <a:lstStyle/>
            <a:p>
              <a:r>
                <a:rPr lang="en-US" sz="3000" b="1" spc="500" dirty="0">
                  <a:latin typeface="+mj-lt"/>
                </a:rPr>
                <a:t>products</a:t>
              </a:r>
              <a:endParaRPr lang="en-US" sz="3000" b="1" spc="500" dirty="0">
                <a:solidFill>
                  <a:srgbClr val="0070C0"/>
                </a:solidFill>
                <a:latin typeface="+mj-lt"/>
              </a:endParaRPr>
            </a:p>
          </p:txBody>
        </p:sp>
        <p:cxnSp>
          <p:nvCxnSpPr>
            <p:cNvPr id="20" name="Straight Connector 151">
              <a:extLst>
                <a:ext uri="{FF2B5EF4-FFF2-40B4-BE49-F238E27FC236}">
                  <a16:creationId xmlns:a16="http://schemas.microsoft.com/office/drawing/2014/main" id="{B446D63A-10B6-D8FA-7059-32F5F701E095}"/>
                </a:ext>
              </a:extLst>
            </p:cNvPr>
            <p:cNvCxnSpPr/>
            <p:nvPr/>
          </p:nvCxnSpPr>
          <p:spPr>
            <a:xfrm>
              <a:off x="2711449" y="3761144"/>
              <a:ext cx="1180646" cy="0"/>
            </a:xfrm>
            <a:prstGeom prst="line">
              <a:avLst/>
            </a:prstGeom>
            <a:ln w="25400">
              <a:solidFill>
                <a:srgbClr val="010101"/>
              </a:solidFill>
            </a:ln>
          </p:spPr>
          <p:style>
            <a:lnRef idx="1">
              <a:schemeClr val="accent1"/>
            </a:lnRef>
            <a:fillRef idx="0">
              <a:schemeClr val="accent1"/>
            </a:fillRef>
            <a:effectRef idx="0">
              <a:schemeClr val="accent1"/>
            </a:effectRef>
            <a:fontRef idx="minor">
              <a:schemeClr val="tx1"/>
            </a:fontRef>
          </p:style>
        </p:cxnSp>
      </p:grpSp>
      <p:sp>
        <p:nvSpPr>
          <p:cNvPr id="27" name="TextBox 19">
            <a:extLst>
              <a:ext uri="{FF2B5EF4-FFF2-40B4-BE49-F238E27FC236}">
                <a16:creationId xmlns:a16="http://schemas.microsoft.com/office/drawing/2014/main" id="{9AD069C9-AE7A-4011-938B-675E92A497EC}"/>
              </a:ext>
            </a:extLst>
          </p:cNvPr>
          <p:cNvSpPr txBox="1"/>
          <p:nvPr/>
        </p:nvSpPr>
        <p:spPr>
          <a:xfrm>
            <a:off x="305571" y="309831"/>
            <a:ext cx="6477533" cy="707886"/>
          </a:xfrm>
          <a:prstGeom prst="rect">
            <a:avLst/>
          </a:prstGeom>
          <a:noFill/>
        </p:spPr>
        <p:txBody>
          <a:bodyPr wrap="square" rtlCol="0" anchor="ctr">
            <a:spAutoFit/>
          </a:bodyPr>
          <a:lstStyle/>
          <a:p>
            <a:r>
              <a:rPr lang="en-US" altLang="ko-KR" sz="4000" dirty="0">
                <a:solidFill>
                  <a:schemeClr val="tx1">
                    <a:lumMod val="95000"/>
                    <a:lumOff val="5000"/>
                  </a:schemeClr>
                </a:solidFill>
                <a:latin typeface="Century Gothic" panose="020B0502020202020204" pitchFamily="34" charset="0"/>
                <a:cs typeface="Arial" panose="020B0604020202020204" pitchFamily="34" charset="0"/>
              </a:rPr>
              <a:t>Timelines</a:t>
            </a:r>
            <a:r>
              <a:rPr lang="en-US" altLang="ko-KR" sz="4000" dirty="0">
                <a:solidFill>
                  <a:schemeClr val="tx1">
                    <a:lumMod val="85000"/>
                    <a:lumOff val="15000"/>
                  </a:schemeClr>
                </a:solidFill>
                <a:latin typeface="Century Gothic" panose="020B0502020202020204" pitchFamily="34" charset="0"/>
                <a:cs typeface="Arial" panose="020B0604020202020204" pitchFamily="34" charset="0"/>
              </a:rPr>
              <a:t> </a:t>
            </a:r>
            <a:r>
              <a:rPr lang="en-US" altLang="ko-KR" sz="4000" b="1" dirty="0">
                <a:solidFill>
                  <a:srgbClr val="0891E1"/>
                </a:solidFill>
                <a:latin typeface="Century Gothic" panose="020B0502020202020204" pitchFamily="34" charset="0"/>
                <a:cs typeface="Arial" panose="020B0604020202020204" pitchFamily="34" charset="0"/>
              </a:rPr>
              <a:t>Style</a:t>
            </a:r>
            <a:endParaRPr lang="ko-KR" altLang="en-US" sz="4000" b="1" dirty="0">
              <a:solidFill>
                <a:srgbClr val="0891E1"/>
              </a:solidFill>
              <a:latin typeface="Century Gothic" panose="020B0502020202020204" pitchFamily="34" charset="0"/>
              <a:cs typeface="Arial" panose="020B0604020202020204" pitchFamily="34" charset="0"/>
            </a:endParaRPr>
          </a:p>
        </p:txBody>
      </p:sp>
      <p:pic>
        <p:nvPicPr>
          <p:cNvPr id="16" name="Imagen 15">
            <a:extLst>
              <a:ext uri="{FF2B5EF4-FFF2-40B4-BE49-F238E27FC236}">
                <a16:creationId xmlns:a16="http://schemas.microsoft.com/office/drawing/2014/main" id="{2E52AFFD-79C5-91B4-B685-3FACB877646F}"/>
              </a:ext>
            </a:extLst>
          </p:cNvPr>
          <p:cNvPicPr>
            <a:picLocks noChangeAspect="1"/>
          </p:cNvPicPr>
          <p:nvPr/>
        </p:nvPicPr>
        <p:blipFill>
          <a:blip r:embed="rId3"/>
          <a:stretch>
            <a:fillRect/>
          </a:stretch>
        </p:blipFill>
        <p:spPr>
          <a:xfrm>
            <a:off x="109698" y="4236545"/>
            <a:ext cx="3434640" cy="1456655"/>
          </a:xfrm>
          <a:prstGeom prst="rect">
            <a:avLst/>
          </a:prstGeom>
        </p:spPr>
      </p:pic>
      <p:pic>
        <p:nvPicPr>
          <p:cNvPr id="25" name="Imagen 24">
            <a:extLst>
              <a:ext uri="{FF2B5EF4-FFF2-40B4-BE49-F238E27FC236}">
                <a16:creationId xmlns:a16="http://schemas.microsoft.com/office/drawing/2014/main" id="{E271B84B-9B43-8A7C-82B9-83E2BCCE3206}"/>
              </a:ext>
            </a:extLst>
          </p:cNvPr>
          <p:cNvPicPr>
            <a:picLocks noChangeAspect="1"/>
          </p:cNvPicPr>
          <p:nvPr/>
        </p:nvPicPr>
        <p:blipFill>
          <a:blip r:embed="rId4"/>
          <a:srcRect t="11677"/>
          <a:stretch>
            <a:fillRect/>
          </a:stretch>
        </p:blipFill>
        <p:spPr>
          <a:xfrm flipH="1">
            <a:off x="9513791" y="4616336"/>
            <a:ext cx="2687888" cy="2374027"/>
          </a:xfrm>
          <a:prstGeom prst="rect">
            <a:avLst/>
          </a:prstGeom>
        </p:spPr>
      </p:pic>
      <p:pic>
        <p:nvPicPr>
          <p:cNvPr id="28" name="Imagen 27">
            <a:extLst>
              <a:ext uri="{FF2B5EF4-FFF2-40B4-BE49-F238E27FC236}">
                <a16:creationId xmlns:a16="http://schemas.microsoft.com/office/drawing/2014/main" id="{8A1CE74E-7818-AC58-8FC3-481929159949}"/>
              </a:ext>
            </a:extLst>
          </p:cNvPr>
          <p:cNvPicPr>
            <a:picLocks noChangeAspect="1"/>
          </p:cNvPicPr>
          <p:nvPr/>
        </p:nvPicPr>
        <p:blipFill>
          <a:blip r:embed="rId5"/>
          <a:srcRect t="11394"/>
          <a:stretch>
            <a:fillRect/>
          </a:stretch>
        </p:blipFill>
        <p:spPr>
          <a:xfrm>
            <a:off x="240555" y="863517"/>
            <a:ext cx="2350039" cy="2082272"/>
          </a:xfrm>
          <a:prstGeom prst="rect">
            <a:avLst/>
          </a:prstGeom>
        </p:spPr>
      </p:pic>
      <p:sp>
        <p:nvSpPr>
          <p:cNvPr id="29" name="Rectángulo 28">
            <a:extLst>
              <a:ext uri="{FF2B5EF4-FFF2-40B4-BE49-F238E27FC236}">
                <a16:creationId xmlns:a16="http://schemas.microsoft.com/office/drawing/2014/main" id="{E049C5A8-B91C-B0A0-7126-A2A0F0FE3EC6}"/>
              </a:ext>
            </a:extLst>
          </p:cNvPr>
          <p:cNvSpPr/>
          <p:nvPr/>
        </p:nvSpPr>
        <p:spPr>
          <a:xfrm>
            <a:off x="0" y="6533533"/>
            <a:ext cx="12192000" cy="311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Tree>
    <p:extLst>
      <p:ext uri="{BB962C8B-B14F-4D97-AF65-F5344CB8AC3E}">
        <p14:creationId xmlns:p14="http://schemas.microsoft.com/office/powerpoint/2010/main" val="270018925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Imagen 70">
            <a:extLst>
              <a:ext uri="{FF2B5EF4-FFF2-40B4-BE49-F238E27FC236}">
                <a16:creationId xmlns:a16="http://schemas.microsoft.com/office/drawing/2014/main" id="{61810C55-6D76-A745-EEF0-EB164DC78D0C}"/>
              </a:ext>
            </a:extLst>
          </p:cNvPr>
          <p:cNvPicPr>
            <a:picLocks noChangeAspect="1"/>
          </p:cNvPicPr>
          <p:nvPr/>
        </p:nvPicPr>
        <p:blipFill>
          <a:blip r:embed="rId2"/>
          <a:srcRect t="11677"/>
          <a:stretch>
            <a:fillRect/>
          </a:stretch>
        </p:blipFill>
        <p:spPr>
          <a:xfrm flipH="1">
            <a:off x="8256920" y="0"/>
            <a:ext cx="3935079" cy="3475585"/>
          </a:xfrm>
          <a:prstGeom prst="rect">
            <a:avLst/>
          </a:prstGeom>
        </p:spPr>
      </p:pic>
      <p:grpSp>
        <p:nvGrpSpPr>
          <p:cNvPr id="5" name="Group 139">
            <a:extLst>
              <a:ext uri="{FF2B5EF4-FFF2-40B4-BE49-F238E27FC236}">
                <a16:creationId xmlns:a16="http://schemas.microsoft.com/office/drawing/2014/main" id="{72DE1FEE-DB4C-5463-354D-B84EA62270E3}"/>
              </a:ext>
            </a:extLst>
          </p:cNvPr>
          <p:cNvGrpSpPr/>
          <p:nvPr/>
        </p:nvGrpSpPr>
        <p:grpSpPr>
          <a:xfrm>
            <a:off x="8197219" y="5046069"/>
            <a:ext cx="310704" cy="276999"/>
            <a:chOff x="2411760" y="3606832"/>
            <a:chExt cx="206152" cy="206152"/>
          </a:xfrm>
        </p:grpSpPr>
        <p:sp>
          <p:nvSpPr>
            <p:cNvPr id="6" name="Oval 144">
              <a:extLst>
                <a:ext uri="{FF2B5EF4-FFF2-40B4-BE49-F238E27FC236}">
                  <a16:creationId xmlns:a16="http://schemas.microsoft.com/office/drawing/2014/main" id="{F4C1EA83-3219-1E58-E1BE-76233BF00F4D}"/>
                </a:ext>
              </a:extLst>
            </p:cNvPr>
            <p:cNvSpPr/>
            <p:nvPr/>
          </p:nvSpPr>
          <p:spPr>
            <a:xfrm>
              <a:off x="2411760" y="3606832"/>
              <a:ext cx="206152" cy="206152"/>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latin typeface="Century Gothic" panose="020B0502020202020204" pitchFamily="34" charset="0"/>
                <a:ea typeface="+mj-ea"/>
              </a:endParaRPr>
            </a:p>
          </p:txBody>
        </p:sp>
        <p:sp>
          <p:nvSpPr>
            <p:cNvPr id="7" name="Chevron 60">
              <a:extLst>
                <a:ext uri="{FF2B5EF4-FFF2-40B4-BE49-F238E27FC236}">
                  <a16:creationId xmlns:a16="http://schemas.microsoft.com/office/drawing/2014/main" id="{95F2B6C7-67E6-7AC8-FDB3-EA536AFC0910}"/>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latin typeface="Century Gothic" panose="020B0502020202020204" pitchFamily="34" charset="0"/>
                <a:ea typeface="+mj-ea"/>
              </a:endParaRPr>
            </a:p>
          </p:txBody>
        </p:sp>
      </p:grpSp>
      <p:sp>
        <p:nvSpPr>
          <p:cNvPr id="8" name="TextBox 141">
            <a:extLst>
              <a:ext uri="{FF2B5EF4-FFF2-40B4-BE49-F238E27FC236}">
                <a16:creationId xmlns:a16="http://schemas.microsoft.com/office/drawing/2014/main" id="{A669BAE7-6C6D-E827-7A58-B99BE16B0284}"/>
              </a:ext>
            </a:extLst>
          </p:cNvPr>
          <p:cNvSpPr txBox="1"/>
          <p:nvPr/>
        </p:nvSpPr>
        <p:spPr>
          <a:xfrm>
            <a:off x="8630184" y="5003788"/>
            <a:ext cx="3315071" cy="276999"/>
          </a:xfrm>
          <a:prstGeom prst="rect">
            <a:avLst/>
          </a:prstGeom>
          <a:noFill/>
        </p:spPr>
        <p:txBody>
          <a:bodyPr wrap="square" rtlCol="0" anchor="ctr">
            <a:spAutoFit/>
          </a:bodyPr>
          <a:lstStyle/>
          <a:p>
            <a:r>
              <a:rPr lang="en-US" altLang="ko-KR" sz="1200" b="1">
                <a:solidFill>
                  <a:schemeClr val="tx1">
                    <a:lumMod val="75000"/>
                    <a:lumOff val="25000"/>
                  </a:schemeClr>
                </a:solidFill>
                <a:latin typeface="Century Gothic" panose="020B0502020202020204" pitchFamily="34" charset="0"/>
                <a:cs typeface="Arial" panose="020B0604020202020204" pitchFamily="34" charset="0"/>
              </a:rPr>
              <a:t>Simply Presentation</a:t>
            </a:r>
            <a:endParaRPr lang="en-US" altLang="ko-KR" sz="1200" b="1">
              <a:solidFill>
                <a:schemeClr val="tx1">
                  <a:lumMod val="75000"/>
                  <a:lumOff val="25000"/>
                </a:schemeClr>
              </a:solidFill>
              <a:latin typeface="Century Gothic" panose="020B0502020202020204" pitchFamily="34" charset="0"/>
              <a:ea typeface="+mj-ea"/>
            </a:endParaRPr>
          </a:p>
        </p:txBody>
      </p:sp>
      <p:sp>
        <p:nvSpPr>
          <p:cNvPr id="9" name="TextBox 142">
            <a:extLst>
              <a:ext uri="{FF2B5EF4-FFF2-40B4-BE49-F238E27FC236}">
                <a16:creationId xmlns:a16="http://schemas.microsoft.com/office/drawing/2014/main" id="{4C23B723-31D9-0D37-14F8-4BA2917FFD08}"/>
              </a:ext>
            </a:extLst>
          </p:cNvPr>
          <p:cNvSpPr txBox="1"/>
          <p:nvPr/>
        </p:nvSpPr>
        <p:spPr>
          <a:xfrm>
            <a:off x="8630185" y="5539566"/>
            <a:ext cx="3315072" cy="276999"/>
          </a:xfrm>
          <a:prstGeom prst="rect">
            <a:avLst/>
          </a:prstGeom>
          <a:noFill/>
        </p:spPr>
        <p:txBody>
          <a:bodyPr wrap="square" rtlCol="0" anchor="ctr">
            <a:spAutoFit/>
          </a:bodyPr>
          <a:lstStyle/>
          <a:p>
            <a:r>
              <a:rPr lang="en-US" altLang="ko-KR" sz="1200" b="1">
                <a:solidFill>
                  <a:schemeClr val="tx1">
                    <a:lumMod val="75000"/>
                    <a:lumOff val="25000"/>
                  </a:schemeClr>
                </a:solidFill>
                <a:latin typeface="Century Gothic" panose="020B0502020202020204" pitchFamily="34" charset="0"/>
                <a:cs typeface="Arial" panose="020B0604020202020204" pitchFamily="34" charset="0"/>
              </a:rPr>
              <a:t>Modern PowerPoint</a:t>
            </a:r>
            <a:endParaRPr lang="en-US" altLang="ko-KR" sz="1200" b="1">
              <a:solidFill>
                <a:schemeClr val="tx1">
                  <a:lumMod val="75000"/>
                  <a:lumOff val="25000"/>
                </a:schemeClr>
              </a:solidFill>
              <a:latin typeface="Century Gothic" panose="020B0502020202020204" pitchFamily="34" charset="0"/>
              <a:ea typeface="+mj-ea"/>
            </a:endParaRPr>
          </a:p>
        </p:txBody>
      </p:sp>
      <p:sp>
        <p:nvSpPr>
          <p:cNvPr id="10" name="TextBox 143">
            <a:extLst>
              <a:ext uri="{FF2B5EF4-FFF2-40B4-BE49-F238E27FC236}">
                <a16:creationId xmlns:a16="http://schemas.microsoft.com/office/drawing/2014/main" id="{FCF53E50-9DD6-104A-1ABA-0D924FB30025}"/>
              </a:ext>
            </a:extLst>
          </p:cNvPr>
          <p:cNvSpPr txBox="1"/>
          <p:nvPr/>
        </p:nvSpPr>
        <p:spPr>
          <a:xfrm>
            <a:off x="8630185" y="6075344"/>
            <a:ext cx="3315072" cy="276999"/>
          </a:xfrm>
          <a:prstGeom prst="rect">
            <a:avLst/>
          </a:prstGeom>
          <a:noFill/>
        </p:spPr>
        <p:txBody>
          <a:bodyPr wrap="square" rtlCol="0" anchor="ctr">
            <a:spAutoFit/>
          </a:bodyPr>
          <a:lstStyle/>
          <a:p>
            <a:r>
              <a:rPr lang="en-US" altLang="ko-KR" sz="1200" b="1">
                <a:solidFill>
                  <a:schemeClr val="tx1">
                    <a:lumMod val="75000"/>
                    <a:lumOff val="25000"/>
                  </a:schemeClr>
                </a:solidFill>
                <a:latin typeface="Century Gothic" panose="020B0502020202020204" pitchFamily="34" charset="0"/>
                <a:cs typeface="Arial" panose="020B0604020202020204" pitchFamily="34" charset="0"/>
              </a:rPr>
              <a:t>PowerPoint  Presentation</a:t>
            </a:r>
            <a:endParaRPr lang="en-US" altLang="ko-KR" sz="1200" b="1">
              <a:solidFill>
                <a:schemeClr val="tx1">
                  <a:lumMod val="75000"/>
                  <a:lumOff val="25000"/>
                </a:schemeClr>
              </a:solidFill>
              <a:latin typeface="Century Gothic" panose="020B0502020202020204" pitchFamily="34" charset="0"/>
            </a:endParaRPr>
          </a:p>
        </p:txBody>
      </p:sp>
      <p:sp>
        <p:nvSpPr>
          <p:cNvPr id="11" name="TextBox 146">
            <a:extLst>
              <a:ext uri="{FF2B5EF4-FFF2-40B4-BE49-F238E27FC236}">
                <a16:creationId xmlns:a16="http://schemas.microsoft.com/office/drawing/2014/main" id="{EA0FF192-6EDB-9FBA-4AA5-83B6A7C649AA}"/>
              </a:ext>
            </a:extLst>
          </p:cNvPr>
          <p:cNvSpPr txBox="1"/>
          <p:nvPr/>
        </p:nvSpPr>
        <p:spPr>
          <a:xfrm>
            <a:off x="8630185" y="5271677"/>
            <a:ext cx="3315072" cy="461665"/>
          </a:xfrm>
          <a:prstGeom prst="rect">
            <a:avLst/>
          </a:prstGeom>
          <a:noFill/>
        </p:spPr>
        <p:txBody>
          <a:bodyPr wrap="square" rtlCol="0">
            <a:spAutoFit/>
          </a:bodyPr>
          <a:lstStyle/>
          <a:p>
            <a:r>
              <a:rPr lang="en-US" altLang="ko-KR" sz="1200">
                <a:solidFill>
                  <a:schemeClr val="tx1">
                    <a:lumMod val="75000"/>
                    <a:lumOff val="25000"/>
                  </a:schemeClr>
                </a:solidFill>
                <a:latin typeface="Century Gothic" panose="020B0502020202020204" pitchFamily="34" charset="0"/>
              </a:rPr>
              <a:t>Easy to change colors, photos and Text.</a:t>
            </a:r>
            <a:r>
              <a:rPr lang="ko-KR" altLang="en-US" sz="1200">
                <a:solidFill>
                  <a:schemeClr val="tx1">
                    <a:lumMod val="75000"/>
                    <a:lumOff val="25000"/>
                  </a:schemeClr>
                </a:solidFill>
                <a:latin typeface="Century Gothic" panose="020B0502020202020204" pitchFamily="34" charset="0"/>
              </a:rPr>
              <a:t> </a:t>
            </a:r>
          </a:p>
        </p:txBody>
      </p:sp>
      <p:sp>
        <p:nvSpPr>
          <p:cNvPr id="12" name="TextBox 147">
            <a:extLst>
              <a:ext uri="{FF2B5EF4-FFF2-40B4-BE49-F238E27FC236}">
                <a16:creationId xmlns:a16="http://schemas.microsoft.com/office/drawing/2014/main" id="{6644D8DD-AF61-15C9-3381-4B713AC60251}"/>
              </a:ext>
            </a:extLst>
          </p:cNvPr>
          <p:cNvSpPr txBox="1"/>
          <p:nvPr/>
        </p:nvSpPr>
        <p:spPr>
          <a:xfrm>
            <a:off x="8630185" y="5807455"/>
            <a:ext cx="3315072" cy="461665"/>
          </a:xfrm>
          <a:prstGeom prst="rect">
            <a:avLst/>
          </a:prstGeom>
          <a:noFill/>
        </p:spPr>
        <p:txBody>
          <a:bodyPr wrap="square" rtlCol="0">
            <a:spAutoFit/>
          </a:bodyPr>
          <a:lstStyle/>
          <a:p>
            <a:r>
              <a:rPr lang="en-US" altLang="ko-KR" sz="1200">
                <a:solidFill>
                  <a:schemeClr val="tx1">
                    <a:lumMod val="75000"/>
                    <a:lumOff val="25000"/>
                  </a:schemeClr>
                </a:solidFill>
                <a:latin typeface="Century Gothic" panose="020B0502020202020204" pitchFamily="34" charset="0"/>
              </a:rPr>
              <a:t>Easy to change colors, photos and Text.</a:t>
            </a:r>
            <a:r>
              <a:rPr lang="ko-KR" altLang="en-US" sz="1200">
                <a:solidFill>
                  <a:schemeClr val="tx1">
                    <a:lumMod val="75000"/>
                    <a:lumOff val="25000"/>
                  </a:schemeClr>
                </a:solidFill>
                <a:latin typeface="Century Gothic" panose="020B0502020202020204" pitchFamily="34" charset="0"/>
              </a:rPr>
              <a:t> </a:t>
            </a:r>
          </a:p>
        </p:txBody>
      </p:sp>
      <p:sp>
        <p:nvSpPr>
          <p:cNvPr id="13" name="TextBox 148">
            <a:extLst>
              <a:ext uri="{FF2B5EF4-FFF2-40B4-BE49-F238E27FC236}">
                <a16:creationId xmlns:a16="http://schemas.microsoft.com/office/drawing/2014/main" id="{440E3876-F901-C1FC-C086-C8785020858D}"/>
              </a:ext>
            </a:extLst>
          </p:cNvPr>
          <p:cNvSpPr txBox="1"/>
          <p:nvPr/>
        </p:nvSpPr>
        <p:spPr>
          <a:xfrm>
            <a:off x="8630185" y="6343231"/>
            <a:ext cx="3315072" cy="461665"/>
          </a:xfrm>
          <a:prstGeom prst="rect">
            <a:avLst/>
          </a:prstGeom>
          <a:noFill/>
        </p:spPr>
        <p:txBody>
          <a:bodyPr wrap="square" rtlCol="0">
            <a:spAutoFit/>
          </a:bodyPr>
          <a:lstStyle/>
          <a:p>
            <a:r>
              <a:rPr lang="en-US" altLang="ko-KR" sz="1200">
                <a:solidFill>
                  <a:schemeClr val="tx1">
                    <a:lumMod val="75000"/>
                    <a:lumOff val="25000"/>
                  </a:schemeClr>
                </a:solidFill>
                <a:latin typeface="Century Gothic" panose="020B0502020202020204" pitchFamily="34" charset="0"/>
              </a:rPr>
              <a:t>Easy to change colors, photos and Text.</a:t>
            </a:r>
            <a:r>
              <a:rPr lang="ko-KR" altLang="en-US" sz="1200">
                <a:solidFill>
                  <a:schemeClr val="tx1">
                    <a:lumMod val="75000"/>
                    <a:lumOff val="25000"/>
                  </a:schemeClr>
                </a:solidFill>
                <a:latin typeface="Century Gothic" panose="020B0502020202020204" pitchFamily="34" charset="0"/>
              </a:rPr>
              <a:t> </a:t>
            </a:r>
          </a:p>
        </p:txBody>
      </p:sp>
      <p:grpSp>
        <p:nvGrpSpPr>
          <p:cNvPr id="14" name="Group 151">
            <a:extLst>
              <a:ext uri="{FF2B5EF4-FFF2-40B4-BE49-F238E27FC236}">
                <a16:creationId xmlns:a16="http://schemas.microsoft.com/office/drawing/2014/main" id="{DCA6771C-F67D-7653-FCC1-63D68739407B}"/>
              </a:ext>
            </a:extLst>
          </p:cNvPr>
          <p:cNvGrpSpPr/>
          <p:nvPr/>
        </p:nvGrpSpPr>
        <p:grpSpPr>
          <a:xfrm>
            <a:off x="4425275" y="5046069"/>
            <a:ext cx="310704" cy="276999"/>
            <a:chOff x="2411760" y="3606832"/>
            <a:chExt cx="206152" cy="206152"/>
          </a:xfrm>
        </p:grpSpPr>
        <p:sp>
          <p:nvSpPr>
            <p:cNvPr id="15" name="Oval 158">
              <a:extLst>
                <a:ext uri="{FF2B5EF4-FFF2-40B4-BE49-F238E27FC236}">
                  <a16:creationId xmlns:a16="http://schemas.microsoft.com/office/drawing/2014/main" id="{3EDC0448-138D-208F-6054-8FAF0CD6BE34}"/>
                </a:ext>
              </a:extLst>
            </p:cNvPr>
            <p:cNvSpPr/>
            <p:nvPr/>
          </p:nvSpPr>
          <p:spPr>
            <a:xfrm>
              <a:off x="2411760" y="3606832"/>
              <a:ext cx="206152" cy="206152"/>
            </a:xfrm>
            <a:prstGeom prst="ellipse">
              <a:avLst/>
            </a:prstGeom>
            <a:solidFill>
              <a:srgbClr val="089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latin typeface="Century Gothic" panose="020B0502020202020204" pitchFamily="34" charset="0"/>
                <a:ea typeface="+mj-ea"/>
              </a:endParaRPr>
            </a:p>
          </p:txBody>
        </p:sp>
        <p:sp>
          <p:nvSpPr>
            <p:cNvPr id="16" name="Chevron 60">
              <a:extLst>
                <a:ext uri="{FF2B5EF4-FFF2-40B4-BE49-F238E27FC236}">
                  <a16:creationId xmlns:a16="http://schemas.microsoft.com/office/drawing/2014/main" id="{34DCE926-BDCA-E661-35D2-9F61F03A2F4C}"/>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latin typeface="Century Gothic" panose="020B0502020202020204" pitchFamily="34" charset="0"/>
                <a:ea typeface="+mj-ea"/>
              </a:endParaRPr>
            </a:p>
          </p:txBody>
        </p:sp>
      </p:grpSp>
      <p:sp>
        <p:nvSpPr>
          <p:cNvPr id="17" name="TextBox 152">
            <a:extLst>
              <a:ext uri="{FF2B5EF4-FFF2-40B4-BE49-F238E27FC236}">
                <a16:creationId xmlns:a16="http://schemas.microsoft.com/office/drawing/2014/main" id="{8D0FEFC6-882D-17B0-3F44-CC5B49A313CE}"/>
              </a:ext>
            </a:extLst>
          </p:cNvPr>
          <p:cNvSpPr txBox="1"/>
          <p:nvPr/>
        </p:nvSpPr>
        <p:spPr>
          <a:xfrm>
            <a:off x="4858240" y="5003788"/>
            <a:ext cx="3315071" cy="276999"/>
          </a:xfrm>
          <a:prstGeom prst="rect">
            <a:avLst/>
          </a:prstGeom>
          <a:noFill/>
        </p:spPr>
        <p:txBody>
          <a:bodyPr wrap="square" rtlCol="0" anchor="ctr">
            <a:spAutoFit/>
          </a:bodyPr>
          <a:lstStyle/>
          <a:p>
            <a:r>
              <a:rPr lang="en-US" altLang="ko-KR" sz="1200" b="1" dirty="0">
                <a:solidFill>
                  <a:srgbClr val="010101"/>
                </a:solidFill>
                <a:latin typeface="Century Gothic" panose="020B0502020202020204" pitchFamily="34" charset="0"/>
                <a:cs typeface="Arial" panose="020B0604020202020204" pitchFamily="34" charset="0"/>
              </a:rPr>
              <a:t>Simply Presentation</a:t>
            </a:r>
            <a:endParaRPr lang="en-US" altLang="ko-KR" sz="1200" b="1" dirty="0">
              <a:solidFill>
                <a:srgbClr val="010101"/>
              </a:solidFill>
              <a:latin typeface="Century Gothic" panose="020B0502020202020204" pitchFamily="34" charset="0"/>
              <a:ea typeface="+mj-ea"/>
            </a:endParaRPr>
          </a:p>
        </p:txBody>
      </p:sp>
      <p:sp>
        <p:nvSpPr>
          <p:cNvPr id="18" name="TextBox 153">
            <a:extLst>
              <a:ext uri="{FF2B5EF4-FFF2-40B4-BE49-F238E27FC236}">
                <a16:creationId xmlns:a16="http://schemas.microsoft.com/office/drawing/2014/main" id="{C4456ECD-A2C4-FF44-81ED-A80E7FD796D7}"/>
              </a:ext>
            </a:extLst>
          </p:cNvPr>
          <p:cNvSpPr txBox="1"/>
          <p:nvPr/>
        </p:nvSpPr>
        <p:spPr>
          <a:xfrm>
            <a:off x="4858241" y="5539566"/>
            <a:ext cx="3315072" cy="276999"/>
          </a:xfrm>
          <a:prstGeom prst="rect">
            <a:avLst/>
          </a:prstGeom>
          <a:noFill/>
        </p:spPr>
        <p:txBody>
          <a:bodyPr wrap="square" rtlCol="0" anchor="ctr">
            <a:spAutoFit/>
          </a:bodyPr>
          <a:lstStyle/>
          <a:p>
            <a:r>
              <a:rPr lang="en-US" altLang="ko-KR" sz="1200" b="1" dirty="0">
                <a:solidFill>
                  <a:srgbClr val="010101"/>
                </a:solidFill>
                <a:latin typeface="Century Gothic" panose="020B0502020202020204" pitchFamily="34" charset="0"/>
                <a:cs typeface="Arial" panose="020B0604020202020204" pitchFamily="34" charset="0"/>
              </a:rPr>
              <a:t>Modern PowerPoint</a:t>
            </a:r>
            <a:endParaRPr lang="en-US" altLang="ko-KR" sz="1200" b="1" dirty="0">
              <a:solidFill>
                <a:srgbClr val="010101"/>
              </a:solidFill>
              <a:latin typeface="Century Gothic" panose="020B0502020202020204" pitchFamily="34" charset="0"/>
              <a:ea typeface="+mj-ea"/>
            </a:endParaRPr>
          </a:p>
        </p:txBody>
      </p:sp>
      <p:sp>
        <p:nvSpPr>
          <p:cNvPr id="19" name="TextBox 154">
            <a:extLst>
              <a:ext uri="{FF2B5EF4-FFF2-40B4-BE49-F238E27FC236}">
                <a16:creationId xmlns:a16="http://schemas.microsoft.com/office/drawing/2014/main" id="{6DB66B8A-E934-17A0-C088-7AAFAEA706FC}"/>
              </a:ext>
            </a:extLst>
          </p:cNvPr>
          <p:cNvSpPr txBox="1"/>
          <p:nvPr/>
        </p:nvSpPr>
        <p:spPr>
          <a:xfrm>
            <a:off x="4858241" y="6075344"/>
            <a:ext cx="3315072" cy="276999"/>
          </a:xfrm>
          <a:prstGeom prst="rect">
            <a:avLst/>
          </a:prstGeom>
          <a:noFill/>
        </p:spPr>
        <p:txBody>
          <a:bodyPr wrap="square" rtlCol="0" anchor="ctr">
            <a:spAutoFit/>
          </a:bodyPr>
          <a:lstStyle/>
          <a:p>
            <a:r>
              <a:rPr lang="en-US" altLang="ko-KR" sz="1200" b="1">
                <a:solidFill>
                  <a:srgbClr val="010101"/>
                </a:solidFill>
                <a:latin typeface="Century Gothic" panose="020B0502020202020204" pitchFamily="34" charset="0"/>
                <a:cs typeface="Arial" panose="020B0604020202020204" pitchFamily="34" charset="0"/>
              </a:rPr>
              <a:t>PowerPoint  Presentation</a:t>
            </a:r>
            <a:endParaRPr lang="en-US" altLang="ko-KR" sz="1200" b="1">
              <a:solidFill>
                <a:srgbClr val="010101"/>
              </a:solidFill>
              <a:latin typeface="Century Gothic" panose="020B0502020202020204" pitchFamily="34" charset="0"/>
            </a:endParaRPr>
          </a:p>
        </p:txBody>
      </p:sp>
      <p:sp>
        <p:nvSpPr>
          <p:cNvPr id="20" name="TextBox 155">
            <a:extLst>
              <a:ext uri="{FF2B5EF4-FFF2-40B4-BE49-F238E27FC236}">
                <a16:creationId xmlns:a16="http://schemas.microsoft.com/office/drawing/2014/main" id="{AEFB5993-123C-1F59-25CA-368F8E7A8180}"/>
              </a:ext>
            </a:extLst>
          </p:cNvPr>
          <p:cNvSpPr txBox="1"/>
          <p:nvPr/>
        </p:nvSpPr>
        <p:spPr>
          <a:xfrm>
            <a:off x="4858241" y="5271677"/>
            <a:ext cx="3315072" cy="276999"/>
          </a:xfrm>
          <a:prstGeom prst="rect">
            <a:avLst/>
          </a:prstGeom>
          <a:noFill/>
        </p:spPr>
        <p:txBody>
          <a:bodyPr wrap="square" rtlCol="0">
            <a:spAutoFit/>
          </a:bodyPr>
          <a:lstStyle/>
          <a:p>
            <a:r>
              <a:rPr lang="en-US" altLang="ko-KR" sz="1200">
                <a:solidFill>
                  <a:srgbClr val="010101"/>
                </a:solidFill>
                <a:latin typeface="Century Gothic" panose="020B0502020202020204" pitchFamily="34" charset="0"/>
              </a:rPr>
              <a:t>Easy to change colors, photos and Text.</a:t>
            </a:r>
            <a:r>
              <a:rPr lang="ko-KR" altLang="en-US" sz="1200">
                <a:solidFill>
                  <a:srgbClr val="010101"/>
                </a:solidFill>
                <a:latin typeface="Century Gothic" panose="020B0502020202020204" pitchFamily="34" charset="0"/>
              </a:rPr>
              <a:t> </a:t>
            </a:r>
          </a:p>
        </p:txBody>
      </p:sp>
      <p:sp>
        <p:nvSpPr>
          <p:cNvPr id="21" name="TextBox 156">
            <a:extLst>
              <a:ext uri="{FF2B5EF4-FFF2-40B4-BE49-F238E27FC236}">
                <a16:creationId xmlns:a16="http://schemas.microsoft.com/office/drawing/2014/main" id="{44C3DD09-3D5E-FCE8-EC61-D83FFD7FF3BA}"/>
              </a:ext>
            </a:extLst>
          </p:cNvPr>
          <p:cNvSpPr txBox="1"/>
          <p:nvPr/>
        </p:nvSpPr>
        <p:spPr>
          <a:xfrm>
            <a:off x="4858241" y="5807455"/>
            <a:ext cx="3315072" cy="461665"/>
          </a:xfrm>
          <a:prstGeom prst="rect">
            <a:avLst/>
          </a:prstGeom>
          <a:noFill/>
        </p:spPr>
        <p:txBody>
          <a:bodyPr wrap="square" rtlCol="0">
            <a:spAutoFit/>
          </a:bodyPr>
          <a:lstStyle/>
          <a:p>
            <a:r>
              <a:rPr lang="en-US" altLang="ko-KR" sz="1200">
                <a:solidFill>
                  <a:schemeClr val="tx1">
                    <a:lumMod val="75000"/>
                    <a:lumOff val="25000"/>
                  </a:schemeClr>
                </a:solidFill>
                <a:latin typeface="Century Gothic" panose="020B0502020202020204" pitchFamily="34" charset="0"/>
              </a:rPr>
              <a:t>Easy to change colors, photos and Text.</a:t>
            </a:r>
            <a:r>
              <a:rPr lang="ko-KR" altLang="en-US" sz="1200">
                <a:solidFill>
                  <a:schemeClr val="tx1">
                    <a:lumMod val="75000"/>
                    <a:lumOff val="25000"/>
                  </a:schemeClr>
                </a:solidFill>
                <a:latin typeface="Century Gothic" panose="020B0502020202020204" pitchFamily="34" charset="0"/>
              </a:rPr>
              <a:t> </a:t>
            </a:r>
          </a:p>
        </p:txBody>
      </p:sp>
      <p:sp>
        <p:nvSpPr>
          <p:cNvPr id="22" name="TextBox 157">
            <a:extLst>
              <a:ext uri="{FF2B5EF4-FFF2-40B4-BE49-F238E27FC236}">
                <a16:creationId xmlns:a16="http://schemas.microsoft.com/office/drawing/2014/main" id="{73BD9906-74D2-1315-A33B-4780BCE83C4F}"/>
              </a:ext>
            </a:extLst>
          </p:cNvPr>
          <p:cNvSpPr txBox="1"/>
          <p:nvPr/>
        </p:nvSpPr>
        <p:spPr>
          <a:xfrm>
            <a:off x="4858241" y="6343231"/>
            <a:ext cx="3315072" cy="461665"/>
          </a:xfrm>
          <a:prstGeom prst="rect">
            <a:avLst/>
          </a:prstGeom>
          <a:noFill/>
        </p:spPr>
        <p:txBody>
          <a:bodyPr wrap="square" rtlCol="0">
            <a:spAutoFit/>
          </a:bodyPr>
          <a:lstStyle/>
          <a:p>
            <a:r>
              <a:rPr lang="en-US" altLang="ko-KR" sz="1200">
                <a:solidFill>
                  <a:schemeClr val="tx1">
                    <a:lumMod val="75000"/>
                    <a:lumOff val="25000"/>
                  </a:schemeClr>
                </a:solidFill>
                <a:latin typeface="Century Gothic" panose="020B0502020202020204" pitchFamily="34" charset="0"/>
              </a:rPr>
              <a:t>Easy to change colors, photos and Text.</a:t>
            </a:r>
            <a:r>
              <a:rPr lang="ko-KR" altLang="en-US" sz="1200">
                <a:solidFill>
                  <a:schemeClr val="tx1">
                    <a:lumMod val="75000"/>
                    <a:lumOff val="25000"/>
                  </a:schemeClr>
                </a:solidFill>
                <a:latin typeface="Century Gothic" panose="020B0502020202020204" pitchFamily="34" charset="0"/>
              </a:rPr>
              <a:t> </a:t>
            </a:r>
          </a:p>
        </p:txBody>
      </p:sp>
      <p:grpSp>
        <p:nvGrpSpPr>
          <p:cNvPr id="23" name="Group 161">
            <a:extLst>
              <a:ext uri="{FF2B5EF4-FFF2-40B4-BE49-F238E27FC236}">
                <a16:creationId xmlns:a16="http://schemas.microsoft.com/office/drawing/2014/main" id="{4A8B67E8-A2D3-E627-E1C2-C147C98B4525}"/>
              </a:ext>
            </a:extLst>
          </p:cNvPr>
          <p:cNvGrpSpPr/>
          <p:nvPr/>
        </p:nvGrpSpPr>
        <p:grpSpPr>
          <a:xfrm>
            <a:off x="653331" y="5046069"/>
            <a:ext cx="310704" cy="276999"/>
            <a:chOff x="2411760" y="3606832"/>
            <a:chExt cx="206152" cy="206152"/>
          </a:xfrm>
        </p:grpSpPr>
        <p:sp>
          <p:nvSpPr>
            <p:cNvPr id="24" name="Oval 168">
              <a:extLst>
                <a:ext uri="{FF2B5EF4-FFF2-40B4-BE49-F238E27FC236}">
                  <a16:creationId xmlns:a16="http://schemas.microsoft.com/office/drawing/2014/main" id="{375CD1BD-8DB2-C9A8-3A9A-7C177B27C053}"/>
                </a:ext>
              </a:extLst>
            </p:cNvPr>
            <p:cNvSpPr/>
            <p:nvPr/>
          </p:nvSpPr>
          <p:spPr>
            <a:xfrm>
              <a:off x="2411760" y="3606832"/>
              <a:ext cx="206152" cy="206152"/>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latin typeface="Century Gothic" panose="020B0502020202020204" pitchFamily="34" charset="0"/>
                <a:ea typeface="+mj-ea"/>
              </a:endParaRPr>
            </a:p>
          </p:txBody>
        </p:sp>
        <p:sp>
          <p:nvSpPr>
            <p:cNvPr id="25" name="Chevron 60">
              <a:extLst>
                <a:ext uri="{FF2B5EF4-FFF2-40B4-BE49-F238E27FC236}">
                  <a16:creationId xmlns:a16="http://schemas.microsoft.com/office/drawing/2014/main" id="{37CC0FA6-55AA-C019-C594-D6EFB97E1919}"/>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latin typeface="Century Gothic" panose="020B0502020202020204" pitchFamily="34" charset="0"/>
                <a:ea typeface="+mj-ea"/>
              </a:endParaRPr>
            </a:p>
          </p:txBody>
        </p:sp>
      </p:grpSp>
      <p:sp>
        <p:nvSpPr>
          <p:cNvPr id="26" name="TextBox 162">
            <a:extLst>
              <a:ext uri="{FF2B5EF4-FFF2-40B4-BE49-F238E27FC236}">
                <a16:creationId xmlns:a16="http://schemas.microsoft.com/office/drawing/2014/main" id="{F730095F-744E-9019-57A7-525DD5B848F3}"/>
              </a:ext>
            </a:extLst>
          </p:cNvPr>
          <p:cNvSpPr txBox="1"/>
          <p:nvPr/>
        </p:nvSpPr>
        <p:spPr>
          <a:xfrm>
            <a:off x="1086296" y="5003788"/>
            <a:ext cx="3315071" cy="276999"/>
          </a:xfrm>
          <a:prstGeom prst="rect">
            <a:avLst/>
          </a:prstGeom>
          <a:noFill/>
        </p:spPr>
        <p:txBody>
          <a:bodyPr wrap="square" rtlCol="0" anchor="ctr">
            <a:spAutoFit/>
          </a:bodyPr>
          <a:lstStyle/>
          <a:p>
            <a:r>
              <a:rPr lang="en-US" altLang="ko-KR" sz="1200" b="1">
                <a:solidFill>
                  <a:schemeClr val="tx1">
                    <a:lumMod val="75000"/>
                    <a:lumOff val="25000"/>
                  </a:schemeClr>
                </a:solidFill>
                <a:latin typeface="Century Gothic" panose="020B0502020202020204" pitchFamily="34" charset="0"/>
                <a:cs typeface="Arial" panose="020B0604020202020204" pitchFamily="34" charset="0"/>
              </a:rPr>
              <a:t>Simply Presentation</a:t>
            </a:r>
            <a:endParaRPr lang="en-US" altLang="ko-KR" sz="1200" b="1">
              <a:solidFill>
                <a:schemeClr val="tx1">
                  <a:lumMod val="75000"/>
                  <a:lumOff val="25000"/>
                </a:schemeClr>
              </a:solidFill>
              <a:latin typeface="Century Gothic" panose="020B0502020202020204" pitchFamily="34" charset="0"/>
              <a:ea typeface="+mj-ea"/>
            </a:endParaRPr>
          </a:p>
        </p:txBody>
      </p:sp>
      <p:sp>
        <p:nvSpPr>
          <p:cNvPr id="27" name="TextBox 163">
            <a:extLst>
              <a:ext uri="{FF2B5EF4-FFF2-40B4-BE49-F238E27FC236}">
                <a16:creationId xmlns:a16="http://schemas.microsoft.com/office/drawing/2014/main" id="{E1F762BE-5A75-B5D4-F1F0-E11D381C08B8}"/>
              </a:ext>
            </a:extLst>
          </p:cNvPr>
          <p:cNvSpPr txBox="1"/>
          <p:nvPr/>
        </p:nvSpPr>
        <p:spPr>
          <a:xfrm>
            <a:off x="1086297" y="5539566"/>
            <a:ext cx="3315072" cy="276999"/>
          </a:xfrm>
          <a:prstGeom prst="rect">
            <a:avLst/>
          </a:prstGeom>
          <a:noFill/>
        </p:spPr>
        <p:txBody>
          <a:bodyPr wrap="square" rtlCol="0" anchor="ctr">
            <a:spAutoFit/>
          </a:bodyPr>
          <a:lstStyle/>
          <a:p>
            <a:r>
              <a:rPr lang="en-US" altLang="ko-KR" sz="1200" b="1">
                <a:solidFill>
                  <a:schemeClr val="tx1">
                    <a:lumMod val="75000"/>
                    <a:lumOff val="25000"/>
                  </a:schemeClr>
                </a:solidFill>
                <a:latin typeface="Century Gothic" panose="020B0502020202020204" pitchFamily="34" charset="0"/>
                <a:cs typeface="Arial" panose="020B0604020202020204" pitchFamily="34" charset="0"/>
              </a:rPr>
              <a:t>Modern PowerPoint</a:t>
            </a:r>
            <a:endParaRPr lang="en-US" altLang="ko-KR" sz="1200" b="1">
              <a:solidFill>
                <a:schemeClr val="tx1">
                  <a:lumMod val="75000"/>
                  <a:lumOff val="25000"/>
                </a:schemeClr>
              </a:solidFill>
              <a:latin typeface="Century Gothic" panose="020B0502020202020204" pitchFamily="34" charset="0"/>
              <a:ea typeface="+mj-ea"/>
            </a:endParaRPr>
          </a:p>
        </p:txBody>
      </p:sp>
      <p:sp>
        <p:nvSpPr>
          <p:cNvPr id="28" name="TextBox 164">
            <a:extLst>
              <a:ext uri="{FF2B5EF4-FFF2-40B4-BE49-F238E27FC236}">
                <a16:creationId xmlns:a16="http://schemas.microsoft.com/office/drawing/2014/main" id="{9390FF6D-CFC4-64B9-2B11-A5CD6D4ADE1F}"/>
              </a:ext>
            </a:extLst>
          </p:cNvPr>
          <p:cNvSpPr txBox="1"/>
          <p:nvPr/>
        </p:nvSpPr>
        <p:spPr>
          <a:xfrm>
            <a:off x="1086297" y="6075344"/>
            <a:ext cx="3315072" cy="276999"/>
          </a:xfrm>
          <a:prstGeom prst="rect">
            <a:avLst/>
          </a:prstGeom>
          <a:noFill/>
        </p:spPr>
        <p:txBody>
          <a:bodyPr wrap="square" rtlCol="0" anchor="ctr">
            <a:spAutoFit/>
          </a:bodyPr>
          <a:lstStyle/>
          <a:p>
            <a:r>
              <a:rPr lang="en-US" altLang="ko-KR" sz="1200" b="1">
                <a:solidFill>
                  <a:schemeClr val="tx1">
                    <a:lumMod val="75000"/>
                    <a:lumOff val="25000"/>
                  </a:schemeClr>
                </a:solidFill>
                <a:latin typeface="Century Gothic" panose="020B0502020202020204" pitchFamily="34" charset="0"/>
                <a:cs typeface="Arial" panose="020B0604020202020204" pitchFamily="34" charset="0"/>
              </a:rPr>
              <a:t>PowerPoint  Presentation</a:t>
            </a:r>
            <a:endParaRPr lang="en-US" altLang="ko-KR" sz="1200" b="1">
              <a:solidFill>
                <a:schemeClr val="tx1">
                  <a:lumMod val="75000"/>
                  <a:lumOff val="25000"/>
                </a:schemeClr>
              </a:solidFill>
              <a:latin typeface="Century Gothic" panose="020B0502020202020204" pitchFamily="34" charset="0"/>
            </a:endParaRPr>
          </a:p>
        </p:txBody>
      </p:sp>
      <p:sp>
        <p:nvSpPr>
          <p:cNvPr id="29" name="TextBox 165">
            <a:extLst>
              <a:ext uri="{FF2B5EF4-FFF2-40B4-BE49-F238E27FC236}">
                <a16:creationId xmlns:a16="http://schemas.microsoft.com/office/drawing/2014/main" id="{710BE1E5-6C96-FAAE-BE23-4EA4EE68909C}"/>
              </a:ext>
            </a:extLst>
          </p:cNvPr>
          <p:cNvSpPr txBox="1"/>
          <p:nvPr/>
        </p:nvSpPr>
        <p:spPr>
          <a:xfrm>
            <a:off x="1086297" y="5271677"/>
            <a:ext cx="3315072" cy="461665"/>
          </a:xfrm>
          <a:prstGeom prst="rect">
            <a:avLst/>
          </a:prstGeom>
          <a:noFill/>
        </p:spPr>
        <p:txBody>
          <a:bodyPr wrap="square" rtlCol="0">
            <a:spAutoFit/>
          </a:bodyPr>
          <a:lstStyle/>
          <a:p>
            <a:r>
              <a:rPr lang="en-US" altLang="ko-KR" sz="1200">
                <a:solidFill>
                  <a:schemeClr val="tx1">
                    <a:lumMod val="75000"/>
                    <a:lumOff val="25000"/>
                  </a:schemeClr>
                </a:solidFill>
                <a:latin typeface="Century Gothic" panose="020B0502020202020204" pitchFamily="34" charset="0"/>
              </a:rPr>
              <a:t>Easy to change colors, photos and Text.</a:t>
            </a:r>
            <a:r>
              <a:rPr lang="ko-KR" altLang="en-US" sz="1200">
                <a:solidFill>
                  <a:schemeClr val="tx1">
                    <a:lumMod val="75000"/>
                    <a:lumOff val="25000"/>
                  </a:schemeClr>
                </a:solidFill>
                <a:latin typeface="Century Gothic" panose="020B0502020202020204" pitchFamily="34" charset="0"/>
              </a:rPr>
              <a:t> </a:t>
            </a:r>
          </a:p>
        </p:txBody>
      </p:sp>
      <p:sp>
        <p:nvSpPr>
          <p:cNvPr id="30" name="TextBox 166">
            <a:extLst>
              <a:ext uri="{FF2B5EF4-FFF2-40B4-BE49-F238E27FC236}">
                <a16:creationId xmlns:a16="http://schemas.microsoft.com/office/drawing/2014/main" id="{114CE967-CEFF-586F-2C9E-3CA6B3225F9E}"/>
              </a:ext>
            </a:extLst>
          </p:cNvPr>
          <p:cNvSpPr txBox="1"/>
          <p:nvPr/>
        </p:nvSpPr>
        <p:spPr>
          <a:xfrm>
            <a:off x="1086297" y="5807455"/>
            <a:ext cx="3315072" cy="461665"/>
          </a:xfrm>
          <a:prstGeom prst="rect">
            <a:avLst/>
          </a:prstGeom>
          <a:noFill/>
        </p:spPr>
        <p:txBody>
          <a:bodyPr wrap="square" rtlCol="0">
            <a:spAutoFit/>
          </a:bodyPr>
          <a:lstStyle/>
          <a:p>
            <a:r>
              <a:rPr lang="en-US" altLang="ko-KR" sz="1200">
                <a:solidFill>
                  <a:schemeClr val="tx1">
                    <a:lumMod val="75000"/>
                    <a:lumOff val="25000"/>
                  </a:schemeClr>
                </a:solidFill>
                <a:latin typeface="Century Gothic" panose="020B0502020202020204" pitchFamily="34" charset="0"/>
              </a:rPr>
              <a:t>Easy to change colors, photos and Text.</a:t>
            </a:r>
            <a:r>
              <a:rPr lang="ko-KR" altLang="en-US" sz="1200">
                <a:solidFill>
                  <a:schemeClr val="tx1">
                    <a:lumMod val="75000"/>
                    <a:lumOff val="25000"/>
                  </a:schemeClr>
                </a:solidFill>
                <a:latin typeface="Century Gothic" panose="020B0502020202020204" pitchFamily="34" charset="0"/>
              </a:rPr>
              <a:t> </a:t>
            </a:r>
          </a:p>
        </p:txBody>
      </p:sp>
      <p:sp>
        <p:nvSpPr>
          <p:cNvPr id="31" name="TextBox 167">
            <a:extLst>
              <a:ext uri="{FF2B5EF4-FFF2-40B4-BE49-F238E27FC236}">
                <a16:creationId xmlns:a16="http://schemas.microsoft.com/office/drawing/2014/main" id="{15AC9896-E3F6-84F6-F500-1F9233BDD607}"/>
              </a:ext>
            </a:extLst>
          </p:cNvPr>
          <p:cNvSpPr txBox="1"/>
          <p:nvPr/>
        </p:nvSpPr>
        <p:spPr>
          <a:xfrm>
            <a:off x="1086297" y="6343231"/>
            <a:ext cx="3315072" cy="461665"/>
          </a:xfrm>
          <a:prstGeom prst="rect">
            <a:avLst/>
          </a:prstGeom>
          <a:noFill/>
        </p:spPr>
        <p:txBody>
          <a:bodyPr wrap="square" rtlCol="0">
            <a:spAutoFit/>
          </a:bodyPr>
          <a:lstStyle/>
          <a:p>
            <a:r>
              <a:rPr lang="en-US" altLang="ko-KR" sz="1200">
                <a:solidFill>
                  <a:schemeClr val="tx1">
                    <a:lumMod val="75000"/>
                    <a:lumOff val="25000"/>
                  </a:schemeClr>
                </a:solidFill>
                <a:latin typeface="Century Gothic" panose="020B0502020202020204" pitchFamily="34" charset="0"/>
              </a:rPr>
              <a:t>Easy to change colors, photos and Text.</a:t>
            </a:r>
            <a:r>
              <a:rPr lang="ko-KR" altLang="en-US" sz="1200">
                <a:solidFill>
                  <a:schemeClr val="tx1">
                    <a:lumMod val="75000"/>
                    <a:lumOff val="25000"/>
                  </a:schemeClr>
                </a:solidFill>
                <a:latin typeface="Century Gothic" panose="020B0502020202020204" pitchFamily="34" charset="0"/>
              </a:rPr>
              <a:t> </a:t>
            </a:r>
          </a:p>
        </p:txBody>
      </p:sp>
      <p:grpSp>
        <p:nvGrpSpPr>
          <p:cNvPr id="32" name="Grupo 31">
            <a:extLst>
              <a:ext uri="{FF2B5EF4-FFF2-40B4-BE49-F238E27FC236}">
                <a16:creationId xmlns:a16="http://schemas.microsoft.com/office/drawing/2014/main" id="{773DF5E0-5CF6-401B-5AFC-2287D4DB2D9A}"/>
              </a:ext>
            </a:extLst>
          </p:cNvPr>
          <p:cNvGrpSpPr/>
          <p:nvPr/>
        </p:nvGrpSpPr>
        <p:grpSpPr>
          <a:xfrm>
            <a:off x="1577983" y="4505163"/>
            <a:ext cx="1482717" cy="308282"/>
            <a:chOff x="1182687" y="3946881"/>
            <a:chExt cx="1741282" cy="362042"/>
          </a:xfrm>
          <a:solidFill>
            <a:srgbClr val="0891E1"/>
          </a:solidFill>
        </p:grpSpPr>
        <p:sp>
          <p:nvSpPr>
            <p:cNvPr id="33" name="Estrella: 5 puntas 32">
              <a:extLst>
                <a:ext uri="{FF2B5EF4-FFF2-40B4-BE49-F238E27FC236}">
                  <a16:creationId xmlns:a16="http://schemas.microsoft.com/office/drawing/2014/main" id="{D9335650-F353-2BFD-A7E3-2DBF08B23A51}"/>
                </a:ext>
              </a:extLst>
            </p:cNvPr>
            <p:cNvSpPr/>
            <p:nvPr/>
          </p:nvSpPr>
          <p:spPr>
            <a:xfrm>
              <a:off x="1182687" y="3948283"/>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4" name="Estrella: 5 puntas 33">
              <a:extLst>
                <a:ext uri="{FF2B5EF4-FFF2-40B4-BE49-F238E27FC236}">
                  <a16:creationId xmlns:a16="http://schemas.microsoft.com/office/drawing/2014/main" id="{FBACEA9B-8F74-10A3-DE15-C74CC0A04B8D}"/>
                </a:ext>
              </a:extLst>
            </p:cNvPr>
            <p:cNvSpPr/>
            <p:nvPr/>
          </p:nvSpPr>
          <p:spPr>
            <a:xfrm>
              <a:off x="1525223" y="3948646"/>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5" name="Estrella: 5 puntas 34">
              <a:extLst>
                <a:ext uri="{FF2B5EF4-FFF2-40B4-BE49-F238E27FC236}">
                  <a16:creationId xmlns:a16="http://schemas.microsoft.com/office/drawing/2014/main" id="{FCB49C59-7A8E-CDDF-483D-4766BDAF8A26}"/>
                </a:ext>
              </a:extLst>
            </p:cNvPr>
            <p:cNvSpPr/>
            <p:nvPr/>
          </p:nvSpPr>
          <p:spPr>
            <a:xfrm>
              <a:off x="1861362" y="3947920"/>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6" name="Estrella: 5 puntas 35">
              <a:extLst>
                <a:ext uri="{FF2B5EF4-FFF2-40B4-BE49-F238E27FC236}">
                  <a16:creationId xmlns:a16="http://schemas.microsoft.com/office/drawing/2014/main" id="{2CAF6CE1-EF9F-84F8-2DD2-6B939693E5CF}"/>
                </a:ext>
              </a:extLst>
            </p:cNvPr>
            <p:cNvSpPr/>
            <p:nvPr/>
          </p:nvSpPr>
          <p:spPr>
            <a:xfrm>
              <a:off x="2203898" y="3948283"/>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7" name="Estrella: 5 puntas 36">
              <a:extLst>
                <a:ext uri="{FF2B5EF4-FFF2-40B4-BE49-F238E27FC236}">
                  <a16:creationId xmlns:a16="http://schemas.microsoft.com/office/drawing/2014/main" id="{DEE24E16-0651-3899-920A-0805A73E7575}"/>
                </a:ext>
              </a:extLst>
            </p:cNvPr>
            <p:cNvSpPr/>
            <p:nvPr/>
          </p:nvSpPr>
          <p:spPr>
            <a:xfrm>
              <a:off x="2563692" y="3946881"/>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38" name="Grupo 37">
            <a:extLst>
              <a:ext uri="{FF2B5EF4-FFF2-40B4-BE49-F238E27FC236}">
                <a16:creationId xmlns:a16="http://schemas.microsoft.com/office/drawing/2014/main" id="{F855AD85-EA52-D9C6-B289-5BD62148D16D}"/>
              </a:ext>
            </a:extLst>
          </p:cNvPr>
          <p:cNvGrpSpPr/>
          <p:nvPr/>
        </p:nvGrpSpPr>
        <p:grpSpPr>
          <a:xfrm>
            <a:off x="5354641" y="4533278"/>
            <a:ext cx="1482717" cy="308282"/>
            <a:chOff x="1182687" y="3946881"/>
            <a:chExt cx="1741282" cy="362042"/>
          </a:xfrm>
          <a:solidFill>
            <a:srgbClr val="0891E1"/>
          </a:solidFill>
        </p:grpSpPr>
        <p:sp>
          <p:nvSpPr>
            <p:cNvPr id="39" name="Estrella: 5 puntas 38">
              <a:extLst>
                <a:ext uri="{FF2B5EF4-FFF2-40B4-BE49-F238E27FC236}">
                  <a16:creationId xmlns:a16="http://schemas.microsoft.com/office/drawing/2014/main" id="{5D6FED2B-5B23-DD0B-5E2E-F0E4AF557A52}"/>
                </a:ext>
              </a:extLst>
            </p:cNvPr>
            <p:cNvSpPr/>
            <p:nvPr/>
          </p:nvSpPr>
          <p:spPr>
            <a:xfrm>
              <a:off x="1182687" y="3948283"/>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0" name="Estrella: 5 puntas 39">
              <a:extLst>
                <a:ext uri="{FF2B5EF4-FFF2-40B4-BE49-F238E27FC236}">
                  <a16:creationId xmlns:a16="http://schemas.microsoft.com/office/drawing/2014/main" id="{CCEA1A50-6AB3-6B55-85F2-AAB957DD64D3}"/>
                </a:ext>
              </a:extLst>
            </p:cNvPr>
            <p:cNvSpPr/>
            <p:nvPr/>
          </p:nvSpPr>
          <p:spPr>
            <a:xfrm>
              <a:off x="1525223" y="3948646"/>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1" name="Estrella: 5 puntas 40">
              <a:extLst>
                <a:ext uri="{FF2B5EF4-FFF2-40B4-BE49-F238E27FC236}">
                  <a16:creationId xmlns:a16="http://schemas.microsoft.com/office/drawing/2014/main" id="{2C655BFC-013E-2230-DAE4-BC23E2FFA7BD}"/>
                </a:ext>
              </a:extLst>
            </p:cNvPr>
            <p:cNvSpPr/>
            <p:nvPr/>
          </p:nvSpPr>
          <p:spPr>
            <a:xfrm>
              <a:off x="1861362" y="3947920"/>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2" name="Estrella: 5 puntas 41">
              <a:extLst>
                <a:ext uri="{FF2B5EF4-FFF2-40B4-BE49-F238E27FC236}">
                  <a16:creationId xmlns:a16="http://schemas.microsoft.com/office/drawing/2014/main" id="{A6BA7377-BFD0-88DE-C66F-56CC4AAD90B4}"/>
                </a:ext>
              </a:extLst>
            </p:cNvPr>
            <p:cNvSpPr/>
            <p:nvPr/>
          </p:nvSpPr>
          <p:spPr>
            <a:xfrm>
              <a:off x="2203898" y="3948283"/>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3" name="Estrella: 5 puntas 42">
              <a:extLst>
                <a:ext uri="{FF2B5EF4-FFF2-40B4-BE49-F238E27FC236}">
                  <a16:creationId xmlns:a16="http://schemas.microsoft.com/office/drawing/2014/main" id="{60AC26FE-A3FB-0BFC-924E-0880B4F2D54C}"/>
                </a:ext>
              </a:extLst>
            </p:cNvPr>
            <p:cNvSpPr/>
            <p:nvPr/>
          </p:nvSpPr>
          <p:spPr>
            <a:xfrm>
              <a:off x="2563692" y="3946881"/>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44" name="Grupo 43">
            <a:extLst>
              <a:ext uri="{FF2B5EF4-FFF2-40B4-BE49-F238E27FC236}">
                <a16:creationId xmlns:a16="http://schemas.microsoft.com/office/drawing/2014/main" id="{02154403-4745-69D9-2D42-7B1F62A952E8}"/>
              </a:ext>
            </a:extLst>
          </p:cNvPr>
          <p:cNvGrpSpPr/>
          <p:nvPr/>
        </p:nvGrpSpPr>
        <p:grpSpPr>
          <a:xfrm>
            <a:off x="9184300" y="4533278"/>
            <a:ext cx="1482717" cy="308282"/>
            <a:chOff x="1182687" y="3946881"/>
            <a:chExt cx="1741282" cy="362042"/>
          </a:xfrm>
          <a:solidFill>
            <a:srgbClr val="0891E1"/>
          </a:solidFill>
        </p:grpSpPr>
        <p:sp>
          <p:nvSpPr>
            <p:cNvPr id="45" name="Estrella: 5 puntas 44">
              <a:extLst>
                <a:ext uri="{FF2B5EF4-FFF2-40B4-BE49-F238E27FC236}">
                  <a16:creationId xmlns:a16="http://schemas.microsoft.com/office/drawing/2014/main" id="{28AA0037-AECB-26C6-215A-BDFF8F35682D}"/>
                </a:ext>
              </a:extLst>
            </p:cNvPr>
            <p:cNvSpPr/>
            <p:nvPr/>
          </p:nvSpPr>
          <p:spPr>
            <a:xfrm>
              <a:off x="1182687" y="3948283"/>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6" name="Estrella: 5 puntas 45">
              <a:extLst>
                <a:ext uri="{FF2B5EF4-FFF2-40B4-BE49-F238E27FC236}">
                  <a16:creationId xmlns:a16="http://schemas.microsoft.com/office/drawing/2014/main" id="{67B3F49C-5953-2622-EF33-AD405D4BEE15}"/>
                </a:ext>
              </a:extLst>
            </p:cNvPr>
            <p:cNvSpPr/>
            <p:nvPr/>
          </p:nvSpPr>
          <p:spPr>
            <a:xfrm>
              <a:off x="1525223" y="3948646"/>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7" name="Estrella: 5 puntas 46">
              <a:extLst>
                <a:ext uri="{FF2B5EF4-FFF2-40B4-BE49-F238E27FC236}">
                  <a16:creationId xmlns:a16="http://schemas.microsoft.com/office/drawing/2014/main" id="{1261EB85-7AEE-B2EA-D8D7-52F37FB19EAB}"/>
                </a:ext>
              </a:extLst>
            </p:cNvPr>
            <p:cNvSpPr/>
            <p:nvPr/>
          </p:nvSpPr>
          <p:spPr>
            <a:xfrm>
              <a:off x="1861362" y="3947920"/>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8" name="Estrella: 5 puntas 47">
              <a:extLst>
                <a:ext uri="{FF2B5EF4-FFF2-40B4-BE49-F238E27FC236}">
                  <a16:creationId xmlns:a16="http://schemas.microsoft.com/office/drawing/2014/main" id="{FFB45C32-B59B-BC07-0F12-B7C6004280F5}"/>
                </a:ext>
              </a:extLst>
            </p:cNvPr>
            <p:cNvSpPr/>
            <p:nvPr/>
          </p:nvSpPr>
          <p:spPr>
            <a:xfrm>
              <a:off x="2203898" y="3948283"/>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9" name="Estrella: 5 puntas 48">
              <a:extLst>
                <a:ext uri="{FF2B5EF4-FFF2-40B4-BE49-F238E27FC236}">
                  <a16:creationId xmlns:a16="http://schemas.microsoft.com/office/drawing/2014/main" id="{190F9277-2175-6097-D819-CECE9793BCBB}"/>
                </a:ext>
              </a:extLst>
            </p:cNvPr>
            <p:cNvSpPr/>
            <p:nvPr/>
          </p:nvSpPr>
          <p:spPr>
            <a:xfrm>
              <a:off x="2563692" y="3946881"/>
              <a:ext cx="360277" cy="360277"/>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53" name="Group 140">
            <a:extLst>
              <a:ext uri="{FF2B5EF4-FFF2-40B4-BE49-F238E27FC236}">
                <a16:creationId xmlns:a16="http://schemas.microsoft.com/office/drawing/2014/main" id="{0511B1C6-7425-2514-8311-8E62BAA26231}"/>
              </a:ext>
            </a:extLst>
          </p:cNvPr>
          <p:cNvGrpSpPr/>
          <p:nvPr/>
        </p:nvGrpSpPr>
        <p:grpSpPr>
          <a:xfrm>
            <a:off x="910927" y="1069565"/>
            <a:ext cx="3315071" cy="389351"/>
            <a:chOff x="2076449" y="3883238"/>
            <a:chExt cx="3315071" cy="389351"/>
          </a:xfrm>
        </p:grpSpPr>
        <p:sp>
          <p:nvSpPr>
            <p:cNvPr id="55" name="TextBox 150">
              <a:extLst>
                <a:ext uri="{FF2B5EF4-FFF2-40B4-BE49-F238E27FC236}">
                  <a16:creationId xmlns:a16="http://schemas.microsoft.com/office/drawing/2014/main" id="{24D870D8-3CB1-BF8F-88A4-18A71A421522}"/>
                </a:ext>
              </a:extLst>
            </p:cNvPr>
            <p:cNvSpPr txBox="1"/>
            <p:nvPr/>
          </p:nvSpPr>
          <p:spPr>
            <a:xfrm>
              <a:off x="2076449" y="3883238"/>
              <a:ext cx="3315071" cy="338554"/>
            </a:xfrm>
            <a:prstGeom prst="rect">
              <a:avLst/>
            </a:prstGeom>
            <a:noFill/>
          </p:spPr>
          <p:txBody>
            <a:bodyPr wrap="square" rtlCol="0">
              <a:spAutoFit/>
            </a:bodyPr>
            <a:lstStyle/>
            <a:p>
              <a:r>
                <a:rPr lang="en-US" sz="1600" spc="700" dirty="0">
                  <a:solidFill>
                    <a:srgbClr val="010101"/>
                  </a:solidFill>
                  <a:latin typeface="Century Gothic" panose="020B0502020202020204" pitchFamily="34" charset="0"/>
                </a:rPr>
                <a:t>TOP 3 PRODUCTS</a:t>
              </a:r>
            </a:p>
          </p:txBody>
        </p:sp>
        <p:cxnSp>
          <p:nvCxnSpPr>
            <p:cNvPr id="56" name="Straight Connector 151">
              <a:extLst>
                <a:ext uri="{FF2B5EF4-FFF2-40B4-BE49-F238E27FC236}">
                  <a16:creationId xmlns:a16="http://schemas.microsoft.com/office/drawing/2014/main" id="{CCCD1441-3B97-3F09-2B87-3D439F1C8ABD}"/>
                </a:ext>
              </a:extLst>
            </p:cNvPr>
            <p:cNvCxnSpPr/>
            <p:nvPr/>
          </p:nvCxnSpPr>
          <p:spPr>
            <a:xfrm>
              <a:off x="2711449" y="4272589"/>
              <a:ext cx="1180646" cy="0"/>
            </a:xfrm>
            <a:prstGeom prst="line">
              <a:avLst/>
            </a:prstGeom>
            <a:ln w="25400">
              <a:solidFill>
                <a:srgbClr val="010101"/>
              </a:solidFill>
            </a:ln>
          </p:spPr>
          <p:style>
            <a:lnRef idx="1">
              <a:schemeClr val="accent1"/>
            </a:lnRef>
            <a:fillRef idx="0">
              <a:schemeClr val="accent1"/>
            </a:fillRef>
            <a:effectRef idx="0">
              <a:schemeClr val="accent1"/>
            </a:effectRef>
            <a:fontRef idx="minor">
              <a:schemeClr val="tx1"/>
            </a:fontRef>
          </p:style>
        </p:cxnSp>
      </p:grpSp>
      <p:pic>
        <p:nvPicPr>
          <p:cNvPr id="69" name="Marcador de posición de imagen 68">
            <a:extLst>
              <a:ext uri="{FF2B5EF4-FFF2-40B4-BE49-F238E27FC236}">
                <a16:creationId xmlns:a16="http://schemas.microsoft.com/office/drawing/2014/main" id="{17230E1C-C8F9-BB5F-8860-97F6E6FE3A70}"/>
              </a:ext>
            </a:extLst>
          </p:cNvPr>
          <p:cNvPicPr>
            <a:picLocks noGrp="1" noChangeAspect="1"/>
          </p:cNvPicPr>
          <p:nvPr>
            <p:ph type="pic" idx="15"/>
          </p:nvPr>
        </p:nvPicPr>
        <p:blipFill>
          <a:blip r:embed="rId3"/>
          <a:srcRect l="32" r="32"/>
          <a:stretch>
            <a:fillRect/>
          </a:stretch>
        </p:blipFill>
        <p:spPr/>
      </p:pic>
      <p:pic>
        <p:nvPicPr>
          <p:cNvPr id="65" name="Marcador de posición de imagen 64">
            <a:extLst>
              <a:ext uri="{FF2B5EF4-FFF2-40B4-BE49-F238E27FC236}">
                <a16:creationId xmlns:a16="http://schemas.microsoft.com/office/drawing/2014/main" id="{03D34CCA-EFD4-1B42-B947-2A8D1B5BC49E}"/>
              </a:ext>
            </a:extLst>
          </p:cNvPr>
          <p:cNvPicPr>
            <a:picLocks noGrp="1" noChangeAspect="1"/>
          </p:cNvPicPr>
          <p:nvPr>
            <p:ph type="pic" idx="16"/>
          </p:nvPr>
        </p:nvPicPr>
        <p:blipFill>
          <a:blip r:embed="rId4"/>
          <a:srcRect l="32" r="32"/>
          <a:stretch>
            <a:fillRect/>
          </a:stretch>
        </p:blipFill>
        <p:spPr/>
      </p:pic>
      <p:pic>
        <p:nvPicPr>
          <p:cNvPr id="67" name="Marcador de posición de imagen 66">
            <a:extLst>
              <a:ext uri="{FF2B5EF4-FFF2-40B4-BE49-F238E27FC236}">
                <a16:creationId xmlns:a16="http://schemas.microsoft.com/office/drawing/2014/main" id="{E1FC3463-CB5A-EC80-2283-9A1CDA4B1933}"/>
              </a:ext>
            </a:extLst>
          </p:cNvPr>
          <p:cNvPicPr>
            <a:picLocks noGrp="1" noChangeAspect="1"/>
          </p:cNvPicPr>
          <p:nvPr>
            <p:ph type="pic" idx="17"/>
          </p:nvPr>
        </p:nvPicPr>
        <p:blipFill>
          <a:blip r:embed="rId5"/>
          <a:srcRect l="32" r="32"/>
          <a:stretch>
            <a:fillRect/>
          </a:stretch>
        </p:blipFill>
        <p:spPr/>
      </p:pic>
      <p:pic>
        <p:nvPicPr>
          <p:cNvPr id="70" name="Imagen 69">
            <a:extLst>
              <a:ext uri="{FF2B5EF4-FFF2-40B4-BE49-F238E27FC236}">
                <a16:creationId xmlns:a16="http://schemas.microsoft.com/office/drawing/2014/main" id="{669C407B-3D75-818E-347A-E3ADA9A53801}"/>
              </a:ext>
            </a:extLst>
          </p:cNvPr>
          <p:cNvPicPr>
            <a:picLocks noChangeAspect="1"/>
          </p:cNvPicPr>
          <p:nvPr/>
        </p:nvPicPr>
        <p:blipFill>
          <a:blip r:embed="rId6"/>
          <a:srcRect t="11394"/>
          <a:stretch>
            <a:fillRect/>
          </a:stretch>
        </p:blipFill>
        <p:spPr>
          <a:xfrm>
            <a:off x="808683" y="-9856"/>
            <a:ext cx="1600525" cy="1418159"/>
          </a:xfrm>
          <a:prstGeom prst="rect">
            <a:avLst/>
          </a:prstGeom>
        </p:spPr>
      </p:pic>
    </p:spTree>
    <p:extLst>
      <p:ext uri="{BB962C8B-B14F-4D97-AF65-F5344CB8AC3E}">
        <p14:creationId xmlns:p14="http://schemas.microsoft.com/office/powerpoint/2010/main" val="135568084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Box 74">
            <a:extLst>
              <a:ext uri="{FF2B5EF4-FFF2-40B4-BE49-F238E27FC236}">
                <a16:creationId xmlns:a16="http://schemas.microsoft.com/office/drawing/2014/main" id="{DE4F59C7-77D8-4020-9AC8-24DD91368C60}"/>
              </a:ext>
            </a:extLst>
          </p:cNvPr>
          <p:cNvSpPr txBox="1"/>
          <p:nvPr/>
        </p:nvSpPr>
        <p:spPr>
          <a:xfrm>
            <a:off x="1112838" y="3447677"/>
            <a:ext cx="3531733" cy="1188339"/>
          </a:xfrm>
          <a:prstGeom prst="rect">
            <a:avLst/>
          </a:prstGeom>
          <a:noFill/>
        </p:spPr>
        <p:txBody>
          <a:bodyPr wrap="square" rtlCol="0">
            <a:spAutoFit/>
          </a:bodyPr>
          <a:lstStyle/>
          <a:p>
            <a:pPr algn="just">
              <a:lnSpc>
                <a:spcPts val="2200"/>
              </a:lnSpc>
            </a:pPr>
            <a:r>
              <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rPr>
              <a:t>Have them for one. Living grass to for can't gathered waters had winged. Creepiest don't subdue which I two set had seasons. Fifth you'll, man wherein seas our creeping.</a:t>
            </a:r>
          </a:p>
        </p:txBody>
      </p:sp>
      <p:grpSp>
        <p:nvGrpSpPr>
          <p:cNvPr id="76" name="Group 75">
            <a:extLst>
              <a:ext uri="{FF2B5EF4-FFF2-40B4-BE49-F238E27FC236}">
                <a16:creationId xmlns:a16="http://schemas.microsoft.com/office/drawing/2014/main" id="{EEF6F2F0-9BA7-44B1-803C-655BFEB77F2E}"/>
              </a:ext>
            </a:extLst>
          </p:cNvPr>
          <p:cNvGrpSpPr/>
          <p:nvPr/>
        </p:nvGrpSpPr>
        <p:grpSpPr>
          <a:xfrm>
            <a:off x="1112838" y="4888882"/>
            <a:ext cx="1477962" cy="1229375"/>
            <a:chOff x="1112838" y="4468205"/>
            <a:chExt cx="1477962" cy="1229375"/>
          </a:xfrm>
        </p:grpSpPr>
        <p:sp>
          <p:nvSpPr>
            <p:cNvPr id="81" name="TextBox 80">
              <a:extLst>
                <a:ext uri="{FF2B5EF4-FFF2-40B4-BE49-F238E27FC236}">
                  <a16:creationId xmlns:a16="http://schemas.microsoft.com/office/drawing/2014/main" id="{C3B2ADE9-704E-45E2-8604-48F5C886C567}"/>
                </a:ext>
              </a:extLst>
            </p:cNvPr>
            <p:cNvSpPr txBox="1"/>
            <p:nvPr/>
          </p:nvSpPr>
          <p:spPr>
            <a:xfrm>
              <a:off x="1112838" y="4468205"/>
              <a:ext cx="792162" cy="276999"/>
            </a:xfrm>
            <a:prstGeom prst="rect">
              <a:avLst/>
            </a:prstGeom>
            <a:noFill/>
          </p:spPr>
          <p:txBody>
            <a:bodyPr wrap="square" rtlCol="0">
              <a:spAutoFit/>
            </a:bodyPr>
            <a:lstStyle/>
            <a:p>
              <a:r>
                <a:rPr lang="en-US" sz="1200" b="1" spc="500">
                  <a:solidFill>
                    <a:schemeClr val="tx1">
                      <a:lumMod val="95000"/>
                      <a:lumOff val="5000"/>
                    </a:schemeClr>
                  </a:solidFill>
                  <a:latin typeface="Arial" panose="020B0604020202020204" pitchFamily="34" charset="0"/>
                  <a:ea typeface="Montserrat Light" charset="0"/>
                  <a:cs typeface="Arial" panose="020B0604020202020204" pitchFamily="34" charset="0"/>
                </a:rPr>
                <a:t>300</a:t>
              </a:r>
            </a:p>
          </p:txBody>
        </p:sp>
        <p:sp>
          <p:nvSpPr>
            <p:cNvPr id="82" name="TextBox 81">
              <a:extLst>
                <a:ext uri="{FF2B5EF4-FFF2-40B4-BE49-F238E27FC236}">
                  <a16:creationId xmlns:a16="http://schemas.microsoft.com/office/drawing/2014/main" id="{26B66B69-EA8A-40CD-9139-131A35844F87}"/>
                </a:ext>
              </a:extLst>
            </p:cNvPr>
            <p:cNvSpPr txBox="1"/>
            <p:nvPr/>
          </p:nvSpPr>
          <p:spPr>
            <a:xfrm>
              <a:off x="1112838" y="4791370"/>
              <a:ext cx="1477962" cy="906210"/>
            </a:xfrm>
            <a:prstGeom prst="rect">
              <a:avLst/>
            </a:prstGeom>
            <a:noFill/>
          </p:spPr>
          <p:txBody>
            <a:bodyPr wrap="square" rtlCol="0">
              <a:spAutoFit/>
            </a:bodyPr>
            <a:lstStyle/>
            <a:p>
              <a:pPr>
                <a:lnSpc>
                  <a:spcPts val="2200"/>
                </a:lnSpc>
              </a:pPr>
              <a:r>
                <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rPr>
                <a:t>Have them for one. Living grass to for can't</a:t>
              </a:r>
            </a:p>
          </p:txBody>
        </p:sp>
      </p:grpSp>
      <p:grpSp>
        <p:nvGrpSpPr>
          <p:cNvPr id="77" name="Group 76">
            <a:extLst>
              <a:ext uri="{FF2B5EF4-FFF2-40B4-BE49-F238E27FC236}">
                <a16:creationId xmlns:a16="http://schemas.microsoft.com/office/drawing/2014/main" id="{7E63CFDB-4E5E-4991-87DC-8E94BCB7F22F}"/>
              </a:ext>
            </a:extLst>
          </p:cNvPr>
          <p:cNvGrpSpPr/>
          <p:nvPr/>
        </p:nvGrpSpPr>
        <p:grpSpPr>
          <a:xfrm>
            <a:off x="3171686" y="4888882"/>
            <a:ext cx="1477963" cy="1229375"/>
            <a:chOff x="1112837" y="4468205"/>
            <a:chExt cx="1477963" cy="1229375"/>
          </a:xfrm>
        </p:grpSpPr>
        <p:sp>
          <p:nvSpPr>
            <p:cNvPr id="79" name="TextBox 78">
              <a:extLst>
                <a:ext uri="{FF2B5EF4-FFF2-40B4-BE49-F238E27FC236}">
                  <a16:creationId xmlns:a16="http://schemas.microsoft.com/office/drawing/2014/main" id="{B6BEBE05-6615-4984-B49B-85D70A29E778}"/>
                </a:ext>
              </a:extLst>
            </p:cNvPr>
            <p:cNvSpPr txBox="1"/>
            <p:nvPr/>
          </p:nvSpPr>
          <p:spPr>
            <a:xfrm>
              <a:off x="1112837" y="4468205"/>
              <a:ext cx="943113" cy="276999"/>
            </a:xfrm>
            <a:prstGeom prst="rect">
              <a:avLst/>
            </a:prstGeom>
            <a:noFill/>
          </p:spPr>
          <p:txBody>
            <a:bodyPr wrap="square" rtlCol="0">
              <a:spAutoFit/>
            </a:bodyPr>
            <a:lstStyle/>
            <a:p>
              <a:r>
                <a:rPr lang="en-US" sz="1200" b="1" spc="500">
                  <a:solidFill>
                    <a:schemeClr val="tx1">
                      <a:lumMod val="95000"/>
                      <a:lumOff val="5000"/>
                    </a:schemeClr>
                  </a:solidFill>
                  <a:latin typeface="Arial" panose="020B0604020202020204" pitchFamily="34" charset="0"/>
                  <a:ea typeface="Montserrat Light" charset="0"/>
                  <a:cs typeface="Arial" panose="020B0604020202020204" pitchFamily="34" charset="0"/>
                </a:rPr>
                <a:t>2.6M</a:t>
              </a:r>
            </a:p>
          </p:txBody>
        </p:sp>
        <p:sp>
          <p:nvSpPr>
            <p:cNvPr id="80" name="TextBox 79">
              <a:extLst>
                <a:ext uri="{FF2B5EF4-FFF2-40B4-BE49-F238E27FC236}">
                  <a16:creationId xmlns:a16="http://schemas.microsoft.com/office/drawing/2014/main" id="{2C1CA4DB-EAB6-4C60-9F9A-875B423E4BE7}"/>
                </a:ext>
              </a:extLst>
            </p:cNvPr>
            <p:cNvSpPr txBox="1"/>
            <p:nvPr/>
          </p:nvSpPr>
          <p:spPr>
            <a:xfrm>
              <a:off x="1112838" y="4791370"/>
              <a:ext cx="1477962" cy="906210"/>
            </a:xfrm>
            <a:prstGeom prst="rect">
              <a:avLst/>
            </a:prstGeom>
            <a:noFill/>
          </p:spPr>
          <p:txBody>
            <a:bodyPr wrap="square" rtlCol="0">
              <a:spAutoFit/>
            </a:bodyPr>
            <a:lstStyle/>
            <a:p>
              <a:pPr>
                <a:lnSpc>
                  <a:spcPts val="2200"/>
                </a:lnSpc>
              </a:pPr>
              <a:r>
                <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rPr>
                <a:t>Have them for one. Living grass to for can't</a:t>
              </a:r>
            </a:p>
          </p:txBody>
        </p:sp>
      </p:grpSp>
      <p:grpSp>
        <p:nvGrpSpPr>
          <p:cNvPr id="12" name="Group 140">
            <a:extLst>
              <a:ext uri="{FF2B5EF4-FFF2-40B4-BE49-F238E27FC236}">
                <a16:creationId xmlns:a16="http://schemas.microsoft.com/office/drawing/2014/main" id="{4C9C83A0-6FFE-0DE4-57CA-45023D2191B5}"/>
              </a:ext>
            </a:extLst>
          </p:cNvPr>
          <p:cNvGrpSpPr/>
          <p:nvPr/>
        </p:nvGrpSpPr>
        <p:grpSpPr>
          <a:xfrm>
            <a:off x="1036401" y="1942045"/>
            <a:ext cx="3898618" cy="1091014"/>
            <a:chOff x="2056409" y="3181575"/>
            <a:chExt cx="3898618" cy="1091014"/>
          </a:xfrm>
        </p:grpSpPr>
        <p:sp>
          <p:nvSpPr>
            <p:cNvPr id="13" name="TextBox 149">
              <a:extLst>
                <a:ext uri="{FF2B5EF4-FFF2-40B4-BE49-F238E27FC236}">
                  <a16:creationId xmlns:a16="http://schemas.microsoft.com/office/drawing/2014/main" id="{22FEF62F-E007-5822-7675-559502EF9943}"/>
                </a:ext>
              </a:extLst>
            </p:cNvPr>
            <p:cNvSpPr txBox="1"/>
            <p:nvPr/>
          </p:nvSpPr>
          <p:spPr>
            <a:xfrm>
              <a:off x="2056409" y="3181575"/>
              <a:ext cx="3898618" cy="553998"/>
            </a:xfrm>
            <a:prstGeom prst="rect">
              <a:avLst/>
            </a:prstGeom>
            <a:noFill/>
          </p:spPr>
          <p:txBody>
            <a:bodyPr wrap="square" rtlCol="0">
              <a:spAutoFit/>
            </a:bodyPr>
            <a:lstStyle/>
            <a:p>
              <a:r>
                <a:rPr lang="en-US" sz="3000" b="1" spc="500" dirty="0">
                  <a:solidFill>
                    <a:srgbClr val="0070C0"/>
                  </a:solidFill>
                  <a:latin typeface="+mj-lt"/>
                </a:rPr>
                <a:t>Our people</a:t>
              </a:r>
            </a:p>
          </p:txBody>
        </p:sp>
        <p:sp>
          <p:nvSpPr>
            <p:cNvPr id="15" name="TextBox 150">
              <a:extLst>
                <a:ext uri="{FF2B5EF4-FFF2-40B4-BE49-F238E27FC236}">
                  <a16:creationId xmlns:a16="http://schemas.microsoft.com/office/drawing/2014/main" id="{5E24656B-673E-A18B-1241-BA5DEDF7B848}"/>
                </a:ext>
              </a:extLst>
            </p:cNvPr>
            <p:cNvSpPr txBox="1"/>
            <p:nvPr/>
          </p:nvSpPr>
          <p:spPr>
            <a:xfrm>
              <a:off x="2114549" y="3764096"/>
              <a:ext cx="3531733" cy="276999"/>
            </a:xfrm>
            <a:prstGeom prst="rect">
              <a:avLst/>
            </a:prstGeom>
            <a:noFill/>
          </p:spPr>
          <p:txBody>
            <a:bodyPr wrap="square" rtlCol="0">
              <a:spAutoFit/>
            </a:bodyPr>
            <a:lstStyle/>
            <a:p>
              <a:r>
                <a:rPr lang="en-US" sz="1200" spc="700" dirty="0">
                  <a:solidFill>
                    <a:srgbClr val="010101"/>
                  </a:solidFill>
                  <a:latin typeface="Century Gothic" panose="020B0502020202020204" pitchFamily="34" charset="0"/>
                </a:rPr>
                <a:t>In all word</a:t>
              </a:r>
            </a:p>
          </p:txBody>
        </p:sp>
        <p:cxnSp>
          <p:nvCxnSpPr>
            <p:cNvPr id="16" name="Straight Connector 151">
              <a:extLst>
                <a:ext uri="{FF2B5EF4-FFF2-40B4-BE49-F238E27FC236}">
                  <a16:creationId xmlns:a16="http://schemas.microsoft.com/office/drawing/2014/main" id="{E770A7E1-0FAF-996E-CB5F-73086334BE4E}"/>
                </a:ext>
              </a:extLst>
            </p:cNvPr>
            <p:cNvCxnSpPr/>
            <p:nvPr/>
          </p:nvCxnSpPr>
          <p:spPr>
            <a:xfrm>
              <a:off x="2711449" y="4272589"/>
              <a:ext cx="1180646" cy="0"/>
            </a:xfrm>
            <a:prstGeom prst="line">
              <a:avLst/>
            </a:prstGeom>
            <a:ln w="25400">
              <a:solidFill>
                <a:srgbClr val="010101"/>
              </a:solidFill>
            </a:ln>
          </p:spPr>
          <p:style>
            <a:lnRef idx="1">
              <a:schemeClr val="accent1"/>
            </a:lnRef>
            <a:fillRef idx="0">
              <a:schemeClr val="accent1"/>
            </a:fillRef>
            <a:effectRef idx="0">
              <a:schemeClr val="accent1"/>
            </a:effectRef>
            <a:fontRef idx="minor">
              <a:schemeClr val="tx1"/>
            </a:fontRef>
          </p:style>
        </p:cxnSp>
      </p:grpSp>
      <p:pic>
        <p:nvPicPr>
          <p:cNvPr id="2" name="Imagen 1">
            <a:extLst>
              <a:ext uri="{FF2B5EF4-FFF2-40B4-BE49-F238E27FC236}">
                <a16:creationId xmlns:a16="http://schemas.microsoft.com/office/drawing/2014/main" id="{ADD24FC8-FD7A-DE00-B354-2773173A0831}"/>
              </a:ext>
            </a:extLst>
          </p:cNvPr>
          <p:cNvPicPr>
            <a:picLocks noChangeAspect="1"/>
          </p:cNvPicPr>
          <p:nvPr/>
        </p:nvPicPr>
        <p:blipFill>
          <a:blip r:embed="rId2"/>
          <a:srcRect t="11394"/>
          <a:stretch>
            <a:fillRect/>
          </a:stretch>
        </p:blipFill>
        <p:spPr>
          <a:xfrm>
            <a:off x="1703684" y="245997"/>
            <a:ext cx="2350039" cy="2082272"/>
          </a:xfrm>
          <a:prstGeom prst="rect">
            <a:avLst/>
          </a:prstGeom>
        </p:spPr>
      </p:pic>
      <p:pic>
        <p:nvPicPr>
          <p:cNvPr id="20" name="Marcador de posición de imagen 19">
            <a:extLst>
              <a:ext uri="{FF2B5EF4-FFF2-40B4-BE49-F238E27FC236}">
                <a16:creationId xmlns:a16="http://schemas.microsoft.com/office/drawing/2014/main" id="{93DC27A0-58A1-34CA-DD26-5831954C6E31}"/>
              </a:ext>
            </a:extLst>
          </p:cNvPr>
          <p:cNvPicPr>
            <a:picLocks noGrp="1" noChangeAspect="1"/>
          </p:cNvPicPr>
          <p:nvPr>
            <p:ph type="pic" sz="quarter" idx="12"/>
          </p:nvPr>
        </p:nvPicPr>
        <p:blipFill>
          <a:blip r:embed="rId3"/>
          <a:srcRect l="14798" r="50142"/>
          <a:stretch>
            <a:fillRect/>
          </a:stretch>
        </p:blipFill>
        <p:spPr>
          <a:xfrm>
            <a:off x="9105900" y="992162"/>
            <a:ext cx="3086100" cy="5865838"/>
          </a:xfrm>
        </p:spPr>
      </p:pic>
      <p:pic>
        <p:nvPicPr>
          <p:cNvPr id="18" name="Marcador de posición de imagen 17">
            <a:extLst>
              <a:ext uri="{FF2B5EF4-FFF2-40B4-BE49-F238E27FC236}">
                <a16:creationId xmlns:a16="http://schemas.microsoft.com/office/drawing/2014/main" id="{01FED7DC-BBFB-59B2-2BCC-27F5C0BE6DFC}"/>
              </a:ext>
            </a:extLst>
          </p:cNvPr>
          <p:cNvPicPr>
            <a:picLocks noGrp="1" noChangeAspect="1"/>
          </p:cNvPicPr>
          <p:nvPr>
            <p:ph type="pic" sz="quarter" idx="11"/>
          </p:nvPr>
        </p:nvPicPr>
        <p:blipFill>
          <a:blip r:embed="rId4"/>
          <a:srcRect l="32470" r="32470"/>
          <a:stretch>
            <a:fillRect/>
          </a:stretch>
        </p:blipFill>
        <p:spPr/>
      </p:pic>
    </p:spTree>
    <p:extLst>
      <p:ext uri="{BB962C8B-B14F-4D97-AF65-F5344CB8AC3E}">
        <p14:creationId xmlns:p14="http://schemas.microsoft.com/office/powerpoint/2010/main" val="12539291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C9AEE-DCE2-ADD8-9AFF-FD2D11879E97}"/>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2790AF2C-6C7E-1FE8-1785-DD218C7E58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586"/>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22">
            <a:extLst>
              <a:ext uri="{FF2B5EF4-FFF2-40B4-BE49-F238E27FC236}">
                <a16:creationId xmlns:a16="http://schemas.microsoft.com/office/drawing/2014/main" id="{E8E72332-4A97-2B3B-7579-D020DA5D03CB}"/>
              </a:ext>
            </a:extLst>
          </p:cNvPr>
          <p:cNvSpPr txBox="1"/>
          <p:nvPr/>
        </p:nvSpPr>
        <p:spPr>
          <a:xfrm>
            <a:off x="6176792" y="5062090"/>
            <a:ext cx="4507692"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ko-KR" sz="1200" dirty="0">
                <a:solidFill>
                  <a:schemeClr val="bg1"/>
                </a:solidFill>
                <a:cs typeface="Arial" panose="020B0604020202020204" pitchFamily="34" charset="0"/>
              </a:rPr>
              <a:t>Get a modern PowerPoint  Presentation that is beautifully designed. </a:t>
            </a:r>
            <a:r>
              <a:rPr lang="en-US" altLang="ko-KR" sz="1200" dirty="0">
                <a:solidFill>
                  <a:schemeClr val="bg1"/>
                </a:solidFill>
                <a:ea typeface="FZShuTi" pitchFamily="2" charset="-122"/>
                <a:cs typeface="Arial" panose="020B0604020202020204" pitchFamily="34" charset="0"/>
              </a:rPr>
              <a:t>I hope and I believe that this Template will your Time.</a:t>
            </a:r>
            <a:endParaRPr lang="en-US" altLang="ko-KR" sz="1200" dirty="0">
              <a:solidFill>
                <a:schemeClr val="bg1"/>
              </a:solidFill>
              <a:cs typeface="Arial" panose="020B0604020202020204" pitchFamily="34" charset="0"/>
            </a:endParaRPr>
          </a:p>
        </p:txBody>
      </p:sp>
      <p:sp>
        <p:nvSpPr>
          <p:cNvPr id="9" name="TextBox 59">
            <a:extLst>
              <a:ext uri="{FF2B5EF4-FFF2-40B4-BE49-F238E27FC236}">
                <a16:creationId xmlns:a16="http://schemas.microsoft.com/office/drawing/2014/main" id="{F2498948-772F-B613-89AF-5262C870FCC2}"/>
              </a:ext>
            </a:extLst>
          </p:cNvPr>
          <p:cNvSpPr txBox="1"/>
          <p:nvPr/>
        </p:nvSpPr>
        <p:spPr>
          <a:xfrm>
            <a:off x="6370487" y="4069480"/>
            <a:ext cx="4012706" cy="276999"/>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ko-KR" sz="1200" spc="600" dirty="0" smtClean="0">
                <a:solidFill>
                  <a:schemeClr val="bg1"/>
                </a:solidFill>
                <a:latin typeface="Arial" panose="020B0604020202020204" pitchFamily="34" charset="0"/>
                <a:cs typeface="Arial" panose="020B0604020202020204" pitchFamily="34" charset="0"/>
              </a:rPr>
              <a:t>Plantillaspowerpoint.org</a:t>
            </a:r>
          </a:p>
        </p:txBody>
      </p:sp>
      <p:grpSp>
        <p:nvGrpSpPr>
          <p:cNvPr id="10" name="Grupo 9">
            <a:extLst>
              <a:ext uri="{FF2B5EF4-FFF2-40B4-BE49-F238E27FC236}">
                <a16:creationId xmlns:a16="http://schemas.microsoft.com/office/drawing/2014/main" id="{AE90DB6D-E108-349D-1ACF-242E97CAC1C3}"/>
              </a:ext>
            </a:extLst>
          </p:cNvPr>
          <p:cNvGrpSpPr/>
          <p:nvPr/>
        </p:nvGrpSpPr>
        <p:grpSpPr>
          <a:xfrm>
            <a:off x="7152921" y="4562154"/>
            <a:ext cx="2468123" cy="355392"/>
            <a:chOff x="359484" y="5996664"/>
            <a:chExt cx="4327937" cy="623192"/>
          </a:xfrm>
          <a:solidFill>
            <a:schemeClr val="bg1"/>
          </a:solidFill>
          <a:effectLst>
            <a:reflection blurRad="6350" stA="50000" endA="300" endPos="55500" dist="50800" dir="5400000" sy="-100000" algn="bl" rotWithShape="0"/>
          </a:effectLst>
        </p:grpSpPr>
        <p:sp>
          <p:nvSpPr>
            <p:cNvPr id="11" name="Rounded Rectangle 2">
              <a:extLst>
                <a:ext uri="{FF2B5EF4-FFF2-40B4-BE49-F238E27FC236}">
                  <a16:creationId xmlns:a16="http://schemas.microsoft.com/office/drawing/2014/main" id="{1719B18C-3725-F726-FC77-940F9A481329}"/>
                </a:ext>
              </a:extLst>
            </p:cNvPr>
            <p:cNvSpPr/>
            <p:nvPr/>
          </p:nvSpPr>
          <p:spPr>
            <a:xfrm>
              <a:off x="1294284" y="6009071"/>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sp>
          <p:nvSpPr>
            <p:cNvPr id="12" name="Rounded Rectangle 8">
              <a:extLst>
                <a:ext uri="{FF2B5EF4-FFF2-40B4-BE49-F238E27FC236}">
                  <a16:creationId xmlns:a16="http://schemas.microsoft.com/office/drawing/2014/main" id="{0BCD95AC-0BCA-8534-F218-69859D84F735}"/>
                </a:ext>
              </a:extLst>
            </p:cNvPr>
            <p:cNvSpPr/>
            <p:nvPr/>
          </p:nvSpPr>
          <p:spPr>
            <a:xfrm>
              <a:off x="359484" y="6009071"/>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sp>
          <p:nvSpPr>
            <p:cNvPr id="13" name="Rounded Rectangle 2">
              <a:extLst>
                <a:ext uri="{FF2B5EF4-FFF2-40B4-BE49-F238E27FC236}">
                  <a16:creationId xmlns:a16="http://schemas.microsoft.com/office/drawing/2014/main" id="{7E402D0E-5381-9AC9-87A2-E6A83111AFDC}"/>
                </a:ext>
              </a:extLst>
            </p:cNvPr>
            <p:cNvSpPr/>
            <p:nvPr/>
          </p:nvSpPr>
          <p:spPr>
            <a:xfrm>
              <a:off x="3157215" y="6009071"/>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sp>
          <p:nvSpPr>
            <p:cNvPr id="14" name="Rounded Rectangle 3">
              <a:extLst>
                <a:ext uri="{FF2B5EF4-FFF2-40B4-BE49-F238E27FC236}">
                  <a16:creationId xmlns:a16="http://schemas.microsoft.com/office/drawing/2014/main" id="{E24690C2-C491-B250-5A8E-F2C9D3F64F6C}"/>
                </a:ext>
              </a:extLst>
            </p:cNvPr>
            <p:cNvSpPr>
              <a:spLocks noChangeAspect="1"/>
            </p:cNvSpPr>
            <p:nvPr/>
          </p:nvSpPr>
          <p:spPr>
            <a:xfrm>
              <a:off x="2219126" y="6009071"/>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sp>
          <p:nvSpPr>
            <p:cNvPr id="15" name="Rounded Rectangle 10">
              <a:extLst>
                <a:ext uri="{FF2B5EF4-FFF2-40B4-BE49-F238E27FC236}">
                  <a16:creationId xmlns:a16="http://schemas.microsoft.com/office/drawing/2014/main" id="{D37CE083-8D8D-E58C-22CA-DC0C001D8B1F}"/>
                </a:ext>
              </a:extLst>
            </p:cNvPr>
            <p:cNvSpPr>
              <a:spLocks noChangeAspect="1"/>
            </p:cNvSpPr>
            <p:nvPr/>
          </p:nvSpPr>
          <p:spPr>
            <a:xfrm>
              <a:off x="4112293" y="5996664"/>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1400">
                <a:solidFill>
                  <a:srgbClr val="D37424"/>
                </a:solidFill>
              </a:endParaRPr>
            </a:p>
          </p:txBody>
        </p:sp>
      </p:grpSp>
      <p:pic>
        <p:nvPicPr>
          <p:cNvPr id="20" name="Imagen 19">
            <a:extLst>
              <a:ext uri="{FF2B5EF4-FFF2-40B4-BE49-F238E27FC236}">
                <a16:creationId xmlns:a16="http://schemas.microsoft.com/office/drawing/2014/main" id="{5F73DFEA-2321-447E-1625-C50967286FB0}"/>
              </a:ext>
            </a:extLst>
          </p:cNvPr>
          <p:cNvPicPr>
            <a:picLocks noChangeAspect="1"/>
          </p:cNvPicPr>
          <p:nvPr/>
        </p:nvPicPr>
        <p:blipFill>
          <a:blip r:embed="rId3">
            <a:biLevel thresh="25000"/>
            <a:extLst>
              <a:ext uri="{BEBA8EAE-BF5A-486C-A8C5-ECC9F3942E4B}">
                <a14:imgProps xmlns:a14="http://schemas.microsoft.com/office/drawing/2010/main">
                  <a14:imgLayer r:embed="rId4">
                    <a14:imgEffect>
                      <a14:artisticCrisscrossEtching/>
                    </a14:imgEffect>
                    <a14:imgEffect>
                      <a14:brightnessContrast bright="40000" contrast="40000"/>
                    </a14:imgEffect>
                  </a14:imgLayer>
                </a14:imgProps>
              </a:ext>
            </a:extLst>
          </a:blip>
          <a:srcRect t="19496" b="6053"/>
          <a:stretch>
            <a:fillRect/>
          </a:stretch>
        </p:blipFill>
        <p:spPr>
          <a:xfrm>
            <a:off x="702780" y="0"/>
            <a:ext cx="4268742" cy="6858000"/>
          </a:xfrm>
          <a:prstGeom prst="rect">
            <a:avLst/>
          </a:prstGeom>
        </p:spPr>
      </p:pic>
      <p:pic>
        <p:nvPicPr>
          <p:cNvPr id="19" name="Imagen 18">
            <a:extLst>
              <a:ext uri="{FF2B5EF4-FFF2-40B4-BE49-F238E27FC236}">
                <a16:creationId xmlns:a16="http://schemas.microsoft.com/office/drawing/2014/main" id="{64E5A0C4-AF33-53E1-1C8F-F0D7A8923CDC}"/>
              </a:ext>
            </a:extLst>
          </p:cNvPr>
          <p:cNvPicPr>
            <a:picLocks noChangeAspect="1"/>
          </p:cNvPicPr>
          <p:nvPr/>
        </p:nvPicPr>
        <p:blipFill>
          <a:blip r:embed="rId5"/>
          <a:srcRect t="19496" b="6053"/>
          <a:stretch>
            <a:fillRect/>
          </a:stretch>
        </p:blipFill>
        <p:spPr>
          <a:xfrm>
            <a:off x="273760" y="0"/>
            <a:ext cx="4268742" cy="6858000"/>
          </a:xfrm>
          <a:prstGeom prst="rect">
            <a:avLst/>
          </a:prstGeom>
        </p:spPr>
      </p:pic>
      <p:sp>
        <p:nvSpPr>
          <p:cNvPr id="2" name="Text Placeholder 4">
            <a:extLst>
              <a:ext uri="{FF2B5EF4-FFF2-40B4-BE49-F238E27FC236}">
                <a16:creationId xmlns:a16="http://schemas.microsoft.com/office/drawing/2014/main" id="{E9725592-9966-F0DC-FD39-08C934C8513E}"/>
              </a:ext>
            </a:extLst>
          </p:cNvPr>
          <p:cNvSpPr txBox="1"/>
          <p:nvPr/>
        </p:nvSpPr>
        <p:spPr>
          <a:xfrm>
            <a:off x="5439723" y="1353257"/>
            <a:ext cx="5475890" cy="1309777"/>
          </a:xfrm>
          <a:prstGeom prst="rect">
            <a:avLst/>
          </a:prstGeom>
        </p:spPr>
        <p:txBody>
          <a:bodyPr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spcBef>
                <a:spcPct val="0"/>
              </a:spcBef>
              <a:defRPr/>
            </a:pPr>
            <a:r>
              <a:rPr lang="en-US" altLang="ko-KR" sz="11500" b="1" dirty="0">
                <a:ln w="28575">
                  <a:noFill/>
                </a:ln>
                <a:solidFill>
                  <a:schemeClr val="bg1"/>
                </a:solidFill>
                <a:effectLst/>
                <a:latin typeface="Brush Script MT" panose="03060802040406070304" pitchFamily="66" charset="0"/>
                <a:ea typeface="Microsoft YaHei" panose="020B0503020204020204" pitchFamily="34" charset="-122"/>
              </a:rPr>
              <a:t>Thank You!</a:t>
            </a:r>
          </a:p>
        </p:txBody>
      </p:sp>
      <p:sp>
        <p:nvSpPr>
          <p:cNvPr id="3" name="Google Shape;6325;p79">
            <a:extLst>
              <a:ext uri="{FF2B5EF4-FFF2-40B4-BE49-F238E27FC236}">
                <a16:creationId xmlns:a16="http://schemas.microsoft.com/office/drawing/2014/main" id="{F5DCFE80-9D96-2031-B093-E59BA7407528}"/>
              </a:ext>
            </a:extLst>
          </p:cNvPr>
          <p:cNvSpPr txBox="1"/>
          <p:nvPr/>
        </p:nvSpPr>
        <p:spPr>
          <a:xfrm>
            <a:off x="6521719" y="2631951"/>
            <a:ext cx="5396522" cy="560000"/>
          </a:xfrm>
          <a:prstGeom prst="rect">
            <a:avLst/>
          </a:prstGeom>
          <a:noFill/>
          <a:ln>
            <a:noFill/>
          </a:ln>
        </p:spPr>
        <p:txBody>
          <a:bodyPr spcFirstLastPara="1" wrap="square" lIns="121900" tIns="121900" rIns="121900" bIns="121900" anchor="ctr" anchorCtr="0">
            <a:noAutofit/>
          </a:bodyPr>
          <a:lstStyle/>
          <a:p>
            <a:r>
              <a:rPr lang="en" sz="1600" dirty="0">
                <a:solidFill>
                  <a:schemeClr val="bg1"/>
                </a:solidFill>
                <a:latin typeface="Raleway"/>
                <a:ea typeface="Raleway"/>
                <a:cs typeface="Raleway"/>
                <a:sym typeface="Raleway"/>
              </a:rPr>
              <a:t>Please keep this slide for attribution</a:t>
            </a:r>
            <a:endParaRPr sz="1600" dirty="0">
              <a:solidFill>
                <a:schemeClr val="bg1"/>
              </a:solidFill>
              <a:latin typeface="Raleway"/>
              <a:ea typeface="Raleway"/>
              <a:cs typeface="Raleway"/>
              <a:sym typeface="Raleway"/>
            </a:endParaRPr>
          </a:p>
        </p:txBody>
      </p:sp>
    </p:spTree>
    <p:extLst>
      <p:ext uri="{BB962C8B-B14F-4D97-AF65-F5344CB8AC3E}">
        <p14:creationId xmlns:p14="http://schemas.microsoft.com/office/powerpoint/2010/main" val="73236456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263;p42"/>
          <p:cNvSpPr txBox="1"/>
          <p:nvPr/>
        </p:nvSpPr>
        <p:spPr>
          <a:xfrm>
            <a:off x="1095555" y="401433"/>
            <a:ext cx="5424400" cy="103147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ct val="0"/>
              </a:spcBef>
              <a:spcAft>
                <a:spcPct val="0"/>
              </a:spcAft>
            </a:defPPr>
            <a:lvl1pPr marR="0" lvl="0" algn="ctr" rtl="0">
              <a:lnSpc>
                <a:spcPct val="80000"/>
              </a:lnSpc>
              <a:spcBef>
                <a:spcPct val="0"/>
              </a:spcBef>
              <a:spcAft>
                <a:spcPct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pPr algn="l"/>
            <a:r>
              <a:rPr lang="es-PE" sz="6000">
                <a:solidFill>
                  <a:srgbClr val="222A35"/>
                </a:solidFill>
                <a:latin typeface="Arial (Títulos)"/>
                <a:cs typeface="Rubik" panose="020B0604020202020204" charset="-79"/>
              </a:rPr>
              <a:t>FUENTE</a:t>
            </a:r>
          </a:p>
        </p:txBody>
      </p:sp>
      <p:sp>
        <p:nvSpPr>
          <p:cNvPr id="12" name="Google Shape;270;p42"/>
          <p:cNvSpPr txBox="1"/>
          <p:nvPr/>
        </p:nvSpPr>
        <p:spPr>
          <a:xfrm>
            <a:off x="1156565" y="1850773"/>
            <a:ext cx="5543552" cy="565400"/>
          </a:xfrm>
          <a:prstGeom prst="rect">
            <a:avLst/>
          </a:prstGeom>
          <a:noFill/>
          <a:ln>
            <a:noFill/>
          </a:ln>
        </p:spPr>
        <p:txBody>
          <a:bodyPr spcFirstLastPara="1" wrap="square" lIns="121900" tIns="121900" rIns="121900" bIns="121900" anchor="t" anchorCtr="0">
            <a:noAutofit/>
          </a:bodyPr>
          <a:lstStyle/>
          <a:p>
            <a:r>
              <a:rPr lang="es-PE" sz="2133" dirty="0">
                <a:solidFill>
                  <a:srgbClr val="0891E1"/>
                </a:solidFill>
                <a:latin typeface="Source Sans Pro" panose="020B0503030403020204" pitchFamily="34" charset="0"/>
                <a:ea typeface="Rubik"/>
                <a:cs typeface="Rubik" panose="020B0604020202020204" charset="-79"/>
                <a:sym typeface="Rubik"/>
              </a:rPr>
              <a:t>ELABORADO POR  </a:t>
            </a:r>
            <a:r>
              <a:rPr lang="es-PE" sz="2133" dirty="0">
                <a:solidFill>
                  <a:srgbClr val="0891E1"/>
                </a:solidFill>
                <a:latin typeface="Source Sans Pro" panose="020B0503030403020204" pitchFamily="34" charset="0"/>
                <a:ea typeface="Montserrat"/>
                <a:cs typeface="Assistant Light" pitchFamily="2" charset="-79"/>
                <a:sym typeface="Montserrat"/>
              </a:rPr>
              <a:t>: </a:t>
            </a:r>
            <a:r>
              <a:rPr lang="es-PE" sz="2133" dirty="0" smtClean="0">
                <a:latin typeface="Source Sans Pro" panose="020B0503030403020204" pitchFamily="34" charset="0"/>
                <a:ea typeface="Montserrat"/>
                <a:cs typeface="Kanit Light" panose="020B0604020202020204" charset="-34"/>
                <a:sym typeface="Montserrat"/>
              </a:rPr>
              <a:t>plantillaspowerpoint.org</a:t>
            </a:r>
            <a:endParaRPr lang="es-PE" sz="2133" dirty="0">
              <a:latin typeface="Source Sans Pro" panose="020B0503030403020204" pitchFamily="34" charset="0"/>
              <a:ea typeface="Montserrat"/>
              <a:cs typeface="Kanit Light" panose="020B0604020202020204" charset="-34"/>
              <a:sym typeface="Montserrat"/>
            </a:endParaRPr>
          </a:p>
          <a:p>
            <a:pPr lvl="0"/>
            <a:endParaRPr sz="2133" b="1" dirty="0">
              <a:solidFill>
                <a:srgbClr val="02FFB3"/>
              </a:solidFill>
              <a:latin typeface="Source Sans Pro" panose="020B0503030403020204" pitchFamily="34" charset="0"/>
              <a:ea typeface="Rubik"/>
              <a:cs typeface="Rubik" panose="020B0604020202020204" charset="-79"/>
              <a:sym typeface="Rubik"/>
            </a:endParaRPr>
          </a:p>
        </p:txBody>
      </p:sp>
      <p:sp>
        <p:nvSpPr>
          <p:cNvPr id="14" name="Google Shape;272;p42"/>
          <p:cNvSpPr txBox="1"/>
          <p:nvPr/>
        </p:nvSpPr>
        <p:spPr>
          <a:xfrm>
            <a:off x="1156565" y="2666117"/>
            <a:ext cx="2822800" cy="411600"/>
          </a:xfrm>
          <a:prstGeom prst="rect">
            <a:avLst/>
          </a:prstGeom>
          <a:noFill/>
          <a:ln>
            <a:noFill/>
          </a:ln>
        </p:spPr>
        <p:txBody>
          <a:bodyPr spcFirstLastPara="1" wrap="square" lIns="121900" tIns="121900" rIns="121900" bIns="121900" anchor="t" anchorCtr="0">
            <a:noAutofit/>
          </a:bodyPr>
          <a:lstStyle/>
          <a:p>
            <a:pPr lvl="0"/>
            <a:r>
              <a:rPr lang="es-PE" sz="2133" dirty="0">
                <a:solidFill>
                  <a:srgbClr val="0891E1"/>
                </a:solidFill>
                <a:latin typeface="Source Sans Pro" panose="020B0503030403020204" pitchFamily="34" charset="0"/>
                <a:ea typeface="Rubik"/>
                <a:cs typeface="Rubik" panose="020B0604020202020204" charset="-79"/>
                <a:sym typeface="Rubik"/>
              </a:rPr>
              <a:t>IMAGES</a:t>
            </a:r>
            <a:r>
              <a:rPr lang="en" sz="2133" dirty="0">
                <a:solidFill>
                  <a:srgbClr val="0891E1"/>
                </a:solidFill>
                <a:latin typeface="Source Sans Pro" panose="020B0503030403020204" pitchFamily="34" charset="0"/>
                <a:ea typeface="Rubik"/>
                <a:cs typeface="Rubik" panose="020B0604020202020204" charset="-79"/>
                <a:sym typeface="Rubik"/>
              </a:rPr>
              <a:t> :</a:t>
            </a:r>
            <a:endParaRPr sz="2133" dirty="0">
              <a:solidFill>
                <a:srgbClr val="0891E1"/>
              </a:solidFill>
              <a:latin typeface="Source Sans Pro" panose="020B0503030403020204" pitchFamily="34" charset="0"/>
              <a:ea typeface="Rubik"/>
              <a:cs typeface="Rubik" panose="020B0604020202020204" charset="-79"/>
              <a:sym typeface="Rubik"/>
            </a:endParaRPr>
          </a:p>
        </p:txBody>
      </p:sp>
      <p:sp>
        <p:nvSpPr>
          <p:cNvPr id="15" name="Google Shape;273;p42"/>
          <p:cNvSpPr txBox="1"/>
          <p:nvPr/>
        </p:nvSpPr>
        <p:spPr>
          <a:xfrm>
            <a:off x="1224494" y="3185873"/>
            <a:ext cx="2527628" cy="1660629"/>
          </a:xfrm>
          <a:prstGeom prst="rect">
            <a:avLst/>
          </a:prstGeom>
          <a:noFill/>
          <a:ln>
            <a:noFill/>
          </a:ln>
        </p:spPr>
        <p:txBody>
          <a:bodyPr spcFirstLastPara="1" wrap="square" lIns="121900" tIns="121900" rIns="121900" bIns="121900" anchor="t" anchorCtr="0">
            <a:noAutofit/>
          </a:bodyPr>
          <a:lstStyle/>
          <a:p>
            <a:pPr marL="380953" indent="-380953">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freepik.es</a:t>
            </a:r>
          </a:p>
          <a:p>
            <a:pPr marL="380953" indent="-380953">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pixabay.com</a:t>
            </a:r>
          </a:p>
          <a:p>
            <a:pPr marL="380953" indent="-380953">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pngwing.com</a:t>
            </a:r>
          </a:p>
          <a:p>
            <a:pPr marL="380953" indent="-380953">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nestle.com.pe</a:t>
            </a:r>
          </a:p>
          <a:p>
            <a:pPr marL="380953" indent="-380953">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pexels.com</a:t>
            </a:r>
          </a:p>
          <a:p>
            <a:endParaRPr lang="es-PE" sz="2000" dirty="0">
              <a:latin typeface="Source Sans Pro" panose="020B0503030403020204" pitchFamily="34" charset="0"/>
              <a:ea typeface="Montserrat"/>
              <a:cs typeface="Kanit Light" panose="020B0604020202020204" charset="-34"/>
              <a:sym typeface="Montserrat"/>
            </a:endParaRPr>
          </a:p>
        </p:txBody>
      </p:sp>
      <p:sp>
        <p:nvSpPr>
          <p:cNvPr id="16" name="Google Shape;274;p42"/>
          <p:cNvSpPr txBox="1"/>
          <p:nvPr/>
        </p:nvSpPr>
        <p:spPr>
          <a:xfrm>
            <a:off x="1156565" y="4846502"/>
            <a:ext cx="2822800" cy="411600"/>
          </a:xfrm>
          <a:prstGeom prst="rect">
            <a:avLst/>
          </a:prstGeom>
          <a:noFill/>
          <a:ln>
            <a:noFill/>
          </a:ln>
        </p:spPr>
        <p:txBody>
          <a:bodyPr spcFirstLastPara="1" wrap="square" lIns="121900" tIns="121900" rIns="121900" bIns="121900" anchor="t" anchorCtr="0">
            <a:noAutofit/>
          </a:bodyPr>
          <a:lstStyle/>
          <a:p>
            <a:r>
              <a:rPr lang="en" sz="2133" dirty="0">
                <a:solidFill>
                  <a:srgbClr val="0891E1"/>
                </a:solidFill>
                <a:latin typeface="Source Sans Pro" panose="020B0503030403020204" pitchFamily="34" charset="0"/>
                <a:ea typeface="Rubik"/>
                <a:cs typeface="Rubik" panose="020B0604020202020204" charset="-79"/>
                <a:sym typeface="Rubik"/>
              </a:rPr>
              <a:t>FONTS :</a:t>
            </a:r>
            <a:endParaRPr sz="2133" dirty="0">
              <a:solidFill>
                <a:srgbClr val="0891E1"/>
              </a:solidFill>
              <a:latin typeface="Source Sans Pro" panose="020B0503030403020204" pitchFamily="34" charset="0"/>
              <a:ea typeface="Rubik"/>
              <a:cs typeface="Rubik" panose="020B0604020202020204" charset="-79"/>
              <a:sym typeface="Rubik"/>
            </a:endParaRPr>
          </a:p>
        </p:txBody>
      </p:sp>
      <p:sp>
        <p:nvSpPr>
          <p:cNvPr id="17" name="Google Shape;275;p42"/>
          <p:cNvSpPr txBox="1"/>
          <p:nvPr/>
        </p:nvSpPr>
        <p:spPr>
          <a:xfrm>
            <a:off x="1227726" y="5300020"/>
            <a:ext cx="3527168" cy="1107209"/>
          </a:xfrm>
          <a:prstGeom prst="rect">
            <a:avLst/>
          </a:prstGeom>
          <a:noFill/>
          <a:ln>
            <a:noFill/>
          </a:ln>
        </p:spPr>
        <p:txBody>
          <a:bodyPr spcFirstLastPara="1" wrap="square" lIns="121900" tIns="121900" rIns="121900" bIns="121900" anchor="t" anchorCtr="0">
            <a:noAutofit/>
          </a:bodyPr>
          <a:lstStyle/>
          <a:p>
            <a:pPr marL="380953" indent="-380953">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Montserrat</a:t>
            </a:r>
          </a:p>
          <a:p>
            <a:pPr marL="380953" indent="-380953">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Montserrat Light</a:t>
            </a:r>
          </a:p>
          <a:p>
            <a:pPr marL="380953" indent="-380953">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Brush Script MT</a:t>
            </a:r>
          </a:p>
        </p:txBody>
      </p:sp>
      <p:pic>
        <p:nvPicPr>
          <p:cNvPr id="3" name="Imagen 2">
            <a:extLst>
              <a:ext uri="{FF2B5EF4-FFF2-40B4-BE49-F238E27FC236}">
                <a16:creationId xmlns:a16="http://schemas.microsoft.com/office/drawing/2014/main" id="{B00907F8-A642-C061-7C31-A273100C60ED}"/>
              </a:ext>
            </a:extLst>
          </p:cNvPr>
          <p:cNvPicPr>
            <a:picLocks noChangeAspect="1"/>
          </p:cNvPicPr>
          <p:nvPr/>
        </p:nvPicPr>
        <p:blipFill>
          <a:blip r:embed="rId3"/>
          <a:stretch>
            <a:fillRect/>
          </a:stretch>
        </p:blipFill>
        <p:spPr>
          <a:xfrm>
            <a:off x="5328085" y="118470"/>
            <a:ext cx="5297665" cy="6858000"/>
          </a:xfrm>
          <a:prstGeom prst="rect">
            <a:avLst/>
          </a:prstGeom>
        </p:spPr>
      </p:pic>
      <p:pic>
        <p:nvPicPr>
          <p:cNvPr id="4" name="Imagen 3">
            <a:extLst>
              <a:ext uri="{FF2B5EF4-FFF2-40B4-BE49-F238E27FC236}">
                <a16:creationId xmlns:a16="http://schemas.microsoft.com/office/drawing/2014/main" id="{1C735BE6-3314-9BA1-F71B-2F672A5437BD}"/>
              </a:ext>
            </a:extLst>
          </p:cNvPr>
          <p:cNvPicPr>
            <a:picLocks noChangeAspect="1"/>
          </p:cNvPicPr>
          <p:nvPr/>
        </p:nvPicPr>
        <p:blipFill>
          <a:blip r:embed="rId4"/>
          <a:srcRect t="11677"/>
          <a:stretch>
            <a:fillRect/>
          </a:stretch>
        </p:blipFill>
        <p:spPr>
          <a:xfrm flipH="1">
            <a:off x="8256920" y="0"/>
            <a:ext cx="3935079" cy="3475585"/>
          </a:xfrm>
          <a:prstGeom prst="rect">
            <a:avLst/>
          </a:prstGeom>
        </p:spPr>
      </p:pic>
      <p:pic>
        <p:nvPicPr>
          <p:cNvPr id="5" name="Imagen 4">
            <a:extLst>
              <a:ext uri="{FF2B5EF4-FFF2-40B4-BE49-F238E27FC236}">
                <a16:creationId xmlns:a16="http://schemas.microsoft.com/office/drawing/2014/main" id="{AAC8CF65-ECDD-9083-C0F2-5B2CFE595D71}"/>
              </a:ext>
            </a:extLst>
          </p:cNvPr>
          <p:cNvPicPr>
            <a:picLocks noChangeAspect="1"/>
          </p:cNvPicPr>
          <p:nvPr/>
        </p:nvPicPr>
        <p:blipFill>
          <a:blip r:embed="rId5"/>
          <a:srcRect t="11394"/>
          <a:stretch>
            <a:fillRect/>
          </a:stretch>
        </p:blipFill>
        <p:spPr>
          <a:xfrm>
            <a:off x="4552556" y="3883616"/>
            <a:ext cx="2350039" cy="2082272"/>
          </a:xfrm>
          <a:prstGeom prst="rect">
            <a:avLst/>
          </a:prstGeom>
        </p:spPr>
      </p:pic>
    </p:spTree>
    <p:extLst>
      <p:ext uri="{BB962C8B-B14F-4D97-AF65-F5344CB8AC3E}">
        <p14:creationId xmlns:p14="http://schemas.microsoft.com/office/powerpoint/2010/main" val="173874512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AF9"/>
        </a:solidFill>
        <a:effectLst/>
      </p:bgPr>
    </p:bg>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4DA24442-AE9C-941D-103B-01E3FF5101CE}"/>
              </a:ext>
            </a:extLst>
          </p:cNvPr>
          <p:cNvPicPr>
            <a:picLocks noChangeAspect="1" noChangeArrowheads="1"/>
          </p:cNvPicPr>
          <p:nvPr/>
        </p:nvPicPr>
        <p:blipFill>
          <a:blip r:embed="rId2"/>
          <a:srcRect/>
          <a:stretch/>
        </p:blipFill>
        <p:spPr bwMode="auto">
          <a:xfrm>
            <a:off x="16477" y="0"/>
            <a:ext cx="12175523" cy="6821750"/>
          </a:xfrm>
          <a:prstGeom prst="rect">
            <a:avLst/>
          </a:prstGeom>
          <a:noFill/>
          <a:extLst>
            <a:ext uri="{909E8E84-426E-40DD-AFC4-6F175D3DCCD1}">
              <a14:hiddenFill xmlns:a14="http://schemas.microsoft.com/office/drawing/2010/main">
                <a:solidFill>
                  <a:srgbClr val="FFFFFF"/>
                </a:solidFill>
              </a14:hiddenFill>
            </a:ext>
          </a:extLst>
        </p:spPr>
      </p:pic>
      <p:sp>
        <p:nvSpPr>
          <p:cNvPr id="8" name="Triángulo isósceles 7">
            <a:extLst>
              <a:ext uri="{FF2B5EF4-FFF2-40B4-BE49-F238E27FC236}">
                <a16:creationId xmlns:a16="http://schemas.microsoft.com/office/drawing/2014/main" id="{2B3C73B5-C2A6-475C-4CE8-4AC2054529DF}"/>
              </a:ext>
            </a:extLst>
          </p:cNvPr>
          <p:cNvSpPr/>
          <p:nvPr/>
        </p:nvSpPr>
        <p:spPr>
          <a:xfrm rot="16200000">
            <a:off x="1297597" y="1613466"/>
            <a:ext cx="304802" cy="247649"/>
          </a:xfrm>
          <a:prstGeom prst="triangle">
            <a:avLst/>
          </a:prstGeom>
          <a:solidFill>
            <a:srgbClr val="3755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Triángulo isósceles 8">
            <a:extLst>
              <a:ext uri="{FF2B5EF4-FFF2-40B4-BE49-F238E27FC236}">
                <a16:creationId xmlns:a16="http://schemas.microsoft.com/office/drawing/2014/main" id="{22C22A1F-DB5A-6A71-9950-0F654DD82BAB}"/>
              </a:ext>
            </a:extLst>
          </p:cNvPr>
          <p:cNvSpPr/>
          <p:nvPr/>
        </p:nvSpPr>
        <p:spPr>
          <a:xfrm rot="5400000" flipH="1">
            <a:off x="5534633" y="1645216"/>
            <a:ext cx="304802" cy="247649"/>
          </a:xfrm>
          <a:prstGeom prst="triangl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1" name="TextBox 23">
            <a:extLst>
              <a:ext uri="{FF2B5EF4-FFF2-40B4-BE49-F238E27FC236}">
                <a16:creationId xmlns:a16="http://schemas.microsoft.com/office/drawing/2014/main" id="{823EECC4-C8AE-7E16-551F-82BA5473DBB7}"/>
              </a:ext>
            </a:extLst>
          </p:cNvPr>
          <p:cNvSpPr txBox="1"/>
          <p:nvPr/>
        </p:nvSpPr>
        <p:spPr>
          <a:xfrm>
            <a:off x="159058" y="2398893"/>
            <a:ext cx="6564028" cy="691664"/>
          </a:xfrm>
          <a:prstGeom prst="rect">
            <a:avLst/>
          </a:prstGeom>
          <a:noFill/>
        </p:spPr>
        <p:txBody>
          <a:bodyPr wrap="square" rtlCol="0">
            <a:spAutoFit/>
          </a:bodyPr>
          <a:lstStyle/>
          <a:p>
            <a:pPr algn="ctr">
              <a:lnSpc>
                <a:spcPts val="1600"/>
              </a:lnSpc>
            </a:pPr>
            <a:r>
              <a:rPr lang="en-US" sz="1200">
                <a:solidFill>
                  <a:schemeClr val="tx1">
                    <a:lumMod val="85000"/>
                    <a:lumOff val="15000"/>
                  </a:schemeClr>
                </a:solidFill>
                <a:latin typeface="Arial" panose="020B0604020202020204" pitchFamily="34" charset="0"/>
                <a:ea typeface="Lato" charset="0"/>
                <a:cs typeface="Arial" panose="020B0604020202020204" pitchFamily="34" charset="0"/>
                <a:sym typeface="Montserrat-Regular" charset="0"/>
              </a:rPr>
              <a:t>The layout, these basic qualities along with the (Your Company) colors, are consistent with the overall look and helps to reinforce the (Your Company) brand. This letterhead design is meant to project an image of professionalism and reliability.</a:t>
            </a:r>
          </a:p>
        </p:txBody>
      </p:sp>
      <p:sp>
        <p:nvSpPr>
          <p:cNvPr id="12" name="TextBox 28">
            <a:extLst>
              <a:ext uri="{FF2B5EF4-FFF2-40B4-BE49-F238E27FC236}">
                <a16:creationId xmlns:a16="http://schemas.microsoft.com/office/drawing/2014/main" id="{B0512845-D38C-A500-8324-3A97D77B9699}"/>
              </a:ext>
            </a:extLst>
          </p:cNvPr>
          <p:cNvSpPr txBox="1"/>
          <p:nvPr/>
        </p:nvSpPr>
        <p:spPr>
          <a:xfrm>
            <a:off x="1681720" y="3340919"/>
            <a:ext cx="3989387" cy="461665"/>
          </a:xfrm>
          <a:prstGeom prst="rect">
            <a:avLst/>
          </a:prstGeom>
          <a:noFill/>
        </p:spPr>
        <p:txBody>
          <a:bodyPr wrap="square" rtlCol="0">
            <a:spAutoFit/>
          </a:bodyPr>
          <a:lstStyle/>
          <a:p>
            <a:r>
              <a:rPr lang="en-US" sz="2400" b="1" spc="500" dirty="0">
                <a:solidFill>
                  <a:schemeClr val="bg1">
                    <a:lumMod val="95000"/>
                  </a:schemeClr>
                </a:solidFill>
                <a:effectLst>
                  <a:outerShdw blurRad="50800" dist="38100" dir="2700000" algn="tl" rotWithShape="0">
                    <a:prstClr val="black">
                      <a:alpha val="40000"/>
                    </a:prstClr>
                  </a:outerShdw>
                </a:effectLst>
                <a:latin typeface="+mj-lt"/>
              </a:rPr>
              <a:t>SECTION</a:t>
            </a:r>
            <a:r>
              <a:rPr lang="en-US" sz="2400" b="1" spc="500" dirty="0">
                <a:solidFill>
                  <a:srgbClr val="C00000"/>
                </a:solidFill>
                <a:latin typeface="+mj-lt"/>
              </a:rPr>
              <a:t> </a:t>
            </a:r>
            <a:r>
              <a:rPr lang="en-US" sz="2400" b="1" spc="500" dirty="0">
                <a:solidFill>
                  <a:srgbClr val="37556E"/>
                </a:solidFill>
                <a:latin typeface="+mj-lt"/>
              </a:rPr>
              <a:t>BREAK</a:t>
            </a:r>
          </a:p>
        </p:txBody>
      </p:sp>
      <p:sp>
        <p:nvSpPr>
          <p:cNvPr id="13" name="TextBox 29">
            <a:extLst>
              <a:ext uri="{FF2B5EF4-FFF2-40B4-BE49-F238E27FC236}">
                <a16:creationId xmlns:a16="http://schemas.microsoft.com/office/drawing/2014/main" id="{766A9686-10C1-8443-F88C-F92B09B01577}"/>
              </a:ext>
            </a:extLst>
          </p:cNvPr>
          <p:cNvSpPr txBox="1"/>
          <p:nvPr/>
        </p:nvSpPr>
        <p:spPr>
          <a:xfrm>
            <a:off x="1782368" y="3806725"/>
            <a:ext cx="4278311" cy="246221"/>
          </a:xfrm>
          <a:prstGeom prst="rect">
            <a:avLst/>
          </a:prstGeom>
          <a:noFill/>
        </p:spPr>
        <p:txBody>
          <a:bodyPr wrap="square" rtlCol="0">
            <a:spAutoFit/>
          </a:bodyPr>
          <a:lstStyle/>
          <a:p>
            <a:r>
              <a:rPr lang="en-US" sz="1000" spc="700">
                <a:solidFill>
                  <a:schemeClr val="bg1"/>
                </a:solidFill>
                <a:latin typeface="Montserrat Light" panose="00000400000000000000" pitchFamily="50" charset="0"/>
              </a:rPr>
              <a:t>CREATIVE PRESENTATION</a:t>
            </a:r>
          </a:p>
        </p:txBody>
      </p:sp>
      <p:pic>
        <p:nvPicPr>
          <p:cNvPr id="20" name="Marcador de posición de imagen 19">
            <a:extLst>
              <a:ext uri="{FF2B5EF4-FFF2-40B4-BE49-F238E27FC236}">
                <a16:creationId xmlns:a16="http://schemas.microsoft.com/office/drawing/2014/main" id="{5067CCDB-311C-FE31-1167-75A552AB1A8F}"/>
              </a:ext>
            </a:extLst>
          </p:cNvPr>
          <p:cNvPicPr>
            <a:picLocks noGrp="1" noChangeAspect="1"/>
          </p:cNvPicPr>
          <p:nvPr>
            <p:ph type="pic" sz="quarter" idx="12"/>
          </p:nvPr>
        </p:nvPicPr>
        <p:blipFill>
          <a:blip r:embed="rId3"/>
          <a:srcRect l="19568" r="19568"/>
          <a:stretch>
            <a:fillRect/>
          </a:stretch>
        </p:blipFill>
        <p:spPr/>
      </p:pic>
      <p:pic>
        <p:nvPicPr>
          <p:cNvPr id="35" name="Marcador de posición de imagen 34">
            <a:extLst>
              <a:ext uri="{FF2B5EF4-FFF2-40B4-BE49-F238E27FC236}">
                <a16:creationId xmlns:a16="http://schemas.microsoft.com/office/drawing/2014/main" id="{D0ECF322-D4A4-C3A5-239F-680CCA63189C}"/>
              </a:ext>
            </a:extLst>
          </p:cNvPr>
          <p:cNvPicPr>
            <a:picLocks noGrp="1" noChangeAspect="1"/>
          </p:cNvPicPr>
          <p:nvPr>
            <p:ph type="pic" sz="quarter" idx="13"/>
          </p:nvPr>
        </p:nvPicPr>
        <p:blipFill>
          <a:blip r:embed="rId4"/>
          <a:srcRect l="26417" r="26417"/>
          <a:stretch>
            <a:fillRect/>
          </a:stretch>
        </p:blipFill>
        <p:spPr/>
      </p:pic>
      <p:pic>
        <p:nvPicPr>
          <p:cNvPr id="23" name="Marcador de posición de imagen 22">
            <a:extLst>
              <a:ext uri="{FF2B5EF4-FFF2-40B4-BE49-F238E27FC236}">
                <a16:creationId xmlns:a16="http://schemas.microsoft.com/office/drawing/2014/main" id="{035D0DCE-9DCA-88E1-AE52-574F7280331C}"/>
              </a:ext>
            </a:extLst>
          </p:cNvPr>
          <p:cNvPicPr>
            <a:picLocks noGrp="1" noChangeAspect="1"/>
          </p:cNvPicPr>
          <p:nvPr>
            <p:ph type="pic" sz="quarter" idx="14"/>
          </p:nvPr>
        </p:nvPicPr>
        <p:blipFill>
          <a:blip r:embed="rId5"/>
          <a:srcRect l="37002" r="37002"/>
          <a:stretch>
            <a:fillRect/>
          </a:stretch>
        </p:blipFill>
        <p:spPr/>
      </p:pic>
      <p:pic>
        <p:nvPicPr>
          <p:cNvPr id="31" name="Marcador de posición de imagen 30">
            <a:extLst>
              <a:ext uri="{FF2B5EF4-FFF2-40B4-BE49-F238E27FC236}">
                <a16:creationId xmlns:a16="http://schemas.microsoft.com/office/drawing/2014/main" id="{C5B76D4A-9287-C723-0285-2826FDFA2105}"/>
              </a:ext>
            </a:extLst>
          </p:cNvPr>
          <p:cNvPicPr>
            <a:picLocks noGrp="1" noChangeAspect="1"/>
          </p:cNvPicPr>
          <p:nvPr>
            <p:ph type="pic" sz="quarter" idx="15"/>
          </p:nvPr>
        </p:nvPicPr>
        <p:blipFill>
          <a:blip r:embed="rId6"/>
          <a:srcRect l="18479" r="18479"/>
          <a:stretch>
            <a:fillRect/>
          </a:stretch>
        </p:blipFill>
        <p:spPr/>
      </p:pic>
      <p:pic>
        <p:nvPicPr>
          <p:cNvPr id="27" name="Marcador de posición de imagen 26">
            <a:extLst>
              <a:ext uri="{FF2B5EF4-FFF2-40B4-BE49-F238E27FC236}">
                <a16:creationId xmlns:a16="http://schemas.microsoft.com/office/drawing/2014/main" id="{21BF6D85-7FC3-E94A-05FF-4F9B5FA38E04}"/>
              </a:ext>
            </a:extLst>
          </p:cNvPr>
          <p:cNvPicPr>
            <a:picLocks noGrp="1" noChangeAspect="1"/>
          </p:cNvPicPr>
          <p:nvPr>
            <p:ph type="pic" sz="quarter" idx="16"/>
          </p:nvPr>
        </p:nvPicPr>
        <p:blipFill>
          <a:blip r:embed="rId7"/>
          <a:srcRect l="32916" r="32916"/>
          <a:stretch>
            <a:fillRect/>
          </a:stretch>
        </p:blipFill>
        <p:spPr/>
      </p:pic>
      <p:pic>
        <p:nvPicPr>
          <p:cNvPr id="18" name="Imagen 17">
            <a:extLst>
              <a:ext uri="{FF2B5EF4-FFF2-40B4-BE49-F238E27FC236}">
                <a16:creationId xmlns:a16="http://schemas.microsoft.com/office/drawing/2014/main" id="{CB9DB3E1-3CC1-E42E-BCBD-3F12FDB34D1A}"/>
              </a:ext>
            </a:extLst>
          </p:cNvPr>
          <p:cNvPicPr>
            <a:picLocks noChangeAspect="1"/>
          </p:cNvPicPr>
          <p:nvPr/>
        </p:nvPicPr>
        <p:blipFill>
          <a:blip r:embed="rId8">
            <a:biLevel thresh="25000"/>
            <a:extLst>
              <a:ext uri="{BEBA8EAE-BF5A-486C-A8C5-ECC9F3942E4B}">
                <a14:imgProps xmlns:a14="http://schemas.microsoft.com/office/drawing/2010/main">
                  <a14:imgLayer r:embed="rId9">
                    <a14:imgEffect>
                      <a14:saturation sat="33000"/>
                    </a14:imgEffect>
                  </a14:imgLayer>
                </a14:imgProps>
              </a:ext>
            </a:extLst>
          </a:blip>
          <a:stretch>
            <a:fillRect/>
          </a:stretch>
        </p:blipFill>
        <p:spPr>
          <a:xfrm>
            <a:off x="1914965" y="-326660"/>
            <a:ext cx="3052213" cy="3052213"/>
          </a:xfrm>
          <a:prstGeom prst="rect">
            <a:avLst/>
          </a:prstGeom>
          <a:effectLst/>
        </p:spPr>
      </p:pic>
    </p:spTree>
    <p:extLst>
      <p:ext uri="{BB962C8B-B14F-4D97-AF65-F5344CB8AC3E}">
        <p14:creationId xmlns:p14="http://schemas.microsoft.com/office/powerpoint/2010/main" val="116777094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a:latin typeface="+mn-lt"/>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2" y="1492157"/>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8"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8"/>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70"/>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829" y="1518721"/>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931" y="4618987"/>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7"/>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50"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178" y="3545252"/>
            <a:ext cx="527335" cy="493633"/>
          </a:xfrm>
          <a:custGeom>
            <a:avLst/>
            <a:gdLst>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34" fmla="*/ 1668046 w 3239999"/>
              <a:gd name="connsiteY34" fmla="*/ 2869642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240" y="4613421"/>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2">
            <a:off x="10126693" y="1539351"/>
            <a:ext cx="551843" cy="546087"/>
          </a:xfrm>
          <a:custGeom>
            <a:avLst/>
            <a:gdLst/>
            <a:ahLst/>
            <a:cxnLst/>
            <a:rect l="l" t="t" r="r" b="b"/>
            <a:pathLst>
              <a:path w="1807240"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5" y="1539418"/>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9"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122" name="Google Shape;6000;p67"/>
          <p:cNvSpPr/>
          <p:nvPr/>
        </p:nvSpPr>
        <p:spPr>
          <a:xfrm>
            <a:off x="4351196" y="1478774"/>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010101"/>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51" name="Google Shape;6029;p67"/>
          <p:cNvGrpSpPr/>
          <p:nvPr/>
        </p:nvGrpSpPr>
        <p:grpSpPr>
          <a:xfrm>
            <a:off x="9367813" y="5419904"/>
            <a:ext cx="404147" cy="560241"/>
            <a:chOff x="-38860326" y="3221750"/>
            <a:chExt cx="228425" cy="316650"/>
          </a:xfrm>
          <a:solidFill>
            <a:srgbClr val="010101"/>
          </a:solidFill>
        </p:grpSpPr>
        <p:sp>
          <p:nvSpPr>
            <p:cNvPr id="152" name="Google Shape;6030;p67"/>
            <p:cNvSpPr/>
            <p:nvPr/>
          </p:nvSpPr>
          <p:spPr>
            <a:xfrm>
              <a:off x="-38735874"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4" name="Google Shape;6032;p67"/>
            <p:cNvSpPr/>
            <p:nvPr/>
          </p:nvSpPr>
          <p:spPr>
            <a:xfrm>
              <a:off x="-38859551"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5" name="Google Shape;6033;p67"/>
            <p:cNvSpPr/>
            <p:nvPr/>
          </p:nvSpPr>
          <p:spPr>
            <a:xfrm>
              <a:off x="-38860326"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88" name="Google Shape;6066;p67"/>
          <p:cNvGrpSpPr/>
          <p:nvPr/>
        </p:nvGrpSpPr>
        <p:grpSpPr>
          <a:xfrm>
            <a:off x="4313801" y="2400898"/>
            <a:ext cx="644203" cy="641015"/>
            <a:chOff x="-38538975" y="3954250"/>
            <a:chExt cx="318225" cy="316650"/>
          </a:xfrm>
          <a:solidFill>
            <a:srgbClr val="010101"/>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3" name="Google Shape;5976;p67"/>
          <p:cNvGrpSpPr/>
          <p:nvPr/>
        </p:nvGrpSpPr>
        <p:grpSpPr>
          <a:xfrm>
            <a:off x="4399885" y="5618925"/>
            <a:ext cx="495395" cy="442067"/>
            <a:chOff x="-42996151" y="3612600"/>
            <a:chExt cx="323750" cy="288900"/>
          </a:xfrm>
          <a:solidFill>
            <a:srgbClr val="010101"/>
          </a:solidFill>
        </p:grpSpPr>
        <p:sp>
          <p:nvSpPr>
            <p:cNvPr id="99" name="Google Shape;5977;p67"/>
            <p:cNvSpPr/>
            <p:nvPr/>
          </p:nvSpPr>
          <p:spPr>
            <a:xfrm>
              <a:off x="-42914224"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0" name="Google Shape;5978;p67"/>
            <p:cNvSpPr/>
            <p:nvPr/>
          </p:nvSpPr>
          <p:spPr>
            <a:xfrm>
              <a:off x="-42946526"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1" name="Google Shape;5979;p67"/>
            <p:cNvSpPr/>
            <p:nvPr/>
          </p:nvSpPr>
          <p:spPr>
            <a:xfrm>
              <a:off x="-42996151"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11" name="Google Shape;5989;p67"/>
          <p:cNvGrpSpPr/>
          <p:nvPr/>
        </p:nvGrpSpPr>
        <p:grpSpPr>
          <a:xfrm>
            <a:off x="8432704" y="5501963"/>
            <a:ext cx="496541" cy="485831"/>
            <a:chOff x="-41117651" y="3605525"/>
            <a:chExt cx="324500" cy="317500"/>
          </a:xfrm>
          <a:solidFill>
            <a:srgbClr val="010101"/>
          </a:solidFill>
        </p:grpSpPr>
        <p:sp>
          <p:nvSpPr>
            <p:cNvPr id="112" name="Google Shape;5990;p67"/>
            <p:cNvSpPr/>
            <p:nvPr/>
          </p:nvSpPr>
          <p:spPr>
            <a:xfrm>
              <a:off x="-41016851"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3" name="Google Shape;5991;p67"/>
            <p:cNvSpPr/>
            <p:nvPr/>
          </p:nvSpPr>
          <p:spPr>
            <a:xfrm>
              <a:off x="-40900276"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4" name="Google Shape;5992;p67"/>
            <p:cNvSpPr/>
            <p:nvPr/>
          </p:nvSpPr>
          <p:spPr>
            <a:xfrm>
              <a:off x="-41117651"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29" name="Google Shape;6007;p67"/>
          <p:cNvGrpSpPr/>
          <p:nvPr/>
        </p:nvGrpSpPr>
        <p:grpSpPr>
          <a:xfrm>
            <a:off x="5285554" y="5542723"/>
            <a:ext cx="469687" cy="475692"/>
            <a:chOff x="-42617299" y="3587775"/>
            <a:chExt cx="306950" cy="310875"/>
          </a:xfrm>
          <a:solidFill>
            <a:srgbClr val="010101"/>
          </a:solidFill>
        </p:grpSpPr>
        <p:sp>
          <p:nvSpPr>
            <p:cNvPr id="130" name="Google Shape;6008;p67"/>
            <p:cNvSpPr/>
            <p:nvPr/>
          </p:nvSpPr>
          <p:spPr>
            <a:xfrm>
              <a:off x="-42617299"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31" name="Google Shape;6009;p67"/>
            <p:cNvSpPr/>
            <p:nvPr/>
          </p:nvSpPr>
          <p:spPr>
            <a:xfrm>
              <a:off x="-42500724"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40" name="Google Shape;6018;p67"/>
          <p:cNvGrpSpPr/>
          <p:nvPr/>
        </p:nvGrpSpPr>
        <p:grpSpPr>
          <a:xfrm>
            <a:off x="10221237" y="5564683"/>
            <a:ext cx="486939" cy="443559"/>
            <a:chOff x="-40745125" y="3632900"/>
            <a:chExt cx="318225" cy="289875"/>
          </a:xfrm>
          <a:solidFill>
            <a:srgbClr val="010101"/>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2" name="Google Shape;6020;p67"/>
            <p:cNvSpPr/>
            <p:nvPr/>
          </p:nvSpPr>
          <p:spPr>
            <a:xfrm>
              <a:off x="-40508051"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3" name="Google Shape;6021;p67"/>
            <p:cNvSpPr/>
            <p:nvPr/>
          </p:nvSpPr>
          <p:spPr>
            <a:xfrm>
              <a:off x="-40466299"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4" name="Google Shape;6022;p67"/>
            <p:cNvSpPr/>
            <p:nvPr/>
          </p:nvSpPr>
          <p:spPr>
            <a:xfrm>
              <a:off x="-40723049"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3"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165" name="Google Shape;6043;p67"/>
          <p:cNvSpPr/>
          <p:nvPr/>
        </p:nvSpPr>
        <p:spPr>
          <a:xfrm>
            <a:off x="6077468"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010101"/>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74" name="Google Shape;6052;p67"/>
          <p:cNvGrpSpPr/>
          <p:nvPr/>
        </p:nvGrpSpPr>
        <p:grpSpPr>
          <a:xfrm>
            <a:off x="11105261" y="5521085"/>
            <a:ext cx="476115" cy="484531"/>
            <a:chOff x="-40372574" y="3604550"/>
            <a:chExt cx="311150" cy="316650"/>
          </a:xfrm>
          <a:solidFill>
            <a:srgbClr val="010101"/>
          </a:solidFill>
        </p:grpSpPr>
        <p:sp>
          <p:nvSpPr>
            <p:cNvPr id="175" name="Google Shape;6053;p67"/>
            <p:cNvSpPr/>
            <p:nvPr/>
          </p:nvSpPr>
          <p:spPr>
            <a:xfrm>
              <a:off x="-40372574"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6" name="Google Shape;6054;p67"/>
            <p:cNvSpPr/>
            <p:nvPr/>
          </p:nvSpPr>
          <p:spPr>
            <a:xfrm>
              <a:off x="-40312699"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7" name="Google Shape;6055;p67"/>
            <p:cNvSpPr/>
            <p:nvPr/>
          </p:nvSpPr>
          <p:spPr>
            <a:xfrm>
              <a:off x="-40250476"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00" name="Google Shape;6078;p67"/>
          <p:cNvGrpSpPr/>
          <p:nvPr/>
        </p:nvGrpSpPr>
        <p:grpSpPr>
          <a:xfrm>
            <a:off x="6835001" y="5544805"/>
            <a:ext cx="486939" cy="484531"/>
            <a:chOff x="-41893474" y="3584850"/>
            <a:chExt cx="318225" cy="316650"/>
          </a:xfrm>
          <a:solidFill>
            <a:srgbClr val="010101"/>
          </a:solidFill>
        </p:grpSpPr>
        <p:sp>
          <p:nvSpPr>
            <p:cNvPr id="201" name="Google Shape;6079;p67"/>
            <p:cNvSpPr/>
            <p:nvPr/>
          </p:nvSpPr>
          <p:spPr>
            <a:xfrm>
              <a:off x="-41827301" y="3715600"/>
              <a:ext cx="186675" cy="185900"/>
            </a:xfrm>
            <a:custGeom>
              <a:avLst/>
              <a:gdLst/>
              <a:ahLst/>
              <a:cxnLst/>
              <a:rect l="l" t="t" r="r" b="b"/>
              <a:pathLst>
                <a:path w="7465"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2" name="Google Shape;6080;p67"/>
            <p:cNvSpPr/>
            <p:nvPr/>
          </p:nvSpPr>
          <p:spPr>
            <a:xfrm>
              <a:off x="-41726501"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4" name="Google Shape;6082;p67"/>
            <p:cNvSpPr/>
            <p:nvPr/>
          </p:nvSpPr>
          <p:spPr>
            <a:xfrm>
              <a:off x="-41893474"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31" name="Google Shape;6110;p67"/>
          <p:cNvGrpSpPr/>
          <p:nvPr/>
        </p:nvGrpSpPr>
        <p:grpSpPr>
          <a:xfrm>
            <a:off x="7644054" y="5591326"/>
            <a:ext cx="483343" cy="378489"/>
            <a:chOff x="-41526451" y="3653375"/>
            <a:chExt cx="315875" cy="247350"/>
          </a:xfrm>
          <a:solidFill>
            <a:srgbClr val="010101"/>
          </a:solidFill>
        </p:grpSpPr>
        <p:sp>
          <p:nvSpPr>
            <p:cNvPr id="232" name="Google Shape;6111;p67"/>
            <p:cNvSpPr/>
            <p:nvPr/>
          </p:nvSpPr>
          <p:spPr>
            <a:xfrm>
              <a:off x="-41526451"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56" name="Google Shape;5972;p67"/>
          <p:cNvGrpSpPr/>
          <p:nvPr/>
        </p:nvGrpSpPr>
        <p:grpSpPr>
          <a:xfrm>
            <a:off x="5231489" y="2522330"/>
            <a:ext cx="480672" cy="552945"/>
            <a:chOff x="-42971724" y="3217825"/>
            <a:chExt cx="275675" cy="317125"/>
          </a:xfrm>
          <a:solidFill>
            <a:srgbClr val="010101"/>
          </a:solidFill>
        </p:grpSpPr>
        <p:sp>
          <p:nvSpPr>
            <p:cNvPr id="257" name="Google Shape;5973;p67"/>
            <p:cNvSpPr/>
            <p:nvPr/>
          </p:nvSpPr>
          <p:spPr>
            <a:xfrm>
              <a:off x="-42951251"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8" name="Google Shape;5974;p67"/>
            <p:cNvSpPr/>
            <p:nvPr/>
          </p:nvSpPr>
          <p:spPr>
            <a:xfrm>
              <a:off x="-42971724"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9" name="Google Shape;5975;p67"/>
            <p:cNvSpPr/>
            <p:nvPr/>
          </p:nvSpPr>
          <p:spPr>
            <a:xfrm>
              <a:off x="-42866974"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0" name="Google Shape;5984;p67"/>
          <p:cNvGrpSpPr/>
          <p:nvPr/>
        </p:nvGrpSpPr>
        <p:grpSpPr>
          <a:xfrm>
            <a:off x="9324641" y="2518241"/>
            <a:ext cx="554819" cy="553467"/>
            <a:chOff x="-41111351" y="3239100"/>
            <a:chExt cx="318200" cy="317425"/>
          </a:xfrm>
          <a:solidFill>
            <a:srgbClr val="010101"/>
          </a:solidFill>
        </p:grpSpPr>
        <p:sp>
          <p:nvSpPr>
            <p:cNvPr id="261" name="Google Shape;5985;p67"/>
            <p:cNvSpPr/>
            <p:nvPr/>
          </p:nvSpPr>
          <p:spPr>
            <a:xfrm>
              <a:off x="-41111351"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2" name="Google Shape;5986;p67"/>
            <p:cNvSpPr/>
            <p:nvPr/>
          </p:nvSpPr>
          <p:spPr>
            <a:xfrm>
              <a:off x="-41110576"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5" name="Google Shape;6002;p67"/>
          <p:cNvGrpSpPr/>
          <p:nvPr/>
        </p:nvGrpSpPr>
        <p:grpSpPr>
          <a:xfrm>
            <a:off x="6093085" y="2522325"/>
            <a:ext cx="640955" cy="553467"/>
            <a:chOff x="-42651700" y="3217825"/>
            <a:chExt cx="367600" cy="317425"/>
          </a:xfrm>
          <a:solidFill>
            <a:srgbClr val="010101"/>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9" name="Google Shape;6006;p67"/>
            <p:cNvSpPr/>
            <p:nvPr/>
          </p:nvSpPr>
          <p:spPr>
            <a:xfrm>
              <a:off x="-42561374"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70" name="Google Shape;6011;p67"/>
          <p:cNvGrpSpPr/>
          <p:nvPr/>
        </p:nvGrpSpPr>
        <p:grpSpPr>
          <a:xfrm>
            <a:off x="10113537" y="2490022"/>
            <a:ext cx="562491" cy="552639"/>
            <a:chOff x="-40748276" y="3238700"/>
            <a:chExt cx="322600" cy="316950"/>
          </a:xfrm>
          <a:solidFill>
            <a:srgbClr val="010101"/>
          </a:solidFill>
        </p:grpSpPr>
        <p:sp>
          <p:nvSpPr>
            <p:cNvPr id="271" name="Google Shape;6012;p67"/>
            <p:cNvSpPr/>
            <p:nvPr/>
          </p:nvSpPr>
          <p:spPr>
            <a:xfrm>
              <a:off x="-40709676"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3" name="Google Shape;6014;p67"/>
            <p:cNvSpPr/>
            <p:nvPr/>
          </p:nvSpPr>
          <p:spPr>
            <a:xfrm>
              <a:off x="-40678174"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4" name="Google Shape;6015;p67"/>
            <p:cNvSpPr/>
            <p:nvPr/>
          </p:nvSpPr>
          <p:spPr>
            <a:xfrm>
              <a:off x="-40513549"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6" name="Google Shape;6017;p67"/>
            <p:cNvSpPr/>
            <p:nvPr/>
          </p:nvSpPr>
          <p:spPr>
            <a:xfrm>
              <a:off x="-40748276" y="3238700"/>
              <a:ext cx="92175" cy="87850"/>
            </a:xfrm>
            <a:custGeom>
              <a:avLst/>
              <a:gdLst/>
              <a:ahLst/>
              <a:cxnLst/>
              <a:rect l="l" t="t" r="r" b="b"/>
              <a:pathLst>
                <a:path w="3686" h="3513"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010101"/>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278" name="Google Shape;6047;p67"/>
          <p:cNvGrpSpPr/>
          <p:nvPr/>
        </p:nvGrpSpPr>
        <p:grpSpPr>
          <a:xfrm>
            <a:off x="10973889" y="2490315"/>
            <a:ext cx="553467" cy="504036"/>
            <a:chOff x="-40378075" y="3267450"/>
            <a:chExt cx="317425" cy="289075"/>
          </a:xfrm>
          <a:solidFill>
            <a:srgbClr val="010101"/>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0" name="Google Shape;6049;p67"/>
            <p:cNvSpPr/>
            <p:nvPr/>
          </p:nvSpPr>
          <p:spPr>
            <a:xfrm>
              <a:off x="-40316649"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1" name="Google Shape;6050;p67"/>
            <p:cNvSpPr/>
            <p:nvPr/>
          </p:nvSpPr>
          <p:spPr>
            <a:xfrm>
              <a:off x="-40209524"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3" name="Google Shape;6072;p67"/>
          <p:cNvGrpSpPr/>
          <p:nvPr/>
        </p:nvGrpSpPr>
        <p:grpSpPr>
          <a:xfrm>
            <a:off x="7701993" y="2496465"/>
            <a:ext cx="553512" cy="553163"/>
            <a:chOff x="-41895049" y="3217225"/>
            <a:chExt cx="317450" cy="317250"/>
          </a:xfrm>
          <a:solidFill>
            <a:srgbClr val="010101"/>
          </a:solidFill>
        </p:grpSpPr>
        <p:sp>
          <p:nvSpPr>
            <p:cNvPr id="284" name="Google Shape;6073;p67"/>
            <p:cNvSpPr/>
            <p:nvPr/>
          </p:nvSpPr>
          <p:spPr>
            <a:xfrm>
              <a:off x="-41895049" y="3273750"/>
              <a:ext cx="41775" cy="245750"/>
            </a:xfrm>
            <a:custGeom>
              <a:avLst/>
              <a:gdLst/>
              <a:ahLst/>
              <a:cxnLst/>
              <a:rect l="l" t="t" r="r" b="b"/>
              <a:pathLst>
                <a:path w="1670"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5" name="Google Shape;6074;p67"/>
            <p:cNvSpPr/>
            <p:nvPr/>
          </p:nvSpPr>
          <p:spPr>
            <a:xfrm>
              <a:off x="-41619376" y="3273750"/>
              <a:ext cx="41775" cy="245750"/>
            </a:xfrm>
            <a:custGeom>
              <a:avLst/>
              <a:gdLst/>
              <a:ahLst/>
              <a:cxnLst/>
              <a:rect l="l" t="t" r="r" b="b"/>
              <a:pathLst>
                <a:path w="1670"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6" name="Google Shape;6075;p67"/>
            <p:cNvSpPr/>
            <p:nvPr/>
          </p:nvSpPr>
          <p:spPr>
            <a:xfrm>
              <a:off x="-41832826" y="3321000"/>
              <a:ext cx="193000" cy="151250"/>
            </a:xfrm>
            <a:custGeom>
              <a:avLst/>
              <a:gdLst/>
              <a:ahLst/>
              <a:cxnLst/>
              <a:rect l="l" t="t" r="r" b="b"/>
              <a:pathLst>
                <a:path w="7718"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7" name="Google Shape;6076;p67"/>
            <p:cNvSpPr/>
            <p:nvPr/>
          </p:nvSpPr>
          <p:spPr>
            <a:xfrm>
              <a:off x="-41880076"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8" name="Google Shape;6077;p67"/>
            <p:cNvSpPr/>
            <p:nvPr/>
          </p:nvSpPr>
          <p:spPr>
            <a:xfrm>
              <a:off x="-41880876" y="3217225"/>
              <a:ext cx="288300" cy="83325"/>
            </a:xfrm>
            <a:custGeom>
              <a:avLst/>
              <a:gdLst/>
              <a:ahLst/>
              <a:cxnLst/>
              <a:rect l="l" t="t" r="r" b="b"/>
              <a:pathLst>
                <a:path w="11532" h="3332"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9" name="Google Shape;6107;p67"/>
          <p:cNvGrpSpPr/>
          <p:nvPr/>
        </p:nvGrpSpPr>
        <p:grpSpPr>
          <a:xfrm>
            <a:off x="8529347" y="2475152"/>
            <a:ext cx="557608" cy="550765"/>
            <a:chOff x="-41530374" y="3218800"/>
            <a:chExt cx="319800" cy="315875"/>
          </a:xfrm>
          <a:solidFill>
            <a:srgbClr val="010101"/>
          </a:solidFill>
        </p:grpSpPr>
        <p:sp>
          <p:nvSpPr>
            <p:cNvPr id="290" name="Google Shape;6108;p67"/>
            <p:cNvSpPr/>
            <p:nvPr/>
          </p:nvSpPr>
          <p:spPr>
            <a:xfrm>
              <a:off x="-41530374" y="3337550"/>
              <a:ext cx="199300" cy="197125"/>
            </a:xfrm>
            <a:custGeom>
              <a:avLst/>
              <a:gdLst/>
              <a:ahLst/>
              <a:cxnLst/>
              <a:rect l="l" t="t" r="r" b="b"/>
              <a:pathLst>
                <a:path w="7971"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91" name="Google Shape;6109;p67"/>
            <p:cNvSpPr/>
            <p:nvPr/>
          </p:nvSpPr>
          <p:spPr>
            <a:xfrm>
              <a:off x="-41435074"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27" name="Google Shape;5593;p66"/>
          <p:cNvGrpSpPr/>
          <p:nvPr/>
        </p:nvGrpSpPr>
        <p:grpSpPr>
          <a:xfrm>
            <a:off x="5180728" y="3466336"/>
            <a:ext cx="669093" cy="669093"/>
            <a:chOff x="5049725" y="249400"/>
            <a:chExt cx="481825" cy="481825"/>
          </a:xfrm>
          <a:solidFill>
            <a:srgbClr val="010101"/>
          </a:solidFill>
        </p:grpSpPr>
        <p:sp>
          <p:nvSpPr>
            <p:cNvPr id="328" name="Google Shape;5594;p66"/>
            <p:cNvSpPr/>
            <p:nvPr/>
          </p:nvSpPr>
          <p:spPr>
            <a:xfrm>
              <a:off x="5191775" y="560925"/>
              <a:ext cx="197625" cy="170300"/>
            </a:xfrm>
            <a:custGeom>
              <a:avLst/>
              <a:gdLst/>
              <a:ahLst/>
              <a:cxnLst/>
              <a:rect l="l" t="t" r="r" b="b"/>
              <a:pathLst>
                <a:path w="7903"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30" name="Google Shape;5596;p66"/>
          <p:cNvGrpSpPr/>
          <p:nvPr/>
        </p:nvGrpSpPr>
        <p:grpSpPr>
          <a:xfrm>
            <a:off x="6907679" y="3560867"/>
            <a:ext cx="526700" cy="526700"/>
            <a:chOff x="5660400" y="238125"/>
            <a:chExt cx="481825" cy="481825"/>
          </a:xfrm>
          <a:solidFill>
            <a:srgbClr val="010101"/>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85" name="Google Shape;5651;p66"/>
          <p:cNvGrpSpPr/>
          <p:nvPr/>
        </p:nvGrpSpPr>
        <p:grpSpPr>
          <a:xfrm>
            <a:off x="10124373" y="3635895"/>
            <a:ext cx="588395" cy="379268"/>
            <a:chOff x="1492675" y="1520750"/>
            <a:chExt cx="481825" cy="310575"/>
          </a:xfrm>
          <a:solidFill>
            <a:srgbClr val="010101"/>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09" name="Google Shape;5775;p66"/>
          <p:cNvGrpSpPr/>
          <p:nvPr/>
        </p:nvGrpSpPr>
        <p:grpSpPr>
          <a:xfrm>
            <a:off x="8576547" y="3664413"/>
            <a:ext cx="451911" cy="423656"/>
            <a:chOff x="4456875" y="2635825"/>
            <a:chExt cx="481825" cy="451700"/>
          </a:xfrm>
          <a:solidFill>
            <a:srgbClr val="010101"/>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5"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5" h="1695"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5"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Tree>
    <p:extLst>
      <p:ext uri="{BB962C8B-B14F-4D97-AF65-F5344CB8AC3E}">
        <p14:creationId xmlns:p14="http://schemas.microsoft.com/office/powerpoint/2010/main" val="155314238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a:latin typeface="+mn-lt"/>
              </a:rPr>
              <a:t>Fully Editable Icon Sets: B</a:t>
            </a:r>
          </a:p>
        </p:txBody>
      </p:sp>
      <p:sp>
        <p:nvSpPr>
          <p:cNvPr id="70" name="Freeform 108">
            <a:extLst>
              <a:ext uri="{FF2B5EF4-FFF2-40B4-BE49-F238E27FC236}">
                <a16:creationId xmlns:a16="http://schemas.microsoft.com/office/drawing/2014/main" id="{6A02011B-41CE-4E20-9214-001F7D847E12}"/>
              </a:ext>
            </a:extLst>
          </p:cNvPr>
          <p:cNvSpPr/>
          <p:nvPr/>
        </p:nvSpPr>
        <p:spPr>
          <a:xfrm>
            <a:off x="6041080" y="1656596"/>
            <a:ext cx="553873" cy="652293"/>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6965210" y="1671115"/>
            <a:ext cx="581791"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16238" y="1656596"/>
            <a:ext cx="553873" cy="652293"/>
            <a:chOff x="4835382" y="73243"/>
            <a:chExt cx="2920830" cy="3227535"/>
          </a:xfrm>
          <a:solidFill>
            <a:srgbClr val="010101"/>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8">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0222" y="1691993"/>
            <a:ext cx="496367"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312003" y="1671145"/>
            <a:ext cx="584727"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06628" y="5441801"/>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8" y="5441801"/>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69560" y="5441801"/>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031472" y="5441801"/>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924637" y="5429391"/>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8814584" y="5472316"/>
            <a:ext cx="539149" cy="580269"/>
          </a:xfrm>
          <a:custGeom>
            <a:avLst/>
            <a:gdLst>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 name="connsiteX36" fmla="*/ 1651152 w 3221102"/>
              <a:gd name="connsiteY36" fmla="*/ 501 h 3221116"/>
              <a:gd name="connsiteX37" fmla="*/ 1651152 w 3221102"/>
              <a:gd name="connsiteY37"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grpSp>
        <p:nvGrpSpPr>
          <p:cNvPr id="106" name="Google Shape;10001;p74"/>
          <p:cNvGrpSpPr/>
          <p:nvPr/>
        </p:nvGrpSpPr>
        <p:grpSpPr>
          <a:xfrm>
            <a:off x="10468704" y="5417612"/>
            <a:ext cx="547793" cy="583829"/>
            <a:chOff x="-65145698" y="3727425"/>
            <a:chExt cx="317425" cy="317425"/>
          </a:xfrm>
          <a:solidFill>
            <a:srgbClr val="010101"/>
          </a:solidFill>
        </p:grpSpPr>
        <p:sp>
          <p:nvSpPr>
            <p:cNvPr id="107" name="Google Shape;10002;p74"/>
            <p:cNvSpPr/>
            <p:nvPr/>
          </p:nvSpPr>
          <p:spPr>
            <a:xfrm>
              <a:off x="-65145698"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2" name="Google Shape;10027;p74"/>
          <p:cNvGrpSpPr/>
          <p:nvPr/>
        </p:nvGrpSpPr>
        <p:grpSpPr>
          <a:xfrm>
            <a:off x="5311457" y="3702824"/>
            <a:ext cx="523675" cy="508109"/>
            <a:chOff x="-61354872" y="3751050"/>
            <a:chExt cx="316650" cy="288275"/>
          </a:xfrm>
          <a:solidFill>
            <a:srgbClr val="010101"/>
          </a:solidFill>
        </p:grpSpPr>
        <p:sp>
          <p:nvSpPr>
            <p:cNvPr id="133" name="Google Shape;10028;p74"/>
            <p:cNvSpPr/>
            <p:nvPr/>
          </p:nvSpPr>
          <p:spPr>
            <a:xfrm>
              <a:off x="-61200500" y="3875475"/>
              <a:ext cx="41775" cy="41000"/>
            </a:xfrm>
            <a:custGeom>
              <a:avLst/>
              <a:gdLst/>
              <a:ahLst/>
              <a:cxnLst/>
              <a:rect l="l" t="t" r="r" b="b"/>
              <a:pathLst>
                <a:path w="1670"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sz="1400"/>
            </a:p>
          </p:txBody>
        </p:sp>
        <p:sp>
          <p:nvSpPr>
            <p:cNvPr id="134" name="Google Shape;10029;p74"/>
            <p:cNvSpPr/>
            <p:nvPr/>
          </p:nvSpPr>
          <p:spPr>
            <a:xfrm>
              <a:off x="-61293425" y="3813275"/>
              <a:ext cx="192975" cy="165425"/>
            </a:xfrm>
            <a:custGeom>
              <a:avLst/>
              <a:gdLst/>
              <a:ahLst/>
              <a:cxnLst/>
              <a:rect l="l" t="t" r="r" b="b"/>
              <a:pathLst>
                <a:path w="7718"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sz="1400"/>
            </a:p>
          </p:txBody>
        </p:sp>
        <p:sp>
          <p:nvSpPr>
            <p:cNvPr id="135" name="Google Shape;10030;p74"/>
            <p:cNvSpPr/>
            <p:nvPr/>
          </p:nvSpPr>
          <p:spPr>
            <a:xfrm>
              <a:off x="-61354872"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79" name="Google Shape;10074;p74"/>
          <p:cNvGrpSpPr/>
          <p:nvPr/>
        </p:nvGrpSpPr>
        <p:grpSpPr>
          <a:xfrm>
            <a:off x="6104273" y="3669067"/>
            <a:ext cx="523675" cy="547020"/>
            <a:chOff x="-60988625" y="3740800"/>
            <a:chExt cx="316650" cy="310350"/>
          </a:xfrm>
          <a:solidFill>
            <a:srgbClr val="010101"/>
          </a:solid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sz="1400"/>
            </a:p>
          </p:txBody>
        </p:sp>
        <p:sp>
          <p:nvSpPr>
            <p:cNvPr id="181" name="Google Shape;10076;p74"/>
            <p:cNvSpPr/>
            <p:nvPr/>
          </p:nvSpPr>
          <p:spPr>
            <a:xfrm>
              <a:off x="-60742097"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sz="1400"/>
            </a:p>
          </p:txBody>
        </p:sp>
        <p:sp>
          <p:nvSpPr>
            <p:cNvPr id="182" name="Google Shape;10077;p74"/>
            <p:cNvSpPr/>
            <p:nvPr/>
          </p:nvSpPr>
          <p:spPr>
            <a:xfrm>
              <a:off x="-60740522"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9" name="Google Shape;10084;p74"/>
          <p:cNvGrpSpPr/>
          <p:nvPr/>
        </p:nvGrpSpPr>
        <p:grpSpPr>
          <a:xfrm>
            <a:off x="9506838" y="3681091"/>
            <a:ext cx="479551" cy="494716"/>
            <a:chOff x="-59447249" y="3706150"/>
            <a:chExt cx="319000" cy="308775"/>
          </a:xfrm>
          <a:solidFill>
            <a:srgbClr val="010101"/>
          </a:solidFill>
        </p:grpSpPr>
        <p:sp>
          <p:nvSpPr>
            <p:cNvPr id="190" name="Google Shape;10085;p74"/>
            <p:cNvSpPr/>
            <p:nvPr/>
          </p:nvSpPr>
          <p:spPr>
            <a:xfrm>
              <a:off x="-59381876"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sz="1400"/>
            </a:p>
          </p:txBody>
        </p:sp>
        <p:sp>
          <p:nvSpPr>
            <p:cNvPr id="191" name="Google Shape;10086;p74"/>
            <p:cNvSpPr/>
            <p:nvPr/>
          </p:nvSpPr>
          <p:spPr>
            <a:xfrm>
              <a:off x="-59364550" y="3861525"/>
              <a:ext cx="43350" cy="40900"/>
            </a:xfrm>
            <a:custGeom>
              <a:avLst/>
              <a:gdLst/>
              <a:ahLst/>
              <a:cxnLst/>
              <a:rect l="l" t="t" r="r" b="b"/>
              <a:pathLst>
                <a:path w="1733"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sz="1400"/>
            </a:p>
          </p:txBody>
        </p:sp>
        <p:sp>
          <p:nvSpPr>
            <p:cNvPr id="192" name="Google Shape;10087;p74"/>
            <p:cNvSpPr/>
            <p:nvPr/>
          </p:nvSpPr>
          <p:spPr>
            <a:xfrm>
              <a:off x="-59447249" y="3706150"/>
              <a:ext cx="319000" cy="308775"/>
            </a:xfrm>
            <a:custGeom>
              <a:avLst/>
              <a:gdLst/>
              <a:ahLst/>
              <a:cxnLst/>
              <a:rect l="l" t="t" r="r" b="b"/>
              <a:pathLst>
                <a:path w="12759"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sz="1400"/>
            </a:p>
          </p:txBody>
        </p:sp>
        <p:sp>
          <p:nvSpPr>
            <p:cNvPr id="193" name="Google Shape;10088;p74"/>
            <p:cNvSpPr/>
            <p:nvPr/>
          </p:nvSpPr>
          <p:spPr>
            <a:xfrm>
              <a:off x="-59293652"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4" name="Google Shape;10089;p74"/>
          <p:cNvGrpSpPr/>
          <p:nvPr/>
        </p:nvGrpSpPr>
        <p:grpSpPr>
          <a:xfrm>
            <a:off x="8538025" y="1572831"/>
            <a:ext cx="687344" cy="724676"/>
            <a:chOff x="-64406128" y="3362225"/>
            <a:chExt cx="318225" cy="314800"/>
          </a:xfrm>
          <a:solidFill>
            <a:srgbClr val="010101"/>
          </a:solidFill>
        </p:grpSpPr>
        <p:sp>
          <p:nvSpPr>
            <p:cNvPr id="195" name="Google Shape;10090;p74"/>
            <p:cNvSpPr/>
            <p:nvPr/>
          </p:nvSpPr>
          <p:spPr>
            <a:xfrm>
              <a:off x="-64332098"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sz="1400"/>
            </a:p>
          </p:txBody>
        </p:sp>
        <p:sp>
          <p:nvSpPr>
            <p:cNvPr id="196" name="Google Shape;10091;p74"/>
            <p:cNvSpPr/>
            <p:nvPr/>
          </p:nvSpPr>
          <p:spPr>
            <a:xfrm>
              <a:off x="-64406128"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sz="1400"/>
            </a:p>
          </p:txBody>
        </p:sp>
      </p:grpSp>
      <p:sp>
        <p:nvSpPr>
          <p:cNvPr id="218" name="Google Shape;10113;p74"/>
          <p:cNvSpPr/>
          <p:nvPr/>
        </p:nvSpPr>
        <p:spPr>
          <a:xfrm>
            <a:off x="6972647" y="3640887"/>
            <a:ext cx="527560" cy="556052"/>
          </a:xfrm>
          <a:custGeom>
            <a:avLst/>
            <a:gdLst/>
            <a:ahLst/>
            <a:cxnLst/>
            <a:rect l="l" t="t" r="r" b="b"/>
            <a:pathLst>
              <a:path w="12759"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010101"/>
          </a:solidFill>
          <a:ln>
            <a:noFill/>
          </a:ln>
        </p:spPr>
        <p:txBody>
          <a:bodyPr spcFirstLastPara="1" wrap="square" lIns="91425" tIns="91425" rIns="91425" bIns="91425" anchor="ctr" anchorCtr="0">
            <a:noAutofit/>
          </a:bodyPr>
          <a:lstStyle/>
          <a:p>
            <a:endParaRPr sz="1400"/>
          </a:p>
        </p:txBody>
      </p:sp>
      <p:grpSp>
        <p:nvGrpSpPr>
          <p:cNvPr id="223" name="Google Shape;10118;p74"/>
          <p:cNvGrpSpPr/>
          <p:nvPr/>
        </p:nvGrpSpPr>
        <p:grpSpPr>
          <a:xfrm>
            <a:off x="11299091" y="2764181"/>
            <a:ext cx="467528" cy="505891"/>
            <a:chOff x="-59400777" y="4084200"/>
            <a:chExt cx="311125" cy="315875"/>
          </a:xfrm>
          <a:solidFill>
            <a:srgbClr val="010101"/>
          </a:solidFill>
        </p:grpSpPr>
        <p:sp>
          <p:nvSpPr>
            <p:cNvPr id="224" name="Google Shape;10119;p74"/>
            <p:cNvSpPr/>
            <p:nvPr/>
          </p:nvSpPr>
          <p:spPr>
            <a:xfrm>
              <a:off x="-59400777"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5" name="Google Shape;10120;p74"/>
            <p:cNvSpPr/>
            <p:nvPr/>
          </p:nvSpPr>
          <p:spPr>
            <a:xfrm>
              <a:off x="-59400002"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sz="1400"/>
            </a:p>
          </p:txBody>
        </p:sp>
        <p:sp>
          <p:nvSpPr>
            <p:cNvPr id="226" name="Google Shape;10121;p74"/>
            <p:cNvSpPr/>
            <p:nvPr/>
          </p:nvSpPr>
          <p:spPr>
            <a:xfrm>
              <a:off x="-59290502"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7" name="Google Shape;10122;p74"/>
            <p:cNvSpPr/>
            <p:nvPr/>
          </p:nvSpPr>
          <p:spPr>
            <a:xfrm>
              <a:off x="-59290502"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sz="1400"/>
            </a:p>
          </p:txBody>
        </p:sp>
        <p:sp>
          <p:nvSpPr>
            <p:cNvPr id="228" name="Google Shape;10123;p74"/>
            <p:cNvSpPr/>
            <p:nvPr/>
          </p:nvSpPr>
          <p:spPr>
            <a:xfrm>
              <a:off x="-59181026"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9" name="Google Shape;10124;p74"/>
            <p:cNvSpPr/>
            <p:nvPr/>
          </p:nvSpPr>
          <p:spPr>
            <a:xfrm>
              <a:off x="-59179451"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4" name="Google Shape;10129;p74"/>
          <p:cNvGrpSpPr/>
          <p:nvPr/>
        </p:nvGrpSpPr>
        <p:grpSpPr>
          <a:xfrm>
            <a:off x="7821712" y="1613796"/>
            <a:ext cx="570257" cy="714064"/>
            <a:chOff x="-64022548" y="3727425"/>
            <a:chExt cx="270175" cy="317425"/>
          </a:xfrm>
          <a:solidFill>
            <a:srgbClr val="010101"/>
          </a:solidFill>
        </p:grpSpPr>
        <p:sp>
          <p:nvSpPr>
            <p:cNvPr id="235" name="Google Shape;10130;p74"/>
            <p:cNvSpPr/>
            <p:nvPr/>
          </p:nvSpPr>
          <p:spPr>
            <a:xfrm>
              <a:off x="-64022548" y="3912500"/>
              <a:ext cx="270175" cy="90600"/>
            </a:xfrm>
            <a:custGeom>
              <a:avLst/>
              <a:gdLst/>
              <a:ahLst/>
              <a:cxnLst/>
              <a:rect l="l" t="t" r="r" b="b"/>
              <a:pathLst>
                <a:path w="10807" h="3623"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sz="1400"/>
            </a:p>
          </p:txBody>
        </p:sp>
        <p:sp>
          <p:nvSpPr>
            <p:cNvPr id="236" name="Google Shape;10131;p74"/>
            <p:cNvSpPr/>
            <p:nvPr/>
          </p:nvSpPr>
          <p:spPr>
            <a:xfrm>
              <a:off x="-64000503"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9" name="Google Shape;10154;p74"/>
          <p:cNvGrpSpPr/>
          <p:nvPr/>
        </p:nvGrpSpPr>
        <p:grpSpPr>
          <a:xfrm>
            <a:off x="7924637" y="3640453"/>
            <a:ext cx="523675" cy="557947"/>
            <a:chOff x="-60255348" y="3733825"/>
            <a:chExt cx="316650" cy="316550"/>
          </a:xfrm>
          <a:solidFill>
            <a:srgbClr val="010101"/>
          </a:solidFill>
        </p:grpSpPr>
        <p:sp>
          <p:nvSpPr>
            <p:cNvPr id="260" name="Google Shape;10155;p74"/>
            <p:cNvSpPr/>
            <p:nvPr/>
          </p:nvSpPr>
          <p:spPr>
            <a:xfrm>
              <a:off x="-60218327"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10156;p74"/>
            <p:cNvSpPr/>
            <p:nvPr/>
          </p:nvSpPr>
          <p:spPr>
            <a:xfrm>
              <a:off x="-60255348"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10158;p74"/>
            <p:cNvSpPr/>
            <p:nvPr/>
          </p:nvSpPr>
          <p:spPr>
            <a:xfrm>
              <a:off x="-60212827"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10159;p74"/>
            <p:cNvSpPr/>
            <p:nvPr/>
          </p:nvSpPr>
          <p:spPr>
            <a:xfrm>
              <a:off x="-60012752"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sz="1400"/>
            </a:p>
          </p:txBody>
        </p:sp>
        <p:sp>
          <p:nvSpPr>
            <p:cNvPr id="265" name="Google Shape;10160;p74"/>
            <p:cNvSpPr/>
            <p:nvPr/>
          </p:nvSpPr>
          <p:spPr>
            <a:xfrm>
              <a:off x="-60012752"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sz="1400"/>
            </a:p>
          </p:txBody>
        </p:sp>
        <p:sp>
          <p:nvSpPr>
            <p:cNvPr id="266" name="Google Shape;10161;p74"/>
            <p:cNvSpPr/>
            <p:nvPr/>
          </p:nvSpPr>
          <p:spPr>
            <a:xfrm>
              <a:off x="-60212827"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7" name="Google Shape;10172;p74"/>
          <p:cNvGrpSpPr/>
          <p:nvPr/>
        </p:nvGrpSpPr>
        <p:grpSpPr>
          <a:xfrm>
            <a:off x="9424971" y="1631796"/>
            <a:ext cx="683991" cy="722277"/>
            <a:chOff x="-63679952" y="4093450"/>
            <a:chExt cx="320600" cy="317650"/>
          </a:xfrm>
          <a:solidFill>
            <a:srgbClr val="010101"/>
          </a:solidFill>
        </p:grpSpPr>
        <p:sp>
          <p:nvSpPr>
            <p:cNvPr id="278" name="Google Shape;10173;p74"/>
            <p:cNvSpPr/>
            <p:nvPr/>
          </p:nvSpPr>
          <p:spPr>
            <a:xfrm>
              <a:off x="-63595653"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sz="1400"/>
            </a:p>
          </p:txBody>
        </p:sp>
        <p:sp>
          <p:nvSpPr>
            <p:cNvPr id="279" name="Google Shape;10174;p74"/>
            <p:cNvSpPr/>
            <p:nvPr/>
          </p:nvSpPr>
          <p:spPr>
            <a:xfrm>
              <a:off x="-63679952"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10184;p74"/>
          <p:cNvGrpSpPr/>
          <p:nvPr/>
        </p:nvGrpSpPr>
        <p:grpSpPr>
          <a:xfrm>
            <a:off x="4275841" y="3638748"/>
            <a:ext cx="523675" cy="559533"/>
            <a:chOff x="-61783348" y="3743950"/>
            <a:chExt cx="316650" cy="317450"/>
          </a:xfrm>
          <a:solidFill>
            <a:srgbClr val="010101"/>
          </a:solidFill>
        </p:grpSpPr>
        <p:sp>
          <p:nvSpPr>
            <p:cNvPr id="290" name="Google Shape;10185;p74"/>
            <p:cNvSpPr/>
            <p:nvPr/>
          </p:nvSpPr>
          <p:spPr>
            <a:xfrm>
              <a:off x="-61783348"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sz="1400"/>
            </a:p>
          </p:txBody>
        </p:sp>
        <p:sp>
          <p:nvSpPr>
            <p:cNvPr id="291" name="Google Shape;10186;p74"/>
            <p:cNvSpPr/>
            <p:nvPr/>
          </p:nvSpPr>
          <p:spPr>
            <a:xfrm>
              <a:off x="-61739227"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94" name="Google Shape;10189;p74"/>
          <p:cNvSpPr/>
          <p:nvPr/>
        </p:nvSpPr>
        <p:spPr>
          <a:xfrm>
            <a:off x="8747953" y="3717614"/>
            <a:ext cx="526279"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010101"/>
          </a:solidFill>
          <a:ln>
            <a:noFill/>
          </a:ln>
        </p:spPr>
        <p:txBody>
          <a:bodyPr spcFirstLastPara="1" wrap="square" lIns="91425" tIns="91425" rIns="91425" bIns="91425" anchor="ctr" anchorCtr="0">
            <a:noAutofit/>
          </a:bodyPr>
          <a:lstStyle/>
          <a:p>
            <a:endParaRPr sz="1400"/>
          </a:p>
        </p:txBody>
      </p:sp>
      <p:grpSp>
        <p:nvGrpSpPr>
          <p:cNvPr id="295" name="Google Shape;10190;p74"/>
          <p:cNvGrpSpPr/>
          <p:nvPr/>
        </p:nvGrpSpPr>
        <p:grpSpPr>
          <a:xfrm>
            <a:off x="10482871" y="3656985"/>
            <a:ext cx="479588" cy="504969"/>
            <a:chOff x="-59869425" y="4102225"/>
            <a:chExt cx="319025" cy="315175"/>
          </a:xfrm>
          <a:solidFill>
            <a:srgbClr val="010101"/>
          </a:solid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sz="1400"/>
            </a:p>
          </p:txBody>
        </p:sp>
        <p:sp>
          <p:nvSpPr>
            <p:cNvPr id="297" name="Google Shape;10192;p74"/>
            <p:cNvSpPr/>
            <p:nvPr/>
          </p:nvSpPr>
          <p:spPr>
            <a:xfrm>
              <a:off x="-59811127" y="4322075"/>
              <a:ext cx="201650" cy="95325"/>
            </a:xfrm>
            <a:custGeom>
              <a:avLst/>
              <a:gdLst/>
              <a:ahLst/>
              <a:cxnLst/>
              <a:rect l="l" t="t" r="r" b="b"/>
              <a:pathLst>
                <a:path w="8066" h="3812"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10193;p74"/>
            <p:cNvSpPr/>
            <p:nvPr/>
          </p:nvSpPr>
          <p:spPr>
            <a:xfrm>
              <a:off x="-59700077"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99" name="Google Shape;10194;p74"/>
            <p:cNvSpPr/>
            <p:nvPr/>
          </p:nvSpPr>
          <p:spPr>
            <a:xfrm>
              <a:off x="-59742598"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6" name="Google Shape;10221;p74"/>
          <p:cNvGrpSpPr/>
          <p:nvPr/>
        </p:nvGrpSpPr>
        <p:grpSpPr>
          <a:xfrm>
            <a:off x="5113963" y="4622601"/>
            <a:ext cx="422624" cy="511209"/>
            <a:chOff x="2423775" y="3226875"/>
            <a:chExt cx="259925" cy="295000"/>
          </a:xfrm>
          <a:solidFill>
            <a:srgbClr val="010101"/>
          </a:solid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45" name="Google Shape;10240;p74"/>
          <p:cNvGrpSpPr/>
          <p:nvPr/>
        </p:nvGrpSpPr>
        <p:grpSpPr>
          <a:xfrm>
            <a:off x="6965529" y="4627480"/>
            <a:ext cx="486688" cy="480493"/>
            <a:chOff x="4266025" y="3609275"/>
            <a:chExt cx="299325" cy="277275"/>
          </a:xfrm>
          <a:solidFill>
            <a:srgbClr val="010101"/>
          </a:solid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08" name="Google Shape;10303;p74"/>
          <p:cNvGrpSpPr/>
          <p:nvPr/>
        </p:nvGrpSpPr>
        <p:grpSpPr>
          <a:xfrm>
            <a:off x="7899453" y="4585629"/>
            <a:ext cx="480307" cy="511859"/>
            <a:chOff x="4628325" y="3599825"/>
            <a:chExt cx="295400" cy="295375"/>
          </a:xfrm>
          <a:solidFill>
            <a:srgbClr val="010101"/>
          </a:solid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38" name="Google Shape;10341;p74"/>
          <p:cNvGrpSpPr/>
          <p:nvPr/>
        </p:nvGrpSpPr>
        <p:grpSpPr>
          <a:xfrm>
            <a:off x="11370268" y="3665361"/>
            <a:ext cx="346009" cy="483471"/>
            <a:chOff x="3167275" y="3227275"/>
            <a:chExt cx="225300" cy="295375"/>
          </a:xfrm>
          <a:solidFill>
            <a:srgbClr val="010101"/>
          </a:solid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51" name="Google Shape;10359;p74"/>
          <p:cNvGrpSpPr/>
          <p:nvPr/>
        </p:nvGrpSpPr>
        <p:grpSpPr>
          <a:xfrm>
            <a:off x="8779669" y="4641760"/>
            <a:ext cx="481567" cy="451813"/>
            <a:chOff x="4991425" y="3617150"/>
            <a:chExt cx="296175" cy="260725"/>
          </a:xfrm>
          <a:solidFill>
            <a:srgbClr val="010101"/>
          </a:solid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4" name="Google Shape;10399;p74"/>
          <p:cNvGrpSpPr/>
          <p:nvPr/>
        </p:nvGrpSpPr>
        <p:grpSpPr>
          <a:xfrm>
            <a:off x="4176398" y="4547345"/>
            <a:ext cx="480265" cy="509131"/>
            <a:chOff x="3497300" y="3591950"/>
            <a:chExt cx="295375" cy="293800"/>
          </a:xfrm>
          <a:solidFill>
            <a:srgbClr val="010101"/>
          </a:solid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06" name="Google Shape;10421;p74"/>
          <p:cNvGrpSpPr/>
          <p:nvPr/>
        </p:nvGrpSpPr>
        <p:grpSpPr>
          <a:xfrm>
            <a:off x="9515361" y="4559056"/>
            <a:ext cx="482865" cy="515973"/>
            <a:chOff x="5355300" y="3598250"/>
            <a:chExt cx="296975" cy="297750"/>
          </a:xfrm>
          <a:solidFill>
            <a:srgbClr val="010101"/>
          </a:solid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0" name="Google Shape;10435;p74"/>
          <p:cNvGrpSpPr/>
          <p:nvPr/>
        </p:nvGrpSpPr>
        <p:grpSpPr>
          <a:xfrm>
            <a:off x="9486978" y="5286304"/>
            <a:ext cx="709641" cy="701253"/>
            <a:chOff x="6543825" y="3202075"/>
            <a:chExt cx="296975" cy="275350"/>
          </a:xfrm>
          <a:solidFill>
            <a:srgbClr val="010101"/>
          </a:solidFill>
        </p:grpSpPr>
        <p:sp>
          <p:nvSpPr>
            <p:cNvPr id="521" name="Google Shape;10436;p74"/>
            <p:cNvSpPr/>
            <p:nvPr/>
          </p:nvSpPr>
          <p:spPr>
            <a:xfrm>
              <a:off x="6683250" y="3202075"/>
              <a:ext cx="17350" cy="43350"/>
            </a:xfrm>
            <a:custGeom>
              <a:avLst/>
              <a:gdLst/>
              <a:ahLst/>
              <a:cxnLst/>
              <a:rect l="l" t="t" r="r" b="b"/>
              <a:pathLst>
                <a:path w="694" h="1733"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8" name="Google Shape;10443;p74"/>
          <p:cNvGrpSpPr/>
          <p:nvPr/>
        </p:nvGrpSpPr>
        <p:grpSpPr>
          <a:xfrm>
            <a:off x="11314393" y="4449570"/>
            <a:ext cx="551137" cy="587393"/>
            <a:chOff x="2037825" y="3254050"/>
            <a:chExt cx="296175" cy="296175"/>
          </a:xfrm>
          <a:solidFill>
            <a:srgbClr val="010101"/>
          </a:solid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sz="1400"/>
            </a:p>
          </p:txBody>
        </p:sp>
        <p:sp>
          <p:nvSpPr>
            <p:cNvPr id="532" name="Google Shape;10447;p74"/>
            <p:cNvSpPr/>
            <p:nvPr/>
          </p:nvSpPr>
          <p:spPr>
            <a:xfrm>
              <a:off x="2219775" y="3375350"/>
              <a:ext cx="89025" cy="85875"/>
            </a:xfrm>
            <a:custGeom>
              <a:avLst/>
              <a:gdLst/>
              <a:ahLst/>
              <a:cxnLst/>
              <a:rect l="l" t="t" r="r" b="b"/>
              <a:pathLst>
                <a:path w="3560"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53" name="Google Shape;10468;p74"/>
          <p:cNvGrpSpPr/>
          <p:nvPr/>
        </p:nvGrpSpPr>
        <p:grpSpPr>
          <a:xfrm>
            <a:off x="6024689" y="4673828"/>
            <a:ext cx="482867" cy="513245"/>
            <a:chOff x="3859600" y="3591950"/>
            <a:chExt cx="296975" cy="296175"/>
          </a:xfrm>
          <a:solidFill>
            <a:srgbClr val="010101"/>
          </a:solid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68" name="Google Shape;10483;p74"/>
          <p:cNvGrpSpPr/>
          <p:nvPr/>
        </p:nvGrpSpPr>
        <p:grpSpPr>
          <a:xfrm>
            <a:off x="10482008" y="4540372"/>
            <a:ext cx="453397" cy="480493"/>
            <a:chOff x="5727850" y="3609275"/>
            <a:chExt cx="278850" cy="277275"/>
          </a:xfrm>
          <a:solidFill>
            <a:srgbClr val="010101"/>
          </a:solid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2" name="Google Shape;10497;p74"/>
          <p:cNvGrpSpPr/>
          <p:nvPr/>
        </p:nvGrpSpPr>
        <p:grpSpPr>
          <a:xfrm>
            <a:off x="10374117" y="2606105"/>
            <a:ext cx="630403" cy="670064"/>
            <a:chOff x="6553275" y="3604550"/>
            <a:chExt cx="296975" cy="296175"/>
          </a:xfrm>
          <a:solidFill>
            <a:srgbClr val="010101"/>
          </a:solid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9" name="Google Shape;10234;p74"/>
          <p:cNvGrpSpPr/>
          <p:nvPr/>
        </p:nvGrpSpPr>
        <p:grpSpPr>
          <a:xfrm>
            <a:off x="5049261" y="2654321"/>
            <a:ext cx="627059" cy="670064"/>
            <a:chOff x="4263650" y="3235150"/>
            <a:chExt cx="295400" cy="296175"/>
          </a:xfrm>
          <a:solidFill>
            <a:srgbClr val="010101"/>
          </a:solid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95" name="Google Shape;10251;p74"/>
          <p:cNvGrpSpPr/>
          <p:nvPr/>
        </p:nvGrpSpPr>
        <p:grpSpPr>
          <a:xfrm>
            <a:off x="9500513" y="2659877"/>
            <a:ext cx="406347" cy="670064"/>
            <a:chOff x="6164975" y="3211525"/>
            <a:chExt cx="191425" cy="296175"/>
          </a:xfrm>
          <a:solidFill>
            <a:srgbClr val="010101"/>
          </a:solid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03" name="Google Shape;10297;p74"/>
          <p:cNvGrpSpPr/>
          <p:nvPr/>
        </p:nvGrpSpPr>
        <p:grpSpPr>
          <a:xfrm>
            <a:off x="6018201" y="2642091"/>
            <a:ext cx="627007" cy="666500"/>
            <a:chOff x="4629125" y="3235150"/>
            <a:chExt cx="295375" cy="294600"/>
          </a:xfrm>
          <a:solidFill>
            <a:srgbClr val="010101"/>
          </a:solid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09" name="Google Shape;10352;p74"/>
          <p:cNvGrpSpPr/>
          <p:nvPr/>
        </p:nvGrpSpPr>
        <p:grpSpPr>
          <a:xfrm>
            <a:off x="6911056" y="2653398"/>
            <a:ext cx="628705" cy="672439"/>
            <a:chOff x="4991425" y="3234750"/>
            <a:chExt cx="296175" cy="297225"/>
          </a:xfrm>
          <a:solidFill>
            <a:srgbClr val="010101"/>
          </a:solid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614" name="Google Shape;10357;p74"/>
            <p:cNvSpPr/>
            <p:nvPr/>
          </p:nvSpPr>
          <p:spPr>
            <a:xfrm>
              <a:off x="5192275" y="3443075"/>
              <a:ext cx="95325" cy="86975"/>
            </a:xfrm>
            <a:custGeom>
              <a:avLst/>
              <a:gdLst/>
              <a:ahLst/>
              <a:cxnLst/>
              <a:rect l="l" t="t" r="r" b="b"/>
              <a:pathLst>
                <a:path w="3812"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sz="1400"/>
            </a:p>
          </p:txBody>
        </p:sp>
        <p:sp>
          <p:nvSpPr>
            <p:cNvPr id="615" name="Google Shape;10358;p74"/>
            <p:cNvSpPr/>
            <p:nvPr/>
          </p:nvSpPr>
          <p:spPr>
            <a:xfrm>
              <a:off x="4991425" y="3444650"/>
              <a:ext cx="95325" cy="87325"/>
            </a:xfrm>
            <a:custGeom>
              <a:avLst/>
              <a:gdLst/>
              <a:ahLst/>
              <a:cxnLst/>
              <a:rect l="l" t="t" r="r" b="b"/>
              <a:pathLst>
                <a:path w="3812" h="3492"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16" name="Google Shape;10390;p74"/>
          <p:cNvGrpSpPr/>
          <p:nvPr/>
        </p:nvGrpSpPr>
        <p:grpSpPr>
          <a:xfrm>
            <a:off x="4171832" y="2668929"/>
            <a:ext cx="628705" cy="670064"/>
            <a:chOff x="3497300" y="3227275"/>
            <a:chExt cx="296175" cy="296175"/>
          </a:xfrm>
          <a:solidFill>
            <a:srgbClr val="010101"/>
          </a:solid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20" name="Google Shape;10394;p74"/>
            <p:cNvSpPr/>
            <p:nvPr/>
          </p:nvSpPr>
          <p:spPr>
            <a:xfrm>
              <a:off x="3622525" y="3421825"/>
              <a:ext cx="41775" cy="25225"/>
            </a:xfrm>
            <a:custGeom>
              <a:avLst/>
              <a:gdLst/>
              <a:ahLst/>
              <a:cxnLst/>
              <a:rect l="l" t="t" r="r" b="b"/>
              <a:pathLst>
                <a:path w="1670"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25" name="Google Shape;10412;p74"/>
          <p:cNvGrpSpPr/>
          <p:nvPr/>
        </p:nvGrpSpPr>
        <p:grpSpPr>
          <a:xfrm>
            <a:off x="7859730" y="2653876"/>
            <a:ext cx="588585" cy="667293"/>
            <a:chOff x="5364750" y="3235150"/>
            <a:chExt cx="277275" cy="294950"/>
          </a:xfrm>
          <a:solidFill>
            <a:srgbClr val="010101"/>
          </a:solid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42" name="Google Shape;10478;p74"/>
          <p:cNvGrpSpPr/>
          <p:nvPr/>
        </p:nvGrpSpPr>
        <p:grpSpPr>
          <a:xfrm>
            <a:off x="8602466" y="2653656"/>
            <a:ext cx="638735" cy="668253"/>
            <a:chOff x="5716825" y="3235950"/>
            <a:chExt cx="300900" cy="295375"/>
          </a:xfrm>
          <a:solidFill>
            <a:srgbClr val="010101"/>
          </a:solid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47" name="Google Shape;10101;p74"/>
          <p:cNvGrpSpPr/>
          <p:nvPr/>
        </p:nvGrpSpPr>
        <p:grpSpPr>
          <a:xfrm>
            <a:off x="11384593" y="5555348"/>
            <a:ext cx="437240" cy="432208"/>
            <a:chOff x="-62511899" y="4129100"/>
            <a:chExt cx="304050" cy="282000"/>
          </a:xfrm>
          <a:solidFill>
            <a:srgbClr val="010101"/>
          </a:solidFill>
        </p:grpSpPr>
        <p:sp>
          <p:nvSpPr>
            <p:cNvPr id="648" name="Google Shape;10102;p74"/>
            <p:cNvSpPr/>
            <p:nvPr/>
          </p:nvSpPr>
          <p:spPr>
            <a:xfrm>
              <a:off x="-62414224"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sz="1400"/>
            </a:p>
          </p:txBody>
        </p:sp>
        <p:sp>
          <p:nvSpPr>
            <p:cNvPr id="649" name="Google Shape;10103;p74"/>
            <p:cNvSpPr/>
            <p:nvPr/>
          </p:nvSpPr>
          <p:spPr>
            <a:xfrm>
              <a:off x="-62511099"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sz="1400"/>
            </a:p>
          </p:txBody>
        </p:sp>
        <p:sp>
          <p:nvSpPr>
            <p:cNvPr id="650" name="Google Shape;10104;p74"/>
            <p:cNvSpPr/>
            <p:nvPr/>
          </p:nvSpPr>
          <p:spPr>
            <a:xfrm>
              <a:off x="-62511099"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1" name="Google Shape;10105;p74"/>
            <p:cNvSpPr/>
            <p:nvPr/>
          </p:nvSpPr>
          <p:spPr>
            <a:xfrm>
              <a:off x="-62511099"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2" name="Google Shape;10106;p74"/>
            <p:cNvSpPr/>
            <p:nvPr/>
          </p:nvSpPr>
          <p:spPr>
            <a:xfrm>
              <a:off x="-62511899"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57" name="Google Shape;10125;p74"/>
          <p:cNvGrpSpPr/>
          <p:nvPr/>
        </p:nvGrpSpPr>
        <p:grpSpPr>
          <a:xfrm>
            <a:off x="10413387" y="1752184"/>
            <a:ext cx="594012" cy="634693"/>
            <a:chOff x="-64044599" y="3360375"/>
            <a:chExt cx="315850" cy="316650"/>
          </a:xfrm>
          <a:solidFill>
            <a:srgbClr val="010101"/>
          </a:solidFill>
        </p:grpSpPr>
        <p:sp>
          <p:nvSpPr>
            <p:cNvPr id="658" name="Google Shape;10126;p74"/>
            <p:cNvSpPr/>
            <p:nvPr/>
          </p:nvSpPr>
          <p:spPr>
            <a:xfrm>
              <a:off x="-63980027"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sz="1400"/>
            </a:p>
          </p:txBody>
        </p:sp>
        <p:sp>
          <p:nvSpPr>
            <p:cNvPr id="659" name="Google Shape;10127;p74"/>
            <p:cNvSpPr/>
            <p:nvPr/>
          </p:nvSpPr>
          <p:spPr>
            <a:xfrm>
              <a:off x="-64044599"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sz="1400"/>
            </a:p>
          </p:txBody>
        </p:sp>
        <p:sp>
          <p:nvSpPr>
            <p:cNvPr id="660" name="Google Shape;10128;p74"/>
            <p:cNvSpPr/>
            <p:nvPr/>
          </p:nvSpPr>
          <p:spPr>
            <a:xfrm>
              <a:off x="-63945374"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sz="1400"/>
            </a:p>
          </p:txBody>
        </p:sp>
      </p:grpSp>
    </p:spTree>
    <p:extLst>
      <p:ext uri="{BB962C8B-B14F-4D97-AF65-F5344CB8AC3E}">
        <p14:creationId xmlns:p14="http://schemas.microsoft.com/office/powerpoint/2010/main" val="405413814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4" y="166274"/>
            <a:ext cx="11573197" cy="724247"/>
          </a:xfrm>
        </p:spPr>
        <p:txBody>
          <a:bodyPr/>
          <a:lstStyle/>
          <a:p>
            <a:r>
              <a:rPr lang="en-US" sz="4800">
                <a:latin typeface="+mn-lt"/>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5"/>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3"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4" y="4648061"/>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6" y="4555926"/>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4"/>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6"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9" y="5700918"/>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6"/>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1" y="5778285"/>
            <a:ext cx="565332" cy="579639"/>
          </a:xfrm>
          <a:custGeom>
            <a:avLst/>
            <a:gdLst>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18" fmla="*/ 11167 w 2305244"/>
              <a:gd name="connsiteY18" fmla="*/ 5505 h 23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7"/>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73"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5" y="5778281"/>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9"/>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51"/>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0101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nvGrpSpPr>
          <p:cNvPr id="116" name="Google Shape;6783;p88"/>
          <p:cNvGrpSpPr/>
          <p:nvPr/>
        </p:nvGrpSpPr>
        <p:grpSpPr>
          <a:xfrm>
            <a:off x="10948070" y="1235313"/>
            <a:ext cx="566855" cy="566467"/>
            <a:chOff x="-34004625" y="3585850"/>
            <a:chExt cx="292225" cy="292025"/>
          </a:xfrm>
          <a:solidFill>
            <a:srgbClr val="010101"/>
          </a:solidFill>
        </p:grpSpPr>
        <p:sp>
          <p:nvSpPr>
            <p:cNvPr id="117" name="Google Shape;6784;p88"/>
            <p:cNvSpPr/>
            <p:nvPr/>
          </p:nvSpPr>
          <p:spPr>
            <a:xfrm>
              <a:off x="-33832149"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sz="1400"/>
            </a:p>
          </p:txBody>
        </p:sp>
        <p:sp>
          <p:nvSpPr>
            <p:cNvPr id="119" name="Google Shape;6786;p88"/>
            <p:cNvSpPr/>
            <p:nvPr/>
          </p:nvSpPr>
          <p:spPr>
            <a:xfrm>
              <a:off x="-33936099"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3" name="Google Shape;6800;p88"/>
          <p:cNvGrpSpPr/>
          <p:nvPr/>
        </p:nvGrpSpPr>
        <p:grpSpPr>
          <a:xfrm>
            <a:off x="9993557" y="2304728"/>
            <a:ext cx="552087" cy="550621"/>
            <a:chOff x="-30345326" y="3184750"/>
            <a:chExt cx="292225" cy="291450"/>
          </a:xfrm>
          <a:solidFill>
            <a:srgbClr val="010101"/>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sz="1400"/>
            </a:p>
          </p:txBody>
        </p:sp>
        <p:sp>
          <p:nvSpPr>
            <p:cNvPr id="135" name="Google Shape;6802;p88"/>
            <p:cNvSpPr/>
            <p:nvPr/>
          </p:nvSpPr>
          <p:spPr>
            <a:xfrm>
              <a:off x="-30310674"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6" name="Google Shape;6803;p88"/>
            <p:cNvSpPr/>
            <p:nvPr/>
          </p:nvSpPr>
          <p:spPr>
            <a:xfrm>
              <a:off x="-30345326"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sz="1400"/>
            </a:p>
          </p:txBody>
        </p:sp>
        <p:sp>
          <p:nvSpPr>
            <p:cNvPr id="137" name="Google Shape;6804;p88"/>
            <p:cNvSpPr/>
            <p:nvPr/>
          </p:nvSpPr>
          <p:spPr>
            <a:xfrm>
              <a:off x="-30156299"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8" name="Google Shape;6805;p88"/>
            <p:cNvSpPr/>
            <p:nvPr/>
          </p:nvSpPr>
          <p:spPr>
            <a:xfrm>
              <a:off x="-30190951"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9" name="Google Shape;6866;p88"/>
          <p:cNvGrpSpPr/>
          <p:nvPr/>
        </p:nvGrpSpPr>
        <p:grpSpPr>
          <a:xfrm>
            <a:off x="5913582" y="4644033"/>
            <a:ext cx="508855" cy="563067"/>
            <a:chOff x="-30354001" y="3569100"/>
            <a:chExt cx="292250" cy="292225"/>
          </a:xfrm>
          <a:solidFill>
            <a:srgbClr val="010101"/>
          </a:solidFill>
        </p:grpSpPr>
        <p:sp>
          <p:nvSpPr>
            <p:cNvPr id="200" name="Google Shape;6867;p88"/>
            <p:cNvSpPr/>
            <p:nvPr/>
          </p:nvSpPr>
          <p:spPr>
            <a:xfrm>
              <a:off x="-30354001"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01" name="Google Shape;6868;p88"/>
            <p:cNvSpPr/>
            <p:nvPr/>
          </p:nvSpPr>
          <p:spPr>
            <a:xfrm>
              <a:off x="-30198826"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869;p88"/>
            <p:cNvSpPr/>
            <p:nvPr/>
          </p:nvSpPr>
          <p:spPr>
            <a:xfrm>
              <a:off x="-30139751"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870;p88"/>
            <p:cNvSpPr/>
            <p:nvPr/>
          </p:nvSpPr>
          <p:spPr>
            <a:xfrm>
              <a:off x="-30302802"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871;p88"/>
            <p:cNvSpPr/>
            <p:nvPr/>
          </p:nvSpPr>
          <p:spPr>
            <a:xfrm>
              <a:off x="-30242926"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sz="1400"/>
            </a:p>
          </p:txBody>
        </p:sp>
        <p:sp>
          <p:nvSpPr>
            <p:cNvPr id="205" name="Google Shape;6872;p88"/>
            <p:cNvSpPr/>
            <p:nvPr/>
          </p:nvSpPr>
          <p:spPr>
            <a:xfrm>
              <a:off x="-30262624"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90" name="Google Shape;6957;p88"/>
          <p:cNvGrpSpPr/>
          <p:nvPr/>
        </p:nvGrpSpPr>
        <p:grpSpPr>
          <a:xfrm>
            <a:off x="4974595" y="1314741"/>
            <a:ext cx="498088" cy="497107"/>
            <a:chOff x="-31094350" y="3194000"/>
            <a:chExt cx="292225" cy="291650"/>
          </a:xfrm>
          <a:solidFill>
            <a:srgbClr val="010101"/>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sz="1400"/>
            </a:p>
          </p:txBody>
        </p:sp>
        <p:sp>
          <p:nvSpPr>
            <p:cNvPr id="296" name="Google Shape;6963;p88"/>
            <p:cNvSpPr/>
            <p:nvPr/>
          </p:nvSpPr>
          <p:spPr>
            <a:xfrm>
              <a:off x="-30853351"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sz="1400"/>
            </a:p>
          </p:txBody>
        </p:sp>
        <p:sp>
          <p:nvSpPr>
            <p:cNvPr id="297" name="Google Shape;6964;p88"/>
            <p:cNvSpPr/>
            <p:nvPr/>
          </p:nvSpPr>
          <p:spPr>
            <a:xfrm>
              <a:off x="-30853351"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6965;p88"/>
            <p:cNvSpPr/>
            <p:nvPr/>
          </p:nvSpPr>
          <p:spPr>
            <a:xfrm>
              <a:off x="-30851776"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99" name="Google Shape;6966;p88"/>
          <p:cNvGrpSpPr/>
          <p:nvPr/>
        </p:nvGrpSpPr>
        <p:grpSpPr>
          <a:xfrm>
            <a:off x="10919518" y="3411175"/>
            <a:ext cx="604881" cy="605815"/>
            <a:chOff x="-31093575" y="3552550"/>
            <a:chExt cx="291450" cy="291900"/>
          </a:xfrm>
          <a:solidFill>
            <a:srgbClr val="010101"/>
          </a:solidFill>
        </p:grpSpPr>
        <p:sp>
          <p:nvSpPr>
            <p:cNvPr id="300" name="Google Shape;6967;p88"/>
            <p:cNvSpPr/>
            <p:nvPr/>
          </p:nvSpPr>
          <p:spPr>
            <a:xfrm>
              <a:off x="-31011651"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sz="1400"/>
            </a:p>
          </p:txBody>
        </p:sp>
        <p:sp>
          <p:nvSpPr>
            <p:cNvPr id="301" name="Google Shape;6968;p88"/>
            <p:cNvSpPr/>
            <p:nvPr/>
          </p:nvSpPr>
          <p:spPr>
            <a:xfrm>
              <a:off x="-31093575" y="3671500"/>
              <a:ext cx="171725" cy="172950"/>
            </a:xfrm>
            <a:custGeom>
              <a:avLst/>
              <a:gdLst/>
              <a:ahLst/>
              <a:cxnLst/>
              <a:rect l="l" t="t" r="r" b="b"/>
              <a:pathLst>
                <a:path w="6867"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sz="1400"/>
            </a:p>
          </p:txBody>
        </p:sp>
        <p:sp>
          <p:nvSpPr>
            <p:cNvPr id="303" name="Google Shape;6970;p88"/>
            <p:cNvSpPr/>
            <p:nvPr/>
          </p:nvSpPr>
          <p:spPr>
            <a:xfrm>
              <a:off x="-30974649"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 name="Google Shape;6760;p88"/>
          <p:cNvGrpSpPr/>
          <p:nvPr/>
        </p:nvGrpSpPr>
        <p:grpSpPr>
          <a:xfrm>
            <a:off x="4202885" y="1247009"/>
            <a:ext cx="499953" cy="600563"/>
            <a:chOff x="-35814602" y="3202075"/>
            <a:chExt cx="242625" cy="291450"/>
          </a:xfrm>
          <a:solidFill>
            <a:srgbClr val="010101"/>
          </a:solidFill>
        </p:grpSpPr>
        <p:sp>
          <p:nvSpPr>
            <p:cNvPr id="49" name="Google Shape;6761;p88"/>
            <p:cNvSpPr/>
            <p:nvPr/>
          </p:nvSpPr>
          <p:spPr>
            <a:xfrm>
              <a:off x="-35814602" y="3202075"/>
              <a:ext cx="51225" cy="202450"/>
            </a:xfrm>
            <a:custGeom>
              <a:avLst/>
              <a:gdLst/>
              <a:ahLst/>
              <a:cxnLst/>
              <a:rect l="l" t="t" r="r" b="b"/>
              <a:pathLst>
                <a:path w="2049" h="8097"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50" name="Google Shape;6762;p88"/>
            <p:cNvSpPr/>
            <p:nvPr/>
          </p:nvSpPr>
          <p:spPr>
            <a:xfrm>
              <a:off x="-35814602"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2" name="Google Shape;6764;p88"/>
            <p:cNvSpPr/>
            <p:nvPr/>
          </p:nvSpPr>
          <p:spPr>
            <a:xfrm>
              <a:off x="-35703526"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sz="1400"/>
            </a:p>
          </p:txBody>
        </p:sp>
        <p:sp>
          <p:nvSpPr>
            <p:cNvPr id="53" name="Google Shape;6765;p88"/>
            <p:cNvSpPr/>
            <p:nvPr/>
          </p:nvSpPr>
          <p:spPr>
            <a:xfrm>
              <a:off x="-35677549"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99" name="Google Shape;6766;p88"/>
            <p:cNvSpPr/>
            <p:nvPr/>
          </p:nvSpPr>
          <p:spPr>
            <a:xfrm>
              <a:off x="-35746851" y="3202075"/>
              <a:ext cx="171725" cy="189050"/>
            </a:xfrm>
            <a:custGeom>
              <a:avLst/>
              <a:gdLst/>
              <a:ahLst/>
              <a:cxnLst/>
              <a:rect l="l" t="t" r="r" b="b"/>
              <a:pathLst>
                <a:path w="6867"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6767;p88"/>
            <p:cNvSpPr/>
            <p:nvPr/>
          </p:nvSpPr>
          <p:spPr>
            <a:xfrm>
              <a:off x="-35677549"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sz="1400"/>
            </a:p>
          </p:txBody>
        </p:sp>
      </p:grpSp>
      <p:grpSp>
        <p:nvGrpSpPr>
          <p:cNvPr id="110" name="Google Shape;6777;p88"/>
          <p:cNvGrpSpPr/>
          <p:nvPr/>
        </p:nvGrpSpPr>
        <p:grpSpPr>
          <a:xfrm>
            <a:off x="8170302" y="1211285"/>
            <a:ext cx="600561" cy="600563"/>
            <a:chOff x="-34003850" y="3227275"/>
            <a:chExt cx="291450" cy="291450"/>
          </a:xfrm>
          <a:solidFill>
            <a:srgbClr val="010101"/>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sz="1400"/>
            </a:p>
          </p:txBody>
        </p:sp>
        <p:sp>
          <p:nvSpPr>
            <p:cNvPr id="112" name="Google Shape;6779;p88"/>
            <p:cNvSpPr/>
            <p:nvPr/>
          </p:nvSpPr>
          <p:spPr>
            <a:xfrm>
              <a:off x="-33866001"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60" name="Google Shape;6827;p88"/>
          <p:cNvGrpSpPr/>
          <p:nvPr/>
        </p:nvGrpSpPr>
        <p:grpSpPr>
          <a:xfrm>
            <a:off x="8926588" y="1221809"/>
            <a:ext cx="607053" cy="598915"/>
            <a:chOff x="-33645475" y="3228075"/>
            <a:chExt cx="294600" cy="290650"/>
          </a:xfrm>
          <a:solidFill>
            <a:srgbClr val="010101"/>
          </a:solidFill>
        </p:grpSpPr>
        <p:sp>
          <p:nvSpPr>
            <p:cNvPr id="161" name="Google Shape;6828;p88"/>
            <p:cNvSpPr/>
            <p:nvPr/>
          </p:nvSpPr>
          <p:spPr>
            <a:xfrm>
              <a:off x="-33456451"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162" name="Google Shape;6829;p88"/>
            <p:cNvSpPr/>
            <p:nvPr/>
          </p:nvSpPr>
          <p:spPr>
            <a:xfrm>
              <a:off x="-33575374"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6" name="Google Shape;6833;p88"/>
            <p:cNvSpPr/>
            <p:nvPr/>
          </p:nvSpPr>
          <p:spPr>
            <a:xfrm>
              <a:off x="-33455651"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sz="1400"/>
            </a:p>
          </p:txBody>
        </p:sp>
        <p:sp>
          <p:nvSpPr>
            <p:cNvPr id="167" name="Google Shape;6834;p88"/>
            <p:cNvSpPr/>
            <p:nvPr/>
          </p:nvSpPr>
          <p:spPr>
            <a:xfrm>
              <a:off x="-33456451"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06" name="Google Shape;6873;p88"/>
          <p:cNvGrpSpPr/>
          <p:nvPr/>
        </p:nvGrpSpPr>
        <p:grpSpPr>
          <a:xfrm>
            <a:off x="5860160" y="1222521"/>
            <a:ext cx="581037" cy="600563"/>
            <a:chOff x="-35118325" y="3202075"/>
            <a:chExt cx="281975" cy="291450"/>
          </a:xfrm>
          <a:solidFill>
            <a:srgbClr val="010101"/>
          </a:solidFill>
        </p:grpSpPr>
        <p:sp>
          <p:nvSpPr>
            <p:cNvPr id="207" name="Google Shape;6874;p88"/>
            <p:cNvSpPr/>
            <p:nvPr/>
          </p:nvSpPr>
          <p:spPr>
            <a:xfrm>
              <a:off x="-35008049" y="3202075"/>
              <a:ext cx="171700" cy="171250"/>
            </a:xfrm>
            <a:custGeom>
              <a:avLst/>
              <a:gdLst/>
              <a:ahLst/>
              <a:cxnLst/>
              <a:rect l="l" t="t" r="r" b="b"/>
              <a:pathLst>
                <a:path w="6867"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sz="1400"/>
            </a:p>
          </p:txBody>
        </p:sp>
        <p:sp>
          <p:nvSpPr>
            <p:cNvPr id="208" name="Google Shape;6875;p88"/>
            <p:cNvSpPr/>
            <p:nvPr/>
          </p:nvSpPr>
          <p:spPr>
            <a:xfrm>
              <a:off x="-34937976"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sz="1400"/>
            </a:p>
          </p:txBody>
        </p:sp>
        <p:sp>
          <p:nvSpPr>
            <p:cNvPr id="209" name="Google Shape;6876;p88"/>
            <p:cNvSpPr/>
            <p:nvPr/>
          </p:nvSpPr>
          <p:spPr>
            <a:xfrm>
              <a:off x="-35085251"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17" name="Google Shape;6884;p88"/>
          <p:cNvGrpSpPr/>
          <p:nvPr/>
        </p:nvGrpSpPr>
        <p:grpSpPr>
          <a:xfrm>
            <a:off x="9993552" y="1221809"/>
            <a:ext cx="571352" cy="601387"/>
            <a:chOff x="-33277649" y="3226875"/>
            <a:chExt cx="277275" cy="291850"/>
          </a:xfrm>
          <a:solidFill>
            <a:srgbClr val="010101"/>
          </a:solidFill>
        </p:grpSpPr>
        <p:sp>
          <p:nvSpPr>
            <p:cNvPr id="218" name="Google Shape;6885;p88"/>
            <p:cNvSpPr/>
            <p:nvPr/>
          </p:nvSpPr>
          <p:spPr>
            <a:xfrm>
              <a:off x="-33071299"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19" name="Google Shape;6886;p88"/>
            <p:cNvSpPr/>
            <p:nvPr/>
          </p:nvSpPr>
          <p:spPr>
            <a:xfrm>
              <a:off x="-33157926"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220" name="Google Shape;6887;p88"/>
            <p:cNvSpPr/>
            <p:nvPr/>
          </p:nvSpPr>
          <p:spPr>
            <a:xfrm>
              <a:off x="-33175249"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sz="1400"/>
            </a:p>
          </p:txBody>
        </p:sp>
        <p:sp>
          <p:nvSpPr>
            <p:cNvPr id="221" name="Google Shape;6888;p88"/>
            <p:cNvSpPr/>
            <p:nvPr/>
          </p:nvSpPr>
          <p:spPr>
            <a:xfrm>
              <a:off x="-33224874"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sz="1400"/>
            </a:p>
          </p:txBody>
        </p:sp>
        <p:sp>
          <p:nvSpPr>
            <p:cNvPr id="223" name="Google Shape;6890;p88"/>
            <p:cNvSpPr/>
            <p:nvPr/>
          </p:nvSpPr>
          <p:spPr>
            <a:xfrm>
              <a:off x="-33122499"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sz="1400"/>
            </a:p>
          </p:txBody>
        </p:sp>
        <p:sp>
          <p:nvSpPr>
            <p:cNvPr id="224" name="Google Shape;6891;p88"/>
            <p:cNvSpPr/>
            <p:nvPr/>
          </p:nvSpPr>
          <p:spPr>
            <a:xfrm>
              <a:off x="-33277649"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sz="1400"/>
            </a:p>
          </p:txBody>
        </p:sp>
      </p:grpSp>
      <p:grpSp>
        <p:nvGrpSpPr>
          <p:cNvPr id="255" name="Google Shape;6922;p88"/>
          <p:cNvGrpSpPr/>
          <p:nvPr/>
        </p:nvGrpSpPr>
        <p:grpSpPr>
          <a:xfrm>
            <a:off x="6627577" y="1222521"/>
            <a:ext cx="564811" cy="600563"/>
            <a:chOff x="-34755224" y="3202075"/>
            <a:chExt cx="274100" cy="291450"/>
          </a:xfrm>
          <a:solidFill>
            <a:srgbClr val="010101"/>
          </a:solidFill>
        </p:grpSpPr>
        <p:sp>
          <p:nvSpPr>
            <p:cNvPr id="256" name="Google Shape;6923;p88"/>
            <p:cNvSpPr/>
            <p:nvPr/>
          </p:nvSpPr>
          <p:spPr>
            <a:xfrm>
              <a:off x="-34703249"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257" name="Google Shape;6924;p88"/>
            <p:cNvSpPr/>
            <p:nvPr/>
          </p:nvSpPr>
          <p:spPr>
            <a:xfrm>
              <a:off x="-34636301"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6925;p88"/>
            <p:cNvSpPr/>
            <p:nvPr/>
          </p:nvSpPr>
          <p:spPr>
            <a:xfrm>
              <a:off x="-34752874"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6926;p88"/>
            <p:cNvSpPr/>
            <p:nvPr/>
          </p:nvSpPr>
          <p:spPr>
            <a:xfrm>
              <a:off x="-34677251"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6928;p88"/>
            <p:cNvSpPr/>
            <p:nvPr/>
          </p:nvSpPr>
          <p:spPr>
            <a:xfrm>
              <a:off x="-34755224"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sz="1400"/>
            </a:p>
          </p:txBody>
        </p:sp>
        <p:sp>
          <p:nvSpPr>
            <p:cNvPr id="262" name="Google Shape;6929;p88"/>
            <p:cNvSpPr/>
            <p:nvPr/>
          </p:nvSpPr>
          <p:spPr>
            <a:xfrm>
              <a:off x="-34754449"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14" name="Google Shape;6981;p88"/>
          <p:cNvGrpSpPr/>
          <p:nvPr/>
        </p:nvGrpSpPr>
        <p:grpSpPr>
          <a:xfrm>
            <a:off x="7353717" y="1222090"/>
            <a:ext cx="608651" cy="601439"/>
            <a:chOff x="-34408675" y="3202075"/>
            <a:chExt cx="295375" cy="291875"/>
          </a:xfrm>
          <a:solidFill>
            <a:srgbClr val="010101"/>
          </a:solidFill>
        </p:grpSpPr>
        <p:sp>
          <p:nvSpPr>
            <p:cNvPr id="315" name="Google Shape;6982;p88"/>
            <p:cNvSpPr/>
            <p:nvPr/>
          </p:nvSpPr>
          <p:spPr>
            <a:xfrm>
              <a:off x="-34274776"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sz="1400"/>
            </a:p>
          </p:txBody>
        </p:sp>
        <p:sp>
          <p:nvSpPr>
            <p:cNvPr id="316" name="Google Shape;6983;p88"/>
            <p:cNvSpPr/>
            <p:nvPr/>
          </p:nvSpPr>
          <p:spPr>
            <a:xfrm>
              <a:off x="-34378751"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48" name="Google Shape;7015;p88"/>
          <p:cNvGrpSpPr/>
          <p:nvPr/>
        </p:nvGrpSpPr>
        <p:grpSpPr>
          <a:xfrm>
            <a:off x="10894401" y="2239460"/>
            <a:ext cx="664811" cy="661853"/>
            <a:chOff x="-30735200" y="3552550"/>
            <a:chExt cx="292225" cy="290925"/>
          </a:xfrm>
          <a:solidFill>
            <a:srgbClr val="010101"/>
          </a:solidFill>
        </p:grpSpPr>
        <p:sp>
          <p:nvSpPr>
            <p:cNvPr id="349" name="Google Shape;7016;p88"/>
            <p:cNvSpPr/>
            <p:nvPr/>
          </p:nvSpPr>
          <p:spPr>
            <a:xfrm>
              <a:off x="-30613899" y="3655750"/>
              <a:ext cx="170925" cy="187725"/>
            </a:xfrm>
            <a:custGeom>
              <a:avLst/>
              <a:gdLst/>
              <a:ahLst/>
              <a:cxnLst/>
              <a:rect l="l" t="t" r="r" b="b"/>
              <a:pathLst>
                <a:path w="6837" h="7507"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132" name="Google Shape;6799;p88"/>
          <p:cNvSpPr/>
          <p:nvPr/>
        </p:nvSpPr>
        <p:spPr>
          <a:xfrm>
            <a:off x="5795469" y="2277204"/>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010101"/>
          </a:solidFill>
          <a:ln>
            <a:noFill/>
          </a:ln>
        </p:spPr>
        <p:txBody>
          <a:bodyPr spcFirstLastPara="1" wrap="square" lIns="91425" tIns="91425" rIns="91425" bIns="91425" anchor="ctr" anchorCtr="0">
            <a:noAutofit/>
          </a:bodyPr>
          <a:lstStyle/>
          <a:p>
            <a:endParaRPr sz="1400"/>
          </a:p>
        </p:txBody>
      </p:sp>
      <p:grpSp>
        <p:nvGrpSpPr>
          <p:cNvPr id="195" name="Google Shape;6862;p88"/>
          <p:cNvGrpSpPr/>
          <p:nvPr/>
        </p:nvGrpSpPr>
        <p:grpSpPr>
          <a:xfrm>
            <a:off x="6543579" y="2275189"/>
            <a:ext cx="614444" cy="598967"/>
            <a:chOff x="-31817401" y="3910025"/>
            <a:chExt cx="301675" cy="294075"/>
          </a:xfrm>
          <a:solidFill>
            <a:srgbClr val="010101"/>
          </a:solidFill>
        </p:grpSpPr>
        <p:sp>
          <p:nvSpPr>
            <p:cNvPr id="196" name="Google Shape;6863;p88"/>
            <p:cNvSpPr/>
            <p:nvPr/>
          </p:nvSpPr>
          <p:spPr>
            <a:xfrm>
              <a:off x="-31817401"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sz="1400"/>
            </a:p>
          </p:txBody>
        </p:sp>
        <p:sp>
          <p:nvSpPr>
            <p:cNvPr id="197" name="Google Shape;6864;p88"/>
            <p:cNvSpPr/>
            <p:nvPr/>
          </p:nvSpPr>
          <p:spPr>
            <a:xfrm>
              <a:off x="-31816601"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46" name="Google Shape;6913;p88"/>
          <p:cNvGrpSpPr/>
          <p:nvPr/>
        </p:nvGrpSpPr>
        <p:grpSpPr>
          <a:xfrm>
            <a:off x="7300493" y="2275464"/>
            <a:ext cx="600035" cy="598405"/>
            <a:chOff x="-31455100" y="3909350"/>
            <a:chExt cx="294600" cy="293800"/>
          </a:xfrm>
          <a:solidFill>
            <a:srgbClr val="010101"/>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0" name="Google Shape;6947;p88"/>
          <p:cNvGrpSpPr/>
          <p:nvPr/>
        </p:nvGrpSpPr>
        <p:grpSpPr>
          <a:xfrm>
            <a:off x="4197136" y="2301045"/>
            <a:ext cx="595197" cy="596827"/>
            <a:chOff x="-32927950" y="3944800"/>
            <a:chExt cx="292225" cy="293025"/>
          </a:xfrm>
          <a:solidFill>
            <a:srgbClr val="010101"/>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952;p88"/>
            <p:cNvSpPr/>
            <p:nvPr/>
          </p:nvSpPr>
          <p:spPr>
            <a:xfrm>
              <a:off x="-32754674"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953;p88"/>
            <p:cNvSpPr/>
            <p:nvPr/>
          </p:nvSpPr>
          <p:spPr>
            <a:xfrm>
              <a:off x="-32687726"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954;p88"/>
            <p:cNvSpPr/>
            <p:nvPr/>
          </p:nvSpPr>
          <p:spPr>
            <a:xfrm>
              <a:off x="-32860199"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955;p88"/>
            <p:cNvSpPr/>
            <p:nvPr/>
          </p:nvSpPr>
          <p:spPr>
            <a:xfrm>
              <a:off x="-32755449" y="4055850"/>
              <a:ext cx="51200" cy="181175"/>
            </a:xfrm>
            <a:custGeom>
              <a:avLst/>
              <a:gdLst/>
              <a:ahLst/>
              <a:cxnLst/>
              <a:rect l="l" t="t" r="r" b="b"/>
              <a:pathLst>
                <a:path w="2048" h="7246"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sz="1400"/>
            </a:p>
          </p:txBody>
        </p:sp>
        <p:sp>
          <p:nvSpPr>
            <p:cNvPr id="289" name="Google Shape;6956;p88"/>
            <p:cNvSpPr/>
            <p:nvPr/>
          </p:nvSpPr>
          <p:spPr>
            <a:xfrm>
              <a:off x="-32686926"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04" name="Google Shape;6971;p88"/>
          <p:cNvGrpSpPr/>
          <p:nvPr/>
        </p:nvGrpSpPr>
        <p:grpSpPr>
          <a:xfrm>
            <a:off x="8143665" y="2266959"/>
            <a:ext cx="593619" cy="593568"/>
            <a:chOff x="-31093575" y="3911725"/>
            <a:chExt cx="291450" cy="291425"/>
          </a:xfrm>
          <a:solidFill>
            <a:srgbClr val="010101"/>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306" name="Google Shape;6973;p88"/>
            <p:cNvSpPr/>
            <p:nvPr/>
          </p:nvSpPr>
          <p:spPr>
            <a:xfrm>
              <a:off x="-31025824"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37" name="Google Shape;7004;p88"/>
          <p:cNvGrpSpPr/>
          <p:nvPr/>
        </p:nvGrpSpPr>
        <p:grpSpPr>
          <a:xfrm>
            <a:off x="5042045" y="2277274"/>
            <a:ext cx="625697" cy="594791"/>
            <a:chOff x="-32576675" y="3944600"/>
            <a:chExt cx="307200" cy="292025"/>
          </a:xfrm>
          <a:solidFill>
            <a:srgbClr val="010101"/>
          </a:solidFill>
        </p:grpSpPr>
        <p:sp>
          <p:nvSpPr>
            <p:cNvPr id="338" name="Google Shape;7005;p88"/>
            <p:cNvSpPr/>
            <p:nvPr/>
          </p:nvSpPr>
          <p:spPr>
            <a:xfrm>
              <a:off x="-32482951"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51" name="Google Shape;7018;p88"/>
          <p:cNvGrpSpPr/>
          <p:nvPr/>
        </p:nvGrpSpPr>
        <p:grpSpPr>
          <a:xfrm>
            <a:off x="8973796" y="2276317"/>
            <a:ext cx="595197" cy="593619"/>
            <a:chOff x="-30735200" y="3910925"/>
            <a:chExt cx="292225" cy="291450"/>
          </a:xfrm>
          <a:solidFill>
            <a:srgbClr val="010101"/>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355" name="Google Shape;5917;p86"/>
          <p:cNvSpPr/>
          <p:nvPr/>
        </p:nvSpPr>
        <p:spPr>
          <a:xfrm>
            <a:off x="5786368" y="3436131"/>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010101"/>
          </a:solidFill>
          <a:ln>
            <a:noFill/>
          </a:ln>
        </p:spPr>
        <p:txBody>
          <a:bodyPr spcFirstLastPara="1" wrap="square" lIns="91425" tIns="91425" rIns="91425" bIns="91425" anchor="ctr" anchorCtr="0">
            <a:noAutofit/>
          </a:bodyPr>
          <a:lstStyle/>
          <a:p>
            <a:endParaRPr sz="1400"/>
          </a:p>
        </p:txBody>
      </p:sp>
      <p:sp>
        <p:nvSpPr>
          <p:cNvPr id="356" name="Google Shape;5955;p86"/>
          <p:cNvSpPr/>
          <p:nvPr/>
        </p:nvSpPr>
        <p:spPr>
          <a:xfrm>
            <a:off x="6505835"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010101"/>
          </a:solidFill>
          <a:ln>
            <a:noFill/>
          </a:ln>
        </p:spPr>
        <p:txBody>
          <a:bodyPr spcFirstLastPara="1" wrap="square" lIns="91425" tIns="91425" rIns="91425" bIns="91425" anchor="ctr" anchorCtr="0">
            <a:noAutofit/>
          </a:bodyPr>
          <a:lstStyle/>
          <a:p>
            <a:endParaRPr sz="1400"/>
          </a:p>
        </p:txBody>
      </p:sp>
      <p:grpSp>
        <p:nvGrpSpPr>
          <p:cNvPr id="357" name="Google Shape;5983;p86"/>
          <p:cNvGrpSpPr/>
          <p:nvPr/>
        </p:nvGrpSpPr>
        <p:grpSpPr>
          <a:xfrm>
            <a:off x="7369113" y="3452315"/>
            <a:ext cx="615051" cy="616007"/>
            <a:chOff x="-38538975" y="3954250"/>
            <a:chExt cx="318225" cy="316650"/>
          </a:xfrm>
          <a:solidFill>
            <a:srgbClr val="010101"/>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9" name="Google Shape;5985;p86"/>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0" name="Google Shape;5986;p86"/>
          <p:cNvGrpSpPr/>
          <p:nvPr/>
        </p:nvGrpSpPr>
        <p:grpSpPr>
          <a:xfrm>
            <a:off x="9805137" y="3428810"/>
            <a:ext cx="621091" cy="619071"/>
            <a:chOff x="-37385101" y="3949908"/>
            <a:chExt cx="321350" cy="318225"/>
          </a:xfrm>
          <a:solidFill>
            <a:srgbClr val="010101"/>
          </a:solidFill>
        </p:grpSpPr>
        <p:sp>
          <p:nvSpPr>
            <p:cNvPr id="361" name="Google Shape;5987;p86"/>
            <p:cNvSpPr/>
            <p:nvPr/>
          </p:nvSpPr>
          <p:spPr>
            <a:xfrm>
              <a:off x="-37190576"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sz="1400"/>
            </a:p>
          </p:txBody>
        </p:sp>
        <p:sp>
          <p:nvSpPr>
            <p:cNvPr id="362" name="Google Shape;5988;p86"/>
            <p:cNvSpPr/>
            <p:nvPr/>
          </p:nvSpPr>
          <p:spPr>
            <a:xfrm>
              <a:off x="-37385101"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3" name="Google Shape;6005;p86"/>
          <p:cNvGrpSpPr/>
          <p:nvPr/>
        </p:nvGrpSpPr>
        <p:grpSpPr>
          <a:xfrm>
            <a:off x="6535134" y="4660387"/>
            <a:ext cx="541719" cy="545216"/>
            <a:chOff x="-40011049" y="3972375"/>
            <a:chExt cx="316650" cy="316625"/>
          </a:xfrm>
          <a:solidFill>
            <a:srgbClr val="010101"/>
          </a:solidFill>
        </p:grpSpPr>
        <p:sp>
          <p:nvSpPr>
            <p:cNvPr id="364" name="Google Shape;6006;p86"/>
            <p:cNvSpPr/>
            <p:nvPr/>
          </p:nvSpPr>
          <p:spPr>
            <a:xfrm>
              <a:off x="-40011049"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sz="1400"/>
            </a:p>
          </p:txBody>
        </p:sp>
        <p:sp>
          <p:nvSpPr>
            <p:cNvPr id="365" name="Google Shape;6007;p86"/>
            <p:cNvSpPr/>
            <p:nvPr/>
          </p:nvSpPr>
          <p:spPr>
            <a:xfrm>
              <a:off x="-39950399"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66" name="Google Shape;6020;p86"/>
          <p:cNvGrpSpPr/>
          <p:nvPr/>
        </p:nvGrpSpPr>
        <p:grpSpPr>
          <a:xfrm>
            <a:off x="8197749" y="3444015"/>
            <a:ext cx="363891" cy="616007"/>
            <a:chOff x="-38109727" y="3955025"/>
            <a:chExt cx="188275" cy="316650"/>
          </a:xfrm>
          <a:solidFill>
            <a:srgbClr val="010101"/>
          </a:solidFill>
        </p:grpSpPr>
        <p:sp>
          <p:nvSpPr>
            <p:cNvPr id="367" name="Google Shape;6021;p86"/>
            <p:cNvSpPr/>
            <p:nvPr/>
          </p:nvSpPr>
          <p:spPr>
            <a:xfrm>
              <a:off x="-38109727"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sz="1400"/>
            </a:p>
          </p:txBody>
        </p:sp>
        <p:sp>
          <p:nvSpPr>
            <p:cNvPr id="368" name="Google Shape;6022;p86"/>
            <p:cNvSpPr/>
            <p:nvPr/>
          </p:nvSpPr>
          <p:spPr>
            <a:xfrm>
              <a:off x="-38067199"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69" name="Google Shape;6038;p86"/>
          <p:cNvGrpSpPr/>
          <p:nvPr/>
        </p:nvGrpSpPr>
        <p:grpSpPr>
          <a:xfrm>
            <a:off x="5061410" y="3472665"/>
            <a:ext cx="605919" cy="616785"/>
            <a:chOff x="-39647174" y="3972000"/>
            <a:chExt cx="313500" cy="317050"/>
          </a:xfrm>
          <a:solidFill>
            <a:srgbClr val="010101"/>
          </a:solidFill>
        </p:grpSpPr>
        <p:sp>
          <p:nvSpPr>
            <p:cNvPr id="370" name="Google Shape;6039;p86"/>
            <p:cNvSpPr/>
            <p:nvPr/>
          </p:nvSpPr>
          <p:spPr>
            <a:xfrm>
              <a:off x="-39647174" y="3972000"/>
              <a:ext cx="95325" cy="153975"/>
            </a:xfrm>
            <a:custGeom>
              <a:avLst/>
              <a:gdLst/>
              <a:ahLst/>
              <a:cxnLst/>
              <a:rect l="l" t="t" r="r" b="b"/>
              <a:pathLst>
                <a:path w="3812"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sz="1400"/>
            </a:p>
          </p:txBody>
        </p:sp>
        <p:sp>
          <p:nvSpPr>
            <p:cNvPr id="371" name="Google Shape;6040;p86"/>
            <p:cNvSpPr/>
            <p:nvPr/>
          </p:nvSpPr>
          <p:spPr>
            <a:xfrm>
              <a:off x="-39588873"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sz="1400"/>
            </a:p>
          </p:txBody>
        </p:sp>
        <p:sp>
          <p:nvSpPr>
            <p:cNvPr id="372" name="Google Shape;6041;p86"/>
            <p:cNvSpPr/>
            <p:nvPr/>
          </p:nvSpPr>
          <p:spPr>
            <a:xfrm>
              <a:off x="-39398274"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73" name="Google Shape;6048;p86"/>
          <p:cNvGrpSpPr/>
          <p:nvPr/>
        </p:nvGrpSpPr>
        <p:grpSpPr>
          <a:xfrm>
            <a:off x="8940377" y="3435038"/>
            <a:ext cx="608963" cy="619071"/>
            <a:chOff x="-37804927" y="3953450"/>
            <a:chExt cx="315075" cy="318225"/>
          </a:xfrm>
          <a:solidFill>
            <a:srgbClr val="010101"/>
          </a:solidFill>
        </p:grpSpPr>
        <p:sp>
          <p:nvSpPr>
            <p:cNvPr id="374" name="Google Shape;6049;p86"/>
            <p:cNvSpPr/>
            <p:nvPr/>
          </p:nvSpPr>
          <p:spPr>
            <a:xfrm>
              <a:off x="-37614299"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sz="1400"/>
            </a:p>
          </p:txBody>
        </p:sp>
        <p:sp>
          <p:nvSpPr>
            <p:cNvPr id="375" name="Google Shape;6050;p86"/>
            <p:cNvSpPr/>
            <p:nvPr/>
          </p:nvSpPr>
          <p:spPr>
            <a:xfrm>
              <a:off x="-37761599"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sz="1400"/>
            </a:p>
          </p:txBody>
        </p:sp>
        <p:sp>
          <p:nvSpPr>
            <p:cNvPr id="376" name="Google Shape;6051;p86"/>
            <p:cNvSpPr/>
            <p:nvPr/>
          </p:nvSpPr>
          <p:spPr>
            <a:xfrm>
              <a:off x="-37804927"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77" name="Google Shape;5717;p85"/>
          <p:cNvGrpSpPr/>
          <p:nvPr/>
        </p:nvGrpSpPr>
        <p:grpSpPr>
          <a:xfrm>
            <a:off x="7423788" y="4698063"/>
            <a:ext cx="656485" cy="517252"/>
            <a:chOff x="5629975" y="3255775"/>
            <a:chExt cx="504500" cy="397500"/>
          </a:xfrm>
          <a:solidFill>
            <a:srgbClr val="010101"/>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3" name="Google Shape;5723;p85"/>
          <p:cNvGrpSpPr/>
          <p:nvPr/>
        </p:nvGrpSpPr>
        <p:grpSpPr>
          <a:xfrm>
            <a:off x="4103930" y="3461127"/>
            <a:ext cx="741943" cy="609831"/>
            <a:chOff x="6234950" y="3255925"/>
            <a:chExt cx="483250" cy="397200"/>
          </a:xfrm>
          <a:solidFill>
            <a:srgbClr val="010101"/>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Tree>
    <p:extLst>
      <p:ext uri="{BB962C8B-B14F-4D97-AF65-F5344CB8AC3E}">
        <p14:creationId xmlns:p14="http://schemas.microsoft.com/office/powerpoint/2010/main" val="139876773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C58438-7DE7-8973-C2A2-98BD61D03E4B}"/>
              </a:ext>
            </a:extLst>
          </p:cNvPr>
          <p:cNvSpPr/>
          <p:nvPr/>
        </p:nvSpPr>
        <p:spPr>
          <a:xfrm>
            <a:off x="4410693" y="2272445"/>
            <a:ext cx="3089307" cy="400110"/>
          </a:xfrm>
          <a:prstGeom prst="rect">
            <a:avLst/>
          </a:prstGeom>
        </p:spPr>
        <p:txBody>
          <a:bodyPr wrap="none">
            <a:spAutoFit/>
          </a:bodyPr>
          <a:lstStyle/>
          <a:p>
            <a:r>
              <a:rPr lang="en-US" altLang="ko-KR" sz="2000" dirty="0"/>
              <a:t>Presentation template by </a:t>
            </a:r>
            <a:endParaRPr lang="ko-KR" altLang="en-US" sz="2000" dirty="0"/>
          </a:p>
        </p:txBody>
      </p:sp>
      <p:sp>
        <p:nvSpPr>
          <p:cNvPr id="4" name="Título 1">
            <a:extLst>
              <a:ext uri="{FF2B5EF4-FFF2-40B4-BE49-F238E27FC236}">
                <a16:creationId xmlns:a16="http://schemas.microsoft.com/office/drawing/2014/main" id="{5211E840-D5E4-0AA6-421D-6CC51F8F7A79}"/>
              </a:ext>
            </a:extLst>
          </p:cNvPr>
          <p:cNvSpPr txBox="1">
            <a:spLocks/>
          </p:cNvSpPr>
          <p:nvPr/>
        </p:nvSpPr>
        <p:spPr>
          <a:xfrm>
            <a:off x="890906" y="5870077"/>
            <a:ext cx="10485575" cy="7768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1860"/>
              </a:lnSpc>
            </a:pPr>
            <a:r>
              <a:rPr lang="en-US" sz="1200" dirty="0">
                <a:solidFill>
                  <a:schemeClr val="tx1">
                    <a:lumMod val="75000"/>
                    <a:lumOff val="25000"/>
                  </a:schemeClr>
                </a:solidFill>
              </a:rPr>
              <a:t>You are free to use this presentation for educational, personal and work purposes under Creative Commons Attribution License. But, keep the credits slide or mention </a:t>
            </a:r>
            <a:r>
              <a:rPr lang="en-US" sz="1200" dirty="0" smtClean="0">
                <a:solidFill>
                  <a:schemeClr val="tx1">
                    <a:lumMod val="75000"/>
                    <a:lumOff val="25000"/>
                  </a:schemeClr>
                </a:solidFill>
              </a:rPr>
              <a:t>our web</a:t>
            </a:r>
            <a:r>
              <a:rPr lang="en-US" sz="1200" dirty="0" smtClean="0">
                <a:solidFill>
                  <a:schemeClr val="tx1">
                    <a:lumMod val="75000"/>
                    <a:lumOff val="25000"/>
                  </a:schemeClr>
                </a:solidFill>
              </a:rPr>
              <a:t> </a:t>
            </a:r>
            <a:r>
              <a:rPr lang="en-US" sz="1200" dirty="0">
                <a:solidFill>
                  <a:schemeClr val="tx1">
                    <a:lumMod val="75000"/>
                    <a:lumOff val="25000"/>
                  </a:schemeClr>
                </a:solidFill>
              </a:rPr>
              <a:t>in your presentation. Visit </a:t>
            </a:r>
            <a:r>
              <a:rPr lang="en-US" sz="1200" u="sng" dirty="0" smtClean="0">
                <a:solidFill>
                  <a:schemeClr val="tx1">
                    <a:lumMod val="75000"/>
                    <a:lumOff val="25000"/>
                  </a:schemeClr>
                </a:solidFill>
                <a:hlinkClick r:id="rId2"/>
              </a:rPr>
              <a:t>plantillaspowerpoint.org</a:t>
            </a:r>
            <a:r>
              <a:rPr lang="en" sz="1200" dirty="0">
                <a:solidFill>
                  <a:schemeClr val="tx1">
                    <a:lumMod val="75000"/>
                    <a:lumOff val="25000"/>
                  </a:schemeClr>
                </a:solidFill>
                <a:latin typeface="Barlow" pitchFamily="2" charset="77"/>
              </a:rPr>
              <a:t/>
            </a:r>
            <a:br>
              <a:rPr lang="en" sz="1200" dirty="0">
                <a:solidFill>
                  <a:schemeClr val="tx1">
                    <a:lumMod val="75000"/>
                    <a:lumOff val="25000"/>
                  </a:schemeClr>
                </a:solidFill>
                <a:latin typeface="Barlow" pitchFamily="2" charset="77"/>
              </a:rPr>
            </a:br>
            <a:endParaRPr lang="en" sz="1200" dirty="0">
              <a:solidFill>
                <a:schemeClr val="tx1">
                  <a:lumMod val="75000"/>
                  <a:lumOff val="25000"/>
                </a:schemeClr>
              </a:solidFill>
              <a:latin typeface="Barlow" pitchFamily="2" charset="77"/>
            </a:endParaRPr>
          </a:p>
        </p:txBody>
      </p:sp>
      <p:sp>
        <p:nvSpPr>
          <p:cNvPr id="8" name="Rectangle 2">
            <a:extLst>
              <a:ext uri="{FF2B5EF4-FFF2-40B4-BE49-F238E27FC236}">
                <a16:creationId xmlns:a16="http://schemas.microsoft.com/office/drawing/2014/main" id="{CF40A52A-DC14-E30F-2572-A11089A66EDF}"/>
              </a:ext>
            </a:extLst>
          </p:cNvPr>
          <p:cNvSpPr/>
          <p:nvPr/>
        </p:nvSpPr>
        <p:spPr>
          <a:xfrm>
            <a:off x="1304239" y="2540309"/>
            <a:ext cx="9658907" cy="1107996"/>
          </a:xfrm>
          <a:prstGeom prst="rect">
            <a:avLst/>
          </a:prstGeom>
        </p:spPr>
        <p:txBody>
          <a:bodyPr wrap="square">
            <a:spAutoFit/>
          </a:bodyPr>
          <a:lstStyle/>
          <a:p>
            <a:r>
              <a:rPr lang="es-PE" altLang="ko-KR" sz="6600" dirty="0" smtClean="0">
                <a:latin typeface="Bahnschrift" panose="020B0502040204020203" pitchFamily="34" charset="0"/>
                <a:cs typeface="Calibri" panose="020F0502020204030204" pitchFamily="34" charset="0"/>
              </a:rPr>
              <a:t>PlantillasPowerPoint.org</a:t>
            </a:r>
            <a:endParaRPr lang="ko-KR" altLang="en-US" sz="6600" dirty="0">
              <a:latin typeface="Bahnschrift" panose="020B0502040204020203" pitchFamily="34" charset="0"/>
              <a:cs typeface="Calibri" panose="020F0502020204030204" pitchFamily="34" charset="0"/>
            </a:endParaRPr>
          </a:p>
        </p:txBody>
      </p:sp>
    </p:spTree>
    <p:extLst>
      <p:ext uri="{BB962C8B-B14F-4D97-AF65-F5344CB8AC3E}">
        <p14:creationId xmlns:p14="http://schemas.microsoft.com/office/powerpoint/2010/main" val="210728805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n 31">
            <a:extLst>
              <a:ext uri="{FF2B5EF4-FFF2-40B4-BE49-F238E27FC236}">
                <a16:creationId xmlns:a16="http://schemas.microsoft.com/office/drawing/2014/main" id="{7F3AC4F1-4D5E-5C63-2593-EB3D164FFAA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l="17469"/>
          <a:stretch>
            <a:fillRect/>
          </a:stretch>
        </p:blipFill>
        <p:spPr>
          <a:xfrm>
            <a:off x="73740" y="1870864"/>
            <a:ext cx="5933222" cy="4392072"/>
          </a:xfrm>
          <a:prstGeom prst="rect">
            <a:avLst/>
          </a:prstGeom>
        </p:spPr>
      </p:pic>
      <p:grpSp>
        <p:nvGrpSpPr>
          <p:cNvPr id="25" name="Group 140">
            <a:extLst>
              <a:ext uri="{FF2B5EF4-FFF2-40B4-BE49-F238E27FC236}">
                <a16:creationId xmlns:a16="http://schemas.microsoft.com/office/drawing/2014/main" id="{C5E014B9-60E4-B52A-9129-60611F885B2C}"/>
              </a:ext>
            </a:extLst>
          </p:cNvPr>
          <p:cNvGrpSpPr/>
          <p:nvPr/>
        </p:nvGrpSpPr>
        <p:grpSpPr>
          <a:xfrm>
            <a:off x="1748509" y="1601102"/>
            <a:ext cx="2058849" cy="451343"/>
            <a:chOff x="2133599" y="3821246"/>
            <a:chExt cx="2058849" cy="451343"/>
          </a:xfrm>
        </p:grpSpPr>
        <p:sp>
          <p:nvSpPr>
            <p:cNvPr id="27" name="TextBox 150">
              <a:extLst>
                <a:ext uri="{FF2B5EF4-FFF2-40B4-BE49-F238E27FC236}">
                  <a16:creationId xmlns:a16="http://schemas.microsoft.com/office/drawing/2014/main" id="{1BA23012-D70A-0344-1C72-6C23CF38A98C}"/>
                </a:ext>
              </a:extLst>
            </p:cNvPr>
            <p:cNvSpPr txBox="1"/>
            <p:nvPr/>
          </p:nvSpPr>
          <p:spPr>
            <a:xfrm>
              <a:off x="2133599" y="3821246"/>
              <a:ext cx="2058849" cy="338554"/>
            </a:xfrm>
            <a:prstGeom prst="rect">
              <a:avLst/>
            </a:prstGeom>
            <a:noFill/>
          </p:spPr>
          <p:txBody>
            <a:bodyPr wrap="square" rtlCol="0">
              <a:spAutoFit/>
            </a:bodyPr>
            <a:lstStyle/>
            <a:p>
              <a:r>
                <a:rPr lang="en-US" sz="1600" spc="700" dirty="0">
                  <a:solidFill>
                    <a:schemeClr val="tx1">
                      <a:lumMod val="95000"/>
                      <a:lumOff val="5000"/>
                    </a:schemeClr>
                  </a:solidFill>
                  <a:latin typeface="Century Gothic" panose="020B0502020202020204" pitchFamily="34" charset="0"/>
                </a:rPr>
                <a:t>products</a:t>
              </a:r>
            </a:p>
          </p:txBody>
        </p:sp>
        <p:cxnSp>
          <p:nvCxnSpPr>
            <p:cNvPr id="28" name="Straight Connector 151">
              <a:extLst>
                <a:ext uri="{FF2B5EF4-FFF2-40B4-BE49-F238E27FC236}">
                  <a16:creationId xmlns:a16="http://schemas.microsoft.com/office/drawing/2014/main" id="{CCDD6926-8B3D-293F-8F1C-DACE3AAC06F4}"/>
                </a:ext>
              </a:extLst>
            </p:cNvPr>
            <p:cNvCxnSpPr/>
            <p:nvPr/>
          </p:nvCxnSpPr>
          <p:spPr>
            <a:xfrm>
              <a:off x="2711449" y="4272589"/>
              <a:ext cx="118064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pic>
        <p:nvPicPr>
          <p:cNvPr id="33" name="Imagen 32">
            <a:extLst>
              <a:ext uri="{FF2B5EF4-FFF2-40B4-BE49-F238E27FC236}">
                <a16:creationId xmlns:a16="http://schemas.microsoft.com/office/drawing/2014/main" id="{C12743D2-7930-9525-BB82-71611E26A14A}"/>
              </a:ext>
            </a:extLst>
          </p:cNvPr>
          <p:cNvPicPr>
            <a:picLocks noChangeAspect="1"/>
          </p:cNvPicPr>
          <p:nvPr/>
        </p:nvPicPr>
        <p:blipFill>
          <a:blip r:embed="rId5"/>
          <a:stretch>
            <a:fillRect/>
          </a:stretch>
        </p:blipFill>
        <p:spPr>
          <a:xfrm>
            <a:off x="1376317" y="-267767"/>
            <a:ext cx="2350039" cy="2350039"/>
          </a:xfrm>
          <a:prstGeom prst="rect">
            <a:avLst/>
          </a:prstGeom>
        </p:spPr>
      </p:pic>
      <p:pic>
        <p:nvPicPr>
          <p:cNvPr id="35" name="Imagen 34">
            <a:extLst>
              <a:ext uri="{FF2B5EF4-FFF2-40B4-BE49-F238E27FC236}">
                <a16:creationId xmlns:a16="http://schemas.microsoft.com/office/drawing/2014/main" id="{10027265-396D-35F0-DDC1-50EEBAABD58C}"/>
              </a:ext>
            </a:extLst>
          </p:cNvPr>
          <p:cNvPicPr>
            <a:picLocks noChangeAspect="1"/>
          </p:cNvPicPr>
          <p:nvPr/>
        </p:nvPicPr>
        <p:blipFill>
          <a:blip r:embed="rId6"/>
          <a:stretch>
            <a:fillRect/>
          </a:stretch>
        </p:blipFill>
        <p:spPr>
          <a:xfrm flipH="1">
            <a:off x="8256921" y="-459494"/>
            <a:ext cx="3935079" cy="3935079"/>
          </a:xfrm>
          <a:prstGeom prst="rect">
            <a:avLst/>
          </a:prstGeom>
        </p:spPr>
      </p:pic>
      <p:grpSp>
        <p:nvGrpSpPr>
          <p:cNvPr id="2" name="Group 4">
            <a:extLst>
              <a:ext uri="{FF2B5EF4-FFF2-40B4-BE49-F238E27FC236}">
                <a16:creationId xmlns:a16="http://schemas.microsoft.com/office/drawing/2014/main" id="{6D93FFA6-DACD-3B1E-F415-9B9C4BA7A8CF}"/>
              </a:ext>
            </a:extLst>
          </p:cNvPr>
          <p:cNvGrpSpPr/>
          <p:nvPr/>
        </p:nvGrpSpPr>
        <p:grpSpPr>
          <a:xfrm>
            <a:off x="5302410" y="1192739"/>
            <a:ext cx="6477533" cy="1042119"/>
            <a:chOff x="1228208" y="1021323"/>
            <a:chExt cx="6732356" cy="1042119"/>
          </a:xfrm>
        </p:grpSpPr>
        <p:sp>
          <p:nvSpPr>
            <p:cNvPr id="3" name="TextBox 5">
              <a:extLst>
                <a:ext uri="{FF2B5EF4-FFF2-40B4-BE49-F238E27FC236}">
                  <a16:creationId xmlns:a16="http://schemas.microsoft.com/office/drawing/2014/main" id="{4E392D42-40C3-80C6-BD26-A00AE3AFF5E9}"/>
                </a:ext>
              </a:extLst>
            </p:cNvPr>
            <p:cNvSpPr txBox="1"/>
            <p:nvPr/>
          </p:nvSpPr>
          <p:spPr>
            <a:xfrm>
              <a:off x="1228208" y="1021323"/>
              <a:ext cx="6732356" cy="338554"/>
            </a:xfrm>
            <a:prstGeom prst="rect">
              <a:avLst/>
            </a:prstGeom>
            <a:noFill/>
          </p:spPr>
          <p:txBody>
            <a:bodyPr wrap="square" lIns="108000" rIns="108000" rtlCol="0">
              <a:spAutoFit/>
            </a:bodyPr>
            <a:lstStyle/>
            <a:p>
              <a:r>
                <a:rPr lang="en-GB" altLang="ko-KR" sz="1600" b="1">
                  <a:solidFill>
                    <a:schemeClr val="tx1">
                      <a:lumMod val="85000"/>
                      <a:lumOff val="15000"/>
                    </a:schemeClr>
                  </a:solidFill>
                  <a:latin typeface="Century Gothic" panose="020B0502020202020204" pitchFamily="34" charset="0"/>
                  <a:cs typeface="Arial" panose="020B0604020202020204" pitchFamily="34" charset="0"/>
                </a:rPr>
                <a:t>Layout Clean Text Slide</a:t>
              </a:r>
              <a:endParaRPr lang="ko-KR" altLang="en-US" sz="16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4" name="TextBox 6">
              <a:extLst>
                <a:ext uri="{FF2B5EF4-FFF2-40B4-BE49-F238E27FC236}">
                  <a16:creationId xmlns:a16="http://schemas.microsoft.com/office/drawing/2014/main" id="{AFE11530-4E61-3391-72C8-DB4B0FFE8139}"/>
                </a:ext>
              </a:extLst>
            </p:cNvPr>
            <p:cNvSpPr txBox="1"/>
            <p:nvPr/>
          </p:nvSpPr>
          <p:spPr>
            <a:xfrm>
              <a:off x="2147565" y="1463278"/>
              <a:ext cx="5812998" cy="276999"/>
            </a:xfrm>
            <a:prstGeom prst="rect">
              <a:avLst/>
            </a:prstGeom>
            <a:noFill/>
          </p:spPr>
          <p:txBody>
            <a:bodyPr wrap="square" rtlCol="0">
              <a:spAutoFit/>
            </a:bodyPr>
            <a:lstStyle/>
            <a:p>
              <a:pPr marL="171450" indent="-171450">
                <a:buFont typeface="Wingdings" panose="05000000000000000000" pitchFamily="2" charset="2"/>
                <a:buChar char="Ø"/>
              </a:pPr>
              <a:r>
                <a:rPr lang="en-US" altLang="ko-KR" sz="1200" dirty="0">
                  <a:solidFill>
                    <a:schemeClr val="tx1">
                      <a:lumMod val="75000"/>
                      <a:lumOff val="25000"/>
                    </a:schemeClr>
                  </a:solidFill>
                  <a:cs typeface="Arial" panose="020B0604020202020204" pitchFamily="34" charset="0"/>
                </a:rPr>
                <a:t>I hope and I believe that this Template will your Time, Money and Reputation.</a:t>
              </a:r>
              <a:endParaRPr lang="ko-KR" altLang="en-US" sz="1200" dirty="0">
                <a:solidFill>
                  <a:schemeClr val="tx1">
                    <a:lumMod val="75000"/>
                    <a:lumOff val="25000"/>
                  </a:schemeClr>
                </a:solidFill>
                <a:cs typeface="Arial" panose="020B0604020202020204" pitchFamily="34" charset="0"/>
              </a:endParaRPr>
            </a:p>
          </p:txBody>
        </p:sp>
        <p:sp>
          <p:nvSpPr>
            <p:cNvPr id="5" name="TextBox 7">
              <a:extLst>
                <a:ext uri="{FF2B5EF4-FFF2-40B4-BE49-F238E27FC236}">
                  <a16:creationId xmlns:a16="http://schemas.microsoft.com/office/drawing/2014/main" id="{1BA5FB96-8AC1-4079-4E9E-BABBC6D489B4}"/>
                </a:ext>
              </a:extLst>
            </p:cNvPr>
            <p:cNvSpPr txBox="1"/>
            <p:nvPr/>
          </p:nvSpPr>
          <p:spPr>
            <a:xfrm>
              <a:off x="2147565" y="1786443"/>
              <a:ext cx="5812998" cy="276999"/>
            </a:xfrm>
            <a:prstGeom prst="rect">
              <a:avLst/>
            </a:prstGeom>
            <a:noFill/>
          </p:spPr>
          <p:txBody>
            <a:bodyPr wrap="square" rtlCol="0">
              <a:spAutoFit/>
            </a:bodyPr>
            <a:lstStyle/>
            <a:p>
              <a:pPr marL="171450" indent="-171450">
                <a:buFont typeface="Wingdings" panose="05000000000000000000" pitchFamily="2" charset="2"/>
                <a:buChar char="Ø"/>
              </a:pPr>
              <a:r>
                <a:rPr lang="en-US" altLang="ko-KR" sz="1200">
                  <a:solidFill>
                    <a:schemeClr val="tx1">
                      <a:lumMod val="85000"/>
                      <a:lumOff val="15000"/>
                    </a:schemeClr>
                  </a:solidFill>
                  <a:cs typeface="Arial" panose="020B0604020202020204" pitchFamily="34" charset="0"/>
                </a:rPr>
                <a:t>Easy to change colors, photos and Text. </a:t>
              </a:r>
              <a:endParaRPr lang="ko-KR" altLang="en-US" sz="1200">
                <a:solidFill>
                  <a:schemeClr val="tx1">
                    <a:lumMod val="85000"/>
                    <a:lumOff val="15000"/>
                  </a:schemeClr>
                </a:solidFill>
                <a:cs typeface="Arial" panose="020B0604020202020204" pitchFamily="34" charset="0"/>
              </a:endParaRPr>
            </a:p>
          </p:txBody>
        </p:sp>
      </p:grpSp>
      <p:sp>
        <p:nvSpPr>
          <p:cNvPr id="6" name="TextBox 10">
            <a:extLst>
              <a:ext uri="{FF2B5EF4-FFF2-40B4-BE49-F238E27FC236}">
                <a16:creationId xmlns:a16="http://schemas.microsoft.com/office/drawing/2014/main" id="{B0D9418F-E645-8296-E602-55FAE22BE6C6}"/>
              </a:ext>
            </a:extLst>
          </p:cNvPr>
          <p:cNvSpPr txBox="1"/>
          <p:nvPr/>
        </p:nvSpPr>
        <p:spPr>
          <a:xfrm>
            <a:off x="5224663" y="1566098"/>
            <a:ext cx="1040651" cy="707886"/>
          </a:xfrm>
          <a:prstGeom prst="rect">
            <a:avLst/>
          </a:prstGeom>
          <a:noFill/>
        </p:spPr>
        <p:txBody>
          <a:bodyPr wrap="square" lIns="108000" rIns="108000" rtlCol="0">
            <a:spAutoFit/>
          </a:bodyPr>
          <a:lstStyle/>
          <a:p>
            <a:pPr algn="ctr"/>
            <a:r>
              <a:rPr lang="en-US" altLang="ko-KR" sz="4000" b="1">
                <a:solidFill>
                  <a:srgbClr val="0891E1"/>
                </a:solidFill>
                <a:cs typeface="Arial" panose="020B0604020202020204" pitchFamily="34" charset="0"/>
              </a:rPr>
              <a:t>01</a:t>
            </a:r>
            <a:endParaRPr lang="ko-KR" altLang="en-US" sz="4000" b="1">
              <a:solidFill>
                <a:srgbClr val="0891E1"/>
              </a:solidFill>
              <a:cs typeface="Arial" panose="020B0604020202020204" pitchFamily="34" charset="0"/>
            </a:endParaRPr>
          </a:p>
        </p:txBody>
      </p:sp>
      <p:grpSp>
        <p:nvGrpSpPr>
          <p:cNvPr id="7" name="Group 37">
            <a:extLst>
              <a:ext uri="{FF2B5EF4-FFF2-40B4-BE49-F238E27FC236}">
                <a16:creationId xmlns:a16="http://schemas.microsoft.com/office/drawing/2014/main" id="{7C6D2377-B101-D9E8-F360-4AAD3D312E8C}"/>
              </a:ext>
            </a:extLst>
          </p:cNvPr>
          <p:cNvGrpSpPr/>
          <p:nvPr/>
        </p:nvGrpSpPr>
        <p:grpSpPr>
          <a:xfrm>
            <a:off x="5302412" y="2409044"/>
            <a:ext cx="6477532" cy="1042119"/>
            <a:chOff x="1228208" y="1021323"/>
            <a:chExt cx="6732356" cy="1042119"/>
          </a:xfrm>
        </p:grpSpPr>
        <p:sp>
          <p:nvSpPr>
            <p:cNvPr id="8" name="TextBox 38">
              <a:extLst>
                <a:ext uri="{FF2B5EF4-FFF2-40B4-BE49-F238E27FC236}">
                  <a16:creationId xmlns:a16="http://schemas.microsoft.com/office/drawing/2014/main" id="{A5D69F58-F1C6-C16A-642E-F45C2F510D5E}"/>
                </a:ext>
              </a:extLst>
            </p:cNvPr>
            <p:cNvSpPr txBox="1"/>
            <p:nvPr/>
          </p:nvSpPr>
          <p:spPr>
            <a:xfrm>
              <a:off x="1228208" y="1021323"/>
              <a:ext cx="6732356" cy="338554"/>
            </a:xfrm>
            <a:prstGeom prst="rect">
              <a:avLst/>
            </a:prstGeom>
            <a:noFill/>
          </p:spPr>
          <p:txBody>
            <a:bodyPr wrap="square" lIns="108000" rIns="108000" rtlCol="0">
              <a:spAutoFit/>
            </a:bodyPr>
            <a:lstStyle/>
            <a:p>
              <a:r>
                <a:rPr lang="en-GB" altLang="ko-KR" sz="1600" b="1">
                  <a:solidFill>
                    <a:schemeClr val="tx1">
                      <a:lumMod val="85000"/>
                      <a:lumOff val="15000"/>
                    </a:schemeClr>
                  </a:solidFill>
                  <a:latin typeface="Century Gothic" panose="020B0502020202020204" pitchFamily="34" charset="0"/>
                  <a:cs typeface="Arial" panose="020B0604020202020204" pitchFamily="34" charset="0"/>
                </a:rPr>
                <a:t>Layout Clean Text Slide</a:t>
              </a:r>
              <a:endParaRPr lang="ko-KR" altLang="en-US" sz="16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9" name="TextBox 39">
              <a:extLst>
                <a:ext uri="{FF2B5EF4-FFF2-40B4-BE49-F238E27FC236}">
                  <a16:creationId xmlns:a16="http://schemas.microsoft.com/office/drawing/2014/main" id="{89E80158-DEEA-CC63-330C-6BD6CB8B974C}"/>
                </a:ext>
              </a:extLst>
            </p:cNvPr>
            <p:cNvSpPr txBox="1"/>
            <p:nvPr/>
          </p:nvSpPr>
          <p:spPr>
            <a:xfrm>
              <a:off x="2147565" y="1463278"/>
              <a:ext cx="5812998" cy="276999"/>
            </a:xfrm>
            <a:prstGeom prst="rect">
              <a:avLst/>
            </a:prstGeom>
            <a:noFill/>
          </p:spPr>
          <p:txBody>
            <a:bodyPr wrap="square" rtlCol="0">
              <a:spAutoFit/>
            </a:bodyPr>
            <a:lstStyle/>
            <a:p>
              <a:pPr marL="171450" indent="-171450">
                <a:buFont typeface="Wingdings" panose="05000000000000000000" pitchFamily="2" charset="2"/>
                <a:buChar char="Ø"/>
              </a:pPr>
              <a:r>
                <a:rPr lang="en-US" altLang="ko-KR" sz="1200">
                  <a:solidFill>
                    <a:schemeClr val="tx1">
                      <a:lumMod val="75000"/>
                      <a:lumOff val="25000"/>
                    </a:schemeClr>
                  </a:solidFill>
                  <a:cs typeface="Arial" panose="020B0604020202020204" pitchFamily="34" charset="0"/>
                </a:rPr>
                <a:t>I hope and I believe that this Template will your Time, Money and Reputation.</a:t>
              </a:r>
              <a:endParaRPr lang="ko-KR" altLang="en-US" sz="1200">
                <a:solidFill>
                  <a:schemeClr val="tx1">
                    <a:lumMod val="75000"/>
                    <a:lumOff val="25000"/>
                  </a:schemeClr>
                </a:solidFill>
                <a:cs typeface="Arial" panose="020B0604020202020204" pitchFamily="34" charset="0"/>
              </a:endParaRPr>
            </a:p>
          </p:txBody>
        </p:sp>
        <p:sp>
          <p:nvSpPr>
            <p:cNvPr id="10" name="TextBox 40">
              <a:extLst>
                <a:ext uri="{FF2B5EF4-FFF2-40B4-BE49-F238E27FC236}">
                  <a16:creationId xmlns:a16="http://schemas.microsoft.com/office/drawing/2014/main" id="{AC0DB558-54FA-FD46-40A9-CDE0BD00BB54}"/>
                </a:ext>
              </a:extLst>
            </p:cNvPr>
            <p:cNvSpPr txBox="1"/>
            <p:nvPr/>
          </p:nvSpPr>
          <p:spPr>
            <a:xfrm>
              <a:off x="2147565" y="1786443"/>
              <a:ext cx="5812998" cy="276999"/>
            </a:xfrm>
            <a:prstGeom prst="rect">
              <a:avLst/>
            </a:prstGeom>
            <a:noFill/>
          </p:spPr>
          <p:txBody>
            <a:bodyPr wrap="square" rtlCol="0">
              <a:spAutoFit/>
            </a:bodyPr>
            <a:lstStyle/>
            <a:p>
              <a:pPr marL="171450" indent="-171450">
                <a:buFont typeface="Wingdings" panose="05000000000000000000" pitchFamily="2" charset="2"/>
                <a:buChar char="Ø"/>
              </a:pPr>
              <a:r>
                <a:rPr lang="en-US" altLang="ko-KR" sz="1200">
                  <a:solidFill>
                    <a:schemeClr val="tx1">
                      <a:lumMod val="85000"/>
                      <a:lumOff val="15000"/>
                    </a:schemeClr>
                  </a:solidFill>
                  <a:cs typeface="Arial" panose="020B0604020202020204" pitchFamily="34" charset="0"/>
                </a:rPr>
                <a:t>Easy to change colors, photos and Text. </a:t>
              </a:r>
              <a:endParaRPr lang="ko-KR" altLang="en-US" sz="1200">
                <a:solidFill>
                  <a:schemeClr val="tx1">
                    <a:lumMod val="85000"/>
                    <a:lumOff val="15000"/>
                  </a:schemeClr>
                </a:solidFill>
                <a:cs typeface="Arial" panose="020B0604020202020204" pitchFamily="34" charset="0"/>
              </a:endParaRPr>
            </a:p>
          </p:txBody>
        </p:sp>
      </p:grpSp>
      <p:sp>
        <p:nvSpPr>
          <p:cNvPr id="11" name="TextBox 41">
            <a:extLst>
              <a:ext uri="{FF2B5EF4-FFF2-40B4-BE49-F238E27FC236}">
                <a16:creationId xmlns:a16="http://schemas.microsoft.com/office/drawing/2014/main" id="{5A129B38-502D-929E-F866-2D4BD6B5A2EF}"/>
              </a:ext>
            </a:extLst>
          </p:cNvPr>
          <p:cNvSpPr txBox="1"/>
          <p:nvPr/>
        </p:nvSpPr>
        <p:spPr>
          <a:xfrm>
            <a:off x="5224663" y="2782403"/>
            <a:ext cx="1040651" cy="707886"/>
          </a:xfrm>
          <a:prstGeom prst="rect">
            <a:avLst/>
          </a:prstGeom>
          <a:noFill/>
        </p:spPr>
        <p:txBody>
          <a:bodyPr wrap="square" lIns="108000" rIns="108000" rtlCol="0">
            <a:spAutoFit/>
          </a:bodyPr>
          <a:lstStyle/>
          <a:p>
            <a:pPr algn="ctr"/>
            <a:r>
              <a:rPr lang="en-US" altLang="ko-KR" sz="4000" b="1">
                <a:solidFill>
                  <a:srgbClr val="0891E1"/>
                </a:solidFill>
                <a:cs typeface="Arial" panose="020B0604020202020204" pitchFamily="34" charset="0"/>
              </a:rPr>
              <a:t>02</a:t>
            </a:r>
            <a:endParaRPr lang="ko-KR" altLang="en-US" sz="4000" b="1">
              <a:solidFill>
                <a:srgbClr val="0891E1"/>
              </a:solidFill>
              <a:cs typeface="Arial" panose="020B0604020202020204" pitchFamily="34" charset="0"/>
            </a:endParaRPr>
          </a:p>
        </p:txBody>
      </p:sp>
      <p:grpSp>
        <p:nvGrpSpPr>
          <p:cNvPr id="12" name="Group 42">
            <a:extLst>
              <a:ext uri="{FF2B5EF4-FFF2-40B4-BE49-F238E27FC236}">
                <a16:creationId xmlns:a16="http://schemas.microsoft.com/office/drawing/2014/main" id="{5BB1F2FD-40A5-84E7-5279-E3DE41B5913E}"/>
              </a:ext>
            </a:extLst>
          </p:cNvPr>
          <p:cNvGrpSpPr/>
          <p:nvPr/>
        </p:nvGrpSpPr>
        <p:grpSpPr>
          <a:xfrm>
            <a:off x="5302411" y="3625349"/>
            <a:ext cx="6477532" cy="1042119"/>
            <a:chOff x="1228208" y="1021323"/>
            <a:chExt cx="6732356" cy="1042119"/>
          </a:xfrm>
        </p:grpSpPr>
        <p:sp>
          <p:nvSpPr>
            <p:cNvPr id="13" name="TextBox 43">
              <a:extLst>
                <a:ext uri="{FF2B5EF4-FFF2-40B4-BE49-F238E27FC236}">
                  <a16:creationId xmlns:a16="http://schemas.microsoft.com/office/drawing/2014/main" id="{3F9E14E5-E8CD-CFE8-5333-8EB43B42E33A}"/>
                </a:ext>
              </a:extLst>
            </p:cNvPr>
            <p:cNvSpPr txBox="1"/>
            <p:nvPr/>
          </p:nvSpPr>
          <p:spPr>
            <a:xfrm>
              <a:off x="1228208" y="1021323"/>
              <a:ext cx="6732356" cy="338554"/>
            </a:xfrm>
            <a:prstGeom prst="rect">
              <a:avLst/>
            </a:prstGeom>
            <a:noFill/>
          </p:spPr>
          <p:txBody>
            <a:bodyPr wrap="square" lIns="108000" rIns="108000" rtlCol="0">
              <a:spAutoFit/>
            </a:bodyPr>
            <a:lstStyle/>
            <a:p>
              <a:r>
                <a:rPr lang="en-GB" altLang="ko-KR" sz="1600" b="1">
                  <a:solidFill>
                    <a:schemeClr val="tx1">
                      <a:lumMod val="85000"/>
                      <a:lumOff val="15000"/>
                    </a:schemeClr>
                  </a:solidFill>
                  <a:latin typeface="Century Gothic" panose="020B0502020202020204" pitchFamily="34" charset="0"/>
                  <a:cs typeface="Arial" panose="020B0604020202020204" pitchFamily="34" charset="0"/>
                </a:rPr>
                <a:t>Layout Clean Text Slide</a:t>
              </a:r>
              <a:endParaRPr lang="ko-KR" altLang="en-US" sz="16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14" name="TextBox 44">
              <a:extLst>
                <a:ext uri="{FF2B5EF4-FFF2-40B4-BE49-F238E27FC236}">
                  <a16:creationId xmlns:a16="http://schemas.microsoft.com/office/drawing/2014/main" id="{0B817491-5510-054A-7B86-FA895D78BE42}"/>
                </a:ext>
              </a:extLst>
            </p:cNvPr>
            <p:cNvSpPr txBox="1"/>
            <p:nvPr/>
          </p:nvSpPr>
          <p:spPr>
            <a:xfrm>
              <a:off x="2147565" y="1463278"/>
              <a:ext cx="5812998" cy="276999"/>
            </a:xfrm>
            <a:prstGeom prst="rect">
              <a:avLst/>
            </a:prstGeom>
            <a:noFill/>
          </p:spPr>
          <p:txBody>
            <a:bodyPr wrap="square" rtlCol="0">
              <a:spAutoFit/>
            </a:bodyPr>
            <a:lstStyle/>
            <a:p>
              <a:pPr marL="171450" indent="-171450">
                <a:buFont typeface="Wingdings" panose="05000000000000000000" pitchFamily="2" charset="2"/>
                <a:buChar char="Ø"/>
              </a:pPr>
              <a:r>
                <a:rPr lang="en-US" altLang="ko-KR" sz="1200">
                  <a:solidFill>
                    <a:schemeClr val="tx1">
                      <a:lumMod val="75000"/>
                      <a:lumOff val="25000"/>
                    </a:schemeClr>
                  </a:solidFill>
                  <a:cs typeface="Arial" panose="020B0604020202020204" pitchFamily="34" charset="0"/>
                </a:rPr>
                <a:t>I hope and I believe that this Template will your Time, Money and Reputation.</a:t>
              </a:r>
              <a:endParaRPr lang="ko-KR" altLang="en-US" sz="1200">
                <a:solidFill>
                  <a:schemeClr val="tx1">
                    <a:lumMod val="75000"/>
                    <a:lumOff val="25000"/>
                  </a:schemeClr>
                </a:solidFill>
                <a:cs typeface="Arial" panose="020B0604020202020204" pitchFamily="34" charset="0"/>
              </a:endParaRPr>
            </a:p>
          </p:txBody>
        </p:sp>
        <p:sp>
          <p:nvSpPr>
            <p:cNvPr id="15" name="TextBox 45">
              <a:extLst>
                <a:ext uri="{FF2B5EF4-FFF2-40B4-BE49-F238E27FC236}">
                  <a16:creationId xmlns:a16="http://schemas.microsoft.com/office/drawing/2014/main" id="{F06BF79A-1BD5-297C-2CEF-C2609E72D172}"/>
                </a:ext>
              </a:extLst>
            </p:cNvPr>
            <p:cNvSpPr txBox="1"/>
            <p:nvPr/>
          </p:nvSpPr>
          <p:spPr>
            <a:xfrm>
              <a:off x="2147565" y="1786443"/>
              <a:ext cx="5812998" cy="276999"/>
            </a:xfrm>
            <a:prstGeom prst="rect">
              <a:avLst/>
            </a:prstGeom>
            <a:noFill/>
          </p:spPr>
          <p:txBody>
            <a:bodyPr wrap="square" rtlCol="0">
              <a:spAutoFit/>
            </a:bodyPr>
            <a:lstStyle/>
            <a:p>
              <a:pPr marL="171450" indent="-171450">
                <a:buFont typeface="Wingdings" panose="05000000000000000000" pitchFamily="2" charset="2"/>
                <a:buChar char="Ø"/>
              </a:pPr>
              <a:r>
                <a:rPr lang="en-US" altLang="ko-KR" sz="1200">
                  <a:solidFill>
                    <a:schemeClr val="tx1">
                      <a:lumMod val="85000"/>
                      <a:lumOff val="15000"/>
                    </a:schemeClr>
                  </a:solidFill>
                  <a:cs typeface="Arial" panose="020B0604020202020204" pitchFamily="34" charset="0"/>
                </a:rPr>
                <a:t>Easy to change colors, photos and Text. </a:t>
              </a:r>
              <a:endParaRPr lang="ko-KR" altLang="en-US" sz="1200">
                <a:solidFill>
                  <a:schemeClr val="tx1">
                    <a:lumMod val="85000"/>
                    <a:lumOff val="15000"/>
                  </a:schemeClr>
                </a:solidFill>
                <a:cs typeface="Arial" panose="020B0604020202020204" pitchFamily="34" charset="0"/>
              </a:endParaRPr>
            </a:p>
          </p:txBody>
        </p:sp>
      </p:grpSp>
      <p:sp>
        <p:nvSpPr>
          <p:cNvPr id="16" name="TextBox 46">
            <a:extLst>
              <a:ext uri="{FF2B5EF4-FFF2-40B4-BE49-F238E27FC236}">
                <a16:creationId xmlns:a16="http://schemas.microsoft.com/office/drawing/2014/main" id="{DA5C72B8-054E-F8AA-983E-5E423F10DB42}"/>
              </a:ext>
            </a:extLst>
          </p:cNvPr>
          <p:cNvSpPr txBox="1"/>
          <p:nvPr/>
        </p:nvSpPr>
        <p:spPr>
          <a:xfrm>
            <a:off x="5224663" y="3998708"/>
            <a:ext cx="1040651" cy="707886"/>
          </a:xfrm>
          <a:prstGeom prst="rect">
            <a:avLst/>
          </a:prstGeom>
          <a:noFill/>
        </p:spPr>
        <p:txBody>
          <a:bodyPr wrap="square" lIns="108000" rIns="108000" rtlCol="0">
            <a:spAutoFit/>
          </a:bodyPr>
          <a:lstStyle/>
          <a:p>
            <a:pPr algn="ctr"/>
            <a:r>
              <a:rPr lang="en-US" altLang="ko-KR" sz="4000" b="1">
                <a:solidFill>
                  <a:srgbClr val="0891E1"/>
                </a:solidFill>
                <a:cs typeface="Arial" panose="020B0604020202020204" pitchFamily="34" charset="0"/>
              </a:rPr>
              <a:t>03</a:t>
            </a:r>
            <a:endParaRPr lang="ko-KR" altLang="en-US" sz="4000" b="1">
              <a:solidFill>
                <a:srgbClr val="0891E1"/>
              </a:solidFill>
              <a:cs typeface="Arial" panose="020B0604020202020204" pitchFamily="34" charset="0"/>
            </a:endParaRPr>
          </a:p>
        </p:txBody>
      </p:sp>
      <p:grpSp>
        <p:nvGrpSpPr>
          <p:cNvPr id="17" name="Group 47">
            <a:extLst>
              <a:ext uri="{FF2B5EF4-FFF2-40B4-BE49-F238E27FC236}">
                <a16:creationId xmlns:a16="http://schemas.microsoft.com/office/drawing/2014/main" id="{392E10CF-1207-A283-5687-380031E10B3C}"/>
              </a:ext>
            </a:extLst>
          </p:cNvPr>
          <p:cNvGrpSpPr/>
          <p:nvPr/>
        </p:nvGrpSpPr>
        <p:grpSpPr>
          <a:xfrm>
            <a:off x="5302411" y="4841654"/>
            <a:ext cx="6477532" cy="1042119"/>
            <a:chOff x="1228208" y="1021323"/>
            <a:chExt cx="6732356" cy="1042119"/>
          </a:xfrm>
        </p:grpSpPr>
        <p:sp>
          <p:nvSpPr>
            <p:cNvPr id="18" name="TextBox 48">
              <a:extLst>
                <a:ext uri="{FF2B5EF4-FFF2-40B4-BE49-F238E27FC236}">
                  <a16:creationId xmlns:a16="http://schemas.microsoft.com/office/drawing/2014/main" id="{840A9562-8E9A-00E0-0051-730F03B456E7}"/>
                </a:ext>
              </a:extLst>
            </p:cNvPr>
            <p:cNvSpPr txBox="1"/>
            <p:nvPr/>
          </p:nvSpPr>
          <p:spPr>
            <a:xfrm>
              <a:off x="1228208" y="1021323"/>
              <a:ext cx="6732356" cy="338554"/>
            </a:xfrm>
            <a:prstGeom prst="rect">
              <a:avLst/>
            </a:prstGeom>
            <a:noFill/>
          </p:spPr>
          <p:txBody>
            <a:bodyPr wrap="square" lIns="108000" rIns="108000" rtlCol="0">
              <a:spAutoFit/>
            </a:bodyPr>
            <a:lstStyle/>
            <a:p>
              <a:r>
                <a:rPr lang="en-GB" altLang="ko-KR" sz="1600" b="1">
                  <a:solidFill>
                    <a:schemeClr val="tx1">
                      <a:lumMod val="85000"/>
                      <a:lumOff val="15000"/>
                    </a:schemeClr>
                  </a:solidFill>
                  <a:latin typeface="Century Gothic" panose="020B0502020202020204" pitchFamily="34" charset="0"/>
                  <a:cs typeface="Arial" panose="020B0604020202020204" pitchFamily="34" charset="0"/>
                </a:rPr>
                <a:t>Layout Clean Text Slide</a:t>
              </a:r>
              <a:endParaRPr lang="ko-KR" altLang="en-US" sz="1600" b="1">
                <a:solidFill>
                  <a:schemeClr val="tx1">
                    <a:lumMod val="85000"/>
                    <a:lumOff val="15000"/>
                  </a:schemeClr>
                </a:solidFill>
                <a:latin typeface="Century Gothic" panose="020B0502020202020204" pitchFamily="34" charset="0"/>
                <a:cs typeface="Arial" panose="020B0604020202020204" pitchFamily="34" charset="0"/>
              </a:endParaRPr>
            </a:p>
          </p:txBody>
        </p:sp>
        <p:sp>
          <p:nvSpPr>
            <p:cNvPr id="19" name="TextBox 49">
              <a:extLst>
                <a:ext uri="{FF2B5EF4-FFF2-40B4-BE49-F238E27FC236}">
                  <a16:creationId xmlns:a16="http://schemas.microsoft.com/office/drawing/2014/main" id="{ED159347-7F6A-B394-FB5B-35B83B9AA3A1}"/>
                </a:ext>
              </a:extLst>
            </p:cNvPr>
            <p:cNvSpPr txBox="1"/>
            <p:nvPr/>
          </p:nvSpPr>
          <p:spPr>
            <a:xfrm>
              <a:off x="2147565" y="1463278"/>
              <a:ext cx="5812998" cy="276999"/>
            </a:xfrm>
            <a:prstGeom prst="rect">
              <a:avLst/>
            </a:prstGeom>
            <a:noFill/>
          </p:spPr>
          <p:txBody>
            <a:bodyPr wrap="square" rtlCol="0">
              <a:spAutoFit/>
            </a:bodyPr>
            <a:lstStyle/>
            <a:p>
              <a:pPr marL="171450" indent="-171450">
                <a:buFont typeface="Wingdings" panose="05000000000000000000" pitchFamily="2" charset="2"/>
                <a:buChar char="Ø"/>
              </a:pPr>
              <a:r>
                <a:rPr lang="en-US" altLang="ko-KR" sz="1200">
                  <a:solidFill>
                    <a:schemeClr val="tx1">
                      <a:lumMod val="75000"/>
                      <a:lumOff val="25000"/>
                    </a:schemeClr>
                  </a:solidFill>
                  <a:cs typeface="Arial" panose="020B0604020202020204" pitchFamily="34" charset="0"/>
                </a:rPr>
                <a:t>I hope and I believe that this Template will your Time, Money and Reputation.</a:t>
              </a:r>
              <a:endParaRPr lang="ko-KR" altLang="en-US" sz="1200">
                <a:solidFill>
                  <a:schemeClr val="tx1">
                    <a:lumMod val="75000"/>
                    <a:lumOff val="25000"/>
                  </a:schemeClr>
                </a:solidFill>
                <a:cs typeface="Arial" panose="020B0604020202020204" pitchFamily="34" charset="0"/>
              </a:endParaRPr>
            </a:p>
          </p:txBody>
        </p:sp>
        <p:sp>
          <p:nvSpPr>
            <p:cNvPr id="20" name="TextBox 50">
              <a:extLst>
                <a:ext uri="{FF2B5EF4-FFF2-40B4-BE49-F238E27FC236}">
                  <a16:creationId xmlns:a16="http://schemas.microsoft.com/office/drawing/2014/main" id="{0E6E3A4B-B795-DDB9-AC78-1C2945E38DA2}"/>
                </a:ext>
              </a:extLst>
            </p:cNvPr>
            <p:cNvSpPr txBox="1"/>
            <p:nvPr/>
          </p:nvSpPr>
          <p:spPr>
            <a:xfrm>
              <a:off x="2147565" y="1786443"/>
              <a:ext cx="5812998" cy="276999"/>
            </a:xfrm>
            <a:prstGeom prst="rect">
              <a:avLst/>
            </a:prstGeom>
            <a:noFill/>
          </p:spPr>
          <p:txBody>
            <a:bodyPr wrap="square" rtlCol="0">
              <a:spAutoFit/>
            </a:bodyPr>
            <a:lstStyle/>
            <a:p>
              <a:pPr marL="171450" indent="-171450">
                <a:buFont typeface="Wingdings" panose="05000000000000000000" pitchFamily="2" charset="2"/>
                <a:buChar char="Ø"/>
              </a:pPr>
              <a:r>
                <a:rPr lang="en-US" altLang="ko-KR" sz="1200">
                  <a:solidFill>
                    <a:schemeClr val="tx1">
                      <a:lumMod val="85000"/>
                      <a:lumOff val="15000"/>
                    </a:schemeClr>
                  </a:solidFill>
                  <a:cs typeface="Arial" panose="020B0604020202020204" pitchFamily="34" charset="0"/>
                </a:rPr>
                <a:t>Easy to change colors, photos and Text. </a:t>
              </a:r>
              <a:endParaRPr lang="ko-KR" altLang="en-US" sz="1200">
                <a:solidFill>
                  <a:schemeClr val="tx1">
                    <a:lumMod val="85000"/>
                    <a:lumOff val="15000"/>
                  </a:schemeClr>
                </a:solidFill>
                <a:cs typeface="Arial" panose="020B0604020202020204" pitchFamily="34" charset="0"/>
              </a:endParaRPr>
            </a:p>
          </p:txBody>
        </p:sp>
      </p:grpSp>
      <p:sp>
        <p:nvSpPr>
          <p:cNvPr id="21" name="TextBox 51">
            <a:extLst>
              <a:ext uri="{FF2B5EF4-FFF2-40B4-BE49-F238E27FC236}">
                <a16:creationId xmlns:a16="http://schemas.microsoft.com/office/drawing/2014/main" id="{FB4A53E9-4F3C-DBD3-FCDF-FE5FE8B80625}"/>
              </a:ext>
            </a:extLst>
          </p:cNvPr>
          <p:cNvSpPr txBox="1"/>
          <p:nvPr/>
        </p:nvSpPr>
        <p:spPr>
          <a:xfrm>
            <a:off x="5224663" y="5175887"/>
            <a:ext cx="1040651" cy="707886"/>
          </a:xfrm>
          <a:prstGeom prst="rect">
            <a:avLst/>
          </a:prstGeom>
          <a:noFill/>
        </p:spPr>
        <p:txBody>
          <a:bodyPr wrap="square" lIns="108000" rIns="108000" rtlCol="0">
            <a:spAutoFit/>
          </a:bodyPr>
          <a:lstStyle/>
          <a:p>
            <a:pPr algn="ctr"/>
            <a:r>
              <a:rPr lang="en-US" altLang="ko-KR" sz="4000" b="1">
                <a:solidFill>
                  <a:srgbClr val="0891E1"/>
                </a:solidFill>
                <a:cs typeface="Arial" panose="020B0604020202020204" pitchFamily="34" charset="0"/>
              </a:rPr>
              <a:t>04</a:t>
            </a:r>
            <a:endParaRPr lang="ko-KR" altLang="en-US" sz="4000" b="1">
              <a:solidFill>
                <a:srgbClr val="0891E1"/>
              </a:solidFill>
              <a:cs typeface="Arial" panose="020B0604020202020204" pitchFamily="34" charset="0"/>
            </a:endParaRPr>
          </a:p>
        </p:txBody>
      </p:sp>
      <p:sp>
        <p:nvSpPr>
          <p:cNvPr id="36" name="Rectángulo 35">
            <a:extLst>
              <a:ext uri="{FF2B5EF4-FFF2-40B4-BE49-F238E27FC236}">
                <a16:creationId xmlns:a16="http://schemas.microsoft.com/office/drawing/2014/main" id="{A517912E-8FCA-EA65-5897-2F6CF726624F}"/>
              </a:ext>
            </a:extLst>
          </p:cNvPr>
          <p:cNvSpPr/>
          <p:nvPr/>
        </p:nvSpPr>
        <p:spPr>
          <a:xfrm>
            <a:off x="0" y="6533533"/>
            <a:ext cx="12192000" cy="311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Tree>
    <p:extLst>
      <p:ext uri="{BB962C8B-B14F-4D97-AF65-F5344CB8AC3E}">
        <p14:creationId xmlns:p14="http://schemas.microsoft.com/office/powerpoint/2010/main" val="350284502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F7406D-270D-43A6-AF40-5FAE99977BDE}"/>
              </a:ext>
            </a:extLst>
          </p:cNvPr>
          <p:cNvSpPr txBox="1"/>
          <p:nvPr/>
        </p:nvSpPr>
        <p:spPr>
          <a:xfrm>
            <a:off x="428811" y="3655481"/>
            <a:ext cx="3943835" cy="1102033"/>
          </a:xfrm>
          <a:prstGeom prst="rect">
            <a:avLst/>
          </a:prstGeom>
          <a:noFill/>
        </p:spPr>
        <p:txBody>
          <a:bodyPr wrap="square" rtlCol="0">
            <a:spAutoFit/>
          </a:bodyPr>
          <a:lstStyle/>
          <a:p>
            <a:pPr>
              <a:lnSpc>
                <a:spcPts val="1600"/>
              </a:lnSpc>
            </a:pPr>
            <a:r>
              <a:rPr lang="en-US" sz="1200">
                <a:solidFill>
                  <a:schemeClr val="tx1">
                    <a:lumMod val="75000"/>
                    <a:lumOff val="25000"/>
                  </a:schemeClr>
                </a:solidFill>
                <a:latin typeface="Arial" panose="020B0604020202020204" pitchFamily="34" charset="0"/>
                <a:ea typeface="Lato" charset="0"/>
                <a:cs typeface="Arial" panose="020B0604020202020204" pitchFamily="34" charset="0"/>
                <a:sym typeface="Montserrat-Regular" charset="0"/>
              </a:rPr>
              <a:t>The layout, these basic qualities along with the (Your Company) colors, are consistent with the overall look and helps to reinforce the (Your Company) brand. This letterhead design is meant to project an image of professionalism and reliability.</a:t>
            </a:r>
          </a:p>
        </p:txBody>
      </p:sp>
      <p:sp>
        <p:nvSpPr>
          <p:cNvPr id="35" name="TextBox 13">
            <a:extLst>
              <a:ext uri="{FF2B5EF4-FFF2-40B4-BE49-F238E27FC236}">
                <a16:creationId xmlns:a16="http://schemas.microsoft.com/office/drawing/2014/main" id="{BB6BE90F-00E8-71FC-165C-CD5E8A38C915}"/>
              </a:ext>
            </a:extLst>
          </p:cNvPr>
          <p:cNvSpPr txBox="1"/>
          <p:nvPr/>
        </p:nvSpPr>
        <p:spPr>
          <a:xfrm>
            <a:off x="450582" y="4896452"/>
            <a:ext cx="3943835" cy="1102033"/>
          </a:xfrm>
          <a:prstGeom prst="rect">
            <a:avLst/>
          </a:prstGeom>
          <a:noFill/>
        </p:spPr>
        <p:txBody>
          <a:bodyPr wrap="square" rtlCol="0">
            <a:spAutoFit/>
          </a:bodyPr>
          <a:lstStyle/>
          <a:p>
            <a:pPr>
              <a:lnSpc>
                <a:spcPts val="1600"/>
              </a:lnSpc>
            </a:pPr>
            <a:r>
              <a:rPr lang="en-US" sz="1200">
                <a:solidFill>
                  <a:schemeClr val="tx1">
                    <a:lumMod val="75000"/>
                    <a:lumOff val="25000"/>
                  </a:schemeClr>
                </a:solidFill>
                <a:latin typeface="Arial" panose="020B0604020202020204" pitchFamily="34" charset="0"/>
                <a:ea typeface="Lato" charset="0"/>
                <a:cs typeface="Arial" panose="020B0604020202020204" pitchFamily="34" charset="0"/>
                <a:sym typeface="Montserrat-Regular" charset="0"/>
              </a:rPr>
              <a:t>The layout, these basic qualities along with the (Your Company) colors, are consistent with the overall look and helps to reinforce the (Your Company) brand. This letterhead design is meant to project an image of professionalism and reliability.</a:t>
            </a:r>
          </a:p>
        </p:txBody>
      </p:sp>
      <p:pic>
        <p:nvPicPr>
          <p:cNvPr id="20" name="Marcador de posición de imagen 19">
            <a:extLst>
              <a:ext uri="{FF2B5EF4-FFF2-40B4-BE49-F238E27FC236}">
                <a16:creationId xmlns:a16="http://schemas.microsoft.com/office/drawing/2014/main" id="{D8C27709-4FDC-A26A-9327-DFBF95BD57E5}"/>
              </a:ext>
            </a:extLst>
          </p:cNvPr>
          <p:cNvPicPr>
            <a:picLocks noGrp="1" noChangeAspect="1"/>
          </p:cNvPicPr>
          <p:nvPr>
            <p:ph type="pic" sz="quarter" idx="12"/>
          </p:nvPr>
        </p:nvPicPr>
        <p:blipFill>
          <a:blip r:embed="rId3"/>
          <a:srcRect t="14320" b="14320"/>
          <a:stretch>
            <a:fillRect/>
          </a:stretch>
        </p:blipFill>
        <p:spPr/>
      </p:pic>
      <p:pic>
        <p:nvPicPr>
          <p:cNvPr id="18" name="Marcador de posición de imagen 17">
            <a:extLst>
              <a:ext uri="{FF2B5EF4-FFF2-40B4-BE49-F238E27FC236}">
                <a16:creationId xmlns:a16="http://schemas.microsoft.com/office/drawing/2014/main" id="{B02A1443-ABE9-EFA6-9E35-4A8B641350ED}"/>
              </a:ext>
            </a:extLst>
          </p:cNvPr>
          <p:cNvPicPr>
            <a:picLocks noGrp="1" noChangeAspect="1"/>
          </p:cNvPicPr>
          <p:nvPr>
            <p:ph type="pic" sz="quarter" idx="11"/>
          </p:nvPr>
        </p:nvPicPr>
        <p:blipFill>
          <a:blip r:embed="rId4"/>
          <a:srcRect t="322" b="322"/>
          <a:stretch>
            <a:fillRect/>
          </a:stretch>
        </p:blipFill>
        <p:spPr/>
      </p:pic>
      <p:pic>
        <p:nvPicPr>
          <p:cNvPr id="16" name="Imagen 15">
            <a:extLst>
              <a:ext uri="{FF2B5EF4-FFF2-40B4-BE49-F238E27FC236}">
                <a16:creationId xmlns:a16="http://schemas.microsoft.com/office/drawing/2014/main" id="{8EE04A95-C17B-A0C0-6892-5B8FCB06C913}"/>
              </a:ext>
            </a:extLst>
          </p:cNvPr>
          <p:cNvPicPr>
            <a:picLocks noChangeAspect="1"/>
          </p:cNvPicPr>
          <p:nvPr/>
        </p:nvPicPr>
        <p:blipFill>
          <a:blip r:embed="rId5"/>
          <a:stretch>
            <a:fillRect/>
          </a:stretch>
        </p:blipFill>
        <p:spPr>
          <a:xfrm>
            <a:off x="0" y="-601370"/>
            <a:ext cx="3935079" cy="3935079"/>
          </a:xfrm>
          <a:prstGeom prst="rect">
            <a:avLst/>
          </a:prstGeom>
        </p:spPr>
      </p:pic>
      <p:grpSp>
        <p:nvGrpSpPr>
          <p:cNvPr id="11" name="Group 140">
            <a:extLst>
              <a:ext uri="{FF2B5EF4-FFF2-40B4-BE49-F238E27FC236}">
                <a16:creationId xmlns:a16="http://schemas.microsoft.com/office/drawing/2014/main" id="{98DC2AFD-9659-2935-17F2-A23902F29091}"/>
              </a:ext>
            </a:extLst>
          </p:cNvPr>
          <p:cNvGrpSpPr/>
          <p:nvPr/>
        </p:nvGrpSpPr>
        <p:grpSpPr>
          <a:xfrm>
            <a:off x="1940237" y="3164432"/>
            <a:ext cx="2058849" cy="451343"/>
            <a:chOff x="2133599" y="3821246"/>
            <a:chExt cx="2058849" cy="451343"/>
          </a:xfrm>
        </p:grpSpPr>
        <p:sp>
          <p:nvSpPr>
            <p:cNvPr id="12" name="TextBox 150">
              <a:extLst>
                <a:ext uri="{FF2B5EF4-FFF2-40B4-BE49-F238E27FC236}">
                  <a16:creationId xmlns:a16="http://schemas.microsoft.com/office/drawing/2014/main" id="{52003548-C3A9-1B88-F60F-F6C4A9F9C691}"/>
                </a:ext>
              </a:extLst>
            </p:cNvPr>
            <p:cNvSpPr txBox="1"/>
            <p:nvPr/>
          </p:nvSpPr>
          <p:spPr>
            <a:xfrm>
              <a:off x="2133599" y="3821246"/>
              <a:ext cx="2058849" cy="338554"/>
            </a:xfrm>
            <a:prstGeom prst="rect">
              <a:avLst/>
            </a:prstGeom>
            <a:noFill/>
          </p:spPr>
          <p:txBody>
            <a:bodyPr wrap="square" rtlCol="0">
              <a:spAutoFit/>
            </a:bodyPr>
            <a:lstStyle/>
            <a:p>
              <a:r>
                <a:rPr lang="en-US" sz="1600" spc="700" dirty="0">
                  <a:solidFill>
                    <a:schemeClr val="tx1">
                      <a:lumMod val="95000"/>
                      <a:lumOff val="5000"/>
                    </a:schemeClr>
                  </a:solidFill>
                  <a:latin typeface="Century Gothic" panose="020B0502020202020204" pitchFamily="34" charset="0"/>
                </a:rPr>
                <a:t>products</a:t>
              </a:r>
            </a:p>
          </p:txBody>
        </p:sp>
        <p:cxnSp>
          <p:nvCxnSpPr>
            <p:cNvPr id="13" name="Straight Connector 151">
              <a:extLst>
                <a:ext uri="{FF2B5EF4-FFF2-40B4-BE49-F238E27FC236}">
                  <a16:creationId xmlns:a16="http://schemas.microsoft.com/office/drawing/2014/main" id="{CA38B587-CAD3-CC2A-3AEE-B9A94CA746F2}"/>
                </a:ext>
              </a:extLst>
            </p:cNvPr>
            <p:cNvCxnSpPr/>
            <p:nvPr/>
          </p:nvCxnSpPr>
          <p:spPr>
            <a:xfrm>
              <a:off x="2711449" y="4272589"/>
              <a:ext cx="118064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pic>
        <p:nvPicPr>
          <p:cNvPr id="15" name="Imagen 14">
            <a:extLst>
              <a:ext uri="{FF2B5EF4-FFF2-40B4-BE49-F238E27FC236}">
                <a16:creationId xmlns:a16="http://schemas.microsoft.com/office/drawing/2014/main" id="{BB29A993-3535-8746-E1F1-DE386C03E55C}"/>
              </a:ext>
            </a:extLst>
          </p:cNvPr>
          <p:cNvPicPr>
            <a:picLocks noChangeAspect="1"/>
          </p:cNvPicPr>
          <p:nvPr/>
        </p:nvPicPr>
        <p:blipFill>
          <a:blip r:embed="rId6"/>
          <a:stretch>
            <a:fillRect/>
          </a:stretch>
        </p:blipFill>
        <p:spPr>
          <a:xfrm>
            <a:off x="1568045" y="1295563"/>
            <a:ext cx="2350039" cy="2350039"/>
          </a:xfrm>
          <a:prstGeom prst="rect">
            <a:avLst/>
          </a:prstGeom>
        </p:spPr>
      </p:pic>
    </p:spTree>
    <p:extLst>
      <p:ext uri="{BB962C8B-B14F-4D97-AF65-F5344CB8AC3E}">
        <p14:creationId xmlns:p14="http://schemas.microsoft.com/office/powerpoint/2010/main" val="107753805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8">
            <a:extLst>
              <a:ext uri="{FF2B5EF4-FFF2-40B4-BE49-F238E27FC236}">
                <a16:creationId xmlns:a16="http://schemas.microsoft.com/office/drawing/2014/main" id="{4F83FD9E-B7E5-0CE3-C1E0-A998B9BFC039}"/>
              </a:ext>
            </a:extLst>
          </p:cNvPr>
          <p:cNvSpPr txBox="1"/>
          <p:nvPr/>
        </p:nvSpPr>
        <p:spPr>
          <a:xfrm>
            <a:off x="6903548" y="1987439"/>
            <a:ext cx="4452710" cy="620234"/>
          </a:xfrm>
          <a:prstGeom prst="rect">
            <a:avLst/>
          </a:prstGeom>
          <a:noFill/>
        </p:spPr>
        <p:txBody>
          <a:bodyPr wrap="square" rtlCol="0">
            <a:spAutoFit/>
          </a:bodyPr>
          <a:lstStyle/>
          <a:p>
            <a:pPr>
              <a:lnSpc>
                <a:spcPts val="4500"/>
              </a:lnSpc>
            </a:pPr>
            <a:r>
              <a:rPr lang="en-US" sz="3000" b="1" spc="500" dirty="0">
                <a:solidFill>
                  <a:srgbClr val="0891E1"/>
                </a:solidFill>
                <a:latin typeface="+mj-lt"/>
              </a:rPr>
              <a:t>About</a:t>
            </a:r>
            <a:r>
              <a:rPr lang="en-US" sz="3000" b="1" spc="500" dirty="0">
                <a:solidFill>
                  <a:schemeClr val="tx1">
                    <a:lumMod val="95000"/>
                    <a:lumOff val="5000"/>
                  </a:schemeClr>
                </a:solidFill>
                <a:latin typeface="+mj-lt"/>
              </a:rPr>
              <a:t> products</a:t>
            </a:r>
          </a:p>
        </p:txBody>
      </p:sp>
      <p:sp>
        <p:nvSpPr>
          <p:cNvPr id="10" name="TextBox 20">
            <a:extLst>
              <a:ext uri="{FF2B5EF4-FFF2-40B4-BE49-F238E27FC236}">
                <a16:creationId xmlns:a16="http://schemas.microsoft.com/office/drawing/2014/main" id="{E20957C1-E723-ADD5-95D3-D3A3DACD35E4}"/>
              </a:ext>
            </a:extLst>
          </p:cNvPr>
          <p:cNvSpPr txBox="1"/>
          <p:nvPr/>
        </p:nvSpPr>
        <p:spPr>
          <a:xfrm>
            <a:off x="6903548" y="3116623"/>
            <a:ext cx="4202111" cy="2313903"/>
          </a:xfrm>
          <a:prstGeom prst="rect">
            <a:avLst/>
          </a:prstGeom>
          <a:noFill/>
        </p:spPr>
        <p:txBody>
          <a:bodyPr wrap="square" rtlCol="0">
            <a:spAutoFit/>
          </a:bodyPr>
          <a:lstStyle/>
          <a:p>
            <a:pPr>
              <a:lnSpc>
                <a:spcPts val="2200"/>
              </a:lnSpc>
            </a:pPr>
            <a:r>
              <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rPr>
              <a:t>We start the list with what is possibly the most iconic dish in the country. And it is that nobody can resist the fresh flavor of a good plate of ceviche. Made with fish and, depending on taste, shellfish, it is bathed with citrus seasonings that only enhance the flavor.</a:t>
            </a:r>
          </a:p>
          <a:p>
            <a:pPr>
              <a:lnSpc>
                <a:spcPts val="2200"/>
              </a:lnSpc>
            </a:pPr>
            <a:endPar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endParaRPr>
          </a:p>
          <a:p>
            <a:pPr>
              <a:lnSpc>
                <a:spcPts val="2200"/>
              </a:lnSpc>
            </a:pPr>
            <a:r>
              <a:rPr lang="en-US" sz="1200">
                <a:solidFill>
                  <a:schemeClr val="tx1">
                    <a:lumMod val="95000"/>
                    <a:lumOff val="5000"/>
                  </a:schemeClr>
                </a:solidFill>
                <a:latin typeface="Arial" panose="020B0604020202020204" pitchFamily="34" charset="0"/>
                <a:ea typeface="Montserrat Light" charset="0"/>
                <a:cs typeface="Arial" panose="020B0604020202020204" pitchFamily="34" charset="0"/>
              </a:rPr>
              <a:t>Ceviche is definitely one of those dishes that once you try it, you will want to repeat it over and over again.</a:t>
            </a:r>
          </a:p>
        </p:txBody>
      </p:sp>
      <p:pic>
        <p:nvPicPr>
          <p:cNvPr id="21" name="Marcador de posición de imagen 20">
            <a:extLst>
              <a:ext uri="{FF2B5EF4-FFF2-40B4-BE49-F238E27FC236}">
                <a16:creationId xmlns:a16="http://schemas.microsoft.com/office/drawing/2014/main" id="{9479FBAF-45D6-1A4A-950B-2385C924894D}"/>
              </a:ext>
            </a:extLst>
          </p:cNvPr>
          <p:cNvPicPr>
            <a:picLocks noGrp="1" noChangeAspect="1"/>
          </p:cNvPicPr>
          <p:nvPr>
            <p:ph type="pic" sz="quarter" idx="13"/>
          </p:nvPr>
        </p:nvPicPr>
        <p:blipFill>
          <a:blip r:embed="rId3"/>
          <a:srcRect t="6507" b="6507"/>
          <a:stretch>
            <a:fillRect/>
          </a:stretch>
        </p:blipFill>
        <p:spPr/>
      </p:pic>
      <p:grpSp>
        <p:nvGrpSpPr>
          <p:cNvPr id="6" name="Group 140">
            <a:extLst>
              <a:ext uri="{FF2B5EF4-FFF2-40B4-BE49-F238E27FC236}">
                <a16:creationId xmlns:a16="http://schemas.microsoft.com/office/drawing/2014/main" id="{43DAD5F2-C37A-2D7A-4E68-453CEEE53EC1}"/>
              </a:ext>
            </a:extLst>
          </p:cNvPr>
          <p:cNvGrpSpPr/>
          <p:nvPr/>
        </p:nvGrpSpPr>
        <p:grpSpPr>
          <a:xfrm>
            <a:off x="1748509" y="1601102"/>
            <a:ext cx="2058849" cy="451343"/>
            <a:chOff x="2133599" y="3821246"/>
            <a:chExt cx="2058849" cy="451343"/>
          </a:xfrm>
        </p:grpSpPr>
        <p:sp>
          <p:nvSpPr>
            <p:cNvPr id="7" name="TextBox 150">
              <a:extLst>
                <a:ext uri="{FF2B5EF4-FFF2-40B4-BE49-F238E27FC236}">
                  <a16:creationId xmlns:a16="http://schemas.microsoft.com/office/drawing/2014/main" id="{A86C0864-4D91-ED37-4963-EA300B89EA65}"/>
                </a:ext>
              </a:extLst>
            </p:cNvPr>
            <p:cNvSpPr txBox="1"/>
            <p:nvPr/>
          </p:nvSpPr>
          <p:spPr>
            <a:xfrm>
              <a:off x="2133599" y="3821246"/>
              <a:ext cx="2058849" cy="338554"/>
            </a:xfrm>
            <a:prstGeom prst="rect">
              <a:avLst/>
            </a:prstGeom>
            <a:noFill/>
          </p:spPr>
          <p:txBody>
            <a:bodyPr wrap="square" rtlCol="0">
              <a:spAutoFit/>
            </a:bodyPr>
            <a:lstStyle/>
            <a:p>
              <a:r>
                <a:rPr lang="en-US" sz="1600" spc="700" dirty="0">
                  <a:solidFill>
                    <a:schemeClr val="tx1">
                      <a:lumMod val="95000"/>
                      <a:lumOff val="5000"/>
                    </a:schemeClr>
                  </a:solidFill>
                  <a:latin typeface="Century Gothic" panose="020B0502020202020204" pitchFamily="34" charset="0"/>
                </a:rPr>
                <a:t>products</a:t>
              </a:r>
            </a:p>
          </p:txBody>
        </p:sp>
        <p:cxnSp>
          <p:nvCxnSpPr>
            <p:cNvPr id="8" name="Straight Connector 151">
              <a:extLst>
                <a:ext uri="{FF2B5EF4-FFF2-40B4-BE49-F238E27FC236}">
                  <a16:creationId xmlns:a16="http://schemas.microsoft.com/office/drawing/2014/main" id="{B399BA72-4E0C-C59F-7D4B-6526AFB6184C}"/>
                </a:ext>
              </a:extLst>
            </p:cNvPr>
            <p:cNvCxnSpPr/>
            <p:nvPr/>
          </p:nvCxnSpPr>
          <p:spPr>
            <a:xfrm>
              <a:off x="2711449" y="4272589"/>
              <a:ext cx="1180646"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pic>
        <p:nvPicPr>
          <p:cNvPr id="11" name="Imagen 10">
            <a:extLst>
              <a:ext uri="{FF2B5EF4-FFF2-40B4-BE49-F238E27FC236}">
                <a16:creationId xmlns:a16="http://schemas.microsoft.com/office/drawing/2014/main" id="{DF7B5A93-6FB3-CEE9-2B11-AEB9DED7592F}"/>
              </a:ext>
            </a:extLst>
          </p:cNvPr>
          <p:cNvPicPr>
            <a:picLocks noChangeAspect="1"/>
          </p:cNvPicPr>
          <p:nvPr/>
        </p:nvPicPr>
        <p:blipFill>
          <a:blip r:embed="rId4"/>
          <a:stretch>
            <a:fillRect/>
          </a:stretch>
        </p:blipFill>
        <p:spPr>
          <a:xfrm>
            <a:off x="1376317" y="-267767"/>
            <a:ext cx="2350039" cy="2350039"/>
          </a:xfrm>
          <a:prstGeom prst="rect">
            <a:avLst/>
          </a:prstGeom>
        </p:spPr>
      </p:pic>
      <p:pic>
        <p:nvPicPr>
          <p:cNvPr id="13" name="Imagen 12">
            <a:extLst>
              <a:ext uri="{FF2B5EF4-FFF2-40B4-BE49-F238E27FC236}">
                <a16:creationId xmlns:a16="http://schemas.microsoft.com/office/drawing/2014/main" id="{E412CA9B-0FDF-44EF-CBC8-0838060D8633}"/>
              </a:ext>
            </a:extLst>
          </p:cNvPr>
          <p:cNvPicPr>
            <a:picLocks noChangeAspect="1"/>
          </p:cNvPicPr>
          <p:nvPr/>
        </p:nvPicPr>
        <p:blipFill>
          <a:blip r:embed="rId5"/>
          <a:stretch>
            <a:fillRect/>
          </a:stretch>
        </p:blipFill>
        <p:spPr>
          <a:xfrm flipH="1">
            <a:off x="8256921" y="-459494"/>
            <a:ext cx="3935079" cy="3935079"/>
          </a:xfrm>
          <a:prstGeom prst="rect">
            <a:avLst/>
          </a:prstGeom>
        </p:spPr>
      </p:pic>
      <p:sp>
        <p:nvSpPr>
          <p:cNvPr id="23" name="Rectángulo 22">
            <a:extLst>
              <a:ext uri="{FF2B5EF4-FFF2-40B4-BE49-F238E27FC236}">
                <a16:creationId xmlns:a16="http://schemas.microsoft.com/office/drawing/2014/main" id="{979ADCA8-B1A2-4445-4876-072D889D6455}"/>
              </a:ext>
            </a:extLst>
          </p:cNvPr>
          <p:cNvSpPr/>
          <p:nvPr/>
        </p:nvSpPr>
        <p:spPr>
          <a:xfrm>
            <a:off x="0" y="6533533"/>
            <a:ext cx="12192000" cy="311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Tree>
    <p:extLst>
      <p:ext uri="{BB962C8B-B14F-4D97-AF65-F5344CB8AC3E}">
        <p14:creationId xmlns:p14="http://schemas.microsoft.com/office/powerpoint/2010/main" val="284428814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a:extLst>
              <a:ext uri="{FF2B5EF4-FFF2-40B4-BE49-F238E27FC236}">
                <a16:creationId xmlns:a16="http://schemas.microsoft.com/office/drawing/2014/main" id="{06E50B48-0B15-EEF5-9CE5-A94D27172928}"/>
              </a:ext>
            </a:extLst>
          </p:cNvPr>
          <p:cNvSpPr/>
          <p:nvPr/>
        </p:nvSpPr>
        <p:spPr>
          <a:xfrm>
            <a:off x="0" y="6533533"/>
            <a:ext cx="12192000" cy="311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10" name="Rectangle 3">
            <a:extLst>
              <a:ext uri="{FF2B5EF4-FFF2-40B4-BE49-F238E27FC236}">
                <a16:creationId xmlns:a16="http://schemas.microsoft.com/office/drawing/2014/main" id="{146A28EB-4189-5DB0-2816-EAD67A8FE6D8}"/>
              </a:ext>
            </a:extLst>
          </p:cNvPr>
          <p:cNvSpPr/>
          <p:nvPr/>
        </p:nvSpPr>
        <p:spPr>
          <a:xfrm>
            <a:off x="4979370" y="1687354"/>
            <a:ext cx="7003079" cy="1543050"/>
          </a:xfrm>
          <a:prstGeom prst="rect">
            <a:avLst/>
          </a:prstGeom>
          <a:solidFill>
            <a:srgbClr val="FBFBFB"/>
          </a:solidFill>
          <a:ln w="12700" cap="flat" cmpd="sng" algn="ctr">
            <a:noFill/>
            <a:prstDash val="solid"/>
            <a:miter lim="800000"/>
          </a:ln>
          <a:effectLst>
            <a:outerShdw blurRad="254000" dist="88900" dir="8100000" algn="tr" rotWithShape="0">
              <a:prstClr val="black">
                <a:alpha val="20000"/>
              </a:prstClr>
            </a:outerShdw>
          </a:effectLst>
        </p:spPr>
        <p:txBody>
          <a:bodyPr rtlCol="0" anchor="ctr"/>
          <a:lstStyle/>
          <a:p>
            <a:pPr marL="0" marR="0" lvl="0" indent="0" algn="ctr" defTabSz="914377"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white"/>
              </a:solidFill>
              <a:effectLst/>
              <a:uLnTx/>
              <a:uFillTx/>
              <a:latin typeface="Arial"/>
              <a:cs typeface="Arial"/>
            </a:endParaRPr>
          </a:p>
        </p:txBody>
      </p:sp>
      <p:sp>
        <p:nvSpPr>
          <p:cNvPr id="14" name="Oval 168">
            <a:extLst>
              <a:ext uri="{FF2B5EF4-FFF2-40B4-BE49-F238E27FC236}">
                <a16:creationId xmlns:a16="http://schemas.microsoft.com/office/drawing/2014/main" id="{06F88167-A2BA-7BC4-9A0B-D3F580B5BFF5}"/>
              </a:ext>
            </a:extLst>
          </p:cNvPr>
          <p:cNvSpPr/>
          <p:nvPr/>
        </p:nvSpPr>
        <p:spPr>
          <a:xfrm>
            <a:off x="5282481" y="1901592"/>
            <a:ext cx="276999" cy="276999"/>
          </a:xfrm>
          <a:prstGeom prst="ellipse">
            <a:avLst/>
          </a:prstGeom>
          <a:solidFill>
            <a:srgbClr val="0891E1"/>
          </a:solidFill>
          <a:ln w="12700" cap="flat" cmpd="sng" algn="ctr">
            <a:noFill/>
            <a:prstDash val="solid"/>
            <a:miter lim="800000"/>
          </a:ln>
          <a:effectLst/>
        </p:spPr>
        <p:txBody>
          <a:bodyPr rtlCol="0" anchor="ctr"/>
          <a:lstStyle/>
          <a:p>
            <a:pPr algn="ctr">
              <a:spcBef>
                <a:spcPct val="0"/>
              </a:spcBef>
              <a:spcAft>
                <a:spcPct val="0"/>
              </a:spcAft>
              <a:defRPr/>
            </a:pPr>
            <a:endParaRPr lang="ko-KR" altLang="en-US" sz="1400" kern="0">
              <a:solidFill>
                <a:prstClr val="black">
                  <a:lumMod val="75000"/>
                  <a:lumOff val="25000"/>
                </a:prstClr>
              </a:solidFill>
              <a:latin typeface="Arial"/>
              <a:ea typeface="+mj-ea"/>
            </a:endParaRPr>
          </a:p>
        </p:txBody>
      </p:sp>
      <p:sp>
        <p:nvSpPr>
          <p:cNvPr id="15" name="Chevron 60">
            <a:extLst>
              <a:ext uri="{FF2B5EF4-FFF2-40B4-BE49-F238E27FC236}">
                <a16:creationId xmlns:a16="http://schemas.microsoft.com/office/drawing/2014/main" id="{15E7303A-B750-28E0-E17D-9766335D513C}"/>
              </a:ext>
            </a:extLst>
          </p:cNvPr>
          <p:cNvSpPr/>
          <p:nvPr/>
        </p:nvSpPr>
        <p:spPr>
          <a:xfrm>
            <a:off x="5365239" y="1953637"/>
            <a:ext cx="142986" cy="172908"/>
          </a:xfrm>
          <a:prstGeom prst="chevron">
            <a:avLst>
              <a:gd name="adj" fmla="val 52868"/>
            </a:avLst>
          </a:prstGeom>
          <a:solidFill>
            <a:sysClr val="window" lastClr="FFFFFF"/>
          </a:solidFill>
          <a:ln w="12700" cap="flat" cmpd="sng" algn="ctr">
            <a:noFill/>
            <a:prstDash val="solid"/>
            <a:miter lim="800000"/>
          </a:ln>
          <a:effectLst/>
        </p:spPr>
        <p:txBody>
          <a:bodyPr rtlCol="0" anchor="ctr"/>
          <a:lstStyle/>
          <a:p>
            <a:pPr algn="ctr">
              <a:spcBef>
                <a:spcPct val="0"/>
              </a:spcBef>
              <a:spcAft>
                <a:spcPct val="0"/>
              </a:spcAft>
              <a:defRPr/>
            </a:pPr>
            <a:endParaRPr lang="ko-KR" altLang="en-US" sz="1400" kern="0">
              <a:solidFill>
                <a:prstClr val="black">
                  <a:lumMod val="75000"/>
                  <a:lumOff val="25000"/>
                </a:prstClr>
              </a:solidFill>
              <a:latin typeface="Arial"/>
              <a:ea typeface="+mj-ea"/>
            </a:endParaRPr>
          </a:p>
        </p:txBody>
      </p:sp>
      <p:sp>
        <p:nvSpPr>
          <p:cNvPr id="16" name="TextBox 162">
            <a:extLst>
              <a:ext uri="{FF2B5EF4-FFF2-40B4-BE49-F238E27FC236}">
                <a16:creationId xmlns:a16="http://schemas.microsoft.com/office/drawing/2014/main" id="{C0733BAC-3AAA-5788-61A0-C979E693B135}"/>
              </a:ext>
            </a:extLst>
          </p:cNvPr>
          <p:cNvSpPr txBox="1"/>
          <p:nvPr/>
        </p:nvSpPr>
        <p:spPr>
          <a:xfrm>
            <a:off x="5668478" y="1859311"/>
            <a:ext cx="2955451" cy="276999"/>
          </a:xfrm>
          <a:prstGeom prst="rect">
            <a:avLst/>
          </a:prstGeom>
          <a:noFill/>
        </p:spPr>
        <p:txBody>
          <a:bodyPr wrap="square" rtlCol="0" anchor="ctr">
            <a:spAutoFit/>
          </a:bodyPr>
          <a:lstStyle/>
          <a:p>
            <a:pPr>
              <a:spcBef>
                <a:spcPct val="0"/>
              </a:spcBef>
              <a:spcAft>
                <a:spcPct val="0"/>
              </a:spcAft>
              <a:defRPr/>
            </a:pPr>
            <a:r>
              <a:rPr lang="en-US" altLang="ko-KR" sz="1200" b="1" kern="0" dirty="0">
                <a:solidFill>
                  <a:schemeClr val="tx1">
                    <a:lumMod val="85000"/>
                    <a:lumOff val="15000"/>
                  </a:schemeClr>
                </a:solidFill>
                <a:latin typeface="Arial"/>
              </a:rPr>
              <a:t>Simply Presentation</a:t>
            </a:r>
            <a:endParaRPr lang="en-US" altLang="ko-KR" sz="1200" b="1" kern="0" dirty="0">
              <a:solidFill>
                <a:schemeClr val="tx1">
                  <a:lumMod val="85000"/>
                  <a:lumOff val="15000"/>
                </a:schemeClr>
              </a:solidFill>
              <a:latin typeface="Arial"/>
              <a:ea typeface="+mj-ea"/>
            </a:endParaRPr>
          </a:p>
        </p:txBody>
      </p:sp>
      <p:sp>
        <p:nvSpPr>
          <p:cNvPr id="17" name="TextBox 165">
            <a:extLst>
              <a:ext uri="{FF2B5EF4-FFF2-40B4-BE49-F238E27FC236}">
                <a16:creationId xmlns:a16="http://schemas.microsoft.com/office/drawing/2014/main" id="{80575688-C318-A30A-1C53-A55A5A4FC9AC}"/>
              </a:ext>
            </a:extLst>
          </p:cNvPr>
          <p:cNvSpPr txBox="1"/>
          <p:nvPr/>
        </p:nvSpPr>
        <p:spPr>
          <a:xfrm>
            <a:off x="5668479" y="2165300"/>
            <a:ext cx="5739362" cy="830997"/>
          </a:xfrm>
          <a:prstGeom prst="rect">
            <a:avLst/>
          </a:prstGeom>
          <a:noFill/>
        </p:spPr>
        <p:txBody>
          <a:bodyPr wrap="square" rtlCol="0">
            <a:spAutoFit/>
          </a:bodyPr>
          <a:lstStyle/>
          <a:p>
            <a:pPr>
              <a:spcBef>
                <a:spcPct val="0"/>
              </a:spcBef>
              <a:spcAft>
                <a:spcPct val="0"/>
              </a:spcAft>
              <a:defRPr/>
            </a:pPr>
            <a:r>
              <a:rPr lang="es-MX" sz="1200" b="0" i="0">
                <a:solidFill>
                  <a:srgbClr val="333333"/>
                </a:solidFill>
                <a:effectLst/>
                <a:latin typeface="Catamaran"/>
              </a:rPr>
              <a:t>Lo primero que debes hacer para poder elaborar la receta fácil de ceviche peruano es exprimir los 12 limones para extraer su jugo, resérvalo para más adelante. Luego, </a:t>
            </a:r>
            <a:r>
              <a:rPr lang="es-MX" sz="1200" b="1" i="0">
                <a:solidFill>
                  <a:srgbClr val="333333"/>
                </a:solidFill>
                <a:effectLst/>
                <a:latin typeface="Catamaran"/>
              </a:rPr>
              <a:t>corta el pescado</a:t>
            </a:r>
            <a:r>
              <a:rPr lang="es-MX" sz="1200" b="0" i="0">
                <a:solidFill>
                  <a:srgbClr val="333333"/>
                </a:solidFill>
                <a:effectLst/>
                <a:latin typeface="Catamaran"/>
              </a:rPr>
              <a:t> </a:t>
            </a:r>
            <a:r>
              <a:rPr lang="es-MX" sz="1200" b="1" i="0">
                <a:solidFill>
                  <a:srgbClr val="333333"/>
                </a:solidFill>
                <a:effectLst/>
                <a:latin typeface="Catamaran"/>
              </a:rPr>
              <a:t>en trozos</a:t>
            </a:r>
            <a:r>
              <a:rPr lang="es-MX" sz="1200" b="0" i="0">
                <a:solidFill>
                  <a:srgbClr val="333333"/>
                </a:solidFill>
                <a:effectLst/>
                <a:latin typeface="Catamaran"/>
              </a:rPr>
              <a:t> de 3 centímetros, aproximadamente. Coloca los trozos en el recipiente que vayas a utilizar para servir el plato</a:t>
            </a:r>
            <a:r>
              <a:rPr lang="en-US" altLang="ko-KR" sz="1200" kern="0">
                <a:solidFill>
                  <a:prstClr val="black">
                    <a:lumMod val="75000"/>
                    <a:lumOff val="25000"/>
                  </a:prstClr>
                </a:solidFill>
                <a:latin typeface="Arial"/>
              </a:rPr>
              <a:t>.</a:t>
            </a:r>
            <a:r>
              <a:rPr lang="ko-KR" altLang="en-US" sz="1200" kern="0">
                <a:solidFill>
                  <a:prstClr val="black">
                    <a:lumMod val="75000"/>
                    <a:lumOff val="25000"/>
                  </a:prstClr>
                </a:solidFill>
                <a:latin typeface="Arial"/>
              </a:rPr>
              <a:t> </a:t>
            </a:r>
          </a:p>
        </p:txBody>
      </p:sp>
      <p:sp>
        <p:nvSpPr>
          <p:cNvPr id="18" name="Rectangle 3">
            <a:extLst>
              <a:ext uri="{FF2B5EF4-FFF2-40B4-BE49-F238E27FC236}">
                <a16:creationId xmlns:a16="http://schemas.microsoft.com/office/drawing/2014/main" id="{71E5CED4-19F0-4A88-3DA0-8D6E01ED6C23}"/>
              </a:ext>
            </a:extLst>
          </p:cNvPr>
          <p:cNvSpPr/>
          <p:nvPr/>
        </p:nvSpPr>
        <p:spPr>
          <a:xfrm>
            <a:off x="4979370" y="3533921"/>
            <a:ext cx="7003079" cy="1543050"/>
          </a:xfrm>
          <a:prstGeom prst="rect">
            <a:avLst/>
          </a:prstGeom>
          <a:solidFill>
            <a:srgbClr val="FBFBFB"/>
          </a:solidFill>
          <a:ln w="12700" cap="flat" cmpd="sng" algn="ctr">
            <a:noFill/>
            <a:prstDash val="solid"/>
            <a:miter lim="800000"/>
          </a:ln>
          <a:effectLst>
            <a:outerShdw blurRad="254000" dist="88900" dir="8100000" algn="tr" rotWithShape="0">
              <a:prstClr val="black">
                <a:alpha val="20000"/>
              </a:prstClr>
            </a:outerShdw>
          </a:effectLst>
        </p:spPr>
        <p:txBody>
          <a:bodyPr rtlCol="0" anchor="ctr"/>
          <a:lstStyle/>
          <a:p>
            <a:pPr marL="0" marR="0" lvl="0" indent="0" algn="ctr" defTabSz="914377"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white"/>
              </a:solidFill>
              <a:effectLst/>
              <a:uLnTx/>
              <a:uFillTx/>
              <a:latin typeface="Arial"/>
              <a:cs typeface="Arial"/>
            </a:endParaRPr>
          </a:p>
        </p:txBody>
      </p:sp>
      <p:sp>
        <p:nvSpPr>
          <p:cNvPr id="19" name="Oval 168">
            <a:extLst>
              <a:ext uri="{FF2B5EF4-FFF2-40B4-BE49-F238E27FC236}">
                <a16:creationId xmlns:a16="http://schemas.microsoft.com/office/drawing/2014/main" id="{1B2707FE-F30A-08A9-6E82-81408228D6E5}"/>
              </a:ext>
            </a:extLst>
          </p:cNvPr>
          <p:cNvSpPr/>
          <p:nvPr/>
        </p:nvSpPr>
        <p:spPr>
          <a:xfrm>
            <a:off x="5282481" y="3748159"/>
            <a:ext cx="276999" cy="276999"/>
          </a:xfrm>
          <a:prstGeom prst="ellipse">
            <a:avLst/>
          </a:prstGeom>
          <a:solidFill>
            <a:srgbClr val="0891E1"/>
          </a:solidFill>
          <a:ln w="12700" cap="flat" cmpd="sng" algn="ctr">
            <a:noFill/>
            <a:prstDash val="solid"/>
            <a:miter lim="800000"/>
          </a:ln>
          <a:effectLst/>
        </p:spPr>
        <p:txBody>
          <a:bodyPr rtlCol="0" anchor="ctr"/>
          <a:lstStyle/>
          <a:p>
            <a:pPr algn="ctr">
              <a:spcBef>
                <a:spcPct val="0"/>
              </a:spcBef>
              <a:spcAft>
                <a:spcPct val="0"/>
              </a:spcAft>
              <a:defRPr/>
            </a:pPr>
            <a:endParaRPr lang="ko-KR" altLang="en-US" sz="1400" kern="0">
              <a:solidFill>
                <a:prstClr val="black">
                  <a:lumMod val="75000"/>
                  <a:lumOff val="25000"/>
                </a:prstClr>
              </a:solidFill>
              <a:latin typeface="Arial"/>
              <a:ea typeface="+mj-ea"/>
            </a:endParaRPr>
          </a:p>
        </p:txBody>
      </p:sp>
      <p:sp>
        <p:nvSpPr>
          <p:cNvPr id="20" name="Chevron 60">
            <a:extLst>
              <a:ext uri="{FF2B5EF4-FFF2-40B4-BE49-F238E27FC236}">
                <a16:creationId xmlns:a16="http://schemas.microsoft.com/office/drawing/2014/main" id="{4DEC588D-512E-744A-82C8-935CC957E842}"/>
              </a:ext>
            </a:extLst>
          </p:cNvPr>
          <p:cNvSpPr/>
          <p:nvPr/>
        </p:nvSpPr>
        <p:spPr>
          <a:xfrm>
            <a:off x="5365239" y="3800204"/>
            <a:ext cx="142986" cy="172908"/>
          </a:xfrm>
          <a:prstGeom prst="chevron">
            <a:avLst>
              <a:gd name="adj" fmla="val 52868"/>
            </a:avLst>
          </a:prstGeom>
          <a:solidFill>
            <a:sysClr val="window" lastClr="FFFFFF"/>
          </a:solidFill>
          <a:ln w="12700" cap="flat" cmpd="sng" algn="ctr">
            <a:noFill/>
            <a:prstDash val="solid"/>
            <a:miter lim="800000"/>
          </a:ln>
          <a:effectLst/>
        </p:spPr>
        <p:txBody>
          <a:bodyPr rtlCol="0" anchor="ctr"/>
          <a:lstStyle/>
          <a:p>
            <a:pPr algn="ctr">
              <a:spcBef>
                <a:spcPct val="0"/>
              </a:spcBef>
              <a:spcAft>
                <a:spcPct val="0"/>
              </a:spcAft>
              <a:defRPr/>
            </a:pPr>
            <a:endParaRPr lang="ko-KR" altLang="en-US" sz="1400" kern="0">
              <a:solidFill>
                <a:prstClr val="black">
                  <a:lumMod val="75000"/>
                  <a:lumOff val="25000"/>
                </a:prstClr>
              </a:solidFill>
              <a:latin typeface="Arial"/>
              <a:ea typeface="+mj-ea"/>
            </a:endParaRPr>
          </a:p>
        </p:txBody>
      </p:sp>
      <p:sp>
        <p:nvSpPr>
          <p:cNvPr id="21" name="TextBox 162">
            <a:extLst>
              <a:ext uri="{FF2B5EF4-FFF2-40B4-BE49-F238E27FC236}">
                <a16:creationId xmlns:a16="http://schemas.microsoft.com/office/drawing/2014/main" id="{E455EC6D-391E-7830-7519-5873B2286D73}"/>
              </a:ext>
            </a:extLst>
          </p:cNvPr>
          <p:cNvSpPr txBox="1"/>
          <p:nvPr/>
        </p:nvSpPr>
        <p:spPr>
          <a:xfrm>
            <a:off x="5668478" y="3705878"/>
            <a:ext cx="2955451" cy="276999"/>
          </a:xfrm>
          <a:prstGeom prst="rect">
            <a:avLst/>
          </a:prstGeom>
          <a:noFill/>
        </p:spPr>
        <p:txBody>
          <a:bodyPr wrap="square" rtlCol="0" anchor="ctr">
            <a:spAutoFit/>
          </a:bodyPr>
          <a:lstStyle/>
          <a:p>
            <a:pPr>
              <a:spcBef>
                <a:spcPct val="0"/>
              </a:spcBef>
              <a:spcAft>
                <a:spcPct val="0"/>
              </a:spcAft>
              <a:defRPr/>
            </a:pPr>
            <a:r>
              <a:rPr lang="en-US" altLang="ko-KR" sz="1200" b="1" kern="0">
                <a:solidFill>
                  <a:schemeClr val="tx1">
                    <a:lumMod val="85000"/>
                    <a:lumOff val="15000"/>
                  </a:schemeClr>
                </a:solidFill>
                <a:latin typeface="Arial"/>
              </a:rPr>
              <a:t>Simply Presentation</a:t>
            </a:r>
            <a:endParaRPr lang="en-US" altLang="ko-KR" sz="1200" b="1" kern="0">
              <a:solidFill>
                <a:schemeClr val="tx1">
                  <a:lumMod val="85000"/>
                  <a:lumOff val="15000"/>
                </a:schemeClr>
              </a:solidFill>
              <a:latin typeface="Arial"/>
              <a:ea typeface="+mj-ea"/>
            </a:endParaRPr>
          </a:p>
        </p:txBody>
      </p:sp>
      <p:sp>
        <p:nvSpPr>
          <p:cNvPr id="22" name="TextBox 165">
            <a:extLst>
              <a:ext uri="{FF2B5EF4-FFF2-40B4-BE49-F238E27FC236}">
                <a16:creationId xmlns:a16="http://schemas.microsoft.com/office/drawing/2014/main" id="{43B65CBA-8547-A18A-0966-13288CC622E1}"/>
              </a:ext>
            </a:extLst>
          </p:cNvPr>
          <p:cNvSpPr txBox="1"/>
          <p:nvPr/>
        </p:nvSpPr>
        <p:spPr>
          <a:xfrm>
            <a:off x="5668478" y="3992817"/>
            <a:ext cx="6112189" cy="1015663"/>
          </a:xfrm>
          <a:prstGeom prst="rect">
            <a:avLst/>
          </a:prstGeom>
          <a:noFill/>
        </p:spPr>
        <p:txBody>
          <a:bodyPr wrap="square" rtlCol="0">
            <a:spAutoFit/>
          </a:bodyPr>
          <a:lstStyle/>
          <a:p>
            <a:pPr>
              <a:spcBef>
                <a:spcPct val="0"/>
              </a:spcBef>
              <a:spcAft>
                <a:spcPct val="0"/>
              </a:spcAft>
              <a:defRPr/>
            </a:pPr>
            <a:r>
              <a:rPr lang="es-MX" sz="1200" b="0" i="0" dirty="0">
                <a:solidFill>
                  <a:srgbClr val="333333"/>
                </a:solidFill>
                <a:effectLst/>
                <a:latin typeface="Catamaran"/>
              </a:rPr>
              <a:t>Mezcla el pescado con el ají amarillo picado, el caldo de pescado y el cilantro. Coloca también </a:t>
            </a:r>
            <a:r>
              <a:rPr lang="es-MX" sz="1200" b="1" i="0" dirty="0">
                <a:solidFill>
                  <a:srgbClr val="333333"/>
                </a:solidFill>
                <a:effectLst/>
                <a:latin typeface="Catamaran"/>
              </a:rPr>
              <a:t>la cebolla cortada en julianas</a:t>
            </a:r>
            <a:r>
              <a:rPr lang="es-MX" sz="1200" b="0" i="0" dirty="0">
                <a:solidFill>
                  <a:srgbClr val="333333"/>
                </a:solidFill>
                <a:effectLst/>
                <a:latin typeface="Catamaran"/>
              </a:rPr>
              <a:t> y el ajo machacado. </a:t>
            </a:r>
            <a:r>
              <a:rPr lang="es-MX" sz="1200" b="1" i="0" dirty="0">
                <a:solidFill>
                  <a:srgbClr val="333333"/>
                </a:solidFill>
                <a:effectLst/>
                <a:latin typeface="Catamaran"/>
              </a:rPr>
              <a:t>Déjalo reposar unos minutos</a:t>
            </a:r>
            <a:r>
              <a:rPr lang="es-MX" sz="1200" b="0" i="0" dirty="0">
                <a:solidFill>
                  <a:srgbClr val="333333"/>
                </a:solidFill>
                <a:effectLst/>
                <a:latin typeface="Catamaran"/>
              </a:rPr>
              <a:t> para que se marine bien e se impregne de todos los sabores. </a:t>
            </a:r>
          </a:p>
          <a:p>
            <a:pPr>
              <a:spcBef>
                <a:spcPct val="0"/>
              </a:spcBef>
              <a:spcAft>
                <a:spcPct val="0"/>
              </a:spcAft>
              <a:defRPr/>
            </a:pPr>
            <a:r>
              <a:rPr lang="es-MX" sz="1200" b="1" i="0" dirty="0">
                <a:solidFill>
                  <a:srgbClr val="333333"/>
                </a:solidFill>
                <a:effectLst/>
                <a:latin typeface="Catamaran"/>
              </a:rPr>
              <a:t>Salpimienta al gusto</a:t>
            </a:r>
            <a:r>
              <a:rPr lang="es-MX" sz="1200" b="0" i="0" dirty="0">
                <a:solidFill>
                  <a:srgbClr val="333333"/>
                </a:solidFill>
                <a:effectLst/>
                <a:latin typeface="Catamaran"/>
              </a:rPr>
              <a:t> y coloca a un lado del plato el camote sancochado, la lechuga y el maíz tierno también hervido.</a:t>
            </a:r>
            <a:endParaRPr lang="ko-KR" altLang="en-US" sz="1200" kern="0" dirty="0">
              <a:solidFill>
                <a:prstClr val="black">
                  <a:lumMod val="75000"/>
                  <a:lumOff val="25000"/>
                </a:prstClr>
              </a:solidFill>
              <a:latin typeface="Arial"/>
            </a:endParaRPr>
          </a:p>
        </p:txBody>
      </p:sp>
      <p:sp>
        <p:nvSpPr>
          <p:cNvPr id="23" name="Rectangle 3">
            <a:extLst>
              <a:ext uri="{FF2B5EF4-FFF2-40B4-BE49-F238E27FC236}">
                <a16:creationId xmlns:a16="http://schemas.microsoft.com/office/drawing/2014/main" id="{A45B4E0E-5FE1-AC75-1CC3-06157FDEA38D}"/>
              </a:ext>
            </a:extLst>
          </p:cNvPr>
          <p:cNvSpPr/>
          <p:nvPr/>
        </p:nvSpPr>
        <p:spPr>
          <a:xfrm>
            <a:off x="4979370" y="5183774"/>
            <a:ext cx="7003079" cy="1543050"/>
          </a:xfrm>
          <a:prstGeom prst="rect">
            <a:avLst/>
          </a:prstGeom>
          <a:solidFill>
            <a:srgbClr val="FBFBFB"/>
          </a:solidFill>
          <a:ln w="12700" cap="flat" cmpd="sng" algn="ctr">
            <a:noFill/>
            <a:prstDash val="solid"/>
            <a:miter lim="800000"/>
          </a:ln>
          <a:effectLst>
            <a:outerShdw blurRad="254000" dist="88900" dir="8100000" algn="tr" rotWithShape="0">
              <a:prstClr val="black">
                <a:alpha val="20000"/>
              </a:prstClr>
            </a:outerShdw>
          </a:effectLst>
        </p:spPr>
        <p:txBody>
          <a:bodyPr rtlCol="0" anchor="ctr"/>
          <a:lstStyle/>
          <a:p>
            <a:pPr marL="0" marR="0" lvl="0" indent="0" algn="ctr" defTabSz="914377"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white"/>
              </a:solidFill>
              <a:effectLst/>
              <a:uLnTx/>
              <a:uFillTx/>
              <a:latin typeface="Arial"/>
              <a:cs typeface="Arial"/>
            </a:endParaRPr>
          </a:p>
        </p:txBody>
      </p:sp>
      <p:sp>
        <p:nvSpPr>
          <p:cNvPr id="24" name="Oval 168">
            <a:extLst>
              <a:ext uri="{FF2B5EF4-FFF2-40B4-BE49-F238E27FC236}">
                <a16:creationId xmlns:a16="http://schemas.microsoft.com/office/drawing/2014/main" id="{878D7A1D-6BAF-8A39-3DDA-748804BDAE50}"/>
              </a:ext>
            </a:extLst>
          </p:cNvPr>
          <p:cNvSpPr/>
          <p:nvPr/>
        </p:nvSpPr>
        <p:spPr>
          <a:xfrm>
            <a:off x="5282481" y="5398012"/>
            <a:ext cx="276999" cy="276999"/>
          </a:xfrm>
          <a:prstGeom prst="ellipse">
            <a:avLst/>
          </a:prstGeom>
          <a:solidFill>
            <a:srgbClr val="0891E1"/>
          </a:solidFill>
          <a:ln w="12700" cap="flat" cmpd="sng" algn="ctr">
            <a:noFill/>
            <a:prstDash val="solid"/>
            <a:miter lim="800000"/>
          </a:ln>
          <a:effectLst/>
        </p:spPr>
        <p:txBody>
          <a:bodyPr rtlCol="0" anchor="ctr"/>
          <a:lstStyle/>
          <a:p>
            <a:pPr algn="ctr">
              <a:spcBef>
                <a:spcPct val="0"/>
              </a:spcBef>
              <a:spcAft>
                <a:spcPct val="0"/>
              </a:spcAft>
              <a:defRPr/>
            </a:pPr>
            <a:endParaRPr lang="ko-KR" altLang="en-US" sz="1400" kern="0">
              <a:solidFill>
                <a:prstClr val="black">
                  <a:lumMod val="75000"/>
                  <a:lumOff val="25000"/>
                </a:prstClr>
              </a:solidFill>
              <a:latin typeface="Arial"/>
              <a:ea typeface="+mj-ea"/>
            </a:endParaRPr>
          </a:p>
        </p:txBody>
      </p:sp>
      <p:sp>
        <p:nvSpPr>
          <p:cNvPr id="25" name="Chevron 60">
            <a:extLst>
              <a:ext uri="{FF2B5EF4-FFF2-40B4-BE49-F238E27FC236}">
                <a16:creationId xmlns:a16="http://schemas.microsoft.com/office/drawing/2014/main" id="{07AF4FAA-5010-70B1-2D2B-BFA3E9C685EF}"/>
              </a:ext>
            </a:extLst>
          </p:cNvPr>
          <p:cNvSpPr/>
          <p:nvPr/>
        </p:nvSpPr>
        <p:spPr>
          <a:xfrm>
            <a:off x="5365239" y="5450057"/>
            <a:ext cx="142986" cy="172908"/>
          </a:xfrm>
          <a:prstGeom prst="chevron">
            <a:avLst>
              <a:gd name="adj" fmla="val 52868"/>
            </a:avLst>
          </a:prstGeom>
          <a:solidFill>
            <a:sysClr val="window" lastClr="FFFFFF"/>
          </a:solidFill>
          <a:ln w="12700" cap="flat" cmpd="sng" algn="ctr">
            <a:noFill/>
            <a:prstDash val="solid"/>
            <a:miter lim="800000"/>
          </a:ln>
          <a:effectLst/>
        </p:spPr>
        <p:txBody>
          <a:bodyPr rtlCol="0" anchor="ctr"/>
          <a:lstStyle/>
          <a:p>
            <a:pPr algn="ctr">
              <a:spcBef>
                <a:spcPct val="0"/>
              </a:spcBef>
              <a:spcAft>
                <a:spcPct val="0"/>
              </a:spcAft>
              <a:defRPr/>
            </a:pPr>
            <a:endParaRPr lang="ko-KR" altLang="en-US" sz="1400" kern="0">
              <a:solidFill>
                <a:prstClr val="black">
                  <a:lumMod val="75000"/>
                  <a:lumOff val="25000"/>
                </a:prstClr>
              </a:solidFill>
              <a:latin typeface="Arial"/>
              <a:ea typeface="+mj-ea"/>
            </a:endParaRPr>
          </a:p>
        </p:txBody>
      </p:sp>
      <p:sp>
        <p:nvSpPr>
          <p:cNvPr id="26" name="TextBox 162">
            <a:extLst>
              <a:ext uri="{FF2B5EF4-FFF2-40B4-BE49-F238E27FC236}">
                <a16:creationId xmlns:a16="http://schemas.microsoft.com/office/drawing/2014/main" id="{2E807CCB-5EAD-2384-111D-1D7930066A45}"/>
              </a:ext>
            </a:extLst>
          </p:cNvPr>
          <p:cNvSpPr txBox="1"/>
          <p:nvPr/>
        </p:nvSpPr>
        <p:spPr>
          <a:xfrm>
            <a:off x="5668478" y="5355731"/>
            <a:ext cx="2955451" cy="276999"/>
          </a:xfrm>
          <a:prstGeom prst="rect">
            <a:avLst/>
          </a:prstGeom>
          <a:noFill/>
        </p:spPr>
        <p:txBody>
          <a:bodyPr wrap="square" rtlCol="0" anchor="ctr">
            <a:spAutoFit/>
          </a:bodyPr>
          <a:lstStyle/>
          <a:p>
            <a:pPr>
              <a:spcBef>
                <a:spcPct val="0"/>
              </a:spcBef>
              <a:spcAft>
                <a:spcPct val="0"/>
              </a:spcAft>
              <a:defRPr/>
            </a:pPr>
            <a:r>
              <a:rPr lang="en-US" altLang="ko-KR" sz="1200" b="1" kern="0" dirty="0">
                <a:solidFill>
                  <a:schemeClr val="tx1">
                    <a:lumMod val="85000"/>
                    <a:lumOff val="15000"/>
                  </a:schemeClr>
                </a:solidFill>
                <a:latin typeface="Arial"/>
              </a:rPr>
              <a:t>Simply Presentation</a:t>
            </a:r>
            <a:endParaRPr lang="en-US" altLang="ko-KR" sz="1200" b="1" kern="0" dirty="0">
              <a:solidFill>
                <a:schemeClr val="tx1">
                  <a:lumMod val="85000"/>
                  <a:lumOff val="15000"/>
                </a:schemeClr>
              </a:solidFill>
              <a:latin typeface="Arial"/>
              <a:ea typeface="+mj-ea"/>
            </a:endParaRPr>
          </a:p>
        </p:txBody>
      </p:sp>
      <p:sp>
        <p:nvSpPr>
          <p:cNvPr id="27" name="TextBox 165">
            <a:extLst>
              <a:ext uri="{FF2B5EF4-FFF2-40B4-BE49-F238E27FC236}">
                <a16:creationId xmlns:a16="http://schemas.microsoft.com/office/drawing/2014/main" id="{2D7313FC-CF9C-0DE9-3AF6-676F993DB095}"/>
              </a:ext>
            </a:extLst>
          </p:cNvPr>
          <p:cNvSpPr txBox="1"/>
          <p:nvPr/>
        </p:nvSpPr>
        <p:spPr>
          <a:xfrm>
            <a:off x="5668479" y="5596441"/>
            <a:ext cx="6313970" cy="1200329"/>
          </a:xfrm>
          <a:prstGeom prst="rect">
            <a:avLst/>
          </a:prstGeom>
          <a:noFill/>
        </p:spPr>
        <p:txBody>
          <a:bodyPr wrap="square" rtlCol="0">
            <a:spAutoFit/>
          </a:bodyPr>
          <a:lstStyle/>
          <a:p>
            <a:pPr>
              <a:spcBef>
                <a:spcPct val="0"/>
              </a:spcBef>
              <a:spcAft>
                <a:spcPct val="0"/>
              </a:spcAft>
              <a:defRPr/>
            </a:pPr>
            <a:r>
              <a:rPr lang="es-MX" sz="1200" b="0" i="0" dirty="0">
                <a:solidFill>
                  <a:srgbClr val="333333"/>
                </a:solidFill>
                <a:effectLst/>
                <a:latin typeface="Catamaran"/>
              </a:rPr>
              <a:t>Después, </a:t>
            </a:r>
            <a:r>
              <a:rPr lang="es-MX" sz="1200" b="1" i="0" dirty="0">
                <a:solidFill>
                  <a:srgbClr val="333333"/>
                </a:solidFill>
                <a:effectLst/>
                <a:latin typeface="Catamaran"/>
              </a:rPr>
              <a:t>vierte el zumo de limón por todo el plato</a:t>
            </a:r>
            <a:r>
              <a:rPr lang="es-MX" sz="1200" b="0" i="0" dirty="0">
                <a:solidFill>
                  <a:srgbClr val="333333"/>
                </a:solidFill>
                <a:effectLst/>
                <a:latin typeface="Catamaran"/>
              </a:rPr>
              <a:t> de manera que quede todo bien cubierto. Por último, corta una lámina de ají limo rojo y colócala a modo de decoración. Resérvalo en el frigorífico para que se enfríe, puesto que este es un plato que se sirve frío. El ceviche peruano es un plato que actúa como aperitivo, por lo que puedes acompañarlo con un </a:t>
            </a:r>
            <a:r>
              <a:rPr lang="es-MX" sz="1200" b="0" i="0" u="none" strike="noStrike" dirty="0">
                <a:solidFill>
                  <a:schemeClr val="tx1">
                    <a:lumMod val="95000"/>
                    <a:lumOff val="5000"/>
                  </a:schemeClr>
                </a:solidFill>
                <a:effectLst/>
                <a:latin typeface="Catamaran"/>
              </a:rPr>
              <a:t>arroz con camarones</a:t>
            </a:r>
            <a:r>
              <a:rPr lang="es-MX" sz="1200" b="0" i="0" dirty="0">
                <a:solidFill>
                  <a:schemeClr val="tx1">
                    <a:lumMod val="95000"/>
                    <a:lumOff val="5000"/>
                  </a:schemeClr>
                </a:solidFill>
                <a:effectLst/>
                <a:latin typeface="Catamaran"/>
              </a:rPr>
              <a:t> o un delicioso </a:t>
            </a:r>
            <a:r>
              <a:rPr lang="es-MX" sz="1200" b="0" i="0" u="none" strike="noStrike" dirty="0">
                <a:solidFill>
                  <a:schemeClr val="tx1">
                    <a:lumMod val="95000"/>
                    <a:lumOff val="5000"/>
                  </a:schemeClr>
                </a:solidFill>
                <a:effectLst/>
                <a:latin typeface="Catamaran"/>
              </a:rPr>
              <a:t>salmón con salsa de gambas</a:t>
            </a:r>
            <a:r>
              <a:rPr lang="es-MX" sz="1200" b="0" i="0" dirty="0">
                <a:solidFill>
                  <a:srgbClr val="333333"/>
                </a:solidFill>
                <a:effectLst/>
                <a:latin typeface="Catamaran"/>
              </a:rPr>
              <a:t>. ¡Listo para comer!</a:t>
            </a:r>
            <a:endParaRPr lang="ko-KR" altLang="en-US" sz="1200" kern="0" dirty="0">
              <a:solidFill>
                <a:prstClr val="black">
                  <a:lumMod val="75000"/>
                  <a:lumOff val="25000"/>
                </a:prstClr>
              </a:solidFill>
              <a:latin typeface="Arial"/>
            </a:endParaRPr>
          </a:p>
        </p:txBody>
      </p:sp>
      <p:pic>
        <p:nvPicPr>
          <p:cNvPr id="30" name="Marcador de posición de imagen 29">
            <a:extLst>
              <a:ext uri="{FF2B5EF4-FFF2-40B4-BE49-F238E27FC236}">
                <a16:creationId xmlns:a16="http://schemas.microsoft.com/office/drawing/2014/main" id="{D24D233D-01E2-FA76-878A-E7B1FB2B9462}"/>
              </a:ext>
            </a:extLst>
          </p:cNvPr>
          <p:cNvPicPr>
            <a:picLocks noGrp="1" noChangeAspect="1"/>
          </p:cNvPicPr>
          <p:nvPr>
            <p:ph type="pic" idx="14"/>
          </p:nvPr>
        </p:nvPicPr>
        <p:blipFill>
          <a:blip r:embed="rId2"/>
          <a:srcRect t="30228" b="30228"/>
          <a:stretch>
            <a:fillRect/>
          </a:stretch>
        </p:blipFill>
        <p:spPr/>
      </p:pic>
      <p:pic>
        <p:nvPicPr>
          <p:cNvPr id="37" name="Marcador de posición de imagen 36">
            <a:extLst>
              <a:ext uri="{FF2B5EF4-FFF2-40B4-BE49-F238E27FC236}">
                <a16:creationId xmlns:a16="http://schemas.microsoft.com/office/drawing/2014/main" id="{4D3F14AC-F85A-9590-F3BA-50AD6A4EEE1F}"/>
              </a:ext>
            </a:extLst>
          </p:cNvPr>
          <p:cNvPicPr>
            <a:picLocks noGrp="1" noChangeAspect="1"/>
          </p:cNvPicPr>
          <p:nvPr>
            <p:ph type="pic" idx="15"/>
          </p:nvPr>
        </p:nvPicPr>
        <p:blipFill>
          <a:blip r:embed="rId3"/>
          <a:srcRect t="30228" b="30228"/>
          <a:stretch>
            <a:fillRect/>
          </a:stretch>
        </p:blipFill>
        <p:spPr/>
      </p:pic>
      <p:pic>
        <p:nvPicPr>
          <p:cNvPr id="39" name="Marcador de posición de imagen 38">
            <a:extLst>
              <a:ext uri="{FF2B5EF4-FFF2-40B4-BE49-F238E27FC236}">
                <a16:creationId xmlns:a16="http://schemas.microsoft.com/office/drawing/2014/main" id="{5B078478-AC1D-9DFB-3B7B-448A91562B66}"/>
              </a:ext>
            </a:extLst>
          </p:cNvPr>
          <p:cNvPicPr>
            <a:picLocks noGrp="1" noChangeAspect="1"/>
          </p:cNvPicPr>
          <p:nvPr>
            <p:ph type="pic" idx="16"/>
          </p:nvPr>
        </p:nvPicPr>
        <p:blipFill>
          <a:blip r:embed="rId4"/>
          <a:srcRect t="30228" b="30228"/>
          <a:stretch>
            <a:fillRect/>
          </a:stretch>
        </p:blipFill>
        <p:spPr/>
      </p:pic>
      <p:pic>
        <p:nvPicPr>
          <p:cNvPr id="40" name="Imagen 39">
            <a:extLst>
              <a:ext uri="{FF2B5EF4-FFF2-40B4-BE49-F238E27FC236}">
                <a16:creationId xmlns:a16="http://schemas.microsoft.com/office/drawing/2014/main" id="{26874DCC-184D-98DF-F3E0-434A7D190720}"/>
              </a:ext>
            </a:extLst>
          </p:cNvPr>
          <p:cNvPicPr>
            <a:picLocks noChangeAspect="1"/>
          </p:cNvPicPr>
          <p:nvPr/>
        </p:nvPicPr>
        <p:blipFill>
          <a:blip r:embed="rId5"/>
          <a:srcRect t="11394"/>
          <a:stretch>
            <a:fillRect/>
          </a:stretch>
        </p:blipFill>
        <p:spPr>
          <a:xfrm>
            <a:off x="1376317" y="0"/>
            <a:ext cx="2350039" cy="2082272"/>
          </a:xfrm>
          <a:prstGeom prst="rect">
            <a:avLst/>
          </a:prstGeom>
        </p:spPr>
      </p:pic>
      <p:pic>
        <p:nvPicPr>
          <p:cNvPr id="41" name="Imagen 40">
            <a:extLst>
              <a:ext uri="{FF2B5EF4-FFF2-40B4-BE49-F238E27FC236}">
                <a16:creationId xmlns:a16="http://schemas.microsoft.com/office/drawing/2014/main" id="{1066D71F-2D80-1479-57F4-B202CEEF999F}"/>
              </a:ext>
            </a:extLst>
          </p:cNvPr>
          <p:cNvPicPr>
            <a:picLocks noChangeAspect="1"/>
          </p:cNvPicPr>
          <p:nvPr/>
        </p:nvPicPr>
        <p:blipFill>
          <a:blip r:embed="rId6"/>
          <a:srcRect t="11677"/>
          <a:stretch>
            <a:fillRect/>
          </a:stretch>
        </p:blipFill>
        <p:spPr>
          <a:xfrm flipH="1">
            <a:off x="8256920" y="0"/>
            <a:ext cx="3935079" cy="3475585"/>
          </a:xfrm>
          <a:prstGeom prst="rect">
            <a:avLst/>
          </a:prstGeom>
        </p:spPr>
      </p:pic>
    </p:spTree>
    <p:extLst>
      <p:ext uri="{BB962C8B-B14F-4D97-AF65-F5344CB8AC3E}">
        <p14:creationId xmlns:p14="http://schemas.microsoft.com/office/powerpoint/2010/main" val="37959618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1"/>
      <p:bldP spid="23"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47">
            <a:extLst>
              <a:ext uri="{FF2B5EF4-FFF2-40B4-BE49-F238E27FC236}">
                <a16:creationId xmlns:a16="http://schemas.microsoft.com/office/drawing/2014/main" id="{3370F0BB-C225-8612-814A-44BAA0DE1EC6}"/>
              </a:ext>
            </a:extLst>
          </p:cNvPr>
          <p:cNvSpPr txBox="1"/>
          <p:nvPr/>
        </p:nvSpPr>
        <p:spPr>
          <a:xfrm>
            <a:off x="7875272" y="5137902"/>
            <a:ext cx="792162" cy="323165"/>
          </a:xfrm>
          <a:prstGeom prst="rect">
            <a:avLst/>
          </a:prstGeom>
          <a:noFill/>
        </p:spPr>
        <p:txBody>
          <a:bodyPr wrap="square" rtlCol="0">
            <a:spAutoFit/>
          </a:bodyPr>
          <a:lstStyle/>
          <a:p>
            <a:r>
              <a:rPr lang="en-US" sz="1500" b="1" spc="500">
                <a:latin typeface="Montserrat Light" charset="0"/>
                <a:ea typeface="Montserrat Light" charset="0"/>
                <a:cs typeface="Montserrat Light" charset="0"/>
              </a:rPr>
              <a:t>300</a:t>
            </a:r>
          </a:p>
        </p:txBody>
      </p:sp>
      <p:sp>
        <p:nvSpPr>
          <p:cNvPr id="18" name="TextBox 148">
            <a:extLst>
              <a:ext uri="{FF2B5EF4-FFF2-40B4-BE49-F238E27FC236}">
                <a16:creationId xmlns:a16="http://schemas.microsoft.com/office/drawing/2014/main" id="{9ABA78E3-95DE-C3A6-DD9D-A43189534BC3}"/>
              </a:ext>
            </a:extLst>
          </p:cNvPr>
          <p:cNvSpPr txBox="1"/>
          <p:nvPr/>
        </p:nvSpPr>
        <p:spPr>
          <a:xfrm>
            <a:off x="7875272" y="5461067"/>
            <a:ext cx="1477962" cy="906210"/>
          </a:xfrm>
          <a:prstGeom prst="rect">
            <a:avLst/>
          </a:prstGeom>
          <a:noFill/>
        </p:spPr>
        <p:txBody>
          <a:bodyPr wrap="square" rtlCol="0">
            <a:spAutoFit/>
          </a:bodyPr>
          <a:lstStyle/>
          <a:p>
            <a:pPr>
              <a:lnSpc>
                <a:spcPts val="2200"/>
              </a:lnSpc>
            </a:pPr>
            <a:r>
              <a:rPr lang="en-US" sz="1200">
                <a:solidFill>
                  <a:schemeClr val="tx1">
                    <a:lumMod val="95000"/>
                    <a:lumOff val="5000"/>
                  </a:schemeClr>
                </a:solidFill>
                <a:latin typeface="Montserrat Light" charset="0"/>
                <a:ea typeface="Montserrat Light" charset="0"/>
                <a:cs typeface="Montserrat Light" charset="0"/>
              </a:rPr>
              <a:t>Have them for one. Living grass to for can't</a:t>
            </a:r>
          </a:p>
        </p:txBody>
      </p:sp>
      <p:sp>
        <p:nvSpPr>
          <p:cNvPr id="19" name="TextBox 145">
            <a:extLst>
              <a:ext uri="{FF2B5EF4-FFF2-40B4-BE49-F238E27FC236}">
                <a16:creationId xmlns:a16="http://schemas.microsoft.com/office/drawing/2014/main" id="{86C2EC4D-0426-A4F6-0B75-9C7FBA0F0A0F}"/>
              </a:ext>
            </a:extLst>
          </p:cNvPr>
          <p:cNvSpPr txBox="1"/>
          <p:nvPr/>
        </p:nvSpPr>
        <p:spPr>
          <a:xfrm>
            <a:off x="9762670" y="5137902"/>
            <a:ext cx="943113" cy="323165"/>
          </a:xfrm>
          <a:prstGeom prst="rect">
            <a:avLst/>
          </a:prstGeom>
          <a:noFill/>
        </p:spPr>
        <p:txBody>
          <a:bodyPr wrap="square" rtlCol="0">
            <a:spAutoFit/>
          </a:bodyPr>
          <a:lstStyle/>
          <a:p>
            <a:r>
              <a:rPr lang="en-US" sz="1500" b="1" spc="500">
                <a:latin typeface="Montserrat Light" charset="0"/>
                <a:ea typeface="Montserrat Light" charset="0"/>
                <a:cs typeface="Montserrat Light" charset="0"/>
              </a:rPr>
              <a:t>2.6M</a:t>
            </a:r>
          </a:p>
        </p:txBody>
      </p:sp>
      <p:sp>
        <p:nvSpPr>
          <p:cNvPr id="20" name="TextBox 146">
            <a:extLst>
              <a:ext uri="{FF2B5EF4-FFF2-40B4-BE49-F238E27FC236}">
                <a16:creationId xmlns:a16="http://schemas.microsoft.com/office/drawing/2014/main" id="{7786AEEC-D505-FD05-8B5F-3E557C8B2245}"/>
              </a:ext>
            </a:extLst>
          </p:cNvPr>
          <p:cNvSpPr txBox="1"/>
          <p:nvPr/>
        </p:nvSpPr>
        <p:spPr>
          <a:xfrm>
            <a:off x="9762671" y="5461067"/>
            <a:ext cx="1477962" cy="906210"/>
          </a:xfrm>
          <a:prstGeom prst="rect">
            <a:avLst/>
          </a:prstGeom>
          <a:noFill/>
        </p:spPr>
        <p:txBody>
          <a:bodyPr wrap="square" rtlCol="0">
            <a:spAutoFit/>
          </a:bodyPr>
          <a:lstStyle/>
          <a:p>
            <a:pPr>
              <a:lnSpc>
                <a:spcPts val="2200"/>
              </a:lnSpc>
            </a:pPr>
            <a:r>
              <a:rPr lang="en-US" sz="1200">
                <a:solidFill>
                  <a:schemeClr val="tx1">
                    <a:lumMod val="95000"/>
                    <a:lumOff val="5000"/>
                  </a:schemeClr>
                </a:solidFill>
                <a:latin typeface="Montserrat Light" charset="0"/>
                <a:ea typeface="Montserrat Light" charset="0"/>
                <a:cs typeface="Montserrat Light" charset="0"/>
              </a:rPr>
              <a:t>Have them for one. Living grass to for can't</a:t>
            </a:r>
          </a:p>
        </p:txBody>
      </p:sp>
      <p:sp>
        <p:nvSpPr>
          <p:cNvPr id="21" name="TextBox 18">
            <a:extLst>
              <a:ext uri="{FF2B5EF4-FFF2-40B4-BE49-F238E27FC236}">
                <a16:creationId xmlns:a16="http://schemas.microsoft.com/office/drawing/2014/main" id="{99C5ADF0-3DBE-411E-F1DA-5D70BE3F6458}"/>
              </a:ext>
            </a:extLst>
          </p:cNvPr>
          <p:cNvSpPr txBox="1"/>
          <p:nvPr/>
        </p:nvSpPr>
        <p:spPr>
          <a:xfrm>
            <a:off x="6903548" y="950139"/>
            <a:ext cx="3802235" cy="1774397"/>
          </a:xfrm>
          <a:prstGeom prst="rect">
            <a:avLst/>
          </a:prstGeom>
          <a:noFill/>
        </p:spPr>
        <p:txBody>
          <a:bodyPr wrap="square" rtlCol="0">
            <a:spAutoFit/>
          </a:bodyPr>
          <a:lstStyle/>
          <a:p>
            <a:pPr>
              <a:lnSpc>
                <a:spcPts val="4500"/>
              </a:lnSpc>
            </a:pPr>
            <a:r>
              <a:rPr lang="en-US" sz="3000" b="1" spc="500" dirty="0">
                <a:latin typeface="+mj-lt"/>
              </a:rPr>
              <a:t>About </a:t>
            </a:r>
            <a:r>
              <a:rPr lang="en-US" sz="3000" b="1" spc="500" dirty="0">
                <a:solidFill>
                  <a:srgbClr val="0891E1"/>
                </a:solidFill>
                <a:latin typeface="+mj-lt"/>
              </a:rPr>
              <a:t>professional products</a:t>
            </a:r>
          </a:p>
        </p:txBody>
      </p:sp>
      <p:sp>
        <p:nvSpPr>
          <p:cNvPr id="32" name="CuadroTexto 31">
            <a:extLst>
              <a:ext uri="{FF2B5EF4-FFF2-40B4-BE49-F238E27FC236}">
                <a16:creationId xmlns:a16="http://schemas.microsoft.com/office/drawing/2014/main" id="{3A3EFFF7-5D10-841D-1E7A-C8C4427CD20E}"/>
              </a:ext>
            </a:extLst>
          </p:cNvPr>
          <p:cNvSpPr txBox="1"/>
          <p:nvPr/>
        </p:nvSpPr>
        <p:spPr>
          <a:xfrm>
            <a:off x="6949096" y="2680229"/>
            <a:ext cx="4461854" cy="2308324"/>
          </a:xfrm>
          <a:prstGeom prst="rect">
            <a:avLst/>
          </a:prstGeom>
          <a:noFill/>
        </p:spPr>
        <p:txBody>
          <a:bodyPr wrap="square">
            <a:spAutoFit/>
          </a:bodyPr>
          <a:lstStyle/>
          <a:p>
            <a:r>
              <a:rPr lang="es-PE" sz="1200" noProof="1"/>
              <a:t>Now we turn to a dish loved by all Peruvians and that we undoubtedly recommend to anyone visiting our country for the first time. As its name indicates, the loin is pan-fried until it is properly cooked, together with a little vinegar and some spices, and then it is accompanied by French fries and rice.</a:t>
            </a:r>
          </a:p>
          <a:p>
            <a:endParaRPr lang="es-PE" sz="1200" noProof="1"/>
          </a:p>
          <a:p>
            <a:r>
              <a:rPr lang="es-PE" sz="1200" noProof="1"/>
              <a:t>The Lomo Saltado is a dish whose origin dates back to the arrival of the Chinese-Cantonese in Peru from the 19th century, who finished perfecting this exquisite dish that palates from all over the world seek to try as soon as they set foot on Peruvian soil.</a:t>
            </a:r>
          </a:p>
        </p:txBody>
      </p:sp>
      <p:pic>
        <p:nvPicPr>
          <p:cNvPr id="5" name="Marcador de posición de imagen 4">
            <a:extLst>
              <a:ext uri="{FF2B5EF4-FFF2-40B4-BE49-F238E27FC236}">
                <a16:creationId xmlns:a16="http://schemas.microsoft.com/office/drawing/2014/main" id="{9F33A7EE-41BA-B102-8CFF-E60B40CF4B46}"/>
              </a:ext>
            </a:extLst>
          </p:cNvPr>
          <p:cNvPicPr>
            <a:picLocks noGrp="1" noChangeAspect="1"/>
          </p:cNvPicPr>
          <p:nvPr>
            <p:ph type="pic" sz="quarter" idx="12"/>
          </p:nvPr>
        </p:nvPicPr>
        <p:blipFill>
          <a:blip r:embed="rId3"/>
          <a:srcRect t="860" b="860"/>
          <a:stretch>
            <a:fillRect/>
          </a:stretch>
        </p:blipFill>
        <p:spPr/>
      </p:pic>
    </p:spTree>
    <p:extLst>
      <p:ext uri="{BB962C8B-B14F-4D97-AF65-F5344CB8AC3E}">
        <p14:creationId xmlns:p14="http://schemas.microsoft.com/office/powerpoint/2010/main" val="400032094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46435835-1D24-8B8C-ACF2-E15DC9F0306A}"/>
              </a:ext>
            </a:extLst>
          </p:cNvPr>
          <p:cNvSpPr/>
          <p:nvPr/>
        </p:nvSpPr>
        <p:spPr>
          <a:xfrm>
            <a:off x="0" y="6533533"/>
            <a:ext cx="12192000" cy="311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8100000" scaled="1"/>
                <a:tileRect/>
              </a:gradFill>
            </a:endParaRPr>
          </a:p>
        </p:txBody>
      </p:sp>
      <p:sp>
        <p:nvSpPr>
          <p:cNvPr id="61" name="Rectangle 3">
            <a:extLst>
              <a:ext uri="{FF2B5EF4-FFF2-40B4-BE49-F238E27FC236}">
                <a16:creationId xmlns:a16="http://schemas.microsoft.com/office/drawing/2014/main" id="{333AD662-3D39-166C-6F2B-DC3D090B1FD7}"/>
              </a:ext>
            </a:extLst>
          </p:cNvPr>
          <p:cNvSpPr/>
          <p:nvPr/>
        </p:nvSpPr>
        <p:spPr>
          <a:xfrm>
            <a:off x="449263" y="1594991"/>
            <a:ext cx="11247437" cy="2427733"/>
          </a:xfrm>
          <a:prstGeom prst="rect">
            <a:avLst/>
          </a:prstGeom>
          <a:solidFill>
            <a:srgbClr val="FBFBFB"/>
          </a:solidFill>
          <a:ln w="12700" cap="flat" cmpd="sng" algn="ctr">
            <a:noFill/>
            <a:prstDash val="solid"/>
            <a:miter lim="800000"/>
          </a:ln>
          <a:effectLst>
            <a:outerShdw blurRad="254000" dist="88900" dir="8100000" algn="tr" rotWithShape="0">
              <a:prstClr val="black">
                <a:alpha val="20000"/>
              </a:prstClr>
            </a:outerShdw>
          </a:effectLst>
        </p:spPr>
        <p:txBody>
          <a:bodyPr rtlCol="0" anchor="ctr"/>
          <a:lstStyle/>
          <a:p>
            <a:pPr marL="0" marR="0" lvl="0" indent="0" algn="ctr" defTabSz="914377"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white"/>
              </a:solidFill>
              <a:effectLst/>
              <a:uLnTx/>
              <a:uFillTx/>
              <a:latin typeface="Arial"/>
              <a:cs typeface="Arial"/>
            </a:endParaRPr>
          </a:p>
        </p:txBody>
      </p:sp>
      <p:pic>
        <p:nvPicPr>
          <p:cNvPr id="54" name="Marcador de posición de imagen 53">
            <a:extLst>
              <a:ext uri="{FF2B5EF4-FFF2-40B4-BE49-F238E27FC236}">
                <a16:creationId xmlns:a16="http://schemas.microsoft.com/office/drawing/2014/main" id="{CD488133-1A80-439D-7C79-BB345E407D52}"/>
              </a:ext>
            </a:extLst>
          </p:cNvPr>
          <p:cNvPicPr>
            <a:picLocks noGrp="1" noChangeAspect="1"/>
          </p:cNvPicPr>
          <p:nvPr>
            <p:ph type="pic" sz="quarter" idx="14"/>
          </p:nvPr>
        </p:nvPicPr>
        <p:blipFill>
          <a:blip r:embed="rId3"/>
          <a:srcRect/>
          <a:stretch/>
        </p:blipFill>
        <p:spPr>
          <a:xfrm>
            <a:off x="9002713" y="4041775"/>
            <a:ext cx="2693987" cy="2754313"/>
          </a:xfrm>
          <a:solidFill>
            <a:schemeClr val="bg1">
              <a:lumMod val="95000"/>
            </a:schemeClr>
          </a:solidFill>
        </p:spPr>
      </p:pic>
      <p:pic>
        <p:nvPicPr>
          <p:cNvPr id="48" name="Marcador de posición de imagen 47">
            <a:extLst>
              <a:ext uri="{FF2B5EF4-FFF2-40B4-BE49-F238E27FC236}">
                <a16:creationId xmlns:a16="http://schemas.microsoft.com/office/drawing/2014/main" id="{23D9E2E6-AD3F-B56B-881B-1CCA39A6B685}"/>
              </a:ext>
            </a:extLst>
          </p:cNvPr>
          <p:cNvPicPr>
            <a:picLocks noGrp="1" noChangeAspect="1"/>
          </p:cNvPicPr>
          <p:nvPr>
            <p:ph type="pic" sz="quarter" idx="11"/>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a:stretch/>
        </p:blipFill>
        <p:spPr>
          <a:xfrm>
            <a:off x="449263" y="4041775"/>
            <a:ext cx="2693987" cy="2754313"/>
          </a:xfrm>
          <a:solidFill>
            <a:schemeClr val="bg1">
              <a:lumMod val="95000"/>
            </a:schemeClr>
          </a:solidFill>
        </p:spPr>
      </p:pic>
      <p:sp>
        <p:nvSpPr>
          <p:cNvPr id="11" name="CuadroTexto 10">
            <a:extLst>
              <a:ext uri="{FF2B5EF4-FFF2-40B4-BE49-F238E27FC236}">
                <a16:creationId xmlns:a16="http://schemas.microsoft.com/office/drawing/2014/main" id="{910DDE4B-6305-08A4-88AC-15772CF49FDA}"/>
              </a:ext>
            </a:extLst>
          </p:cNvPr>
          <p:cNvSpPr txBox="1"/>
          <p:nvPr/>
        </p:nvSpPr>
        <p:spPr>
          <a:xfrm>
            <a:off x="677862" y="1732682"/>
            <a:ext cx="11018837" cy="461665"/>
          </a:xfrm>
          <a:prstGeom prst="rect">
            <a:avLst/>
          </a:prstGeom>
          <a:noFill/>
        </p:spPr>
        <p:txBody>
          <a:bodyPr wrap="square">
            <a:spAutoFit/>
          </a:bodyPr>
          <a:lstStyle/>
          <a:p>
            <a:pPr marL="171450" indent="-171450">
              <a:buFont typeface="Wingdings" panose="05000000000000000000" pitchFamily="2" charset="2"/>
              <a:buChar char="Ø"/>
            </a:pPr>
            <a:r>
              <a:rPr lang="es-MX" sz="1200" b="1" i="0">
                <a:solidFill>
                  <a:srgbClr val="333333"/>
                </a:solidFill>
                <a:effectLst/>
                <a:latin typeface="Arial" panose="020B0604020202020204" pitchFamily="34" charset="0"/>
                <a:cs typeface="Arial" panose="020B0604020202020204" pitchFamily="34" charset="0"/>
              </a:rPr>
              <a:t>Corta el lomo</a:t>
            </a:r>
            <a:r>
              <a:rPr lang="es-MX" sz="1200" b="0" i="0">
                <a:solidFill>
                  <a:srgbClr val="333333"/>
                </a:solidFill>
                <a:effectLst/>
                <a:latin typeface="Arial" panose="020B0604020202020204" pitchFamily="34" charset="0"/>
                <a:cs typeface="Arial" panose="020B0604020202020204" pitchFamily="34" charset="0"/>
              </a:rPr>
              <a:t> en cubos de 2 cm por 2 cm, tal y como se muestra en la imagen. El lomo saltado peruano también puede hacerse con la carne cortada en tiras, ya que ambas formas son correctas.</a:t>
            </a:r>
            <a:endParaRPr lang="es-PE" sz="1200">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51A5CA90-6CDA-F5B3-EC82-6B6A50D155DB}"/>
              </a:ext>
            </a:extLst>
          </p:cNvPr>
          <p:cNvSpPr txBox="1"/>
          <p:nvPr/>
        </p:nvSpPr>
        <p:spPr>
          <a:xfrm>
            <a:off x="681336" y="2266419"/>
            <a:ext cx="10767713" cy="276999"/>
          </a:xfrm>
          <a:prstGeom prst="rect">
            <a:avLst/>
          </a:prstGeom>
          <a:noFill/>
        </p:spPr>
        <p:txBody>
          <a:bodyPr wrap="square">
            <a:spAutoFit/>
          </a:bodyPr>
          <a:lstStyle/>
          <a:p>
            <a:pPr marL="171450" indent="-171450">
              <a:buFont typeface="Wingdings" panose="05000000000000000000" pitchFamily="2" charset="2"/>
              <a:buChar char="Ø"/>
            </a:pPr>
            <a:r>
              <a:rPr lang="es-MX" sz="1200" b="1" i="0">
                <a:solidFill>
                  <a:srgbClr val="333333"/>
                </a:solidFill>
                <a:effectLst/>
                <a:latin typeface="Arial" panose="020B0604020202020204" pitchFamily="34" charset="0"/>
                <a:cs typeface="Arial" panose="020B0604020202020204" pitchFamily="34" charset="0"/>
              </a:rPr>
              <a:t>Trocea la verdura</a:t>
            </a:r>
            <a:r>
              <a:rPr lang="es-MX" sz="1200" b="0" i="0">
                <a:solidFill>
                  <a:srgbClr val="333333"/>
                </a:solidFill>
                <a:effectLst/>
                <a:latin typeface="Arial" panose="020B0604020202020204" pitchFamily="34" charset="0"/>
                <a:cs typeface="Arial" panose="020B0604020202020204" pitchFamily="34" charset="0"/>
              </a:rPr>
              <a:t>, es decir, pica finamente el diente de ajo, cortar la cebolla y los pimientos en tiras y tomates en cubo.</a:t>
            </a:r>
            <a:endParaRPr lang="es-PE" sz="1200">
              <a:latin typeface="Arial" panose="020B0604020202020204" pitchFamily="34" charset="0"/>
              <a:cs typeface="Arial" panose="020B0604020202020204" pitchFamily="34" charset="0"/>
            </a:endParaRPr>
          </a:p>
        </p:txBody>
      </p:sp>
      <p:sp>
        <p:nvSpPr>
          <p:cNvPr id="15" name="CuadroTexto 14">
            <a:extLst>
              <a:ext uri="{FF2B5EF4-FFF2-40B4-BE49-F238E27FC236}">
                <a16:creationId xmlns:a16="http://schemas.microsoft.com/office/drawing/2014/main" id="{76A13BC4-E4D1-2B5B-8BE0-DA30CBD9A240}"/>
              </a:ext>
            </a:extLst>
          </p:cNvPr>
          <p:cNvSpPr txBox="1"/>
          <p:nvPr/>
        </p:nvSpPr>
        <p:spPr>
          <a:xfrm>
            <a:off x="696911" y="2569390"/>
            <a:ext cx="10767713" cy="276999"/>
          </a:xfrm>
          <a:prstGeom prst="rect">
            <a:avLst/>
          </a:prstGeom>
          <a:noFill/>
        </p:spPr>
        <p:txBody>
          <a:bodyPr wrap="square">
            <a:spAutoFit/>
          </a:bodyPr>
          <a:lstStyle/>
          <a:p>
            <a:pPr marL="171450" indent="-171450">
              <a:buFont typeface="Wingdings" panose="05000000000000000000" pitchFamily="2" charset="2"/>
              <a:buChar char="Ø"/>
            </a:pPr>
            <a:r>
              <a:rPr lang="es-MX" sz="1200" b="0" i="0">
                <a:solidFill>
                  <a:srgbClr val="333333"/>
                </a:solidFill>
                <a:effectLst/>
                <a:latin typeface="Arial" panose="020B0604020202020204" pitchFamily="34" charset="0"/>
                <a:cs typeface="Arial" panose="020B0604020202020204" pitchFamily="34" charset="0"/>
              </a:rPr>
              <a:t>En una sartén a fuego fuerte, </a:t>
            </a:r>
            <a:r>
              <a:rPr lang="es-MX" sz="1200" b="1" i="0">
                <a:solidFill>
                  <a:srgbClr val="333333"/>
                </a:solidFill>
                <a:effectLst/>
                <a:latin typeface="Arial" panose="020B0604020202020204" pitchFamily="34" charset="0"/>
                <a:cs typeface="Arial" panose="020B0604020202020204" pitchFamily="34" charset="0"/>
              </a:rPr>
              <a:t>saltea el ajo con el lomo</a:t>
            </a:r>
            <a:r>
              <a:rPr lang="es-MX" sz="1200" b="0" i="0">
                <a:solidFill>
                  <a:srgbClr val="333333"/>
                </a:solidFill>
                <a:effectLst/>
                <a:latin typeface="Arial" panose="020B0604020202020204" pitchFamily="34" charset="0"/>
                <a:cs typeface="Arial" panose="020B0604020202020204" pitchFamily="34" charset="0"/>
              </a:rPr>
              <a:t> hasta dorar la carne por fuera, de manera que quede jugosa por dentro.</a:t>
            </a:r>
            <a:endParaRPr lang="es-PE" sz="1200">
              <a:latin typeface="Arial" panose="020B0604020202020204" pitchFamily="34" charset="0"/>
              <a:cs typeface="Arial" panose="020B0604020202020204" pitchFamily="34" charset="0"/>
            </a:endParaRPr>
          </a:p>
        </p:txBody>
      </p:sp>
      <p:sp>
        <p:nvSpPr>
          <p:cNvPr id="49" name="CuadroTexto 48">
            <a:extLst>
              <a:ext uri="{FF2B5EF4-FFF2-40B4-BE49-F238E27FC236}">
                <a16:creationId xmlns:a16="http://schemas.microsoft.com/office/drawing/2014/main" id="{7A0CD0A3-D258-3449-F370-ABA7AFD9516F}"/>
              </a:ext>
            </a:extLst>
          </p:cNvPr>
          <p:cNvSpPr txBox="1"/>
          <p:nvPr/>
        </p:nvSpPr>
        <p:spPr>
          <a:xfrm>
            <a:off x="677862" y="2901390"/>
            <a:ext cx="10786762" cy="461665"/>
          </a:xfrm>
          <a:prstGeom prst="rect">
            <a:avLst/>
          </a:prstGeom>
          <a:noFill/>
        </p:spPr>
        <p:txBody>
          <a:bodyPr wrap="square">
            <a:spAutoFit/>
          </a:bodyPr>
          <a:lstStyle/>
          <a:p>
            <a:pPr marL="171450" indent="-171450">
              <a:buFont typeface="Wingdings" panose="05000000000000000000" pitchFamily="2" charset="2"/>
              <a:buChar char="Ø"/>
            </a:pPr>
            <a:r>
              <a:rPr lang="es-MX" sz="1200" b="0" i="0">
                <a:solidFill>
                  <a:srgbClr val="333333"/>
                </a:solidFill>
                <a:effectLst/>
                <a:latin typeface="Arial" panose="020B0604020202020204" pitchFamily="34" charset="0"/>
                <a:cs typeface="Arial" panose="020B0604020202020204" pitchFamily="34" charset="0"/>
              </a:rPr>
              <a:t>Añade al lomo saltado </a:t>
            </a:r>
            <a:r>
              <a:rPr lang="es-MX" sz="1200" b="1" i="0">
                <a:solidFill>
                  <a:srgbClr val="333333"/>
                </a:solidFill>
                <a:effectLst/>
                <a:latin typeface="Arial" panose="020B0604020202020204" pitchFamily="34" charset="0"/>
                <a:cs typeface="Arial" panose="020B0604020202020204" pitchFamily="34" charset="0"/>
              </a:rPr>
              <a:t>los pimientos y la cebollas</a:t>
            </a:r>
            <a:r>
              <a:rPr lang="es-MX" sz="1200" b="0" i="0">
                <a:solidFill>
                  <a:srgbClr val="333333"/>
                </a:solidFill>
                <a:effectLst/>
                <a:latin typeface="Arial" panose="020B0604020202020204" pitchFamily="34" charset="0"/>
                <a:cs typeface="Arial" panose="020B0604020202020204" pitchFamily="34" charset="0"/>
              </a:rPr>
              <a:t> y sigue cocinando estos ingredientes hasta alcanzar el punto de cocción deseado. Salpimienta al gusto.</a:t>
            </a:r>
            <a:endParaRPr lang="es-PE" sz="1200">
              <a:latin typeface="Arial" panose="020B0604020202020204" pitchFamily="34" charset="0"/>
              <a:cs typeface="Arial" panose="020B0604020202020204" pitchFamily="34" charset="0"/>
            </a:endParaRPr>
          </a:p>
        </p:txBody>
      </p:sp>
      <p:sp>
        <p:nvSpPr>
          <p:cNvPr id="53" name="CuadroTexto 52">
            <a:extLst>
              <a:ext uri="{FF2B5EF4-FFF2-40B4-BE49-F238E27FC236}">
                <a16:creationId xmlns:a16="http://schemas.microsoft.com/office/drawing/2014/main" id="{B39A9592-EF95-67A7-4FE3-87E1CC281D8E}"/>
              </a:ext>
            </a:extLst>
          </p:cNvPr>
          <p:cNvSpPr txBox="1"/>
          <p:nvPr/>
        </p:nvSpPr>
        <p:spPr>
          <a:xfrm>
            <a:off x="676112" y="3360965"/>
            <a:ext cx="11018836" cy="461665"/>
          </a:xfrm>
          <a:prstGeom prst="rect">
            <a:avLst/>
          </a:prstGeom>
          <a:noFill/>
        </p:spPr>
        <p:txBody>
          <a:bodyPr wrap="square">
            <a:spAutoFit/>
          </a:bodyPr>
          <a:lstStyle/>
          <a:p>
            <a:pPr marL="171450" indent="-171450">
              <a:buFont typeface="Wingdings" panose="05000000000000000000" pitchFamily="2" charset="2"/>
              <a:buChar char="Ø"/>
            </a:pPr>
            <a:r>
              <a:rPr lang="es-MX" sz="1200" b="0" i="0">
                <a:solidFill>
                  <a:srgbClr val="333333"/>
                </a:solidFill>
                <a:effectLst/>
                <a:latin typeface="Arial" panose="020B0604020202020204" pitchFamily="34" charset="0"/>
                <a:cs typeface="Arial" panose="020B0604020202020204" pitchFamily="34" charset="0"/>
              </a:rPr>
              <a:t>Pasados unos minutos, agrega el vino blanco y el vinagre. Deja reducir el alcohol, añade los tomates y remueve. Finalmente, incorpora la salsa de soja, integra y sirve</a:t>
            </a:r>
            <a:endParaRPr lang="es-PE" sz="1200">
              <a:latin typeface="Arial" panose="020B06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60E642D5-1B9B-CDD8-93B9-3450C424E7FB}"/>
              </a:ext>
            </a:extLst>
          </p:cNvPr>
          <p:cNvPicPr>
            <a:picLocks noChangeAspect="1"/>
          </p:cNvPicPr>
          <p:nvPr/>
        </p:nvPicPr>
        <p:blipFill>
          <a:blip r:embed="rId6"/>
          <a:srcRect t="11394"/>
          <a:stretch>
            <a:fillRect/>
          </a:stretch>
        </p:blipFill>
        <p:spPr>
          <a:xfrm>
            <a:off x="1376317" y="0"/>
            <a:ext cx="2350039" cy="2082272"/>
          </a:xfrm>
          <a:prstGeom prst="rect">
            <a:avLst/>
          </a:prstGeom>
        </p:spPr>
      </p:pic>
      <p:pic>
        <p:nvPicPr>
          <p:cNvPr id="12" name="Imagen 11">
            <a:extLst>
              <a:ext uri="{FF2B5EF4-FFF2-40B4-BE49-F238E27FC236}">
                <a16:creationId xmlns:a16="http://schemas.microsoft.com/office/drawing/2014/main" id="{15C2A7E3-72D7-B47F-215D-819C681FEEDC}"/>
              </a:ext>
            </a:extLst>
          </p:cNvPr>
          <p:cNvPicPr>
            <a:picLocks noChangeAspect="1"/>
          </p:cNvPicPr>
          <p:nvPr/>
        </p:nvPicPr>
        <p:blipFill>
          <a:blip r:embed="rId7"/>
          <a:srcRect t="11677"/>
          <a:stretch>
            <a:fillRect/>
          </a:stretch>
        </p:blipFill>
        <p:spPr>
          <a:xfrm flipH="1">
            <a:off x="8256920" y="0"/>
            <a:ext cx="3935079" cy="3475585"/>
          </a:xfrm>
          <a:prstGeom prst="rect">
            <a:avLst/>
          </a:prstGeom>
        </p:spPr>
      </p:pic>
      <p:pic>
        <p:nvPicPr>
          <p:cNvPr id="23" name="Marcador de posición de imagen 22">
            <a:extLst>
              <a:ext uri="{FF2B5EF4-FFF2-40B4-BE49-F238E27FC236}">
                <a16:creationId xmlns:a16="http://schemas.microsoft.com/office/drawing/2014/main" id="{DFA15453-CFFC-E906-13D4-BD4AEFB443F2}"/>
              </a:ext>
            </a:extLst>
          </p:cNvPr>
          <p:cNvPicPr>
            <a:picLocks noGrp="1" noChangeAspect="1"/>
          </p:cNvPicPr>
          <p:nvPr>
            <p:ph type="pic" sz="quarter" idx="12"/>
          </p:nvPr>
        </p:nvPicPr>
        <p:blipFill>
          <a:blip r:embed="rId8">
            <a:extLst>
              <a:ext uri="{BEBA8EAE-BF5A-486C-A8C5-ECC9F3942E4B}">
                <a14:imgProps xmlns:a14="http://schemas.microsoft.com/office/drawing/2010/main">
                  <a14:imgLayer r:embed="rId9">
                    <a14:imgEffect>
                      <a14:brightnessContrast contrast="40000"/>
                    </a14:imgEffect>
                  </a14:imgLayer>
                </a14:imgProps>
              </a:ext>
            </a:extLst>
          </a:blip>
          <a:srcRect t="25353" b="25353"/>
          <a:stretch>
            <a:fillRect/>
          </a:stretch>
        </p:blipFill>
        <p:spPr>
          <a:xfrm>
            <a:off x="3355975" y="4070350"/>
            <a:ext cx="5403850" cy="2663825"/>
          </a:xfrm>
        </p:spPr>
      </p:pic>
    </p:spTree>
    <p:extLst>
      <p:ext uri="{BB962C8B-B14F-4D97-AF65-F5344CB8AC3E}">
        <p14:creationId xmlns:p14="http://schemas.microsoft.com/office/powerpoint/2010/main" val="12842983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
            <a:extLst>
              <a:ext uri="{FF2B5EF4-FFF2-40B4-BE49-F238E27FC236}">
                <a16:creationId xmlns:a16="http://schemas.microsoft.com/office/drawing/2014/main" id="{FDBF5E55-1177-5805-9431-1DE4D79D4291}"/>
              </a:ext>
            </a:extLst>
          </p:cNvPr>
          <p:cNvSpPr/>
          <p:nvPr/>
        </p:nvSpPr>
        <p:spPr>
          <a:xfrm>
            <a:off x="3282352" y="4430393"/>
            <a:ext cx="2496460" cy="2033019"/>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27">
            <a:extLst>
              <a:ext uri="{FF2B5EF4-FFF2-40B4-BE49-F238E27FC236}">
                <a16:creationId xmlns:a16="http://schemas.microsoft.com/office/drawing/2014/main" id="{2DB5E659-842B-1711-3580-C7D837607FB5}"/>
              </a:ext>
            </a:extLst>
          </p:cNvPr>
          <p:cNvSpPr/>
          <p:nvPr/>
        </p:nvSpPr>
        <p:spPr>
          <a:xfrm>
            <a:off x="438345" y="4430393"/>
            <a:ext cx="2496460" cy="2033019"/>
          </a:xfrm>
          <a:prstGeom prst="rect">
            <a:avLst/>
          </a:prstGeom>
          <a:solidFill>
            <a:srgbClr val="089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9">
            <a:extLst>
              <a:ext uri="{FF2B5EF4-FFF2-40B4-BE49-F238E27FC236}">
                <a16:creationId xmlns:a16="http://schemas.microsoft.com/office/drawing/2014/main" id="{08204E85-631F-E6CE-5F90-8F03F2B2360C}"/>
              </a:ext>
            </a:extLst>
          </p:cNvPr>
          <p:cNvSpPr/>
          <p:nvPr/>
        </p:nvSpPr>
        <p:spPr bwMode="auto">
          <a:xfrm>
            <a:off x="3950295" y="4873404"/>
            <a:ext cx="1160574" cy="114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nSpc>
                <a:spcPts val="2200"/>
              </a:lnSpc>
            </a:pPr>
            <a:r>
              <a:rPr lang="en-US" sz="1300">
                <a:solidFill>
                  <a:schemeClr val="tx1">
                    <a:lumMod val="95000"/>
                    <a:lumOff val="5000"/>
                  </a:schemeClr>
                </a:solidFill>
                <a:latin typeface="Montserrat Light" panose="00000400000000000000" pitchFamily="50" charset="0"/>
                <a:ea typeface="Lato" charset="0"/>
                <a:cs typeface="Lato" charset="0"/>
                <a:sym typeface="Montserrat-Regular" charset="0"/>
              </a:rPr>
              <a:t>LETTERHEAD DESIGN ISMEANT TO PROJECT</a:t>
            </a:r>
          </a:p>
        </p:txBody>
      </p:sp>
      <p:sp>
        <p:nvSpPr>
          <p:cNvPr id="17" name="Rectangle 9">
            <a:extLst>
              <a:ext uri="{FF2B5EF4-FFF2-40B4-BE49-F238E27FC236}">
                <a16:creationId xmlns:a16="http://schemas.microsoft.com/office/drawing/2014/main" id="{3CD0038D-8D71-DCFF-7F31-8E7365B3E9BC}"/>
              </a:ext>
            </a:extLst>
          </p:cNvPr>
          <p:cNvSpPr/>
          <p:nvPr/>
        </p:nvSpPr>
        <p:spPr bwMode="auto">
          <a:xfrm>
            <a:off x="1106288" y="4873404"/>
            <a:ext cx="1160574" cy="114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nSpc>
                <a:spcPts val="2200"/>
              </a:lnSpc>
            </a:pPr>
            <a:r>
              <a:rPr lang="en-US" sz="1300">
                <a:solidFill>
                  <a:schemeClr val="bg1"/>
                </a:solidFill>
                <a:latin typeface="Montserrat Light" panose="00000400000000000000" pitchFamily="50" charset="0"/>
                <a:ea typeface="Lato" charset="0"/>
                <a:cs typeface="Lato" charset="0"/>
                <a:sym typeface="Montserrat-Regular" charset="0"/>
              </a:rPr>
              <a:t>HEADING ISMEANT TO PROJECT TEXT HERE</a:t>
            </a:r>
          </a:p>
        </p:txBody>
      </p:sp>
      <p:sp>
        <p:nvSpPr>
          <p:cNvPr id="37" name="CuadroTexto 36">
            <a:extLst>
              <a:ext uri="{FF2B5EF4-FFF2-40B4-BE49-F238E27FC236}">
                <a16:creationId xmlns:a16="http://schemas.microsoft.com/office/drawing/2014/main" id="{3A8D6B2A-3FCC-F1D6-7949-92379FFF36E2}"/>
              </a:ext>
            </a:extLst>
          </p:cNvPr>
          <p:cNvSpPr txBox="1"/>
          <p:nvPr/>
        </p:nvSpPr>
        <p:spPr>
          <a:xfrm>
            <a:off x="400245" y="2429853"/>
            <a:ext cx="5340467" cy="1754326"/>
          </a:xfrm>
          <a:prstGeom prst="rect">
            <a:avLst/>
          </a:prstGeom>
          <a:noFill/>
        </p:spPr>
        <p:txBody>
          <a:bodyPr wrap="square">
            <a:spAutoFit/>
          </a:bodyPr>
          <a:lstStyle/>
          <a:p>
            <a:r>
              <a:rPr lang="es-PE" sz="1200" noProof="1">
                <a:solidFill>
                  <a:schemeClr val="tx1">
                    <a:lumMod val="95000"/>
                    <a:lumOff val="5000"/>
                  </a:schemeClr>
                </a:solidFill>
              </a:rPr>
              <a:t>Adding strength to this list, we have Ají de Gallina. A dish that consists of a cream with frayed chicken breast and accompanied by cooked potato or white rice. It should be noted that whenever this dish is served at the table, it receives the highest praise from those who try it.</a:t>
            </a:r>
          </a:p>
          <a:p>
            <a:endParaRPr lang="es-PE" sz="1200" noProof="1">
              <a:solidFill>
                <a:schemeClr val="tx1">
                  <a:lumMod val="95000"/>
                  <a:lumOff val="5000"/>
                </a:schemeClr>
              </a:solidFill>
            </a:endParaRPr>
          </a:p>
          <a:p>
            <a:r>
              <a:rPr lang="es-PE" sz="1200" noProof="1">
                <a:solidFill>
                  <a:schemeClr val="tx1">
                    <a:lumMod val="95000"/>
                    <a:lumOff val="5000"/>
                  </a:schemeClr>
                </a:solidFill>
              </a:rPr>
              <a:t>Ají de Gallina is without a doubt one of those dishes that anyone who plans to attend or be close to the celebrations of the Lima 2019 Pan American Games should try.</a:t>
            </a:r>
          </a:p>
        </p:txBody>
      </p:sp>
      <p:sp>
        <p:nvSpPr>
          <p:cNvPr id="38" name="TextBox 18">
            <a:extLst>
              <a:ext uri="{FF2B5EF4-FFF2-40B4-BE49-F238E27FC236}">
                <a16:creationId xmlns:a16="http://schemas.microsoft.com/office/drawing/2014/main" id="{0141E183-7019-CD13-DCC0-EFDBB3CD1F04}"/>
              </a:ext>
            </a:extLst>
          </p:cNvPr>
          <p:cNvSpPr txBox="1"/>
          <p:nvPr/>
        </p:nvSpPr>
        <p:spPr>
          <a:xfrm>
            <a:off x="442030" y="1688068"/>
            <a:ext cx="5787319" cy="620234"/>
          </a:xfrm>
          <a:prstGeom prst="rect">
            <a:avLst/>
          </a:prstGeom>
          <a:noFill/>
        </p:spPr>
        <p:txBody>
          <a:bodyPr wrap="square" rtlCol="0">
            <a:spAutoFit/>
          </a:bodyPr>
          <a:lstStyle/>
          <a:p>
            <a:pPr>
              <a:lnSpc>
                <a:spcPts val="4500"/>
              </a:lnSpc>
            </a:pPr>
            <a:r>
              <a:rPr lang="en-US" sz="3000" b="1" spc="500" dirty="0">
                <a:latin typeface="+mj-lt"/>
              </a:rPr>
              <a:t>About </a:t>
            </a:r>
            <a:r>
              <a:rPr lang="en-US" sz="3000" b="1" spc="500" dirty="0">
                <a:solidFill>
                  <a:srgbClr val="0891E1"/>
                </a:solidFill>
                <a:latin typeface="+mj-lt"/>
              </a:rPr>
              <a:t>milo</a:t>
            </a:r>
          </a:p>
        </p:txBody>
      </p:sp>
      <p:pic>
        <p:nvPicPr>
          <p:cNvPr id="7" name="Marcador de posición de imagen 6">
            <a:extLst>
              <a:ext uri="{FF2B5EF4-FFF2-40B4-BE49-F238E27FC236}">
                <a16:creationId xmlns:a16="http://schemas.microsoft.com/office/drawing/2014/main" id="{C34EB52D-2E45-3FEF-E922-C9ADFEE1B1D0}"/>
              </a:ext>
            </a:extLst>
          </p:cNvPr>
          <p:cNvPicPr>
            <a:picLocks noGrp="1" noChangeAspect="1"/>
          </p:cNvPicPr>
          <p:nvPr>
            <p:ph type="pic" sz="quarter" idx="11"/>
          </p:nvPr>
        </p:nvPicPr>
        <p:blipFill>
          <a:blip r:embed="rId3"/>
          <a:srcRect t="1888" b="1888"/>
          <a:stretch>
            <a:fillRect/>
          </a:stretch>
        </p:blipFill>
        <p:spPr/>
      </p:pic>
      <p:pic>
        <p:nvPicPr>
          <p:cNvPr id="8" name="Imagen 7">
            <a:extLst>
              <a:ext uri="{FF2B5EF4-FFF2-40B4-BE49-F238E27FC236}">
                <a16:creationId xmlns:a16="http://schemas.microsoft.com/office/drawing/2014/main" id="{ADCF7AD6-8CA2-812A-8030-89EEEE4E5D7A}"/>
              </a:ext>
            </a:extLst>
          </p:cNvPr>
          <p:cNvPicPr>
            <a:picLocks noChangeAspect="1"/>
          </p:cNvPicPr>
          <p:nvPr/>
        </p:nvPicPr>
        <p:blipFill>
          <a:blip r:embed="rId4"/>
          <a:srcRect t="11394"/>
          <a:stretch>
            <a:fillRect/>
          </a:stretch>
        </p:blipFill>
        <p:spPr>
          <a:xfrm>
            <a:off x="1376317" y="0"/>
            <a:ext cx="2350039" cy="2082272"/>
          </a:xfrm>
          <a:prstGeom prst="rect">
            <a:avLst/>
          </a:prstGeom>
        </p:spPr>
      </p:pic>
      <p:pic>
        <p:nvPicPr>
          <p:cNvPr id="9" name="Imagen 8">
            <a:extLst>
              <a:ext uri="{FF2B5EF4-FFF2-40B4-BE49-F238E27FC236}">
                <a16:creationId xmlns:a16="http://schemas.microsoft.com/office/drawing/2014/main" id="{B7067F59-95E3-2705-ACA2-7B33482A24D1}"/>
              </a:ext>
            </a:extLst>
          </p:cNvPr>
          <p:cNvPicPr>
            <a:picLocks noChangeAspect="1"/>
          </p:cNvPicPr>
          <p:nvPr/>
        </p:nvPicPr>
        <p:blipFill>
          <a:blip r:embed="rId5"/>
          <a:srcRect t="11677" b="26632"/>
          <a:stretch>
            <a:fillRect/>
          </a:stretch>
        </p:blipFill>
        <p:spPr>
          <a:xfrm>
            <a:off x="6085969" y="4430393"/>
            <a:ext cx="3935079" cy="2427607"/>
          </a:xfrm>
          <a:prstGeom prst="rect">
            <a:avLst/>
          </a:prstGeom>
        </p:spPr>
      </p:pic>
      <p:sp>
        <p:nvSpPr>
          <p:cNvPr id="11" name="Triángulo isósceles 10">
            <a:extLst>
              <a:ext uri="{FF2B5EF4-FFF2-40B4-BE49-F238E27FC236}">
                <a16:creationId xmlns:a16="http://schemas.microsoft.com/office/drawing/2014/main" id="{0E231DB3-BA39-55D0-B3EB-B7CA6A5D3ADB}"/>
              </a:ext>
            </a:extLst>
          </p:cNvPr>
          <p:cNvSpPr/>
          <p:nvPr/>
        </p:nvSpPr>
        <p:spPr>
          <a:xfrm rot="16200000">
            <a:off x="855145" y="1067777"/>
            <a:ext cx="304802" cy="247649"/>
          </a:xfrm>
          <a:prstGeom prst="triangle">
            <a:avLst/>
          </a:prstGeom>
          <a:solidFill>
            <a:srgbClr val="3755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Triángulo isósceles 11">
            <a:extLst>
              <a:ext uri="{FF2B5EF4-FFF2-40B4-BE49-F238E27FC236}">
                <a16:creationId xmlns:a16="http://schemas.microsoft.com/office/drawing/2014/main" id="{835ED832-14B8-6342-ECFE-10E235DEE67F}"/>
              </a:ext>
            </a:extLst>
          </p:cNvPr>
          <p:cNvSpPr/>
          <p:nvPr/>
        </p:nvSpPr>
        <p:spPr>
          <a:xfrm rot="5400000" flipH="1">
            <a:off x="3823821" y="1099527"/>
            <a:ext cx="304802" cy="247649"/>
          </a:xfrm>
          <a:prstGeom prst="triangl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3" name="Imagen 12">
            <a:extLst>
              <a:ext uri="{FF2B5EF4-FFF2-40B4-BE49-F238E27FC236}">
                <a16:creationId xmlns:a16="http://schemas.microsoft.com/office/drawing/2014/main" id="{CE6F647E-82DB-9AFA-8CAB-09E519463E79}"/>
              </a:ext>
            </a:extLst>
          </p:cNvPr>
          <p:cNvPicPr>
            <a:picLocks noChangeAspect="1"/>
          </p:cNvPicPr>
          <p:nvPr/>
        </p:nvPicPr>
        <p:blipFill>
          <a:blip r:embed="rId5"/>
          <a:srcRect t="11677"/>
          <a:stretch>
            <a:fillRect/>
          </a:stretch>
        </p:blipFill>
        <p:spPr>
          <a:xfrm>
            <a:off x="6096000" y="570509"/>
            <a:ext cx="3935079" cy="3475585"/>
          </a:xfrm>
          <a:prstGeom prst="rect">
            <a:avLst/>
          </a:prstGeom>
        </p:spPr>
      </p:pic>
    </p:spTree>
    <p:extLst>
      <p:ext uri="{BB962C8B-B14F-4D97-AF65-F5344CB8AC3E}">
        <p14:creationId xmlns:p14="http://schemas.microsoft.com/office/powerpoint/2010/main" val="22318744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Digit - Multi 1 - Bright">
  <a:themeElements>
    <a:clrScheme name="Digit - Multi 1">
      <a:dk1>
        <a:srgbClr val="000000"/>
      </a:dk1>
      <a:lt1>
        <a:srgbClr val="FFFFFF"/>
      </a:lt1>
      <a:dk2>
        <a:srgbClr val="6491C8"/>
      </a:dk2>
      <a:lt2>
        <a:srgbClr val="7D8287"/>
      </a:lt2>
      <a:accent1>
        <a:srgbClr val="14B4EB"/>
      </a:accent1>
      <a:accent2>
        <a:srgbClr val="3CBEB4"/>
      </a:accent2>
      <a:accent3>
        <a:srgbClr val="96C83C"/>
      </a:accent3>
      <a:accent4>
        <a:srgbClr val="FFAF28"/>
      </a:accent4>
      <a:accent5>
        <a:srgbClr val="FA4655"/>
      </a:accent5>
      <a:accent6>
        <a:srgbClr val="A596D2"/>
      </a:accent6>
      <a:hlink>
        <a:srgbClr val="0563C1"/>
      </a:hlink>
      <a:folHlink>
        <a:srgbClr val="954F72"/>
      </a:folHlink>
    </a:clrScheme>
    <a:fontScheme name="Montserrat - Digit">
      <a:majorFont>
        <a:latin typeface="Montserrat"/>
        <a:ea typeface="Arial"/>
        <a:cs typeface="Arial"/>
      </a:majorFont>
      <a:minorFont>
        <a:latin typeface="Montserrat"/>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 - Multi 1 - Bright" id="{1EED83A8-EBEE-4595-BF05-49EE0B6BAEB2}" vid="{B438FD33-41AA-434C-8FF8-841AA7F524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Digit - Multi 1 - Bright</Template>
  <TotalTime>32454</TotalTime>
  <Words>1664</Words>
  <Application>Microsoft Office PowerPoint</Application>
  <PresentationFormat>Panorámica</PresentationFormat>
  <Paragraphs>175</Paragraphs>
  <Slides>23</Slides>
  <Notes>15</Notes>
  <HiddenSlides>0</HiddenSlides>
  <MMClips>0</MMClips>
  <ScaleCrop>false</ScaleCrop>
  <HeadingPairs>
    <vt:vector size="6" baseType="variant">
      <vt:variant>
        <vt:lpstr>Fuentes usadas</vt:lpstr>
      </vt:variant>
      <vt:variant>
        <vt:i4>22</vt:i4>
      </vt:variant>
      <vt:variant>
        <vt:lpstr>Tema</vt:lpstr>
      </vt:variant>
      <vt:variant>
        <vt:i4>1</vt:i4>
      </vt:variant>
      <vt:variant>
        <vt:lpstr>Títulos de diapositiva</vt:lpstr>
      </vt:variant>
      <vt:variant>
        <vt:i4>23</vt:i4>
      </vt:variant>
    </vt:vector>
  </HeadingPairs>
  <TitlesOfParts>
    <vt:vector size="46" baseType="lpstr">
      <vt:lpstr>Microsoft YaHei</vt:lpstr>
      <vt:lpstr>Arial</vt:lpstr>
      <vt:lpstr>Arial (Títulos)</vt:lpstr>
      <vt:lpstr>Assistant Light</vt:lpstr>
      <vt:lpstr>Bahnschrift</vt:lpstr>
      <vt:lpstr>Barlow</vt:lpstr>
      <vt:lpstr>Brush Script MT</vt:lpstr>
      <vt:lpstr>Calibri</vt:lpstr>
      <vt:lpstr>Catamaran</vt:lpstr>
      <vt:lpstr>Century Gothic</vt:lpstr>
      <vt:lpstr>DM Sans</vt:lpstr>
      <vt:lpstr>Fira Sans Extra Condensed</vt:lpstr>
      <vt:lpstr>FZShuTi</vt:lpstr>
      <vt:lpstr>Kanit Light</vt:lpstr>
      <vt:lpstr>Lato</vt:lpstr>
      <vt:lpstr>Montserrat</vt:lpstr>
      <vt:lpstr>Montserrat Light</vt:lpstr>
      <vt:lpstr>Montserrat-Regular</vt:lpstr>
      <vt:lpstr>Raleway</vt:lpstr>
      <vt:lpstr>Rubik</vt:lpstr>
      <vt:lpstr>Source Sans Pro</vt:lpstr>
      <vt:lpstr>Wingdings</vt:lpstr>
      <vt:lpstr>Digit - Multi 1 - Bright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slidesppt.net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Presentacion de nestle</dc:title>
  <dc:creator>slidesppt</dc:creator>
  <cp:lastModifiedBy>eduardo</cp:lastModifiedBy>
  <cp:revision>5229</cp:revision>
  <dcterms:created xsi:type="dcterms:W3CDTF">2015-09-24T05:44:04Z</dcterms:created>
  <dcterms:modified xsi:type="dcterms:W3CDTF">2025-09-17T06:34:26Z</dcterms:modified>
  <cp:category>slidesppt.net</cp:category>
</cp:coreProperties>
</file>