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5256" r:id="rId2"/>
  </p:sldIdLst>
  <p:sldSz cx="12192000" cy="6858000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4" pos="3864" userDrawn="1">
          <p15:clr>
            <a:srgbClr val="A4A3A4"/>
          </p15:clr>
        </p15:guide>
        <p15:guide id="5" orient="horz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8C2E0"/>
    <a:srgbClr val="97D0B1"/>
    <a:srgbClr val="406352"/>
    <a:srgbClr val="CBCAEA"/>
    <a:srgbClr val="D7B9E1"/>
    <a:srgbClr val="292866"/>
    <a:srgbClr val="D5ECE0"/>
    <a:srgbClr val="F2F2F2"/>
    <a:srgbClr val="2B4871"/>
    <a:srgbClr val="05BA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355" autoAdjust="0"/>
    <p:restoredTop sz="94719"/>
  </p:normalViewPr>
  <p:slideViewPr>
    <p:cSldViewPr snapToGrid="0">
      <p:cViewPr varScale="1">
        <p:scale>
          <a:sx n="105" d="100"/>
          <a:sy n="105" d="100"/>
        </p:scale>
        <p:origin x="1212" y="84"/>
      </p:cViewPr>
      <p:guideLst>
        <p:guide pos="3864"/>
        <p:guide orient="horz" pos="2160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>
      <p:scale>
        <a:sx n="1" d="1"/>
        <a:sy n="1" d="1"/>
      </p:scale>
      <p:origin x="0" y="0"/>
    </p:cViewPr>
  </p:sorterViewPr>
  <p:notesViewPr>
    <p:cSldViewPr snapToGrid="0">
      <p:cViewPr varScale="1">
        <p:scale>
          <a:sx n="84" d="100"/>
          <a:sy n="84" d="100"/>
        </p:scale>
        <p:origin x="2976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61E8393-A5AD-6950-6709-404557772EF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C1C2D59-81EC-CEE5-EDE2-16D0CBA109A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38D2EF-A13A-4320-A2BE-9A5A823B592B}" type="datetimeFigureOut">
              <a:rPr lang="en-SG" smtClean="0"/>
              <a:t>16/10/2025</a:t>
            </a:fld>
            <a:endParaRPr lang="en-S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47BA8F-7A48-4B25-7225-03BCAF276F0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50B075-D097-07A7-B579-C6289F1B664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E0A54C-7E84-4A96-95A9-A78BFDA2AAE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121180749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2485F5-2DBA-4A69-B0BC-0E1C482526BB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CA217B-6B37-4B6C-95DA-B2933D371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5668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2.emf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Relationship Id="rId4" Type="http://schemas.openxmlformats.org/officeDocument/2006/relationships/image" Target="../media/image2.emf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5.xml"/><Relationship Id="rId4" Type="http://schemas.openxmlformats.org/officeDocument/2006/relationships/image" Target="../media/image2.emf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6.xml"/><Relationship Id="rId4" Type="http://schemas.openxmlformats.org/officeDocument/2006/relationships/image" Target="../media/image2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025887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FC4A6DC3-43E5-2BE0-A8FA-14D095567573}"/>
              </a:ext>
            </a:extLst>
          </p:cNvPr>
          <p:cNvSpPr/>
          <p:nvPr userDrawn="1"/>
        </p:nvSpPr>
        <p:spPr>
          <a:xfrm>
            <a:off x="5412708" y="0"/>
            <a:ext cx="6779292" cy="6858000"/>
          </a:xfrm>
          <a:custGeom>
            <a:avLst/>
            <a:gdLst>
              <a:gd name="connsiteX0" fmla="*/ 762028 w 6779292"/>
              <a:gd name="connsiteY0" fmla="*/ 0 h 6858000"/>
              <a:gd name="connsiteX1" fmla="*/ 4920012 w 6779292"/>
              <a:gd name="connsiteY1" fmla="*/ 0 h 6858000"/>
              <a:gd name="connsiteX2" fmla="*/ 4998692 w 6779292"/>
              <a:gd name="connsiteY2" fmla="*/ 0 h 6858000"/>
              <a:gd name="connsiteX3" fmla="*/ 6779292 w 6779292"/>
              <a:gd name="connsiteY3" fmla="*/ 0 h 6858000"/>
              <a:gd name="connsiteX4" fmla="*/ 6779292 w 6779292"/>
              <a:gd name="connsiteY4" fmla="*/ 2286000 h 6858000"/>
              <a:gd name="connsiteX5" fmla="*/ 6779292 w 6779292"/>
              <a:gd name="connsiteY5" fmla="*/ 4572000 h 6858000"/>
              <a:gd name="connsiteX6" fmla="*/ 6779292 w 6779292"/>
              <a:gd name="connsiteY6" fmla="*/ 6858000 h 6858000"/>
              <a:gd name="connsiteX7" fmla="*/ 0 w 6779292"/>
              <a:gd name="connsiteY7" fmla="*/ 6858000 h 6858000"/>
              <a:gd name="connsiteX8" fmla="*/ 0 w 6779292"/>
              <a:gd name="connsiteY8" fmla="*/ 5943572 h 6858000"/>
              <a:gd name="connsiteX9" fmla="*/ 0 w 6779292"/>
              <a:gd name="connsiteY9" fmla="*/ 2286000 h 6858000"/>
              <a:gd name="connsiteX10" fmla="*/ 0 w 6779292"/>
              <a:gd name="connsiteY10" fmla="*/ 762028 h 6858000"/>
              <a:gd name="connsiteX11" fmla="*/ 762028 w 6779292"/>
              <a:gd name="connsiteY11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6779292" h="6858000">
                <a:moveTo>
                  <a:pt x="762028" y="0"/>
                </a:moveTo>
                <a:lnTo>
                  <a:pt x="4920012" y="0"/>
                </a:lnTo>
                <a:lnTo>
                  <a:pt x="4998692" y="0"/>
                </a:lnTo>
                <a:lnTo>
                  <a:pt x="6779292" y="0"/>
                </a:lnTo>
                <a:lnTo>
                  <a:pt x="6779292" y="2286000"/>
                </a:lnTo>
                <a:lnTo>
                  <a:pt x="6779292" y="4572000"/>
                </a:lnTo>
                <a:lnTo>
                  <a:pt x="6779292" y="6858000"/>
                </a:lnTo>
                <a:lnTo>
                  <a:pt x="0" y="6858000"/>
                </a:lnTo>
                <a:lnTo>
                  <a:pt x="0" y="5943572"/>
                </a:lnTo>
                <a:lnTo>
                  <a:pt x="0" y="2286000"/>
                </a:lnTo>
                <a:lnTo>
                  <a:pt x="0" y="762028"/>
                </a:lnTo>
                <a:cubicBezTo>
                  <a:pt x="0" y="341172"/>
                  <a:pt x="341172" y="0"/>
                  <a:pt x="762028" y="0"/>
                </a:cubicBezTo>
                <a:close/>
              </a:path>
            </a:pathLst>
          </a:cu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08BA72E-4191-93ED-5F63-70653097CA4A}"/>
              </a:ext>
            </a:extLst>
          </p:cNvPr>
          <p:cNvSpPr/>
          <p:nvPr userDrawn="1"/>
        </p:nvSpPr>
        <p:spPr>
          <a:xfrm>
            <a:off x="10632898" y="-19404"/>
            <a:ext cx="1559102" cy="1924468"/>
          </a:xfrm>
          <a:custGeom>
            <a:avLst/>
            <a:gdLst>
              <a:gd name="connsiteX0" fmla="*/ 46683 w 1559102"/>
              <a:gd name="connsiteY0" fmla="*/ 0 h 1924468"/>
              <a:gd name="connsiteX1" fmla="*/ 648526 w 1559102"/>
              <a:gd name="connsiteY1" fmla="*/ 0 h 1924468"/>
              <a:gd name="connsiteX2" fmla="*/ 618867 w 1559102"/>
              <a:gd name="connsiteY2" fmla="*/ 81034 h 1924468"/>
              <a:gd name="connsiteX3" fmla="*/ 574909 w 1559102"/>
              <a:gd name="connsiteY3" fmla="*/ 371792 h 1924468"/>
              <a:gd name="connsiteX4" fmla="*/ 1552675 w 1559102"/>
              <a:gd name="connsiteY4" fmla="*/ 1349558 h 1924468"/>
              <a:gd name="connsiteX5" fmla="*/ 1559102 w 1559102"/>
              <a:gd name="connsiteY5" fmla="*/ 1349233 h 1924468"/>
              <a:gd name="connsiteX6" fmla="*/ 1559102 w 1559102"/>
              <a:gd name="connsiteY6" fmla="*/ 1924144 h 1924468"/>
              <a:gd name="connsiteX7" fmla="*/ 1552676 w 1559102"/>
              <a:gd name="connsiteY7" fmla="*/ 1924468 h 1924468"/>
              <a:gd name="connsiteX8" fmla="*/ 0 w 1559102"/>
              <a:gd name="connsiteY8" fmla="*/ 371793 h 1924468"/>
              <a:gd name="connsiteX9" fmla="*/ 31545 w 1559102"/>
              <a:gd name="connsiteY9" fmla="*/ 58874 h 19244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59102" h="1924468">
                <a:moveTo>
                  <a:pt x="46683" y="0"/>
                </a:moveTo>
                <a:lnTo>
                  <a:pt x="648526" y="0"/>
                </a:lnTo>
                <a:lnTo>
                  <a:pt x="618867" y="81034"/>
                </a:lnTo>
                <a:cubicBezTo>
                  <a:pt x="590299" y="172884"/>
                  <a:pt x="574909" y="270541"/>
                  <a:pt x="574909" y="371792"/>
                </a:cubicBezTo>
                <a:cubicBezTo>
                  <a:pt x="574909" y="911797"/>
                  <a:pt x="1012670" y="1349558"/>
                  <a:pt x="1552675" y="1349558"/>
                </a:cubicBezTo>
                <a:lnTo>
                  <a:pt x="1559102" y="1349233"/>
                </a:lnTo>
                <a:lnTo>
                  <a:pt x="1559102" y="1924144"/>
                </a:lnTo>
                <a:lnTo>
                  <a:pt x="1552676" y="1924468"/>
                </a:lnTo>
                <a:cubicBezTo>
                  <a:pt x="695157" y="1924468"/>
                  <a:pt x="0" y="1229312"/>
                  <a:pt x="0" y="371793"/>
                </a:cubicBezTo>
                <a:cubicBezTo>
                  <a:pt x="0" y="264603"/>
                  <a:pt x="10862" y="159950"/>
                  <a:pt x="31545" y="58874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  <p:sp>
        <p:nvSpPr>
          <p:cNvPr id="11" name="Google Shape;314;p72">
            <a:extLst>
              <a:ext uri="{FF2B5EF4-FFF2-40B4-BE49-F238E27FC236}">
                <a16:creationId xmlns:a16="http://schemas.microsoft.com/office/drawing/2014/main" id="{4C86D475-EC31-FDE7-2166-FC88974B47B4}"/>
              </a:ext>
            </a:extLst>
          </p:cNvPr>
          <p:cNvSpPr/>
          <p:nvPr userDrawn="1"/>
        </p:nvSpPr>
        <p:spPr>
          <a:xfrm>
            <a:off x="6014405" y="2891616"/>
            <a:ext cx="1560000" cy="60800"/>
          </a:xfrm>
          <a:prstGeom prst="rect">
            <a:avLst/>
          </a:prstGeom>
          <a:solidFill>
            <a:schemeClr val="accent4"/>
          </a:solidFill>
          <a:ln w="9525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4527130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00128135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Google Shape;317;p72">
            <a:extLst>
              <a:ext uri="{FF2B5EF4-FFF2-40B4-BE49-F238E27FC236}">
                <a16:creationId xmlns:a16="http://schemas.microsoft.com/office/drawing/2014/main" id="{B0B24D8E-B221-BCE6-395F-D87EA1F5C0D0}"/>
              </a:ext>
            </a:extLst>
          </p:cNvPr>
          <p:cNvSpPr/>
          <p:nvPr userDrawn="1"/>
        </p:nvSpPr>
        <p:spPr>
          <a:xfrm>
            <a:off x="2786" y="1967"/>
            <a:ext cx="12189215" cy="5132220"/>
          </a:xfrm>
          <a:custGeom>
            <a:avLst/>
            <a:gdLst/>
            <a:ahLst/>
            <a:cxnLst/>
            <a:rect l="l" t="t" r="r" b="b"/>
            <a:pathLst>
              <a:path w="9143999" h="4734198" extrusionOk="0">
                <a:moveTo>
                  <a:pt x="0" y="0"/>
                </a:moveTo>
                <a:lnTo>
                  <a:pt x="9143999" y="0"/>
                </a:lnTo>
                <a:lnTo>
                  <a:pt x="9143999" y="4734198"/>
                </a:lnTo>
                <a:lnTo>
                  <a:pt x="5973097" y="4719484"/>
                </a:lnTo>
                <a:cubicBezTo>
                  <a:pt x="5685504" y="4751439"/>
                  <a:pt x="5493774" y="4650657"/>
                  <a:pt x="5375788" y="4409767"/>
                </a:cubicBezTo>
                <a:lnTo>
                  <a:pt x="3554362" y="1113503"/>
                </a:lnTo>
                <a:cubicBezTo>
                  <a:pt x="3419169" y="857864"/>
                  <a:pt x="3202858" y="771832"/>
                  <a:pt x="2993923" y="766916"/>
                </a:cubicBezTo>
                <a:lnTo>
                  <a:pt x="0" y="766916"/>
                </a:lnTo>
                <a:close/>
              </a:path>
            </a:pathLst>
          </a:cu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b="0" i="0" u="none" strike="noStrike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sym typeface="Arial"/>
            </a:endParaRPr>
          </a:p>
        </p:txBody>
      </p:sp>
      <p:sp>
        <p:nvSpPr>
          <p:cNvPr id="11" name="Google Shape;314;p72">
            <a:extLst>
              <a:ext uri="{FF2B5EF4-FFF2-40B4-BE49-F238E27FC236}">
                <a16:creationId xmlns:a16="http://schemas.microsoft.com/office/drawing/2014/main" id="{4C86D475-EC31-FDE7-2166-FC88974B47B4}"/>
              </a:ext>
            </a:extLst>
          </p:cNvPr>
          <p:cNvSpPr/>
          <p:nvPr userDrawn="1"/>
        </p:nvSpPr>
        <p:spPr>
          <a:xfrm>
            <a:off x="480380" y="3771292"/>
            <a:ext cx="1560000" cy="60800"/>
          </a:xfrm>
          <a:prstGeom prst="rect">
            <a:avLst/>
          </a:prstGeom>
          <a:solidFill>
            <a:schemeClr val="accent4"/>
          </a:solidFill>
          <a:ln w="9525" cap="flat" cmpd="sng">
            <a:solidFill>
              <a:schemeClr val="accent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7C6E95C-F9B2-31ED-1261-5E82E52231DC}"/>
              </a:ext>
            </a:extLst>
          </p:cNvPr>
          <p:cNvSpPr/>
          <p:nvPr userDrawn="1"/>
        </p:nvSpPr>
        <p:spPr>
          <a:xfrm>
            <a:off x="-1" y="6649668"/>
            <a:ext cx="12192001" cy="208332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09622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A5D7575C-B496-5E9E-184F-798D6AB25EFD}"/>
              </a:ext>
            </a:extLst>
          </p:cNvPr>
          <p:cNvSpPr/>
          <p:nvPr userDrawn="1"/>
        </p:nvSpPr>
        <p:spPr bwMode="auto">
          <a:xfrm>
            <a:off x="0" y="866515"/>
            <a:ext cx="12196619" cy="45719"/>
          </a:xfrm>
          <a:prstGeom prst="rect">
            <a:avLst/>
          </a:prstGeom>
          <a:solidFill>
            <a:schemeClr val="tx2"/>
          </a:solidFill>
          <a:ln w="9525" algn="ctr">
            <a:noFill/>
            <a:miter lim="800000"/>
            <a:headEnd/>
            <a:tailEnd/>
          </a:ln>
          <a:effectLst/>
        </p:spPr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00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AFBBBD95-D765-E756-7A0B-F06A9E93F730}"/>
              </a:ext>
            </a:extLst>
          </p:cNvPr>
          <p:cNvSpPr/>
          <p:nvPr userDrawn="1"/>
        </p:nvSpPr>
        <p:spPr bwMode="auto">
          <a:xfrm>
            <a:off x="-4620" y="1"/>
            <a:ext cx="12196619" cy="883919"/>
          </a:xfrm>
          <a:prstGeom prst="rect">
            <a:avLst/>
          </a:prstGeom>
          <a:gradFill>
            <a:gsLst>
              <a:gs pos="0">
                <a:schemeClr val="accent1">
                  <a:lumMod val="20000"/>
                  <a:lumOff val="80000"/>
                </a:schemeClr>
              </a:gs>
              <a:gs pos="100000">
                <a:schemeClr val="accent2">
                  <a:lumMod val="20000"/>
                  <a:lumOff val="80000"/>
                </a:schemeClr>
              </a:gs>
            </a:gsLst>
            <a:lin ang="2700000" scaled="0"/>
          </a:gradFill>
          <a:ln w="9525" algn="ctr">
            <a:noFill/>
            <a:miter lim="800000"/>
            <a:headEnd/>
            <a:tailEnd/>
          </a:ln>
          <a:effectLst/>
        </p:spPr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00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801453-F71C-4C51-9C43-7AD61258D9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19099" y="1262063"/>
            <a:ext cx="11343363" cy="3808412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FD90400-E7FB-45E1-BB98-088160338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17300" y="6635398"/>
            <a:ext cx="345162" cy="207076"/>
          </a:xfrm>
          <a:prstGeom prst="rect">
            <a:avLst/>
          </a:prstGeom>
        </p:spPr>
        <p:txBody>
          <a:bodyPr lIns="0" tIns="0" rIns="0" bIns="0" anchor="ctr"/>
          <a:lstStyle>
            <a:lvl1pPr algn="ctr">
              <a:defRPr sz="1050">
                <a:solidFill>
                  <a:schemeClr val="accent1"/>
                </a:solidFill>
                <a:latin typeface="+mj-lt"/>
              </a:defRPr>
            </a:lvl1pPr>
          </a:lstStyle>
          <a:p>
            <a:fld id="{4145DBE5-F440-4DC1-86E2-EA4CF186D26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E6AB0C77-779C-4A54-B4CE-0B85EED3D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099" y="74725"/>
            <a:ext cx="11344112" cy="73447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lnSpc>
                <a:spcPct val="100000"/>
              </a:lnSpc>
              <a:defRPr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697C8A63-3D04-EA10-B733-AE72D467BD3F}"/>
              </a:ext>
            </a:extLst>
          </p:cNvPr>
          <p:cNvCxnSpPr>
            <a:cxnSpLocks/>
          </p:cNvCxnSpPr>
          <p:nvPr userDrawn="1"/>
        </p:nvCxnSpPr>
        <p:spPr>
          <a:xfrm>
            <a:off x="-2309" y="6629400"/>
            <a:ext cx="12196619" cy="0"/>
          </a:xfrm>
          <a:prstGeom prst="line">
            <a:avLst/>
          </a:prstGeom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013603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30" userDrawn="1">
          <p15:clr>
            <a:srgbClr val="FBAE40"/>
          </p15:clr>
        </p15:guide>
        <p15:guide id="2" pos="262" userDrawn="1">
          <p15:clr>
            <a:srgbClr val="FBAE40"/>
          </p15:clr>
        </p15:guide>
        <p15:guide id="3" pos="7410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hink-cell data - do not delete" hidden="1">
            <a:extLst>
              <a:ext uri="{FF2B5EF4-FFF2-40B4-BE49-F238E27FC236}">
                <a16:creationId xmlns:a16="http://schemas.microsoft.com/office/drawing/2014/main" id="{72C63254-3ED3-7F4A-55ED-77911D6BFAD7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30230693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Google Shape;126;p8">
            <a:extLst>
              <a:ext uri="{FF2B5EF4-FFF2-40B4-BE49-F238E27FC236}">
                <a16:creationId xmlns:a16="http://schemas.microsoft.com/office/drawing/2014/main" id="{42B1C2E2-410D-4178-8707-30E8CFC13D66}"/>
              </a:ext>
            </a:extLst>
          </p:cNvPr>
          <p:cNvSpPr/>
          <p:nvPr userDrawn="1"/>
        </p:nvSpPr>
        <p:spPr>
          <a:xfrm>
            <a:off x="0" y="0"/>
            <a:ext cx="12192000" cy="3429000"/>
          </a:xfrm>
          <a:prstGeom prst="rect">
            <a:avLst/>
          </a:pr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b="0" i="0" u="none" strike="noStrike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</a:endParaRP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26AB4896-8513-49B3-883C-8C8E512092B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19099" y="2694530"/>
            <a:ext cx="11329205" cy="734470"/>
          </a:xfrm>
          <a:prstGeom prst="rect">
            <a:avLst/>
          </a:prstGeom>
        </p:spPr>
        <p:txBody>
          <a:bodyPr vert="horz"/>
          <a:lstStyle>
            <a:lvl1pPr>
              <a:defRPr sz="540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01</a:t>
            </a:r>
          </a:p>
        </p:txBody>
      </p:sp>
      <p:sp>
        <p:nvSpPr>
          <p:cNvPr id="8" name="Text Placeholder 12">
            <a:extLst>
              <a:ext uri="{FF2B5EF4-FFF2-40B4-BE49-F238E27FC236}">
                <a16:creationId xmlns:a16="http://schemas.microsoft.com/office/drawing/2014/main" id="{E0ED0066-C241-49ED-89D6-10AD2C4C22C3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19099" y="3521558"/>
            <a:ext cx="11283166" cy="434926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2800" b="1">
                <a:solidFill>
                  <a:schemeClr val="accent1"/>
                </a:solidFill>
                <a:latin typeface="+mn-lt"/>
              </a:defRPr>
            </a:lvl1pPr>
            <a:lvl2pPr marL="457200" indent="0">
              <a:buFontTx/>
              <a:buNone/>
              <a:defRPr b="1">
                <a:solidFill>
                  <a:schemeClr val="bg1"/>
                </a:solidFill>
              </a:defRPr>
            </a:lvl2pPr>
            <a:lvl3pPr marL="914400" indent="0">
              <a:buFontTx/>
              <a:buNone/>
              <a:defRPr b="1">
                <a:solidFill>
                  <a:schemeClr val="bg1"/>
                </a:solidFill>
              </a:defRPr>
            </a:lvl3pPr>
            <a:lvl4pPr marL="1371600" indent="0">
              <a:buFontTx/>
              <a:buNone/>
              <a:defRPr b="1">
                <a:solidFill>
                  <a:schemeClr val="bg1"/>
                </a:solidFill>
              </a:defRPr>
            </a:lvl4pPr>
            <a:lvl5pPr marL="1828800" indent="0">
              <a:buFontTx/>
              <a:buNone/>
              <a:defRPr b="1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Divider title</a:t>
            </a:r>
          </a:p>
        </p:txBody>
      </p:sp>
    </p:spTree>
    <p:extLst>
      <p:ext uri="{BB962C8B-B14F-4D97-AF65-F5344CB8AC3E}">
        <p14:creationId xmlns:p14="http://schemas.microsoft.com/office/powerpoint/2010/main" val="19730136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ags" Target="../tags/tag2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112F218A-F783-D7AA-07FA-8006BACE6B39}"/>
              </a:ext>
            </a:extLst>
          </p:cNvPr>
          <p:cNvGraphicFramePr>
            <a:graphicFrameLocks noChangeAspect="1"/>
          </p:cNvGraphicFramePr>
          <p:nvPr>
            <p:custDataLst>
              <p:tags r:id="rId6"/>
            </p:custDataLst>
            <p:extLst>
              <p:ext uri="{D42A27DB-BD31-4B8C-83A1-F6EECF244321}">
                <p14:modId xmlns:p14="http://schemas.microsoft.com/office/powerpoint/2010/main" val="171084627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470" imgH="469" progId="TCLayout.ActiveDocument.1">
                  <p:embed/>
                </p:oleObj>
              </mc:Choice>
              <mc:Fallback>
                <p:oleObj name="think-cell Slide" r:id="rId7" imgW="470" imgH="469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17554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  <p:sldLayoutId id="2147483657" r:id="rId2"/>
    <p:sldLayoutId id="2147483649" r:id="rId3"/>
    <p:sldLayoutId id="2147483655" r:id="rId4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Crimson Pro" pitchFamily="2" charset="0"/>
        <a:buChar char="−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Courier New" panose="02070309020205020404" pitchFamily="49" charset="0"/>
        <a:buChar char="o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8C7F991-3E27-659A-DF06-2D43E585D1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191035D0-9FAC-F2A2-02D3-0ADEB77416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5DBE5-F440-4DC1-86E2-EA4CF186D269}" type="slidenum">
              <a:rPr lang="en-US" smtClean="0">
                <a:latin typeface="+mn-lt"/>
              </a:rPr>
              <a:pPr/>
              <a:t>1</a:t>
            </a:fld>
            <a:endParaRPr lang="en-US" dirty="0">
              <a:latin typeface="+mn-lt"/>
            </a:endParaRP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6679FA05-988B-0828-E030-9DE10F4904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Factors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20E0AFF-E192-CEFC-87D0-8C44B998B45B}"/>
              </a:ext>
            </a:extLst>
          </p:cNvPr>
          <p:cNvSpPr txBox="1"/>
          <p:nvPr/>
        </p:nvSpPr>
        <p:spPr>
          <a:xfrm>
            <a:off x="1415016" y="4055687"/>
            <a:ext cx="265922" cy="430887"/>
          </a:xfrm>
          <a:prstGeom prst="rect">
            <a:avLst/>
          </a:prstGeom>
          <a:noFill/>
          <a:effectLst/>
        </p:spPr>
        <p:txBody>
          <a:bodyPr wrap="square" lIns="0" tIns="0" rIns="0" bIns="0" rtlCol="0" anchor="b">
            <a:spAutoFit/>
          </a:bodyPr>
          <a:lstStyle/>
          <a:p>
            <a:pPr algn="ctr"/>
            <a:r>
              <a:rPr lang="en-US" sz="2800" b="1" dirty="0">
                <a:cs typeface="Arial" panose="020B0604020202020204" pitchFamily="34" charset="0"/>
              </a:rPr>
              <a:t>1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B138433-89CB-ED4A-E7D3-DB4646224A85}"/>
              </a:ext>
            </a:extLst>
          </p:cNvPr>
          <p:cNvSpPr txBox="1"/>
          <p:nvPr/>
        </p:nvSpPr>
        <p:spPr>
          <a:xfrm>
            <a:off x="4436141" y="4055687"/>
            <a:ext cx="265922" cy="430887"/>
          </a:xfrm>
          <a:prstGeom prst="rect">
            <a:avLst/>
          </a:prstGeom>
          <a:noFill/>
          <a:effectLst/>
        </p:spPr>
        <p:txBody>
          <a:bodyPr wrap="square" lIns="0" tIns="0" rIns="0" bIns="0" rtlCol="0" anchor="b">
            <a:spAutoFit/>
          </a:bodyPr>
          <a:lstStyle/>
          <a:p>
            <a:pPr algn="ctr"/>
            <a:r>
              <a:rPr lang="en-US" sz="2800" b="1" dirty="0">
                <a:cs typeface="Arial" panose="020B0604020202020204" pitchFamily="34" charset="0"/>
              </a:rPr>
              <a:t>2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AB67FEA-E2F9-7BF3-70B7-68D3798432C3}"/>
              </a:ext>
            </a:extLst>
          </p:cNvPr>
          <p:cNvSpPr txBox="1"/>
          <p:nvPr/>
        </p:nvSpPr>
        <p:spPr>
          <a:xfrm>
            <a:off x="7457268" y="4055687"/>
            <a:ext cx="265922" cy="430887"/>
          </a:xfrm>
          <a:prstGeom prst="rect">
            <a:avLst/>
          </a:prstGeom>
          <a:noFill/>
          <a:effectLst/>
        </p:spPr>
        <p:txBody>
          <a:bodyPr wrap="square" lIns="0" tIns="0" rIns="0" bIns="0" rtlCol="0" anchor="b">
            <a:spAutoFit/>
          </a:bodyPr>
          <a:lstStyle/>
          <a:p>
            <a:pPr algn="ctr"/>
            <a:r>
              <a:rPr lang="en-US" sz="2800" b="1" dirty="0">
                <a:cs typeface="Arial" panose="020B0604020202020204" pitchFamily="34" charset="0"/>
              </a:rPr>
              <a:t>3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AD362CF-B3E2-8A46-2DC0-E8ADCAAD0A5A}"/>
              </a:ext>
            </a:extLst>
          </p:cNvPr>
          <p:cNvSpPr txBox="1"/>
          <p:nvPr/>
        </p:nvSpPr>
        <p:spPr>
          <a:xfrm>
            <a:off x="10478392" y="4055687"/>
            <a:ext cx="265922" cy="430887"/>
          </a:xfrm>
          <a:prstGeom prst="rect">
            <a:avLst/>
          </a:prstGeom>
          <a:noFill/>
          <a:effectLst/>
        </p:spPr>
        <p:txBody>
          <a:bodyPr wrap="square" lIns="0" tIns="0" rIns="0" bIns="0" rtlCol="0" anchor="b">
            <a:spAutoFit/>
          </a:bodyPr>
          <a:lstStyle/>
          <a:p>
            <a:pPr algn="ctr"/>
            <a:r>
              <a:rPr lang="en-US" sz="2800" b="1" dirty="0">
                <a:cs typeface="Arial" panose="020B0604020202020204" pitchFamily="34" charset="0"/>
              </a:rPr>
              <a:t>4</a:t>
            </a:r>
          </a:p>
        </p:txBody>
      </p:sp>
      <p:sp>
        <p:nvSpPr>
          <p:cNvPr id="9" name="Shape1_20220502_130133">
            <a:extLst>
              <a:ext uri="{FF2B5EF4-FFF2-40B4-BE49-F238E27FC236}">
                <a16:creationId xmlns:a16="http://schemas.microsoft.com/office/drawing/2014/main" id="{A2D6E7D9-E398-1F7D-4E5B-3532215383B9}"/>
              </a:ext>
            </a:extLst>
          </p:cNvPr>
          <p:cNvSpPr txBox="1"/>
          <p:nvPr/>
        </p:nvSpPr>
        <p:spPr>
          <a:xfrm>
            <a:off x="378831" y="4679612"/>
            <a:ext cx="2338287" cy="24192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sz="1572" dirty="0">
                <a:cs typeface="Arial" panose="020B0604020202020204" pitchFamily="34" charset="0"/>
              </a:rPr>
              <a:t>Insert Text Here</a:t>
            </a:r>
          </a:p>
        </p:txBody>
      </p:sp>
      <p:sp>
        <p:nvSpPr>
          <p:cNvPr id="10" name="Shape2_20220502_130133">
            <a:extLst>
              <a:ext uri="{FF2B5EF4-FFF2-40B4-BE49-F238E27FC236}">
                <a16:creationId xmlns:a16="http://schemas.microsoft.com/office/drawing/2014/main" id="{7255B07D-0DE7-D65F-645A-CC099D6406E2}"/>
              </a:ext>
            </a:extLst>
          </p:cNvPr>
          <p:cNvSpPr txBox="1"/>
          <p:nvPr/>
        </p:nvSpPr>
        <p:spPr>
          <a:xfrm>
            <a:off x="3399955" y="4679612"/>
            <a:ext cx="2338287" cy="24192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sz="1572" dirty="0">
                <a:cs typeface="Arial" panose="020B0604020202020204" pitchFamily="34" charset="0"/>
              </a:rPr>
              <a:t>Insert Text Here</a:t>
            </a:r>
          </a:p>
        </p:txBody>
      </p:sp>
      <p:sp>
        <p:nvSpPr>
          <p:cNvPr id="11" name="Shape3_20220502_130133">
            <a:extLst>
              <a:ext uri="{FF2B5EF4-FFF2-40B4-BE49-F238E27FC236}">
                <a16:creationId xmlns:a16="http://schemas.microsoft.com/office/drawing/2014/main" id="{5E69A2D7-9786-EAD3-0013-8479067782A4}"/>
              </a:ext>
            </a:extLst>
          </p:cNvPr>
          <p:cNvSpPr txBox="1"/>
          <p:nvPr/>
        </p:nvSpPr>
        <p:spPr>
          <a:xfrm>
            <a:off x="6421083" y="4679612"/>
            <a:ext cx="2338287" cy="24192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sz="1572" dirty="0">
                <a:cs typeface="Arial" panose="020B0604020202020204" pitchFamily="34" charset="0"/>
              </a:rPr>
              <a:t>Insert Text Here</a:t>
            </a:r>
          </a:p>
        </p:txBody>
      </p:sp>
      <p:sp>
        <p:nvSpPr>
          <p:cNvPr id="12" name="Shape4_20220502_130133">
            <a:extLst>
              <a:ext uri="{FF2B5EF4-FFF2-40B4-BE49-F238E27FC236}">
                <a16:creationId xmlns:a16="http://schemas.microsoft.com/office/drawing/2014/main" id="{77FBE179-0ACE-B0BA-CDC5-3A15AA7AA586}"/>
              </a:ext>
            </a:extLst>
          </p:cNvPr>
          <p:cNvSpPr txBox="1"/>
          <p:nvPr/>
        </p:nvSpPr>
        <p:spPr>
          <a:xfrm>
            <a:off x="9442210" y="4679612"/>
            <a:ext cx="2338287" cy="24192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sz="1572" dirty="0">
                <a:cs typeface="Arial" panose="020B0604020202020204" pitchFamily="34" charset="0"/>
              </a:rPr>
              <a:t>Insert Text Here</a:t>
            </a:r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E2CF5100-ADF9-2EC7-9962-A2202EB58D10}"/>
              </a:ext>
            </a:extLst>
          </p:cNvPr>
          <p:cNvSpPr/>
          <p:nvPr/>
        </p:nvSpPr>
        <p:spPr>
          <a:xfrm>
            <a:off x="790204" y="1996964"/>
            <a:ext cx="1515540" cy="1515542"/>
          </a:xfrm>
          <a:prstGeom prst="ellipse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589" dirty="0">
              <a:solidFill>
                <a:schemeClr val="tx1"/>
              </a:solidFill>
              <a:cs typeface="Arial" panose="020B0604020202020204" pitchFamily="34" charset="0"/>
            </a:endParaRPr>
          </a:p>
        </p:txBody>
      </p:sp>
      <p:sp>
        <p:nvSpPr>
          <p:cNvPr id="14" name="Isosceles Triangle 13">
            <a:extLst>
              <a:ext uri="{FF2B5EF4-FFF2-40B4-BE49-F238E27FC236}">
                <a16:creationId xmlns:a16="http://schemas.microsoft.com/office/drawing/2014/main" id="{4E1B0ABC-86E3-8F96-288D-FE7AA2DC36D7}"/>
              </a:ext>
            </a:extLst>
          </p:cNvPr>
          <p:cNvSpPr>
            <a:spLocks noChangeAspect="1"/>
          </p:cNvSpPr>
          <p:nvPr/>
        </p:nvSpPr>
        <p:spPr>
          <a:xfrm rot="20197475">
            <a:off x="866696" y="3208270"/>
            <a:ext cx="319920" cy="275795"/>
          </a:xfrm>
          <a:prstGeom prst="triangle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589" dirty="0">
              <a:solidFill>
                <a:schemeClr val="tx1"/>
              </a:solidFill>
              <a:cs typeface="Arial" panose="020B0604020202020204" pitchFamily="34" charset="0"/>
            </a:endParaRPr>
          </a:p>
        </p:txBody>
      </p:sp>
      <p:sp>
        <p:nvSpPr>
          <p:cNvPr id="15" name="Shape0_20210629_180351">
            <a:extLst>
              <a:ext uri="{FF2B5EF4-FFF2-40B4-BE49-F238E27FC236}">
                <a16:creationId xmlns:a16="http://schemas.microsoft.com/office/drawing/2014/main" id="{A469B27F-3160-F0EE-2714-876EC1201D73}"/>
              </a:ext>
            </a:extLst>
          </p:cNvPr>
          <p:cNvSpPr>
            <a:spLocks noChangeAspect="1"/>
          </p:cNvSpPr>
          <p:nvPr/>
        </p:nvSpPr>
        <p:spPr>
          <a:xfrm>
            <a:off x="936891" y="2143510"/>
            <a:ext cx="1222168" cy="1222170"/>
          </a:xfrm>
          <a:prstGeom prst="ellipse">
            <a:avLst/>
          </a:prstGeom>
          <a:solidFill>
            <a:srgbClr val="FFFFFF">
              <a:alpha val="34000"/>
            </a:srgb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589" dirty="0">
              <a:solidFill>
                <a:schemeClr val="tx1"/>
              </a:solidFill>
              <a:cs typeface="Arial" panose="020B0604020202020204" pitchFamily="34" charset="0"/>
            </a:endParaRPr>
          </a:p>
        </p:txBody>
      </p:sp>
      <p:sp>
        <p:nvSpPr>
          <p:cNvPr id="16" name="Shape0_20210629_180347">
            <a:extLst>
              <a:ext uri="{FF2B5EF4-FFF2-40B4-BE49-F238E27FC236}">
                <a16:creationId xmlns:a16="http://schemas.microsoft.com/office/drawing/2014/main" id="{51C970BB-EE39-B108-8F69-FAEAFB4CCB56}"/>
              </a:ext>
            </a:extLst>
          </p:cNvPr>
          <p:cNvSpPr>
            <a:spLocks noChangeAspect="1"/>
          </p:cNvSpPr>
          <p:nvPr/>
        </p:nvSpPr>
        <p:spPr>
          <a:xfrm>
            <a:off x="1042951" y="2249573"/>
            <a:ext cx="1010055" cy="1010059"/>
          </a:xfrm>
          <a:prstGeom prst="ellipse">
            <a:avLst/>
          </a:prstGeom>
          <a:solidFill>
            <a:srgbClr val="FFFFFF">
              <a:alpha val="93000"/>
            </a:srgb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589" dirty="0">
              <a:solidFill>
                <a:schemeClr val="tx1"/>
              </a:solidFill>
              <a:cs typeface="Arial" panose="020B0604020202020204" pitchFamily="34" charset="0"/>
            </a:endParaRPr>
          </a:p>
        </p:txBody>
      </p:sp>
      <p:sp>
        <p:nvSpPr>
          <p:cNvPr id="17" name="Shape5_20220502_130133">
            <a:extLst>
              <a:ext uri="{FF2B5EF4-FFF2-40B4-BE49-F238E27FC236}">
                <a16:creationId xmlns:a16="http://schemas.microsoft.com/office/drawing/2014/main" id="{13BB1623-5686-EB64-D95D-EC293319520E}"/>
              </a:ext>
            </a:extLst>
          </p:cNvPr>
          <p:cNvSpPr txBox="1"/>
          <p:nvPr/>
        </p:nvSpPr>
        <p:spPr>
          <a:xfrm>
            <a:off x="1241289" y="2633639"/>
            <a:ext cx="613375" cy="241926"/>
          </a:xfrm>
          <a:prstGeom prst="rect">
            <a:avLst/>
          </a:prstGeom>
          <a:noFill/>
          <a:effectLst/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US" sz="1572" b="1" dirty="0">
                <a:cs typeface="Arial" panose="020B0604020202020204" pitchFamily="34" charset="0"/>
              </a:rPr>
              <a:t>Title</a:t>
            </a:r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id="{D9331CA5-6FDA-6DB2-237D-4AEF76225D9D}"/>
              </a:ext>
            </a:extLst>
          </p:cNvPr>
          <p:cNvGrpSpPr/>
          <p:nvPr/>
        </p:nvGrpSpPr>
        <p:grpSpPr>
          <a:xfrm>
            <a:off x="3811331" y="1996964"/>
            <a:ext cx="1515540" cy="1515542"/>
            <a:chOff x="4039820" y="2178678"/>
            <a:chExt cx="1373797" cy="1373799"/>
          </a:xfrm>
        </p:grpSpPr>
        <p:sp>
          <p:nvSpPr>
            <p:cNvPr id="34" name="Oval 33">
              <a:extLst>
                <a:ext uri="{FF2B5EF4-FFF2-40B4-BE49-F238E27FC236}">
                  <a16:creationId xmlns:a16="http://schemas.microsoft.com/office/drawing/2014/main" id="{A6B1902C-DDDB-CD99-C54B-D9A27E4D636B}"/>
                </a:ext>
              </a:extLst>
            </p:cNvPr>
            <p:cNvSpPr/>
            <p:nvPr/>
          </p:nvSpPr>
          <p:spPr>
            <a:xfrm>
              <a:off x="4039820" y="2178678"/>
              <a:ext cx="1373797" cy="1373799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589" dirty="0">
                <a:solidFill>
                  <a:schemeClr val="tx1"/>
                </a:solidFill>
                <a:cs typeface="Arial" panose="020B0604020202020204" pitchFamily="34" charset="0"/>
              </a:endParaRPr>
            </a:p>
          </p:txBody>
        </p:sp>
        <p:sp>
          <p:nvSpPr>
            <p:cNvPr id="35" name="Isosceles Triangle 34">
              <a:extLst>
                <a:ext uri="{FF2B5EF4-FFF2-40B4-BE49-F238E27FC236}">
                  <a16:creationId xmlns:a16="http://schemas.microsoft.com/office/drawing/2014/main" id="{E535A3FE-01F4-0A97-43CA-B09CB49811EC}"/>
                </a:ext>
              </a:extLst>
            </p:cNvPr>
            <p:cNvSpPr>
              <a:spLocks noChangeAspect="1"/>
            </p:cNvSpPr>
            <p:nvPr/>
          </p:nvSpPr>
          <p:spPr>
            <a:xfrm rot="20197475">
              <a:off x="4109160" y="3276693"/>
              <a:ext cx="289999" cy="250000"/>
            </a:xfrm>
            <a:prstGeom prst="triangle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589" dirty="0">
                <a:solidFill>
                  <a:schemeClr val="tx1"/>
                </a:solidFill>
                <a:cs typeface="Arial" panose="020B0604020202020204" pitchFamily="34" charset="0"/>
              </a:endParaRPr>
            </a:p>
          </p:txBody>
        </p:sp>
      </p:grpSp>
      <p:sp>
        <p:nvSpPr>
          <p:cNvPr id="19" name="Shape1_20210629_180351">
            <a:extLst>
              <a:ext uri="{FF2B5EF4-FFF2-40B4-BE49-F238E27FC236}">
                <a16:creationId xmlns:a16="http://schemas.microsoft.com/office/drawing/2014/main" id="{4EE4D1F4-9944-647C-5F12-9CE4CE068572}"/>
              </a:ext>
            </a:extLst>
          </p:cNvPr>
          <p:cNvSpPr>
            <a:spLocks noChangeAspect="1"/>
          </p:cNvSpPr>
          <p:nvPr/>
        </p:nvSpPr>
        <p:spPr>
          <a:xfrm>
            <a:off x="3958017" y="2143510"/>
            <a:ext cx="1222168" cy="1222170"/>
          </a:xfrm>
          <a:prstGeom prst="ellipse">
            <a:avLst/>
          </a:prstGeom>
          <a:solidFill>
            <a:srgbClr val="FFFFFF">
              <a:alpha val="34000"/>
            </a:srgb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589" dirty="0">
              <a:solidFill>
                <a:schemeClr val="tx1"/>
              </a:solidFill>
              <a:cs typeface="Arial" panose="020B0604020202020204" pitchFamily="34" charset="0"/>
            </a:endParaRPr>
          </a:p>
        </p:txBody>
      </p:sp>
      <p:sp>
        <p:nvSpPr>
          <p:cNvPr id="20" name="Shape1_20210629_180347">
            <a:extLst>
              <a:ext uri="{FF2B5EF4-FFF2-40B4-BE49-F238E27FC236}">
                <a16:creationId xmlns:a16="http://schemas.microsoft.com/office/drawing/2014/main" id="{81FD0F81-DA98-C4A6-88DC-BF89985C43B6}"/>
              </a:ext>
            </a:extLst>
          </p:cNvPr>
          <p:cNvSpPr>
            <a:spLocks noChangeAspect="1"/>
          </p:cNvSpPr>
          <p:nvPr/>
        </p:nvSpPr>
        <p:spPr>
          <a:xfrm>
            <a:off x="4064080" y="2249573"/>
            <a:ext cx="1010055" cy="1010059"/>
          </a:xfrm>
          <a:prstGeom prst="ellipse">
            <a:avLst/>
          </a:prstGeom>
          <a:solidFill>
            <a:srgbClr val="FFFFFF">
              <a:alpha val="93000"/>
            </a:srgb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589" dirty="0">
              <a:solidFill>
                <a:schemeClr val="tx1"/>
              </a:solidFill>
              <a:cs typeface="Arial" panose="020B0604020202020204" pitchFamily="34" charset="0"/>
            </a:endParaRPr>
          </a:p>
        </p:txBody>
      </p:sp>
      <p:sp>
        <p:nvSpPr>
          <p:cNvPr id="21" name="Shape0_20220502_130133">
            <a:extLst>
              <a:ext uri="{FF2B5EF4-FFF2-40B4-BE49-F238E27FC236}">
                <a16:creationId xmlns:a16="http://schemas.microsoft.com/office/drawing/2014/main" id="{079BF59D-6E25-1749-5ADE-7F91127422CE}"/>
              </a:ext>
            </a:extLst>
          </p:cNvPr>
          <p:cNvSpPr txBox="1"/>
          <p:nvPr/>
        </p:nvSpPr>
        <p:spPr>
          <a:xfrm>
            <a:off x="4262417" y="2633639"/>
            <a:ext cx="613375" cy="241926"/>
          </a:xfrm>
          <a:prstGeom prst="rect">
            <a:avLst/>
          </a:prstGeom>
          <a:noFill/>
          <a:effectLst/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US" sz="1572" b="1" dirty="0">
                <a:cs typeface="Arial" panose="020B0604020202020204" pitchFamily="34" charset="0"/>
              </a:rPr>
              <a:t>Title</a:t>
            </a:r>
          </a:p>
        </p:txBody>
      </p:sp>
      <p:grpSp>
        <p:nvGrpSpPr>
          <p:cNvPr id="22" name="Group 21">
            <a:extLst>
              <a:ext uri="{FF2B5EF4-FFF2-40B4-BE49-F238E27FC236}">
                <a16:creationId xmlns:a16="http://schemas.microsoft.com/office/drawing/2014/main" id="{0DE33AB5-5674-6E5D-5A53-F43CF6895CEC}"/>
              </a:ext>
            </a:extLst>
          </p:cNvPr>
          <p:cNvGrpSpPr/>
          <p:nvPr/>
        </p:nvGrpSpPr>
        <p:grpSpPr>
          <a:xfrm>
            <a:off x="6832456" y="1996964"/>
            <a:ext cx="1515540" cy="1515542"/>
            <a:chOff x="6778390" y="2178678"/>
            <a:chExt cx="1373797" cy="1373799"/>
          </a:xfrm>
          <a:solidFill>
            <a:schemeClr val="accent3"/>
          </a:solidFill>
        </p:grpSpPr>
        <p:sp>
          <p:nvSpPr>
            <p:cNvPr id="32" name="Oval 31">
              <a:extLst>
                <a:ext uri="{FF2B5EF4-FFF2-40B4-BE49-F238E27FC236}">
                  <a16:creationId xmlns:a16="http://schemas.microsoft.com/office/drawing/2014/main" id="{D00EFBE1-7E45-8FC0-C0B3-07621C2A486D}"/>
                </a:ext>
              </a:extLst>
            </p:cNvPr>
            <p:cNvSpPr/>
            <p:nvPr/>
          </p:nvSpPr>
          <p:spPr>
            <a:xfrm>
              <a:off x="6778390" y="2178678"/>
              <a:ext cx="1373797" cy="1373799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589" dirty="0">
                <a:solidFill>
                  <a:schemeClr val="tx1"/>
                </a:solidFill>
                <a:cs typeface="Arial" panose="020B0604020202020204" pitchFamily="34" charset="0"/>
              </a:endParaRPr>
            </a:p>
          </p:txBody>
        </p:sp>
        <p:sp>
          <p:nvSpPr>
            <p:cNvPr id="33" name="Isosceles Triangle 32">
              <a:extLst>
                <a:ext uri="{FF2B5EF4-FFF2-40B4-BE49-F238E27FC236}">
                  <a16:creationId xmlns:a16="http://schemas.microsoft.com/office/drawing/2014/main" id="{38AC0EAC-737E-FD77-DDF3-C5B6EA66E6C1}"/>
                </a:ext>
              </a:extLst>
            </p:cNvPr>
            <p:cNvSpPr>
              <a:spLocks noChangeAspect="1"/>
            </p:cNvSpPr>
            <p:nvPr/>
          </p:nvSpPr>
          <p:spPr>
            <a:xfrm rot="20197475">
              <a:off x="6847730" y="3276692"/>
              <a:ext cx="289999" cy="250000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589" dirty="0">
                <a:solidFill>
                  <a:schemeClr val="tx1"/>
                </a:solidFill>
                <a:cs typeface="Arial" panose="020B0604020202020204" pitchFamily="34" charset="0"/>
              </a:endParaRPr>
            </a:p>
          </p:txBody>
        </p:sp>
      </p:grpSp>
      <p:sp>
        <p:nvSpPr>
          <p:cNvPr id="23" name="Shape2_20210629_180351">
            <a:extLst>
              <a:ext uri="{FF2B5EF4-FFF2-40B4-BE49-F238E27FC236}">
                <a16:creationId xmlns:a16="http://schemas.microsoft.com/office/drawing/2014/main" id="{54032597-48DC-0579-F484-E1485DCB31C2}"/>
              </a:ext>
            </a:extLst>
          </p:cNvPr>
          <p:cNvSpPr>
            <a:spLocks noChangeAspect="1"/>
          </p:cNvSpPr>
          <p:nvPr/>
        </p:nvSpPr>
        <p:spPr>
          <a:xfrm>
            <a:off x="6979143" y="2143510"/>
            <a:ext cx="1222168" cy="1222170"/>
          </a:xfrm>
          <a:prstGeom prst="ellipse">
            <a:avLst/>
          </a:prstGeom>
          <a:solidFill>
            <a:srgbClr val="FFFFFF">
              <a:alpha val="34000"/>
            </a:srgb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589" dirty="0">
              <a:solidFill>
                <a:schemeClr val="tx1"/>
              </a:solidFill>
              <a:cs typeface="Arial" panose="020B0604020202020204" pitchFamily="34" charset="0"/>
            </a:endParaRPr>
          </a:p>
        </p:txBody>
      </p:sp>
      <p:sp>
        <p:nvSpPr>
          <p:cNvPr id="24" name="Shape2_20210629_180347">
            <a:extLst>
              <a:ext uri="{FF2B5EF4-FFF2-40B4-BE49-F238E27FC236}">
                <a16:creationId xmlns:a16="http://schemas.microsoft.com/office/drawing/2014/main" id="{6641B800-E4A7-D5FF-29CF-68590D88C909}"/>
              </a:ext>
            </a:extLst>
          </p:cNvPr>
          <p:cNvSpPr>
            <a:spLocks noChangeAspect="1"/>
          </p:cNvSpPr>
          <p:nvPr/>
        </p:nvSpPr>
        <p:spPr>
          <a:xfrm>
            <a:off x="7085202" y="2249573"/>
            <a:ext cx="1010055" cy="1010059"/>
          </a:xfrm>
          <a:prstGeom prst="ellipse">
            <a:avLst/>
          </a:prstGeom>
          <a:solidFill>
            <a:srgbClr val="FFFFFF">
              <a:alpha val="93000"/>
            </a:srgb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589" dirty="0">
              <a:solidFill>
                <a:schemeClr val="tx1"/>
              </a:solidFill>
              <a:cs typeface="Arial" panose="020B0604020202020204" pitchFamily="34" charset="0"/>
            </a:endParaRPr>
          </a:p>
        </p:txBody>
      </p:sp>
      <p:sp>
        <p:nvSpPr>
          <p:cNvPr id="25" name="Shape6_20220502_130133">
            <a:extLst>
              <a:ext uri="{FF2B5EF4-FFF2-40B4-BE49-F238E27FC236}">
                <a16:creationId xmlns:a16="http://schemas.microsoft.com/office/drawing/2014/main" id="{7CC832B0-065D-21BB-0315-786EBC8ABC01}"/>
              </a:ext>
            </a:extLst>
          </p:cNvPr>
          <p:cNvSpPr txBox="1"/>
          <p:nvPr/>
        </p:nvSpPr>
        <p:spPr>
          <a:xfrm>
            <a:off x="7283542" y="2633639"/>
            <a:ext cx="613375" cy="241926"/>
          </a:xfrm>
          <a:prstGeom prst="rect">
            <a:avLst/>
          </a:prstGeom>
          <a:noFill/>
          <a:effectLst/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US" sz="1572" b="1" dirty="0">
                <a:cs typeface="Arial" panose="020B0604020202020204" pitchFamily="34" charset="0"/>
              </a:rPr>
              <a:t>Title</a:t>
            </a:r>
          </a:p>
        </p:txBody>
      </p:sp>
      <p:grpSp>
        <p:nvGrpSpPr>
          <p:cNvPr id="26" name="Group 25">
            <a:extLst>
              <a:ext uri="{FF2B5EF4-FFF2-40B4-BE49-F238E27FC236}">
                <a16:creationId xmlns:a16="http://schemas.microsoft.com/office/drawing/2014/main" id="{23362A21-907D-AFD6-96F5-44F1E13A0380}"/>
              </a:ext>
            </a:extLst>
          </p:cNvPr>
          <p:cNvGrpSpPr/>
          <p:nvPr/>
        </p:nvGrpSpPr>
        <p:grpSpPr>
          <a:xfrm>
            <a:off x="9853578" y="1996964"/>
            <a:ext cx="1515540" cy="1515542"/>
            <a:chOff x="9516956" y="2178678"/>
            <a:chExt cx="1373797" cy="1373799"/>
          </a:xfrm>
        </p:grpSpPr>
        <p:sp>
          <p:nvSpPr>
            <p:cNvPr id="30" name="Oval 29">
              <a:extLst>
                <a:ext uri="{FF2B5EF4-FFF2-40B4-BE49-F238E27FC236}">
                  <a16:creationId xmlns:a16="http://schemas.microsoft.com/office/drawing/2014/main" id="{CE2F040C-79C5-2054-025D-540C774193E6}"/>
                </a:ext>
              </a:extLst>
            </p:cNvPr>
            <p:cNvSpPr/>
            <p:nvPr/>
          </p:nvSpPr>
          <p:spPr>
            <a:xfrm>
              <a:off x="9516956" y="2178678"/>
              <a:ext cx="1373797" cy="1373799"/>
            </a:xfrm>
            <a:prstGeom prst="ellipse">
              <a:avLst/>
            </a:prstGeom>
            <a:solidFill>
              <a:schemeClr val="accent2">
                <a:lumMod val="10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589" dirty="0">
                <a:solidFill>
                  <a:schemeClr val="tx1"/>
                </a:solidFill>
                <a:cs typeface="Arial" panose="020B0604020202020204" pitchFamily="34" charset="0"/>
              </a:endParaRPr>
            </a:p>
          </p:txBody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6B83D572-78AF-0BF6-15F4-CF7757D126A0}"/>
                </a:ext>
              </a:extLst>
            </p:cNvPr>
            <p:cNvSpPr>
              <a:spLocks noChangeAspect="1"/>
            </p:cNvSpPr>
            <p:nvPr/>
          </p:nvSpPr>
          <p:spPr>
            <a:xfrm rot="20197475">
              <a:off x="9586296" y="3276692"/>
              <a:ext cx="289999" cy="250000"/>
            </a:xfrm>
            <a:prstGeom prst="triangle">
              <a:avLst/>
            </a:prstGeom>
            <a:solidFill>
              <a:schemeClr val="accent2">
                <a:lumMod val="10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589" dirty="0">
                <a:solidFill>
                  <a:schemeClr val="tx1"/>
                </a:solidFill>
                <a:cs typeface="Arial" panose="020B0604020202020204" pitchFamily="34" charset="0"/>
              </a:endParaRPr>
            </a:p>
          </p:txBody>
        </p:sp>
      </p:grpSp>
      <p:sp>
        <p:nvSpPr>
          <p:cNvPr id="27" name="Shape3_20210629_180351">
            <a:extLst>
              <a:ext uri="{FF2B5EF4-FFF2-40B4-BE49-F238E27FC236}">
                <a16:creationId xmlns:a16="http://schemas.microsoft.com/office/drawing/2014/main" id="{CBED5545-E7F2-D0B3-1BDC-6CDE5F16666A}"/>
              </a:ext>
            </a:extLst>
          </p:cNvPr>
          <p:cNvSpPr>
            <a:spLocks noChangeAspect="1"/>
          </p:cNvSpPr>
          <p:nvPr/>
        </p:nvSpPr>
        <p:spPr>
          <a:xfrm>
            <a:off x="10000269" y="2143510"/>
            <a:ext cx="1222168" cy="1222170"/>
          </a:xfrm>
          <a:prstGeom prst="ellipse">
            <a:avLst/>
          </a:prstGeom>
          <a:solidFill>
            <a:srgbClr val="FFFFFF">
              <a:alpha val="34000"/>
            </a:srgb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589" dirty="0">
              <a:solidFill>
                <a:schemeClr val="tx1"/>
              </a:solidFill>
              <a:cs typeface="Arial" panose="020B0604020202020204" pitchFamily="34" charset="0"/>
            </a:endParaRPr>
          </a:p>
        </p:txBody>
      </p:sp>
      <p:sp>
        <p:nvSpPr>
          <p:cNvPr id="28" name="Shape3_20210629_180347">
            <a:extLst>
              <a:ext uri="{FF2B5EF4-FFF2-40B4-BE49-F238E27FC236}">
                <a16:creationId xmlns:a16="http://schemas.microsoft.com/office/drawing/2014/main" id="{0C9A7AF0-AEA2-53B5-51CD-E04BF08B9D00}"/>
              </a:ext>
            </a:extLst>
          </p:cNvPr>
          <p:cNvSpPr>
            <a:spLocks noChangeAspect="1"/>
          </p:cNvSpPr>
          <p:nvPr/>
        </p:nvSpPr>
        <p:spPr>
          <a:xfrm>
            <a:off x="10106330" y="2249573"/>
            <a:ext cx="1010055" cy="1010059"/>
          </a:xfrm>
          <a:prstGeom prst="ellipse">
            <a:avLst/>
          </a:prstGeom>
          <a:solidFill>
            <a:srgbClr val="FFFFFF">
              <a:alpha val="93000"/>
            </a:srgb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589" dirty="0">
              <a:solidFill>
                <a:schemeClr val="tx1"/>
              </a:solidFill>
              <a:cs typeface="Arial" panose="020B0604020202020204" pitchFamily="34" charset="0"/>
            </a:endParaRPr>
          </a:p>
        </p:txBody>
      </p:sp>
      <p:sp>
        <p:nvSpPr>
          <p:cNvPr id="29" name="Shape7_20220502_130133">
            <a:extLst>
              <a:ext uri="{FF2B5EF4-FFF2-40B4-BE49-F238E27FC236}">
                <a16:creationId xmlns:a16="http://schemas.microsoft.com/office/drawing/2014/main" id="{E02E7DE3-C643-3841-2C83-9D00A36D19CB}"/>
              </a:ext>
            </a:extLst>
          </p:cNvPr>
          <p:cNvSpPr txBox="1"/>
          <p:nvPr/>
        </p:nvSpPr>
        <p:spPr>
          <a:xfrm>
            <a:off x="10304670" y="2633639"/>
            <a:ext cx="613375" cy="241926"/>
          </a:xfrm>
          <a:prstGeom prst="rect">
            <a:avLst/>
          </a:prstGeom>
          <a:noFill/>
          <a:effectLst/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US" sz="1572" b="1" dirty="0">
                <a:cs typeface="Arial" panose="020B0604020202020204" pitchFamily="34" charset="0"/>
              </a:rPr>
              <a:t>Title</a:t>
            </a:r>
          </a:p>
        </p:txBody>
      </p:sp>
    </p:spTree>
    <p:extLst>
      <p:ext uri="{BB962C8B-B14F-4D97-AF65-F5344CB8AC3E}">
        <p14:creationId xmlns:p14="http://schemas.microsoft.com/office/powerpoint/2010/main" val="3932241100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Theme">
  <a:themeElements>
    <a:clrScheme name="Custom 118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06352"/>
      </a:accent1>
      <a:accent2>
        <a:srgbClr val="97D0B1"/>
      </a:accent2>
      <a:accent3>
        <a:srgbClr val="C8C2E0"/>
      </a:accent3>
      <a:accent4>
        <a:srgbClr val="F05C4F"/>
      </a:accent4>
      <a:accent5>
        <a:srgbClr val="292866"/>
      </a:accent5>
      <a:accent6>
        <a:srgbClr val="D9D9D9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438" row="6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D9F848E6-99A2-4036-BB67-591926DFA720}">
  <we:reference id="wa104381063" version="1.0.0.1" store="en-US" storeType="OMEX"/>
  <we:alternateReferences>
    <we:reference id="WA104381063" version="1.0.0.1" store="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8976</TotalTime>
  <Words>22</Words>
  <Application>Microsoft Office PowerPoint</Application>
  <PresentationFormat>Widescreen</PresentationFormat>
  <Paragraphs>14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Arial</vt:lpstr>
      <vt:lpstr>Calibri</vt:lpstr>
      <vt:lpstr>Courier New</vt:lpstr>
      <vt:lpstr>Crimson Pro</vt:lpstr>
      <vt:lpstr>Roboto</vt:lpstr>
      <vt:lpstr>Wingdings</vt:lpstr>
      <vt:lpstr>Office Theme</vt:lpstr>
      <vt:lpstr>think-cell Slide</vt:lpstr>
      <vt:lpstr>Factors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Training Template</dc:title>
  <dc:subject/>
  <dc:creator>Analyst Academy LLC</dc:creator>
  <cp:keywords/>
  <dc:description/>
  <cp:lastModifiedBy>Diam Cabatay</cp:lastModifiedBy>
  <cp:revision>666</cp:revision>
  <dcterms:created xsi:type="dcterms:W3CDTF">2021-03-31T02:49:57Z</dcterms:created>
  <dcterms:modified xsi:type="dcterms:W3CDTF">2025-10-16T11:41:09Z</dcterms:modified>
  <cp:category/>
</cp:coreProperties>
</file>