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6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C557CE-BEB8-4D78-86CF-FA2BF3DFDF10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F9C04-35B0-463E-B3A9-BC2905CFB6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804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5B35-7C84-467F-8CFC-1D47071692DF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4FBE-4D2F-475F-8444-82CA69CD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740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5B35-7C84-467F-8CFC-1D47071692DF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4FBE-4D2F-475F-8444-82CA69CD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1495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5B35-7C84-467F-8CFC-1D47071692DF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4FBE-4D2F-475F-8444-82CA69CD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974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5B35-7C84-467F-8CFC-1D47071692DF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4FBE-4D2F-475F-8444-82CA69CD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348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5B35-7C84-467F-8CFC-1D47071692DF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4FBE-4D2F-475F-8444-82CA69CD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288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5B35-7C84-467F-8CFC-1D47071692DF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4FBE-4D2F-475F-8444-82CA69CD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5770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5B35-7C84-467F-8CFC-1D47071692DF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4FBE-4D2F-475F-8444-82CA69CD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7527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5B35-7C84-467F-8CFC-1D47071692DF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4FBE-4D2F-475F-8444-82CA69CD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932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5B35-7C84-467F-8CFC-1D47071692DF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4FBE-4D2F-475F-8444-82CA69CD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4507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5B35-7C84-467F-8CFC-1D47071692DF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4FBE-4D2F-475F-8444-82CA69CD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2718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5B35-7C84-467F-8CFC-1D47071692DF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4FBE-4D2F-475F-8444-82CA69CD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98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F5B35-7C84-467F-8CFC-1D47071692DF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A4FBE-4D2F-475F-8444-82CA69CD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646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F6A6C750-F834-44D6-AB54-129B7D8CD0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870253"/>
              </p:ext>
            </p:extLst>
          </p:nvPr>
        </p:nvGraphicFramePr>
        <p:xfrm>
          <a:off x="548640" y="3375464"/>
          <a:ext cx="5725552" cy="5508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4062">
                  <a:extLst>
                    <a:ext uri="{9D8B030D-6E8A-4147-A177-3AD203B41FA5}">
                      <a16:colId xmlns:a16="http://schemas.microsoft.com/office/drawing/2014/main" val="3423925787"/>
                    </a:ext>
                  </a:extLst>
                </a:gridCol>
                <a:gridCol w="2018714">
                  <a:extLst>
                    <a:ext uri="{9D8B030D-6E8A-4147-A177-3AD203B41FA5}">
                      <a16:colId xmlns:a16="http://schemas.microsoft.com/office/drawing/2014/main" val="3530947622"/>
                    </a:ext>
                  </a:extLst>
                </a:gridCol>
                <a:gridCol w="780756">
                  <a:extLst>
                    <a:ext uri="{9D8B030D-6E8A-4147-A177-3AD203B41FA5}">
                      <a16:colId xmlns:a16="http://schemas.microsoft.com/office/drawing/2014/main" val="456538077"/>
                    </a:ext>
                  </a:extLst>
                </a:gridCol>
                <a:gridCol w="2082020">
                  <a:extLst>
                    <a:ext uri="{9D8B030D-6E8A-4147-A177-3AD203B41FA5}">
                      <a16:colId xmlns:a16="http://schemas.microsoft.com/office/drawing/2014/main" val="4275713863"/>
                    </a:ext>
                  </a:extLst>
                </a:gridCol>
              </a:tblGrid>
              <a:tr h="55083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552260"/>
                  </a:ext>
                </a:extLst>
              </a:tr>
              <a:tr h="55083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7256765"/>
                  </a:ext>
                </a:extLst>
              </a:tr>
              <a:tr h="55083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296078"/>
                  </a:ext>
                </a:extLst>
              </a:tr>
              <a:tr h="55083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9624384"/>
                  </a:ext>
                </a:extLst>
              </a:tr>
              <a:tr h="55083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1437993"/>
                  </a:ext>
                </a:extLst>
              </a:tr>
              <a:tr h="55083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4541441"/>
                  </a:ext>
                </a:extLst>
              </a:tr>
              <a:tr h="55083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1905253"/>
                  </a:ext>
                </a:extLst>
              </a:tr>
              <a:tr h="55083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615516"/>
                  </a:ext>
                </a:extLst>
              </a:tr>
              <a:tr h="55083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9892581"/>
                  </a:ext>
                </a:extLst>
              </a:tr>
              <a:tr h="55083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游ゴシック" panose="020B0400000000000000" pitchFamily="50" charset="-128"/>
                          <a:cs typeface="+mn-cs"/>
                        </a:rPr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8596967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FC522E7-663E-4F7F-85AF-FA44C29DC881}"/>
              </a:ext>
            </a:extLst>
          </p:cNvPr>
          <p:cNvSpPr txBox="1"/>
          <p:nvPr/>
        </p:nvSpPr>
        <p:spPr>
          <a:xfrm>
            <a:off x="211015" y="179310"/>
            <a:ext cx="6175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浦和剣道連盟 会議 参加者名簿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40F3BE6-F15A-4AF4-AE66-107D513781EA}"/>
              </a:ext>
            </a:extLst>
          </p:cNvPr>
          <p:cNvSpPr txBox="1"/>
          <p:nvPr/>
        </p:nvSpPr>
        <p:spPr>
          <a:xfrm>
            <a:off x="211015" y="1407408"/>
            <a:ext cx="6435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日時　　　　　年　　月　　日　　　</a:t>
            </a:r>
            <a:r>
              <a:rPr kumimoji="1" lang="en-US" altLang="ja-JP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            </a:t>
            </a:r>
            <a:r>
              <a:rPr kumimoji="1" lang="ja-JP" alt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     </a:t>
            </a:r>
            <a:r>
              <a:rPr kumimoji="1" lang="en-US" altLang="ja-JP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kumimoji="1" lang="ja-JP" alt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   </a:t>
            </a:r>
            <a:r>
              <a:rPr kumimoji="1" lang="en-US" altLang="ja-JP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</a:t>
            </a:r>
            <a:r>
              <a:rPr kumimoji="1" lang="ja-JP" alt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D4BF104-6D78-44CD-BE75-6BB925EBD24C}"/>
              </a:ext>
            </a:extLst>
          </p:cNvPr>
          <p:cNvSpPr txBox="1"/>
          <p:nvPr/>
        </p:nvSpPr>
        <p:spPr>
          <a:xfrm>
            <a:off x="211015" y="870303"/>
            <a:ext cx="6435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打合せ名称 </a:t>
            </a:r>
            <a:r>
              <a:rPr kumimoji="1" lang="en-US" altLang="ja-JP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kumimoji="1" lang="ja-JP" alt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                                                           </a:t>
            </a:r>
            <a:r>
              <a:rPr kumimoji="1" lang="en-US" altLang="ja-JP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</a:t>
            </a:r>
            <a:r>
              <a:rPr kumimoji="1" lang="ja-JP" alt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2A8F63-93DD-45CA-933B-99CF16A57184}"/>
              </a:ext>
            </a:extLst>
          </p:cNvPr>
          <p:cNvSpPr txBox="1"/>
          <p:nvPr/>
        </p:nvSpPr>
        <p:spPr>
          <a:xfrm>
            <a:off x="211015" y="1944513"/>
            <a:ext cx="6435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打合せ場所 </a:t>
            </a:r>
            <a:r>
              <a:rPr kumimoji="1" lang="en-US" altLang="ja-JP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kumimoji="1" lang="ja-JP" alt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                                                           </a:t>
            </a:r>
            <a:r>
              <a:rPr kumimoji="1" lang="en-US" altLang="ja-JP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</a:t>
            </a:r>
            <a:r>
              <a:rPr kumimoji="1" lang="ja-JP" alt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5DED4A6-7EBF-4001-B1EB-D1D5BEE9B095}"/>
              </a:ext>
            </a:extLst>
          </p:cNvPr>
          <p:cNvSpPr txBox="1"/>
          <p:nvPr/>
        </p:nvSpPr>
        <p:spPr>
          <a:xfrm>
            <a:off x="211015" y="2481618"/>
            <a:ext cx="6435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代表者 </a:t>
            </a:r>
            <a:r>
              <a:rPr kumimoji="1" lang="en-US" altLang="ja-JP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主催者</a:t>
            </a:r>
            <a:r>
              <a:rPr kumimoji="1" lang="en-US" altLang="ja-JP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氏名</a:t>
            </a:r>
            <a:r>
              <a:rPr kumimoji="1" lang="en-US" altLang="ja-JP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kumimoji="1" lang="ja-JP" alt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                                              </a:t>
            </a:r>
            <a:r>
              <a:rPr kumimoji="1" lang="en-US" altLang="ja-JP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</a:t>
            </a:r>
            <a:r>
              <a:rPr kumimoji="1" lang="ja-JP" alt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D1DCEB3-338B-4D9C-ADA7-E381D38AA497}"/>
              </a:ext>
            </a:extLst>
          </p:cNvPr>
          <p:cNvSpPr txBox="1"/>
          <p:nvPr/>
        </p:nvSpPr>
        <p:spPr>
          <a:xfrm>
            <a:off x="1800665" y="3067687"/>
            <a:ext cx="20960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氏名</a:t>
            </a:r>
            <a:r>
              <a:rPr kumimoji="1" lang="en-US" altLang="ja-JP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自署</a:t>
            </a:r>
            <a:r>
              <a:rPr kumimoji="1" lang="en-US" altLang="ja-JP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FA02CD4-F2FE-47F4-9C6B-850CF4D803A8}"/>
              </a:ext>
            </a:extLst>
          </p:cNvPr>
          <p:cNvSpPr txBox="1"/>
          <p:nvPr/>
        </p:nvSpPr>
        <p:spPr>
          <a:xfrm>
            <a:off x="4543863" y="3067687"/>
            <a:ext cx="20960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氏名</a:t>
            </a:r>
            <a:r>
              <a:rPr kumimoji="1" lang="en-US" altLang="ja-JP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自署</a:t>
            </a:r>
            <a:r>
              <a:rPr kumimoji="1" lang="en-US" altLang="ja-JP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5913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57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矢数　昌博（Ranger-Systems）</dc:creator>
  <cp:lastModifiedBy>矢数　昌博（Ranger-Systems）</cp:lastModifiedBy>
  <cp:revision>3</cp:revision>
  <dcterms:created xsi:type="dcterms:W3CDTF">2022-07-08T10:52:24Z</dcterms:created>
  <dcterms:modified xsi:type="dcterms:W3CDTF">2022-07-08T11:07:45Z</dcterms:modified>
</cp:coreProperties>
</file>