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925590" y="1287942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6729" y="4172293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321027" y="-34958"/>
            <a:ext cx="3805646" cy="857213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673650" y="1562507"/>
            <a:ext cx="3485974" cy="2123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140640" y="1562507"/>
            <a:ext cx="3339944" cy="24536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259961" y="4301710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5197057" y="1987437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331694" y="1703373"/>
            <a:ext cx="4563035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F2F2F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F2F2F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