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7772400" cx="10058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699FD8AA-2D7E-4934-93B7-1E80B97C3898}">
  <a:tblStyle styleId="{699FD8AA-2D7E-4934-93B7-1E80B97C389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42879" y="1125136"/>
            <a:ext cx="9372600" cy="3101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42870" y="4282678"/>
            <a:ext cx="9372600" cy="1197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42870" y="1671478"/>
            <a:ext cx="9372600" cy="2967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42870" y="4763362"/>
            <a:ext cx="9372600" cy="1965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ctr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42870" y="3250173"/>
            <a:ext cx="9372600" cy="12720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39275" y="680227"/>
            <a:ext cx="7004700" cy="6181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433450" y="1094158"/>
            <a:ext cx="4220700" cy="55836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5" Type="http://schemas.openxmlformats.org/officeDocument/2006/relationships/image" Target="../media/image4.png"/><Relationship Id="rId6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" name="Google Shape;54;p13"/>
          <p:cNvGraphicFramePr/>
          <p:nvPr/>
        </p:nvGraphicFramePr>
        <p:xfrm>
          <a:off x="417125" y="9366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{699FD8AA-2D7E-4934-93B7-1E80B97C3898}</a:tableStyleId>
              </a:tblPr>
              <a:tblGrid>
                <a:gridCol w="2990650"/>
                <a:gridCol w="3270150"/>
                <a:gridCol w="2988475"/>
              </a:tblGrid>
              <a:tr h="14640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latin typeface="Oswald"/>
                          <a:ea typeface="Oswald"/>
                          <a:cs typeface="Oswald"/>
                          <a:sym typeface="Oswald"/>
                        </a:rPr>
                        <a:t>Ve</a:t>
                      </a:r>
                      <a:endParaRPr b="1" sz="18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¿Qué observaste</a:t>
                      </a:r>
                      <a:r>
                        <a:rPr lang="en" sz="1200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?</a:t>
                      </a:r>
                      <a:endParaRPr sz="1200"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latin typeface="Oswald"/>
                          <a:ea typeface="Oswald"/>
                          <a:cs typeface="Oswald"/>
                          <a:sym typeface="Oswald"/>
                        </a:rPr>
                        <a:t>Piensa</a:t>
                      </a:r>
                      <a:endParaRPr b="1" sz="18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¿Cómo puedes explicar qué está pasando</a:t>
                      </a:r>
                      <a:r>
                        <a:rPr lang="en" sz="1200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?</a:t>
                      </a:r>
                      <a:endParaRPr sz="1200"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latin typeface="Oswald"/>
                          <a:ea typeface="Oswald"/>
                          <a:cs typeface="Oswald"/>
                          <a:sym typeface="Oswald"/>
                        </a:rPr>
                        <a:t>Pregunta</a:t>
                      </a:r>
                      <a:endParaRPr b="1" sz="1800"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¿Qué preguntas tienes</a:t>
                      </a:r>
                      <a:r>
                        <a:rPr lang="en" sz="1200"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?</a:t>
                      </a:r>
                      <a:endParaRPr sz="1200"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200"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T="63500" marB="63500" marR="63500" marL="63500"/>
                </a:tc>
              </a:tr>
              <a:tr h="50570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800"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800"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000"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000"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000"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T="63500" marB="63500" marR="63500" marL="63500"/>
                </a:tc>
              </a:tr>
            </a:tbl>
          </a:graphicData>
        </a:graphic>
      </p:graphicFrame>
      <p:pic>
        <p:nvPicPr>
          <p:cNvPr id="55" name="Google Shape;5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01825" y="1645275"/>
            <a:ext cx="1181100" cy="60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887425" y="1550025"/>
            <a:ext cx="657225" cy="800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384538" y="1550025"/>
            <a:ext cx="1314450" cy="800100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3"/>
          <p:cNvSpPr txBox="1"/>
          <p:nvPr/>
        </p:nvSpPr>
        <p:spPr>
          <a:xfrm>
            <a:off x="85950" y="168150"/>
            <a:ext cx="42291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latin typeface="Oswald"/>
                <a:ea typeface="Oswald"/>
                <a:cs typeface="Oswald"/>
                <a:sym typeface="Oswald"/>
              </a:rPr>
              <a:t>Tabla de ve, piensa, y pregunta</a:t>
            </a:r>
            <a:r>
              <a:rPr lang="en" sz="2900">
                <a:latin typeface="Oswald"/>
                <a:ea typeface="Oswald"/>
                <a:cs typeface="Oswald"/>
                <a:sym typeface="Oswald"/>
              </a:rPr>
              <a:t> </a:t>
            </a:r>
            <a:endParaRPr sz="29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4150323" y="168138"/>
            <a:ext cx="37371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Nombre: ___________________________</a:t>
            </a:r>
            <a:endParaRPr/>
          </a:p>
        </p:txBody>
      </p:sp>
      <p:pic>
        <p:nvPicPr>
          <p:cNvPr id="60" name="Google Shape;60;p13"/>
          <p:cNvPicPr preferRelativeResize="0"/>
          <p:nvPr/>
        </p:nvPicPr>
        <p:blipFill rotWithShape="1">
          <a:blip r:embed="rId6">
            <a:alphaModFix/>
          </a:blip>
          <a:srcRect b="-26928" l="-5969" r="-4981" t="-26775"/>
          <a:stretch/>
        </p:blipFill>
        <p:spPr>
          <a:xfrm>
            <a:off x="7637575" y="168150"/>
            <a:ext cx="2028826" cy="371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