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747775"/>
          </p15:clr>
        </p15:guide>
        <p15:guide id="2" pos="31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s://support.mysteryscience.com/hc/en-us/categories/39476022527123-Summer-2025-Science-Curriculum-Updat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A.png"/>
          <p:cNvPicPr preferRelativeResize="0"/>
          <p:nvPr/>
        </p:nvPicPr>
        <p:blipFill rotWithShape="1">
          <a:blip r:embed="rId3">
            <a:alphaModFix/>
          </a:blip>
          <a:srcRect b="29" l="0" r="0" t="29"/>
          <a:stretch/>
        </p:blipFill>
        <p:spPr>
          <a:xfrm>
            <a:off x="17275" y="0"/>
            <a:ext cx="10023844" cy="77723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hlinkClick r:id="rId4"/>
          </p:cNvPr>
          <p:cNvSpPr/>
          <p:nvPr/>
        </p:nvSpPr>
        <p:spPr>
          <a:xfrm>
            <a:off x="4440675" y="7338500"/>
            <a:ext cx="2112900" cy="2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