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2" r:id="rId5"/>
    <p:sldId id="260" r:id="rId6"/>
    <p:sldId id="263" r:id="rId7"/>
    <p:sldId id="261"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6/19/2025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6/19/2025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6/19/2025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6/19/2025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6/19/2025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solidFill>
                  <a:srgbClr val="FF0000"/>
                </a:solidFill>
                <a:latin typeface="Arial" panose="020B0604020202020204" pitchFamily="34" charset="0"/>
                <a:cs typeface="Arial" panose="020B0604020202020204" pitchFamily="34" charset="0"/>
              </a:rPr>
              <a:t>Ngày vui Gioan chào đời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15155"/>
            <a:ext cx="11113621" cy="5530488"/>
          </a:xfrm>
          <a:prstGeom prst="rect">
            <a:avLst/>
          </a:prstGeom>
        </p:spPr>
        <p:txBody>
          <a:bodyPr wrap="square">
            <a:spAutoFit/>
          </a:bodyPr>
          <a:lstStyle/>
          <a:p>
            <a:pPr algn="just">
              <a:lnSpc>
                <a:spcPct val="120000"/>
              </a:lnSpc>
            </a:pPr>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Gioan chào đời ngày vui tươi sáng. Gioan chào đời niềm vui dâng cao. Dâng cao trên đồi núi Giuđa. Dâng cao trong lòng người gần xa.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7E7B5-2F1C-D80E-E351-B76E2926D5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628CD-7C6E-8A53-877E-2017BCB36AE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55D4B29-9AD9-72D0-9689-E4C9346DD7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87796EE-90A4-F7DB-6F99-27C016E2C631}"/>
              </a:ext>
            </a:extLst>
          </p:cNvPr>
          <p:cNvSpPr/>
          <p:nvPr/>
        </p:nvSpPr>
        <p:spPr>
          <a:xfrm>
            <a:off x="438728" y="515155"/>
            <a:ext cx="11113621"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Hài nhi tiên tri tươi xinh chào đời. Hồng ân cao vời muôn người chờ đón. Tiếng đàn hoà với tiếng lòng hân hoan. Ca mừng tình thương Chúa Trời bao la.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862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22C55-996C-CF70-8E9A-DE4E592C58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E75E0-FE02-9736-FE09-F25692E69A7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8D73001-5C8A-8634-0CD9-21EABA50E7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DE7092E-55E6-A3E7-8B1F-685FCBD61482}"/>
              </a:ext>
            </a:extLst>
          </p:cNvPr>
          <p:cNvSpPr/>
          <p:nvPr/>
        </p:nvSpPr>
        <p:spPr>
          <a:xfrm>
            <a:off x="438728" y="515155"/>
            <a:ext cx="11113621" cy="5530488"/>
          </a:xfrm>
          <a:prstGeom prst="rect">
            <a:avLst/>
          </a:prstGeom>
        </p:spPr>
        <p:txBody>
          <a:bodyPr wrap="square">
            <a:spAutoFit/>
          </a:bodyPr>
          <a:lstStyle/>
          <a:p>
            <a:pPr algn="just">
              <a:lnSpc>
                <a:spcPct val="120000"/>
              </a:lnSpc>
            </a:pPr>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Gioan chào đời ngày vui tươi sáng. Gioan chào đời niềm vui dâng cao. Dâng cao trên đồi núi Giuđa. Dâng cao trong lòng người gần xa.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808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EA31D-79EE-62A7-7AF7-6B77F2D6F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8C823-291B-CD84-F515-2982D0FE6B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DECB433-FFED-8E74-739C-1A0832AFCE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112F7E1-B29E-B216-E811-C0213640A26A}"/>
              </a:ext>
            </a:extLst>
          </p:cNvPr>
          <p:cNvSpPr/>
          <p:nvPr/>
        </p:nvSpPr>
        <p:spPr>
          <a:xfrm>
            <a:off x="438728" y="515155"/>
            <a:ext cx="11113621"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2</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Người con song thân bao năm mong chờ. Người con cao vời hơn người trần thế. Đến rồi Ngài đến sáng ngời quê hương. Quê nghèo bừng lên ánh hồng đêm sương.</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287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E592A-D8FE-AA35-4C5D-99DBBD930E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C6181D-70D0-F9A4-826E-2155584703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A4EAD6-845F-D9A7-E827-1A5786EFE7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5779FED-4A2D-4E5C-4F8F-000719C52B29}"/>
              </a:ext>
            </a:extLst>
          </p:cNvPr>
          <p:cNvSpPr/>
          <p:nvPr/>
        </p:nvSpPr>
        <p:spPr>
          <a:xfrm>
            <a:off x="438728" y="515155"/>
            <a:ext cx="11113621" cy="5530488"/>
          </a:xfrm>
          <a:prstGeom prst="rect">
            <a:avLst/>
          </a:prstGeom>
        </p:spPr>
        <p:txBody>
          <a:bodyPr wrap="square">
            <a:spAutoFit/>
          </a:bodyPr>
          <a:lstStyle/>
          <a:p>
            <a:pPr algn="just">
              <a:lnSpc>
                <a:spcPct val="120000"/>
              </a:lnSpc>
            </a:pPr>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Gioan chào đời ngày vui tươi sáng. Gioan chào đời niềm vui dâng cao. Dâng cao trên đồi núi Giuđa. Dâng cao trong lòng người gần xa.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873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453D0-5ACE-C628-74ED-29D36C697B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D2AD31-5DA2-925A-ED69-D1D0CE45A40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345024D-45AE-1B9E-DC25-759512E951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DF71EA1-519F-DBAD-4D5A-8E2ACC06E69E}"/>
              </a:ext>
            </a:extLst>
          </p:cNvPr>
          <p:cNvSpPr/>
          <p:nvPr/>
        </p:nvSpPr>
        <p:spPr>
          <a:xfrm>
            <a:off x="438728" y="515155"/>
            <a:ext cx="11113621"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3</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Đoàn con dương gian hân hoan chào mừng. Lời ca tưng bừng vang về thiên quốc. Thế trần đời sống vướng nhiều nguy nan. Xin ngài dìu đưa bến bờ khang an.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1010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A7563-DE1A-9890-B670-F479AD5FE9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27045-25CA-09FC-8177-1BBC1B46B85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1CE7A0A-1E04-65B5-E3C7-B6E0033AB3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6426D2-5654-9E92-8097-7C8D33DC1B2C}"/>
              </a:ext>
            </a:extLst>
          </p:cNvPr>
          <p:cNvSpPr/>
          <p:nvPr/>
        </p:nvSpPr>
        <p:spPr>
          <a:xfrm>
            <a:off x="438728" y="515155"/>
            <a:ext cx="11113621" cy="5530488"/>
          </a:xfrm>
          <a:prstGeom prst="rect">
            <a:avLst/>
          </a:prstGeom>
        </p:spPr>
        <p:txBody>
          <a:bodyPr wrap="square">
            <a:spAutoFit/>
          </a:bodyPr>
          <a:lstStyle/>
          <a:p>
            <a:pPr algn="just">
              <a:lnSpc>
                <a:spcPct val="120000"/>
              </a:lnSpc>
            </a:pPr>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Gioan chào đời ngày vui tươi sáng. Gioan chào đời niềm vui dâng cao. Dâng cao trên đồi núi Giuđa. Dâng cao trong lòng người gần xa.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354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102</TotalTime>
  <Words>251</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Ngày vui Gioan chào đời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Phúc Đinh</cp:lastModifiedBy>
  <cp:revision>43</cp:revision>
  <dcterms:created xsi:type="dcterms:W3CDTF">2024-12-09T09:20:09Z</dcterms:created>
  <dcterms:modified xsi:type="dcterms:W3CDTF">2025-06-19T04:04:12Z</dcterms:modified>
</cp:coreProperties>
</file>