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81" r:id="rId4"/>
    <p:sldId id="279" r:id="rId5"/>
    <p:sldId id="28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8/27/2025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8/27/2025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8/27/2025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8/27/2025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8/27/2025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Ca vang cùng</a:t>
            </a:r>
            <a:br>
              <a:rPr lang="en-US" sz="6000" b="1">
                <a:solidFill>
                  <a:srgbClr val="FF0000"/>
                </a:solidFill>
                <a:latin typeface="Arial" panose="020B0604020202020204" pitchFamily="34" charset="0"/>
                <a:cs typeface="Arial" panose="020B0604020202020204" pitchFamily="34" charset="0"/>
              </a:rPr>
            </a:br>
            <a:r>
              <a:rPr lang="en-US" sz="6000" b="1">
                <a:solidFill>
                  <a:srgbClr val="FF0000"/>
                </a:solidFill>
                <a:latin typeface="Arial" panose="020B0604020202020204" pitchFamily="34" charset="0"/>
                <a:cs typeface="Arial" panose="020B0604020202020204" pitchFamily="34" charset="0"/>
              </a:rPr>
              <a:t>các thiên thần</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494085"/>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1. </a:t>
            </a:r>
            <a:r>
              <a:rPr lang="vi-VN" sz="5200" b="1">
                <a:latin typeface="Arial" panose="020B0604020202020204" pitchFamily="34" charset="0"/>
                <a:cs typeface="Arial" panose="020B0604020202020204" pitchFamily="34" charset="0"/>
              </a:rPr>
              <a:t>Nào ta dâng muôn lời ca vang mừng Thiên Chúa chí tôn oai hùng, Ngài là Chúa cao cả vô song ngự trị giữa muôn vàn đạo binh. Muôn ngàn thần thánh phụng thờ, muôn vạn thiên sứ kính tôn trong tình yêu vô biên đến thiên thu.</a:t>
            </a:r>
            <a:endParaRPr lang="vi-VN" sz="52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55564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Kính dâng Ngài câu hát chúc khen Thiên Chúa muôn đời các thiên thần ngày đêm suy tôn. Kính dâng Ngài câu hát chúc khen Thiên Chúa uy linh nguyện tôn vinh Ngài đến muôn đời.</a:t>
            </a:r>
            <a:endParaRPr lang="vi-VN" sz="6000" b="1" dirty="0"/>
          </a:p>
        </p:txBody>
      </p:sp>
    </p:spTree>
    <p:extLst>
      <p:ext uri="{BB962C8B-B14F-4D97-AF65-F5344CB8AC3E}">
        <p14:creationId xmlns:p14="http://schemas.microsoft.com/office/powerpoint/2010/main" val="1720036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93866"/>
          </a:xfrm>
          <a:prstGeom prst="rect">
            <a:avLst/>
          </a:prstGeom>
        </p:spPr>
        <p:txBody>
          <a:bodyPr wrap="square">
            <a:spAutoFit/>
          </a:bodyPr>
          <a:lstStyle/>
          <a:p>
            <a:pPr algn="just"/>
            <a:r>
              <a:rPr lang="vi-VN" sz="5200" b="1">
                <a:solidFill>
                  <a:srgbClr val="FF0000"/>
                </a:solidFill>
                <a:latin typeface="Arial" panose="020B0604020202020204" pitchFamily="34" charset="0"/>
                <a:cs typeface="Arial" panose="020B0604020202020204" pitchFamily="34" charset="0"/>
              </a:rPr>
              <a:t>2. </a:t>
            </a:r>
            <a:r>
              <a:rPr lang="vi-VN" sz="5200" b="1">
                <a:latin typeface="Arial" panose="020B0604020202020204" pitchFamily="34" charset="0"/>
                <a:cs typeface="Arial" panose="020B0604020202020204" pitchFamily="34" charset="0"/>
              </a:rPr>
              <a:t>Nào ta dâng muôn lời ca vang cùng với các cơ binh trên trời: Ngài là Chúa cao cả vô biên đã tạo tác muôn loài thọ vinh. Cửu trùng vang tiếng chúc khen vũ hoàn vang tiếng ca vui ân tình Ngài bao la mãi không phai.</a:t>
            </a:r>
            <a:endParaRPr lang="vi-VN" sz="5200" b="1" dirty="0"/>
          </a:p>
        </p:txBody>
      </p:sp>
    </p:spTree>
    <p:extLst>
      <p:ext uri="{BB962C8B-B14F-4D97-AF65-F5344CB8AC3E}">
        <p14:creationId xmlns:p14="http://schemas.microsoft.com/office/powerpoint/2010/main" val="3006056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55564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Kính dâng Ngài câu hát chúc khen Thiên Chúa muôn đời các thiên thần ngày đêm suy tôn. Kính dâng Ngài câu hát chúc khen Thiên Chúa uy linh nguyện tôn vinh Ngài đến muôn đời.</a:t>
            </a:r>
            <a:endParaRPr lang="vi-VN" sz="6000" b="1" dirty="0"/>
          </a:p>
        </p:txBody>
      </p:sp>
    </p:spTree>
    <p:extLst>
      <p:ext uri="{BB962C8B-B14F-4D97-AF65-F5344CB8AC3E}">
        <p14:creationId xmlns:p14="http://schemas.microsoft.com/office/powerpoint/2010/main" val="28399447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194</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Garamond</vt:lpstr>
      <vt:lpstr>Verdana</vt:lpstr>
      <vt:lpstr>Savon</vt:lpstr>
      <vt:lpstr>Ca vang cùng các thiên thần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38</cp:revision>
  <dcterms:created xsi:type="dcterms:W3CDTF">2024-12-09T09:23:25Z</dcterms:created>
  <dcterms:modified xsi:type="dcterms:W3CDTF">2025-08-27T06:20:29Z</dcterms:modified>
</cp:coreProperties>
</file>