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390509" y="870792"/>
            <a:ext cx="1279017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 rot="-5400000">
            <a:off x="-1704775" y="2864975"/>
            <a:ext cx="387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7.png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 rot="-5400000">
            <a:off x="-1317044" y="3331934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-1417138" y="3152606"/>
            <a:ext cx="329863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i.yale.edu/ruler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i.yale.edu/rul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Mitä on vihapuhe? &gt; SOS &gt; </a:t>
            </a:r>
            <a:r>
              <a:rPr b="1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Tunteiden yhdistäminen vihapuheeseen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6223000" y="488350"/>
            <a:ext cx="1915800" cy="1043700"/>
          </a:xfrm>
          <a:prstGeom prst="wedgeRoundRectCallout">
            <a:avLst>
              <a:gd fmla="val 22291" name="adj1"/>
              <a:gd fmla="val 94663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980000" dist="7620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#$$%*@ senkin Xorg!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1118200" y="1267950"/>
            <a:ext cx="48540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i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Tunteiden yhdistäminen vihapuheeseen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3050" y="1977240"/>
            <a:ext cx="2505098" cy="24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26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21" name="Google Shape;121;p26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26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Paljon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Vähän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Epämiellyttävä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Miellyttävä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4028588" y="449255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Tunteet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5975" y="1462050"/>
            <a:ext cx="2323625" cy="17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/>
        </p:nvSpPr>
        <p:spPr>
          <a:xfrm>
            <a:off x="1373863" y="4402025"/>
            <a:ext cx="3699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5391075" y="89663"/>
            <a:ext cx="34977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Hauska tavata, kiva että selvisit matkasta.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5391075" y="414841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Senkin kolmisilmäinen, tulit tänne ja veit työpaikkamme.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5391075" y="740020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Tosi ihanaa nähdä, miten teikäläiset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yrittää tosissaan olla yksi meistä.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5391075" y="1065199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Luulin että hallitus estää teitä tulemasta tänne.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5391075" y="1390378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OMG! Olet vihreä, tosi ÄLLÖÄ.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5391075" y="1715557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</a:rPr>
              <a:t>Tulit tänne,</a:t>
            </a: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mutta et osaa edes puhua kieltämme</a:t>
            </a:r>
            <a:r>
              <a:rPr lang="fi" sz="10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</a:rPr>
              <a:t>Y</a:t>
            </a: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rittäisit edes!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5391075" y="2040736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Juuri tuollaiset muukalaiset tuhoavat maamme.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5391075" y="2365914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Miksi xenovialaiset tulevat meidän maahamme – </a:t>
            </a:r>
            <a:b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painu kotiisi!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5391075" y="2691093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Olette parasta, mitä ihmiskunnalle on koskaan tapahtunut!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5391075" y="3016272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Äitisi haisee, syö varmaan limaa aamupalaksi.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5391075" y="3341451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Tervetuloa Xorg, koskas lähdet pois?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5391075" y="3666630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Ovatko lapsesi yhtä rumia kuin sinä?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5391075" y="3991809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Rakastamme xenovialaisia!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5391075" y="4316988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Tulen pikku visiitille, sidon sut kiinni ja hakkaan kuoliaaksi.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27"/>
          <p:cNvGrpSpPr/>
          <p:nvPr/>
        </p:nvGrpSpPr>
        <p:grpSpPr>
          <a:xfrm>
            <a:off x="718750" y="89675"/>
            <a:ext cx="4354126" cy="4426397"/>
            <a:chOff x="217875" y="358550"/>
            <a:chExt cx="4354126" cy="4426397"/>
          </a:xfrm>
        </p:grpSpPr>
        <p:sp>
          <p:nvSpPr>
            <p:cNvPr id="152" name="Google Shape;152;p27"/>
            <p:cNvSpPr/>
            <p:nvPr/>
          </p:nvSpPr>
          <p:spPr>
            <a:xfrm>
              <a:off x="217875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2394901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217875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2394901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0389" y="1115336"/>
            <a:ext cx="2312475" cy="263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652125" y="136188"/>
            <a:ext cx="34977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Hauska tavata, kiva että selvisit matkasta.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652125" y="461366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Senkin kolmisilmäinen, tulit tänne ja veit työpaikkamme.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652125" y="786545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Tosi ihanaa nähdä, miten teikäläiset yrittää tosissaan olla yksi meistä.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652125" y="1111724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Luulin että hallitus estää teitä tulemasta tänne.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652125" y="1436903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OMG! Olet vihreä, tosi ÄLLÖÄ.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652125" y="1762082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</a:rPr>
              <a:t>Tulit tänne</a:t>
            </a: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mutta et osaa edes puhua kieltämme</a:t>
            </a:r>
            <a:r>
              <a:rPr lang="fi" sz="10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</a:rPr>
              <a:t>Y</a:t>
            </a: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rittäisit edes!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652125" y="2087261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Juuri tuollaiset muukalaiset tuhoavat maamme.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652125" y="2412439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Miksi xenovialaiset tulevat aina meidän maahamme – painu kotiisi!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652125" y="2737618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Olette parasta, mitä ihmiskunnalle on koskaan tapahtunut!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652125" y="3062797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Äitisi haisee, syö varmaan limaa aamupalaksi.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652125" y="3387976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Tervetuloa Xorg, koskas lähdet pois?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652125" y="3713155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Ovatko lapsesi yhtä rumia kuin sinä?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652125" y="4038334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Rakastamme xenovialaisia!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652125" y="4363513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Tulen pikku visiitille, sidon sut kiinni ja hakkaan kuoliaaksi.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6233" y="310716"/>
            <a:ext cx="3408222" cy="440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5819178" y="47468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tyyni</a:t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5814752" y="87580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raivostunut</a:t>
            </a:r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5814752" y="1276921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levollinen</a:t>
            </a:r>
            <a:endParaRPr/>
          </a:p>
        </p:txBody>
      </p:sp>
      <p:sp>
        <p:nvSpPr>
          <p:cNvPr id="179" name="Google Shape;179;p28"/>
          <p:cNvSpPr txBox="1"/>
          <p:nvPr/>
        </p:nvSpPr>
        <p:spPr>
          <a:xfrm>
            <a:off x="5810326" y="1685353"/>
            <a:ext cx="149383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yksinäinen</a:t>
            </a: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5811863" y="207915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300">
                <a:solidFill>
                  <a:schemeClr val="lt1"/>
                </a:solidFill>
              </a:rPr>
              <a:t>harmistunut</a:t>
            </a:r>
            <a:endParaRPr/>
          </a:p>
        </p:txBody>
      </p:sp>
      <p:sp>
        <p:nvSpPr>
          <p:cNvPr id="181" name="Google Shape;181;p28"/>
          <p:cNvSpPr txBox="1"/>
          <p:nvPr/>
        </p:nvSpPr>
        <p:spPr>
          <a:xfrm>
            <a:off x="5807437" y="248027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yllättynyt</a:t>
            </a:r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5807437" y="288138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uupunut</a:t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5803011" y="328250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hurmioitunut</a:t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5816289" y="3683623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kiukkuinen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5811863" y="410668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tyytyväinen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7373826" y="47986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300">
                <a:solidFill>
                  <a:schemeClr val="lt1"/>
                </a:solidFill>
              </a:rPr>
              <a:t>murheellinen</a:t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7369400" y="873670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rentoutunut</a:t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7369400" y="128210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miellyttävä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7364974" y="168321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innostunut</a:t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7373826" y="2077021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uninen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7369400" y="247813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ikionnellinen</a:t>
            </a:r>
            <a:endParaRPr/>
          </a:p>
        </p:txBody>
      </p:sp>
      <p:sp>
        <p:nvSpPr>
          <p:cNvPr id="192" name="Google Shape;192;p28"/>
          <p:cNvSpPr txBox="1"/>
          <p:nvPr/>
        </p:nvSpPr>
        <p:spPr>
          <a:xfrm>
            <a:off x="7369400" y="287925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järkyttynyt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7364974" y="327305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apaattinen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7378252" y="368880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vihainen</a:t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7373826" y="409723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epätoivoinen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4426" y="-32337"/>
            <a:ext cx="1701875" cy="214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3703" y="69400"/>
            <a:ext cx="1953697" cy="20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855300" y="2394100"/>
            <a:ext cx="82887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fi">
                <a:solidFill>
                  <a:schemeClr val="dk1"/>
                </a:solidFill>
              </a:rPr>
              <a:t>uuta 1-3 väitettä ystävällisemmäksi. Minkä värin kohdalle siirtäisit keksimäsi väitteet?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fi">
                <a:solidFill>
                  <a:schemeClr val="dk1"/>
                </a:solidFill>
              </a:rPr>
              <a:t>K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eskustelkaa ryhmä</a:t>
            </a:r>
            <a:r>
              <a:rPr lang="fi">
                <a:solidFill>
                  <a:schemeClr val="dk1"/>
                </a:solidFill>
              </a:rPr>
              <a:t>si kanssa: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fi">
                <a:solidFill>
                  <a:schemeClr val="dk1"/>
                </a:solidFill>
              </a:rPr>
              <a:t>Miksi on tärkeää miettiä, miten kommentoi toisten viestejä ja profiileja somessa?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Mitä haittaa vihapuheesta on?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755863" y="2112178"/>
            <a:ext cx="3497700" cy="2766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WOW</a:t>
            </a:r>
            <a:r>
              <a:rPr b="0" i="0" lang="fi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 Olet vihreä, tosi ÄLLÖÄ.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5382163" y="2112171"/>
            <a:ext cx="3497700" cy="5988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WOW</a:t>
            </a:r>
            <a:r>
              <a:rPr b="0" i="0" lang="fi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 Olet vihreä</a:t>
            </a:r>
            <a:r>
              <a:rPr lang="fi">
                <a:solidFill>
                  <a:srgbClr val="FFFFFF"/>
                </a:solidFill>
              </a:rPr>
              <a:t>. Se on yhtä hyvä kuin muutkin värit.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4253563" y="2129875"/>
            <a:ext cx="1128600" cy="24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