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slideLayout" Target="../slideLayouts/slideLayout1.xml"/><Relationship Id="rId8"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slideLayout" Target="../slideLayouts/slideLayout1.xml"/><Relationship Id="rId1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slideLayout" Target="../slideLayouts/slideLayout1.xml"/><Relationship Id="rId2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slideLayout" Target="../slideLayouts/slideLayout1.xml"/><Relationship Id="rId1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slideLayout" Target="../slideLayouts/slideLayout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698587" y="12166600"/>
            <a:ext cx="12477193" cy="14901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6" name="Image 2" descr="preencoded.png">    </p:cNvPr>
          <p:cNvPicPr>
            <a:picLocks noChangeAspect="1"/>
          </p:cNvPicPr>
          <p:nvPr/>
        </p:nvPicPr>
        <p:blipFill>
          <a:blip r:embed="rId3"/>
          <a:stretch>
            <a:fillRect/>
          </a:stretch>
        </p:blipFill>
        <p:spPr>
          <a:xfrm>
            <a:off x="11406026" y="1981200"/>
            <a:ext cx="12476767" cy="10181068"/>
          </a:xfrm>
          <a:prstGeom prst="rect">
            <a:avLst/>
          </a:prstGeom>
        </p:spPr>
      </p:pic>
      <p:sp>
        <p:nvSpPr>
          <p:cNvPr id="7" name="Text 2"/>
          <p:cNvSpPr/>
          <p:nvPr/>
        </p:nvSpPr>
        <p:spPr>
          <a:xfrm>
            <a:off x="698587" y="2209800"/>
            <a:ext cx="12430620" cy="71331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Library Management System</a:t>
            </a:r>
            <a:endParaRPr lang="en-US" sz="1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193524" y="6280534"/>
            <a:ext cx="12189356" cy="743546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107038" y="469900"/>
            <a:ext cx="7540509"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Pricing Plan</a:t>
            </a:r>
            <a:endParaRPr lang="en-US" sz="8000" dirty="0"/>
          </a:p>
        </p:txBody>
      </p:sp>
      <p:sp>
        <p:nvSpPr>
          <p:cNvPr id="7" name="Shape 2"/>
          <p:cNvSpPr/>
          <p:nvPr/>
        </p:nvSpPr>
        <p:spPr>
          <a:xfrm>
            <a:off x="1778222" y="2489200"/>
            <a:ext cx="20843305" cy="10388605"/>
          </a:xfrm>
          <a:prstGeom prst="rect">
            <a:avLst/>
          </a:prstGeom>
          <a:noFill/>
          <a:ln/>
        </p:spPr>
      </p:sp>
      <p:sp>
        <p:nvSpPr>
          <p:cNvPr id="8" name="Shape 3"/>
          <p:cNvSpPr/>
          <p:nvPr/>
        </p:nvSpPr>
        <p:spPr>
          <a:xfrm>
            <a:off x="1778222" y="2489200"/>
            <a:ext cx="6439705" cy="10388605"/>
          </a:xfrm>
          <a:prstGeom prst="roundRect">
            <a:avLst>
              <a:gd name="adj" fmla="val 3124"/>
            </a:avLst>
          </a:prstGeom>
          <a:noFill/>
          <a:ln w="12700">
            <a:solidFill>
              <a:srgbClr val="AF527B"/>
            </a:solidFill>
            <a:prstDash val="solid"/>
          </a:ln>
        </p:spPr>
      </p:sp>
      <p:pic>
        <p:nvPicPr>
          <p:cNvPr id="9" name="Image 3" descr="preencoded.png">    </p:cNvPr>
          <p:cNvPicPr>
            <a:picLocks noChangeAspect="1"/>
          </p:cNvPicPr>
          <p:nvPr/>
        </p:nvPicPr>
        <p:blipFill>
          <a:blip r:embed="rId4"/>
          <a:stretch>
            <a:fillRect/>
          </a:stretch>
        </p:blipFill>
        <p:spPr>
          <a:xfrm>
            <a:off x="4074828" y="2946400"/>
            <a:ext cx="1846493" cy="1625612"/>
          </a:xfrm>
          <a:prstGeom prst="rect">
            <a:avLst/>
          </a:prstGeom>
        </p:spPr>
      </p:pic>
      <p:sp>
        <p:nvSpPr>
          <p:cNvPr id="10" name="Text 4"/>
          <p:cNvSpPr/>
          <p:nvPr/>
        </p:nvSpPr>
        <p:spPr>
          <a:xfrm>
            <a:off x="4020052" y="4876800"/>
            <a:ext cx="1956044" cy="1028700"/>
          </a:xfrm>
          <a:prstGeom prst="rect">
            <a:avLst/>
          </a:prstGeom>
          <a:noFill/>
          <a:ln/>
        </p:spPr>
        <p:txBody>
          <a:bodyPr wrap="square" lIns="0" tIns="0" rIns="0" bIns="0" rtlCol="0" anchor="t"/>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Basic</a:t>
            </a:r>
            <a:endParaRPr lang="en-US" sz="4800" dirty="0"/>
          </a:p>
        </p:txBody>
      </p:sp>
      <p:sp>
        <p:nvSpPr>
          <p:cNvPr id="11" name="Text 5"/>
          <p:cNvSpPr/>
          <p:nvPr/>
        </p:nvSpPr>
        <p:spPr>
          <a:xfrm>
            <a:off x="2235479" y="60071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2" name="Text 6"/>
          <p:cNvSpPr/>
          <p:nvPr/>
        </p:nvSpPr>
        <p:spPr>
          <a:xfrm>
            <a:off x="3124591" y="11595100"/>
            <a:ext cx="3746968"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$10/month</a:t>
            </a:r>
            <a:endParaRPr lang="en-US" sz="4800" dirty="0"/>
          </a:p>
        </p:txBody>
      </p:sp>
      <p:sp>
        <p:nvSpPr>
          <p:cNvPr id="13" name="Shape 7"/>
          <p:cNvSpPr/>
          <p:nvPr/>
        </p:nvSpPr>
        <p:spPr>
          <a:xfrm>
            <a:off x="8980022" y="2489200"/>
            <a:ext cx="6439705" cy="10388605"/>
          </a:xfrm>
          <a:prstGeom prst="roundRect">
            <a:avLst>
              <a:gd name="adj" fmla="val 3124"/>
            </a:avLst>
          </a:prstGeom>
          <a:noFill/>
          <a:ln w="12700">
            <a:solidFill>
              <a:srgbClr val="AF527B"/>
            </a:solidFill>
            <a:prstDash val="solid"/>
          </a:ln>
        </p:spPr>
      </p:sp>
      <p:pic>
        <p:nvPicPr>
          <p:cNvPr id="14" name="Image 4" descr="preencoded.png">    </p:cNvPr>
          <p:cNvPicPr>
            <a:picLocks noChangeAspect="1"/>
          </p:cNvPicPr>
          <p:nvPr/>
        </p:nvPicPr>
        <p:blipFill>
          <a:blip r:embed="rId5"/>
          <a:stretch>
            <a:fillRect/>
          </a:stretch>
        </p:blipFill>
        <p:spPr>
          <a:xfrm>
            <a:off x="11157560" y="2946400"/>
            <a:ext cx="2084633" cy="1625600"/>
          </a:xfrm>
          <a:prstGeom prst="rect">
            <a:avLst/>
          </a:prstGeom>
        </p:spPr>
      </p:pic>
      <p:sp>
        <p:nvSpPr>
          <p:cNvPr id="15" name="Text 8"/>
          <p:cNvSpPr/>
          <p:nvPr/>
        </p:nvSpPr>
        <p:spPr>
          <a:xfrm>
            <a:off x="11272659" y="4876800"/>
            <a:ext cx="1854432" cy="1028700"/>
          </a:xfrm>
          <a:prstGeom prst="rect">
            <a:avLst/>
          </a:prstGeom>
          <a:noFill/>
          <a:ln/>
        </p:spPr>
        <p:txBody>
          <a:bodyPr wrap="square" lIns="0" tIns="0" rIns="0" bIns="0" rtlCol="0" anchor="t"/>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Elite</a:t>
            </a:r>
            <a:endParaRPr lang="en-US" sz="4800" dirty="0"/>
          </a:p>
        </p:txBody>
      </p:sp>
      <p:sp>
        <p:nvSpPr>
          <p:cNvPr id="16" name="Text 9"/>
          <p:cNvSpPr/>
          <p:nvPr/>
        </p:nvSpPr>
        <p:spPr>
          <a:xfrm>
            <a:off x="9437280" y="60071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7" name="Text 10"/>
          <p:cNvSpPr/>
          <p:nvPr/>
        </p:nvSpPr>
        <p:spPr>
          <a:xfrm>
            <a:off x="10281935" y="11595100"/>
            <a:ext cx="3835879"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$50/month</a:t>
            </a:r>
            <a:endParaRPr lang="en-US" sz="4800" dirty="0"/>
          </a:p>
        </p:txBody>
      </p:sp>
      <p:sp>
        <p:nvSpPr>
          <p:cNvPr id="18" name="Shape 11"/>
          <p:cNvSpPr/>
          <p:nvPr/>
        </p:nvSpPr>
        <p:spPr>
          <a:xfrm>
            <a:off x="16181822" y="2489200"/>
            <a:ext cx="6439705" cy="10388600"/>
          </a:xfrm>
          <a:prstGeom prst="roundRect">
            <a:avLst>
              <a:gd name="adj" fmla="val 3124"/>
            </a:avLst>
          </a:prstGeom>
          <a:noFill/>
          <a:ln w="12700">
            <a:solidFill>
              <a:srgbClr val="AF527B"/>
            </a:solidFill>
            <a:prstDash val="solid"/>
          </a:ln>
        </p:spPr>
      </p:sp>
      <p:pic>
        <p:nvPicPr>
          <p:cNvPr id="19" name="Image 5" descr="preencoded.png">    </p:cNvPr>
          <p:cNvPicPr>
            <a:picLocks noChangeAspect="1"/>
          </p:cNvPicPr>
          <p:nvPr/>
        </p:nvPicPr>
        <p:blipFill>
          <a:blip r:embed="rId6"/>
          <a:stretch>
            <a:fillRect/>
          </a:stretch>
        </p:blipFill>
        <p:spPr>
          <a:xfrm>
            <a:off x="18453137" y="2946400"/>
            <a:ext cx="1897076" cy="1625600"/>
          </a:xfrm>
          <a:prstGeom prst="rect">
            <a:avLst/>
          </a:prstGeom>
        </p:spPr>
      </p:pic>
      <p:sp>
        <p:nvSpPr>
          <p:cNvPr id="20" name="Text 12"/>
          <p:cNvSpPr/>
          <p:nvPr/>
        </p:nvSpPr>
        <p:spPr>
          <a:xfrm>
            <a:off x="17502788" y="4876800"/>
            <a:ext cx="3797775" cy="1028700"/>
          </a:xfrm>
          <a:prstGeom prst="rect">
            <a:avLst/>
          </a:prstGeom>
          <a:noFill/>
          <a:ln/>
        </p:spPr>
        <p:txBody>
          <a:bodyPr wrap="square" lIns="0" tIns="0" rIns="0" bIns="0" rtlCol="0" anchor="t"/>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Legendary</a:t>
            </a:r>
            <a:endParaRPr lang="en-US" sz="4800" dirty="0"/>
          </a:p>
        </p:txBody>
      </p:sp>
      <p:sp>
        <p:nvSpPr>
          <p:cNvPr id="21" name="Text 13"/>
          <p:cNvSpPr/>
          <p:nvPr/>
        </p:nvSpPr>
        <p:spPr>
          <a:xfrm>
            <a:off x="16639080" y="60071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2" name="Text 14"/>
          <p:cNvSpPr/>
          <p:nvPr/>
        </p:nvSpPr>
        <p:spPr>
          <a:xfrm>
            <a:off x="17331316" y="11595100"/>
            <a:ext cx="4140718"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3327816" y="1079500"/>
            <a:ext cx="17718715" cy="11569700"/>
          </a:xfrm>
          <a:prstGeom prst="rect">
            <a:avLst/>
          </a:prstGeom>
        </p:spPr>
      </p:pic>
      <p:pic>
        <p:nvPicPr>
          <p:cNvPr id="6" name="Image 3" descr="preencoded.png">    </p:cNvPr>
          <p:cNvPicPr>
            <a:picLocks noChangeAspect="1"/>
          </p:cNvPicPr>
          <p:nvPr/>
        </p:nvPicPr>
        <p:blipFill>
          <a:blip r:embed="rId4"/>
          <a:stretch>
            <a:fillRect/>
          </a:stretch>
        </p:blipFill>
        <p:spPr>
          <a:xfrm>
            <a:off x="12041105" y="1612888"/>
            <a:ext cx="5220352" cy="5232412"/>
          </a:xfrm>
          <a:prstGeom prst="rect">
            <a:avLst/>
          </a:prstGeom>
        </p:spPr>
      </p:pic>
      <p:pic>
        <p:nvPicPr>
          <p:cNvPr id="7" name="Image 4" descr="preencoded.png">    </p:cNvPr>
          <p:cNvPicPr>
            <a:picLocks noChangeAspect="1"/>
          </p:cNvPicPr>
          <p:nvPr/>
        </p:nvPicPr>
        <p:blipFill>
          <a:blip r:embed="rId5"/>
          <a:stretch>
            <a:fillRect/>
          </a:stretch>
        </p:blipFill>
        <p:spPr>
          <a:xfrm>
            <a:off x="6808051" y="1612888"/>
            <a:ext cx="5220352" cy="5232412"/>
          </a:xfrm>
          <a:prstGeom prst="rect">
            <a:avLst/>
          </a:prstGeom>
        </p:spPr>
      </p:pic>
      <p:pic>
        <p:nvPicPr>
          <p:cNvPr id="8" name="Image 5" descr="preencoded.png">    </p:cNvPr>
          <p:cNvPicPr>
            <a:picLocks noChangeAspect="1"/>
          </p:cNvPicPr>
          <p:nvPr/>
        </p:nvPicPr>
        <p:blipFill>
          <a:blip r:embed="rId6"/>
          <a:stretch>
            <a:fillRect/>
          </a:stretch>
        </p:blipFill>
        <p:spPr>
          <a:xfrm>
            <a:off x="6808051" y="6858000"/>
            <a:ext cx="5220352" cy="5232412"/>
          </a:xfrm>
          <a:prstGeom prst="rect">
            <a:avLst/>
          </a:prstGeom>
        </p:spPr>
      </p:pic>
      <p:pic>
        <p:nvPicPr>
          <p:cNvPr id="9" name="Image 6" descr="preencoded.png">    </p:cNvPr>
          <p:cNvPicPr>
            <a:picLocks noChangeAspect="1"/>
          </p:cNvPicPr>
          <p:nvPr/>
        </p:nvPicPr>
        <p:blipFill>
          <a:blip r:embed="rId7"/>
          <a:stretch>
            <a:fillRect/>
          </a:stretch>
        </p:blipFill>
        <p:spPr>
          <a:xfrm>
            <a:off x="12041105" y="6858000"/>
            <a:ext cx="5220352" cy="5232412"/>
          </a:xfrm>
          <a:prstGeom prst="rect">
            <a:avLst/>
          </a:prstGeom>
        </p:spPr>
      </p:pic>
      <p:pic>
        <p:nvPicPr>
          <p:cNvPr id="10" name="Image 7" descr="preencoded.png">    </p:cNvPr>
          <p:cNvPicPr>
            <a:picLocks noChangeAspect="1"/>
          </p:cNvPicPr>
          <p:nvPr/>
        </p:nvPicPr>
        <p:blipFill>
          <a:blip r:embed="rId8"/>
          <a:stretch>
            <a:fillRect/>
          </a:stretch>
        </p:blipFill>
        <p:spPr>
          <a:xfrm>
            <a:off x="12028403" y="1079500"/>
            <a:ext cx="12702" cy="11569700"/>
          </a:xfrm>
          <a:prstGeom prst="rect">
            <a:avLst/>
          </a:prstGeom>
        </p:spPr>
      </p:pic>
      <p:pic>
        <p:nvPicPr>
          <p:cNvPr id="11" name="Image 8" descr="preencoded.png">    </p:cNvPr>
          <p:cNvPicPr>
            <a:picLocks noChangeAspect="1"/>
          </p:cNvPicPr>
          <p:nvPr/>
        </p:nvPicPr>
        <p:blipFill>
          <a:blip r:embed="rId9"/>
          <a:stretch>
            <a:fillRect/>
          </a:stretch>
        </p:blipFill>
        <p:spPr>
          <a:xfrm>
            <a:off x="3327816" y="6845300"/>
            <a:ext cx="17401175" cy="12700"/>
          </a:xfrm>
          <a:prstGeom prst="rect">
            <a:avLst/>
          </a:prstGeom>
        </p:spPr>
      </p:pic>
      <p:sp>
        <p:nvSpPr>
          <p:cNvPr id="12" name="Text 1"/>
          <p:cNvSpPr/>
          <p:nvPr/>
        </p:nvSpPr>
        <p:spPr>
          <a:xfrm>
            <a:off x="9996149" y="4102100"/>
            <a:ext cx="1481852" cy="2738967"/>
          </a:xfrm>
          <a:prstGeom prst="rect">
            <a:avLst/>
          </a:prstGeom>
          <a:noFill/>
          <a:ln/>
        </p:spPr>
        <p:txBody>
          <a:bodyPr wrap="square" lIns="0" tIns="0" rIns="0" bIns="0" rtlCol="0" anchor="t"/>
          <a:lstStyle/>
          <a:p>
            <a:pPr algn="l"/>
            <a:r>
              <a:rPr lang="en-US" sz="12800" dirty="0">
                <a:solidFill>
                  <a:srgbClr val="0E0E0E">
                    <a:alpha val="100000"/>
                  </a:srgbClr>
                </a:solidFill>
                <a:latin typeface="Cinzel Bold" pitchFamily="34" charset="0"/>
                <a:ea typeface="Cinzel Bold" pitchFamily="34" charset="-122"/>
                <a:cs typeface="Cinzel Bold" pitchFamily="34" charset="-120"/>
              </a:rPr>
              <a:t>S</a:t>
            </a:r>
            <a:endParaRPr lang="en-US" sz="12800" dirty="0"/>
          </a:p>
        </p:txBody>
      </p:sp>
      <p:sp>
        <p:nvSpPr>
          <p:cNvPr id="13" name="Text 2"/>
          <p:cNvSpPr/>
          <p:nvPr/>
        </p:nvSpPr>
        <p:spPr>
          <a:xfrm>
            <a:off x="12663483" y="4102100"/>
            <a:ext cx="2129633" cy="2738967"/>
          </a:xfrm>
          <a:prstGeom prst="rect">
            <a:avLst/>
          </a:prstGeom>
          <a:noFill/>
          <a:ln/>
        </p:spPr>
        <p:txBody>
          <a:bodyPr wrap="square" lIns="0" tIns="0" rIns="0" bIns="0" rtlCol="0" anchor="t"/>
          <a:lstStyle/>
          <a:p>
            <a:pPr algn="l"/>
            <a:r>
              <a:rPr lang="en-US" sz="12800" dirty="0">
                <a:solidFill>
                  <a:srgbClr val="FFFFFF">
                    <a:alpha val="100000"/>
                  </a:srgbClr>
                </a:solidFill>
                <a:latin typeface="Cinzel Bold" pitchFamily="34" charset="0"/>
                <a:ea typeface="Cinzel Bold" pitchFamily="34" charset="-122"/>
                <a:cs typeface="Cinzel Bold" pitchFamily="34" charset="-120"/>
              </a:rPr>
              <a:t>W</a:t>
            </a:r>
            <a:endParaRPr lang="en-US" sz="12800" dirty="0"/>
          </a:p>
        </p:txBody>
      </p:sp>
      <p:sp>
        <p:nvSpPr>
          <p:cNvPr id="14" name="Text 3"/>
          <p:cNvSpPr/>
          <p:nvPr/>
        </p:nvSpPr>
        <p:spPr>
          <a:xfrm>
            <a:off x="9856432" y="7518400"/>
            <a:ext cx="1977214" cy="2738967"/>
          </a:xfrm>
          <a:prstGeom prst="rect">
            <a:avLst/>
          </a:prstGeom>
          <a:noFill/>
          <a:ln/>
        </p:spPr>
        <p:txBody>
          <a:bodyPr wrap="square" lIns="0" tIns="0" rIns="0" bIns="0" rtlCol="0" anchor="t"/>
          <a:lstStyle/>
          <a:p>
            <a:pPr algn="l"/>
            <a:r>
              <a:rPr lang="en-US" sz="12800" dirty="0">
                <a:solidFill>
                  <a:srgbClr val="FFFFFF">
                    <a:alpha val="100000"/>
                  </a:srgbClr>
                </a:solidFill>
                <a:latin typeface="Cinzel Bold" pitchFamily="34" charset="0"/>
                <a:ea typeface="Cinzel Bold" pitchFamily="34" charset="-122"/>
                <a:cs typeface="Cinzel Bold" pitchFamily="34" charset="-120"/>
              </a:rPr>
              <a:t>O</a:t>
            </a:r>
            <a:endParaRPr lang="en-US" sz="12800" dirty="0"/>
          </a:p>
        </p:txBody>
      </p:sp>
      <p:sp>
        <p:nvSpPr>
          <p:cNvPr id="15" name="Text 4"/>
          <p:cNvSpPr/>
          <p:nvPr/>
        </p:nvSpPr>
        <p:spPr>
          <a:xfrm>
            <a:off x="12917514" y="7518400"/>
            <a:ext cx="1634271" cy="2738967"/>
          </a:xfrm>
          <a:prstGeom prst="rect">
            <a:avLst/>
          </a:prstGeom>
          <a:noFill/>
          <a:ln/>
        </p:spPr>
        <p:txBody>
          <a:bodyPr wrap="square" lIns="0" tIns="0" rIns="0" bIns="0" rtlCol="0" anchor="t"/>
          <a:lstStyle/>
          <a:p>
            <a:pPr algn="l"/>
            <a:r>
              <a:rPr lang="en-US" sz="12800" dirty="0">
                <a:solidFill>
                  <a:srgbClr val="0E0E0E">
                    <a:alpha val="100000"/>
                  </a:srgbClr>
                </a:solidFill>
                <a:latin typeface="Cinzel Bold" pitchFamily="34" charset="0"/>
                <a:ea typeface="Cinzel Bold" pitchFamily="34" charset="-122"/>
                <a:cs typeface="Cinzel Bold" pitchFamily="34" charset="-120"/>
              </a:rPr>
              <a:t>T</a:t>
            </a:r>
            <a:endParaRPr lang="en-US" sz="12800" dirty="0"/>
          </a:p>
        </p:txBody>
      </p:sp>
      <p:pic>
        <p:nvPicPr>
          <p:cNvPr id="16" name="Image 9" descr="preencoded.png">    </p:cNvPr>
          <p:cNvPicPr>
            <a:picLocks noChangeAspect="1"/>
          </p:cNvPicPr>
          <p:nvPr/>
        </p:nvPicPr>
        <p:blipFill>
          <a:blip r:embed="rId10"/>
          <a:stretch>
            <a:fillRect/>
          </a:stretch>
        </p:blipFill>
        <p:spPr>
          <a:xfrm>
            <a:off x="3327816" y="1079500"/>
            <a:ext cx="1625803" cy="1625600"/>
          </a:xfrm>
          <a:prstGeom prst="rect">
            <a:avLst/>
          </a:prstGeom>
        </p:spPr>
      </p:pic>
      <p:pic>
        <p:nvPicPr>
          <p:cNvPr id="17" name="Image 10" descr="preencoded.png">    </p:cNvPr>
          <p:cNvPicPr>
            <a:picLocks noChangeAspect="1"/>
          </p:cNvPicPr>
          <p:nvPr/>
        </p:nvPicPr>
        <p:blipFill>
          <a:blip r:embed="rId11"/>
          <a:stretch>
            <a:fillRect/>
          </a:stretch>
        </p:blipFill>
        <p:spPr>
          <a:xfrm>
            <a:off x="3412504" y="1164183"/>
            <a:ext cx="1456422" cy="1456246"/>
          </a:xfrm>
          <a:prstGeom prst="rect">
            <a:avLst/>
          </a:prstGeom>
        </p:spPr>
      </p:pic>
      <p:pic>
        <p:nvPicPr>
          <p:cNvPr id="18" name="Image 11" descr="preencoded.png">    </p:cNvPr>
          <p:cNvPicPr>
            <a:picLocks noChangeAspect="1"/>
          </p:cNvPicPr>
          <p:nvPr/>
        </p:nvPicPr>
        <p:blipFill>
          <a:blip r:embed="rId12"/>
          <a:stretch>
            <a:fillRect/>
          </a:stretch>
        </p:blipFill>
        <p:spPr>
          <a:xfrm>
            <a:off x="3327816" y="8128000"/>
            <a:ext cx="1625803" cy="1625600"/>
          </a:xfrm>
          <a:prstGeom prst="rect">
            <a:avLst/>
          </a:prstGeom>
        </p:spPr>
      </p:pic>
      <p:pic>
        <p:nvPicPr>
          <p:cNvPr id="19" name="Image 12" descr="preencoded.png">    </p:cNvPr>
          <p:cNvPicPr>
            <a:picLocks noChangeAspect="1"/>
          </p:cNvPicPr>
          <p:nvPr/>
        </p:nvPicPr>
        <p:blipFill>
          <a:blip r:embed="rId13"/>
          <a:stretch>
            <a:fillRect/>
          </a:stretch>
        </p:blipFill>
        <p:spPr>
          <a:xfrm>
            <a:off x="3429404" y="8132763"/>
            <a:ext cx="1519452" cy="1519262"/>
          </a:xfrm>
          <a:prstGeom prst="rect">
            <a:avLst/>
          </a:prstGeom>
        </p:spPr>
      </p:pic>
      <p:pic>
        <p:nvPicPr>
          <p:cNvPr id="20" name="Image 13" descr="preencoded.png">    </p:cNvPr>
          <p:cNvPicPr>
            <a:picLocks noChangeAspect="1"/>
          </p:cNvPicPr>
          <p:nvPr/>
        </p:nvPicPr>
        <p:blipFill>
          <a:blip r:embed="rId14"/>
          <a:stretch>
            <a:fillRect/>
          </a:stretch>
        </p:blipFill>
        <p:spPr>
          <a:xfrm>
            <a:off x="16473959" y="1079500"/>
            <a:ext cx="1625803" cy="1625600"/>
          </a:xfrm>
          <a:prstGeom prst="rect">
            <a:avLst/>
          </a:prstGeom>
        </p:spPr>
      </p:pic>
      <p:pic>
        <p:nvPicPr>
          <p:cNvPr id="21" name="Image 14" descr="preencoded.png">    </p:cNvPr>
          <p:cNvPicPr>
            <a:picLocks noChangeAspect="1"/>
          </p:cNvPicPr>
          <p:nvPr/>
        </p:nvPicPr>
        <p:blipFill>
          <a:blip r:embed="rId15"/>
          <a:stretch>
            <a:fillRect/>
          </a:stretch>
        </p:blipFill>
        <p:spPr>
          <a:xfrm>
            <a:off x="16677184" y="1282700"/>
            <a:ext cx="1192256" cy="1190414"/>
          </a:xfrm>
          <a:prstGeom prst="rect">
            <a:avLst/>
          </a:prstGeom>
        </p:spPr>
      </p:pic>
      <p:pic>
        <p:nvPicPr>
          <p:cNvPr id="22" name="Image 15" descr="preencoded.png">    </p:cNvPr>
          <p:cNvPicPr>
            <a:picLocks noChangeAspect="1"/>
          </p:cNvPicPr>
          <p:nvPr/>
        </p:nvPicPr>
        <p:blipFill>
          <a:blip r:embed="rId16"/>
          <a:stretch>
            <a:fillRect/>
          </a:stretch>
        </p:blipFill>
        <p:spPr>
          <a:xfrm>
            <a:off x="16473959" y="8128000"/>
            <a:ext cx="1625803" cy="1625600"/>
          </a:xfrm>
          <a:prstGeom prst="rect">
            <a:avLst/>
          </a:prstGeom>
        </p:spPr>
      </p:pic>
      <p:pic>
        <p:nvPicPr>
          <p:cNvPr id="23" name="Image 16" descr="preencoded.png">    </p:cNvPr>
          <p:cNvPicPr>
            <a:picLocks noChangeAspect="1"/>
          </p:cNvPicPr>
          <p:nvPr/>
        </p:nvPicPr>
        <p:blipFill>
          <a:blip r:embed="rId17"/>
          <a:stretch>
            <a:fillRect/>
          </a:stretch>
        </p:blipFill>
        <p:spPr>
          <a:xfrm>
            <a:off x="16541703" y="8128000"/>
            <a:ext cx="1490319" cy="1625600"/>
          </a:xfrm>
          <a:prstGeom prst="rect">
            <a:avLst/>
          </a:prstGeom>
        </p:spPr>
      </p:pic>
      <p:sp>
        <p:nvSpPr>
          <p:cNvPr id="24" name="Shape 5"/>
          <p:cNvSpPr/>
          <p:nvPr/>
        </p:nvSpPr>
        <p:spPr>
          <a:xfrm>
            <a:off x="3327816" y="3511550"/>
            <a:ext cx="4572572" cy="2044700"/>
          </a:xfrm>
          <a:prstGeom prst="rect">
            <a:avLst/>
          </a:prstGeom>
          <a:noFill/>
          <a:ln/>
        </p:spPr>
      </p:sp>
      <p:sp>
        <p:nvSpPr>
          <p:cNvPr id="25" name="Shape 6"/>
          <p:cNvSpPr/>
          <p:nvPr/>
        </p:nvSpPr>
        <p:spPr>
          <a:xfrm>
            <a:off x="3327816" y="3511550"/>
            <a:ext cx="4572572" cy="2044700"/>
          </a:xfrm>
          <a:prstGeom prst="rect">
            <a:avLst/>
          </a:prstGeom>
          <a:noFill/>
          <a:ln/>
        </p:spPr>
      </p:sp>
      <p:sp>
        <p:nvSpPr>
          <p:cNvPr id="26" name="Shape 7"/>
          <p:cNvSpPr/>
          <p:nvPr/>
        </p:nvSpPr>
        <p:spPr>
          <a:xfrm>
            <a:off x="3327816" y="3511550"/>
            <a:ext cx="4572572" cy="2044700"/>
          </a:xfrm>
          <a:prstGeom prst="rect">
            <a:avLst/>
          </a:prstGeom>
          <a:noFill/>
          <a:ln/>
        </p:spPr>
      </p:sp>
      <p:sp>
        <p:nvSpPr>
          <p:cNvPr id="27" name="Text 8"/>
          <p:cNvSpPr/>
          <p:nvPr/>
        </p:nvSpPr>
        <p:spPr>
          <a:xfrm>
            <a:off x="3327816" y="351155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Strengths</a:t>
            </a:r>
            <a:endParaRPr lang="en-US" sz="3600" dirty="0"/>
          </a:p>
        </p:txBody>
      </p:sp>
      <p:sp>
        <p:nvSpPr>
          <p:cNvPr id="28" name="Text 9"/>
          <p:cNvSpPr/>
          <p:nvPr/>
        </p:nvSpPr>
        <p:spPr>
          <a:xfrm>
            <a:off x="3327816" y="433705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29" name="Shape 10"/>
          <p:cNvSpPr/>
          <p:nvPr/>
        </p:nvSpPr>
        <p:spPr>
          <a:xfrm>
            <a:off x="3327816" y="10560050"/>
            <a:ext cx="4572572" cy="2044700"/>
          </a:xfrm>
          <a:prstGeom prst="rect">
            <a:avLst/>
          </a:prstGeom>
          <a:noFill/>
          <a:ln/>
        </p:spPr>
      </p:sp>
      <p:sp>
        <p:nvSpPr>
          <p:cNvPr id="30" name="Shape 11"/>
          <p:cNvSpPr/>
          <p:nvPr/>
        </p:nvSpPr>
        <p:spPr>
          <a:xfrm>
            <a:off x="3327816" y="10560050"/>
            <a:ext cx="4572572" cy="2044700"/>
          </a:xfrm>
          <a:prstGeom prst="rect">
            <a:avLst/>
          </a:prstGeom>
          <a:noFill/>
          <a:ln/>
        </p:spPr>
      </p:sp>
      <p:sp>
        <p:nvSpPr>
          <p:cNvPr id="31" name="Shape 12"/>
          <p:cNvSpPr/>
          <p:nvPr/>
        </p:nvSpPr>
        <p:spPr>
          <a:xfrm>
            <a:off x="3327816" y="10560050"/>
            <a:ext cx="4572572" cy="2044700"/>
          </a:xfrm>
          <a:prstGeom prst="rect">
            <a:avLst/>
          </a:prstGeom>
          <a:noFill/>
          <a:ln/>
        </p:spPr>
      </p:sp>
      <p:sp>
        <p:nvSpPr>
          <p:cNvPr id="32" name="Text 13"/>
          <p:cNvSpPr/>
          <p:nvPr/>
        </p:nvSpPr>
        <p:spPr>
          <a:xfrm>
            <a:off x="3327816" y="1056005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Opportunities</a:t>
            </a:r>
            <a:endParaRPr lang="en-US" sz="3600" dirty="0"/>
          </a:p>
        </p:txBody>
      </p:sp>
      <p:sp>
        <p:nvSpPr>
          <p:cNvPr id="33" name="Text 14"/>
          <p:cNvSpPr/>
          <p:nvPr/>
        </p:nvSpPr>
        <p:spPr>
          <a:xfrm>
            <a:off x="3327816" y="1138555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4" name="Shape 15"/>
          <p:cNvSpPr/>
          <p:nvPr/>
        </p:nvSpPr>
        <p:spPr>
          <a:xfrm>
            <a:off x="16473959" y="3511550"/>
            <a:ext cx="4572572" cy="2044700"/>
          </a:xfrm>
          <a:prstGeom prst="rect">
            <a:avLst/>
          </a:prstGeom>
          <a:noFill/>
          <a:ln/>
        </p:spPr>
      </p:sp>
      <p:sp>
        <p:nvSpPr>
          <p:cNvPr id="35" name="Shape 16"/>
          <p:cNvSpPr/>
          <p:nvPr/>
        </p:nvSpPr>
        <p:spPr>
          <a:xfrm>
            <a:off x="16473959" y="3511550"/>
            <a:ext cx="4572572" cy="2044700"/>
          </a:xfrm>
          <a:prstGeom prst="rect">
            <a:avLst/>
          </a:prstGeom>
          <a:noFill/>
          <a:ln/>
        </p:spPr>
      </p:sp>
      <p:sp>
        <p:nvSpPr>
          <p:cNvPr id="36" name="Shape 17"/>
          <p:cNvSpPr/>
          <p:nvPr/>
        </p:nvSpPr>
        <p:spPr>
          <a:xfrm>
            <a:off x="16473959" y="3511550"/>
            <a:ext cx="4572572" cy="2044700"/>
          </a:xfrm>
          <a:prstGeom prst="rect">
            <a:avLst/>
          </a:prstGeom>
          <a:noFill/>
          <a:ln/>
        </p:spPr>
      </p:sp>
      <p:sp>
        <p:nvSpPr>
          <p:cNvPr id="37" name="Text 18"/>
          <p:cNvSpPr/>
          <p:nvPr/>
        </p:nvSpPr>
        <p:spPr>
          <a:xfrm>
            <a:off x="16473959" y="351155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Weaknesses</a:t>
            </a:r>
            <a:endParaRPr lang="en-US" sz="3600" dirty="0"/>
          </a:p>
        </p:txBody>
      </p:sp>
      <p:sp>
        <p:nvSpPr>
          <p:cNvPr id="38" name="Text 19"/>
          <p:cNvSpPr/>
          <p:nvPr/>
        </p:nvSpPr>
        <p:spPr>
          <a:xfrm>
            <a:off x="16473959" y="433705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9" name="Shape 20"/>
          <p:cNvSpPr/>
          <p:nvPr/>
        </p:nvSpPr>
        <p:spPr>
          <a:xfrm>
            <a:off x="16473959" y="10560050"/>
            <a:ext cx="4572572" cy="2044700"/>
          </a:xfrm>
          <a:prstGeom prst="rect">
            <a:avLst/>
          </a:prstGeom>
          <a:noFill/>
          <a:ln/>
        </p:spPr>
      </p:sp>
      <p:sp>
        <p:nvSpPr>
          <p:cNvPr id="40" name="Shape 21"/>
          <p:cNvSpPr/>
          <p:nvPr/>
        </p:nvSpPr>
        <p:spPr>
          <a:xfrm>
            <a:off x="16473959" y="10560050"/>
            <a:ext cx="4572572" cy="2044700"/>
          </a:xfrm>
          <a:prstGeom prst="rect">
            <a:avLst/>
          </a:prstGeom>
          <a:noFill/>
          <a:ln/>
        </p:spPr>
      </p:sp>
      <p:sp>
        <p:nvSpPr>
          <p:cNvPr id="41" name="Shape 22"/>
          <p:cNvSpPr/>
          <p:nvPr/>
        </p:nvSpPr>
        <p:spPr>
          <a:xfrm>
            <a:off x="16473959" y="10560050"/>
            <a:ext cx="4572572" cy="2044700"/>
          </a:xfrm>
          <a:prstGeom prst="rect">
            <a:avLst/>
          </a:prstGeom>
          <a:noFill/>
          <a:ln/>
        </p:spPr>
      </p:sp>
      <p:sp>
        <p:nvSpPr>
          <p:cNvPr id="42" name="Text 23"/>
          <p:cNvSpPr/>
          <p:nvPr/>
        </p:nvSpPr>
        <p:spPr>
          <a:xfrm>
            <a:off x="16473959" y="1056005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Threats</a:t>
            </a:r>
            <a:endParaRPr lang="en-US" sz="3600" dirty="0"/>
          </a:p>
        </p:txBody>
      </p:sp>
      <p:sp>
        <p:nvSpPr>
          <p:cNvPr id="43" name="Text 24"/>
          <p:cNvSpPr/>
          <p:nvPr/>
        </p:nvSpPr>
        <p:spPr>
          <a:xfrm>
            <a:off x="16473959" y="1138555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6905813" y="0"/>
            <a:ext cx="6084060" cy="12268200"/>
          </a:xfrm>
          <a:prstGeom prst="rect">
            <a:avLst/>
          </a:prstGeom>
        </p:spPr>
      </p:pic>
      <p:pic>
        <p:nvPicPr>
          <p:cNvPr id="6" name="Image 3" descr="preencoded.png">    </p:cNvPr>
          <p:cNvPicPr>
            <a:picLocks noChangeAspect="1"/>
          </p:cNvPicPr>
          <p:nvPr/>
        </p:nvPicPr>
        <p:blipFill>
          <a:blip r:embed="rId4"/>
          <a:stretch>
            <a:fillRect/>
          </a:stretch>
        </p:blipFill>
        <p:spPr>
          <a:xfrm>
            <a:off x="10491511" y="1346200"/>
            <a:ext cx="6084060" cy="12369800"/>
          </a:xfrm>
          <a:prstGeom prst="rect">
            <a:avLst/>
          </a:prstGeom>
        </p:spPr>
      </p:pic>
      <p:sp>
        <p:nvSpPr>
          <p:cNvPr id="7" name="Text 1"/>
          <p:cNvSpPr/>
          <p:nvPr/>
        </p:nvSpPr>
        <p:spPr>
          <a:xfrm>
            <a:off x="1397175" y="1143000"/>
            <a:ext cx="10690503" cy="1710267"/>
          </a:xfrm>
          <a:prstGeom prst="rect">
            <a:avLst/>
          </a:prstGeom>
          <a:noFill/>
          <a:ln/>
        </p:spPr>
        <p:txBody>
          <a:bodyPr wrap="square" lIns="0" tIns="0" rIns="0" bIns="0" rtlCol="0" anchor="t"/>
          <a:lstStyle/>
          <a:p>
            <a:pPr algn="l"/>
            <a:r>
              <a:rPr lang="en-US" sz="8000" dirty="0">
                <a:solidFill>
                  <a:srgbClr val="0E0E0E">
                    <a:alpha val="100000"/>
                  </a:srgbClr>
                </a:solidFill>
                <a:latin typeface="Cinzel Bold" pitchFamily="34" charset="0"/>
                <a:ea typeface="Cinzel Bold" pitchFamily="34" charset="-122"/>
                <a:cs typeface="Cinzel Bold" pitchFamily="34" charset="-120"/>
              </a:rPr>
              <a:t>Some Data</a:t>
            </a:r>
            <a:endParaRPr lang="en-US" sz="8000" dirty="0"/>
          </a:p>
        </p:txBody>
      </p:sp>
      <p:sp>
        <p:nvSpPr>
          <p:cNvPr id="8" name="Shape 2"/>
          <p:cNvSpPr/>
          <p:nvPr/>
        </p:nvSpPr>
        <p:spPr>
          <a:xfrm>
            <a:off x="1244756" y="5029200"/>
            <a:ext cx="8573572" cy="7061200"/>
          </a:xfrm>
          <a:prstGeom prst="rect">
            <a:avLst/>
          </a:prstGeom>
          <a:noFill/>
          <a:ln/>
        </p:spPr>
      </p:sp>
      <p:sp>
        <p:nvSpPr>
          <p:cNvPr id="9" name="Shape 3"/>
          <p:cNvSpPr/>
          <p:nvPr/>
        </p:nvSpPr>
        <p:spPr>
          <a:xfrm>
            <a:off x="1244756" y="5029200"/>
            <a:ext cx="8573572" cy="1943100"/>
          </a:xfrm>
          <a:prstGeom prst="rect">
            <a:avLst/>
          </a:prstGeom>
          <a:noFill/>
          <a:ln/>
        </p:spPr>
      </p:sp>
      <p:sp>
        <p:nvSpPr>
          <p:cNvPr id="10" name="Shape 4"/>
          <p:cNvSpPr/>
          <p:nvPr/>
        </p:nvSpPr>
        <p:spPr>
          <a:xfrm>
            <a:off x="1244756" y="5314950"/>
            <a:ext cx="1854432" cy="1371600"/>
          </a:xfrm>
          <a:prstGeom prst="rect">
            <a:avLst/>
          </a:prstGeom>
          <a:noFill/>
          <a:ln/>
        </p:spPr>
      </p:sp>
      <p:sp>
        <p:nvSpPr>
          <p:cNvPr id="11" name="Text 5"/>
          <p:cNvSpPr/>
          <p:nvPr/>
        </p:nvSpPr>
        <p:spPr>
          <a:xfrm>
            <a:off x="1244756" y="5314950"/>
            <a:ext cx="2193141"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75%</a:t>
            </a:r>
            <a:endParaRPr lang="en-US" sz="8000" dirty="0"/>
          </a:p>
        </p:txBody>
      </p:sp>
      <p:sp>
        <p:nvSpPr>
          <p:cNvPr id="12" name="Shape 6"/>
          <p:cNvSpPr/>
          <p:nvPr/>
        </p:nvSpPr>
        <p:spPr>
          <a:xfrm>
            <a:off x="3302413" y="5029200"/>
            <a:ext cx="6515914" cy="1943100"/>
          </a:xfrm>
          <a:prstGeom prst="rect">
            <a:avLst/>
          </a:prstGeom>
          <a:noFill/>
          <a:ln/>
        </p:spPr>
      </p:sp>
      <p:sp>
        <p:nvSpPr>
          <p:cNvPr id="13" name="Text 7"/>
          <p:cNvSpPr/>
          <p:nvPr/>
        </p:nvSpPr>
        <p:spPr>
          <a:xfrm>
            <a:off x="3302413" y="5029200"/>
            <a:ext cx="6668333"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Enchanted Creatures</a:t>
            </a:r>
            <a:endParaRPr lang="en-US" sz="3600" dirty="0"/>
          </a:p>
        </p:txBody>
      </p:sp>
      <p:sp>
        <p:nvSpPr>
          <p:cNvPr id="14" name="Text 8"/>
          <p:cNvSpPr/>
          <p:nvPr/>
        </p:nvSpPr>
        <p:spPr>
          <a:xfrm>
            <a:off x="3302413" y="5753100"/>
            <a:ext cx="665139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5" name="Shape 9"/>
          <p:cNvSpPr/>
          <p:nvPr/>
        </p:nvSpPr>
        <p:spPr>
          <a:xfrm>
            <a:off x="1244756" y="7581900"/>
            <a:ext cx="8573572" cy="1955800"/>
          </a:xfrm>
          <a:prstGeom prst="rect">
            <a:avLst/>
          </a:prstGeom>
          <a:noFill/>
          <a:ln/>
        </p:spPr>
      </p:sp>
      <p:sp>
        <p:nvSpPr>
          <p:cNvPr id="16" name="Shape 10"/>
          <p:cNvSpPr/>
          <p:nvPr/>
        </p:nvSpPr>
        <p:spPr>
          <a:xfrm>
            <a:off x="1244756" y="7874000"/>
            <a:ext cx="2057657" cy="1371600"/>
          </a:xfrm>
          <a:prstGeom prst="rect">
            <a:avLst/>
          </a:prstGeom>
          <a:noFill/>
          <a:ln/>
        </p:spPr>
      </p:sp>
      <p:sp>
        <p:nvSpPr>
          <p:cNvPr id="17" name="Text 11"/>
          <p:cNvSpPr/>
          <p:nvPr/>
        </p:nvSpPr>
        <p:spPr>
          <a:xfrm>
            <a:off x="1244756" y="7874000"/>
            <a:ext cx="2396366"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60%</a:t>
            </a:r>
            <a:endParaRPr lang="en-US" sz="8000" dirty="0"/>
          </a:p>
        </p:txBody>
      </p:sp>
      <p:sp>
        <p:nvSpPr>
          <p:cNvPr id="18" name="Shape 12"/>
          <p:cNvSpPr/>
          <p:nvPr/>
        </p:nvSpPr>
        <p:spPr>
          <a:xfrm>
            <a:off x="3505638" y="7581900"/>
            <a:ext cx="6312689" cy="1955800"/>
          </a:xfrm>
          <a:prstGeom prst="rect">
            <a:avLst/>
          </a:prstGeom>
          <a:noFill/>
          <a:ln/>
        </p:spPr>
      </p:sp>
      <p:sp>
        <p:nvSpPr>
          <p:cNvPr id="19" name="Text 13"/>
          <p:cNvSpPr/>
          <p:nvPr/>
        </p:nvSpPr>
        <p:spPr>
          <a:xfrm>
            <a:off x="3505638" y="7581900"/>
            <a:ext cx="6465108" cy="13970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Magic-Wielding Individuals</a:t>
            </a:r>
            <a:endParaRPr lang="en-US" sz="3600" dirty="0"/>
          </a:p>
        </p:txBody>
      </p:sp>
      <p:sp>
        <p:nvSpPr>
          <p:cNvPr id="20" name="Text 14"/>
          <p:cNvSpPr/>
          <p:nvPr/>
        </p:nvSpPr>
        <p:spPr>
          <a:xfrm>
            <a:off x="3505638" y="8928100"/>
            <a:ext cx="6448173"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1" name="Shape 15"/>
          <p:cNvSpPr/>
          <p:nvPr/>
        </p:nvSpPr>
        <p:spPr>
          <a:xfrm>
            <a:off x="1244756" y="10147300"/>
            <a:ext cx="8573572" cy="1943100"/>
          </a:xfrm>
          <a:prstGeom prst="rect">
            <a:avLst/>
          </a:prstGeom>
          <a:noFill/>
          <a:ln/>
        </p:spPr>
      </p:sp>
      <p:sp>
        <p:nvSpPr>
          <p:cNvPr id="22" name="Shape 16"/>
          <p:cNvSpPr/>
          <p:nvPr/>
        </p:nvSpPr>
        <p:spPr>
          <a:xfrm>
            <a:off x="1244756" y="10433050"/>
            <a:ext cx="2070359" cy="1371600"/>
          </a:xfrm>
          <a:prstGeom prst="rect">
            <a:avLst/>
          </a:prstGeom>
          <a:noFill/>
          <a:ln/>
        </p:spPr>
      </p:sp>
      <p:sp>
        <p:nvSpPr>
          <p:cNvPr id="23" name="Text 17"/>
          <p:cNvSpPr/>
          <p:nvPr/>
        </p:nvSpPr>
        <p:spPr>
          <a:xfrm>
            <a:off x="1244756" y="10433050"/>
            <a:ext cx="2409068"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90%</a:t>
            </a:r>
            <a:endParaRPr lang="en-US" sz="8000" dirty="0"/>
          </a:p>
        </p:txBody>
      </p:sp>
      <p:sp>
        <p:nvSpPr>
          <p:cNvPr id="24" name="Shape 18"/>
          <p:cNvSpPr/>
          <p:nvPr/>
        </p:nvSpPr>
        <p:spPr>
          <a:xfrm>
            <a:off x="3518340" y="10147300"/>
            <a:ext cx="6299987" cy="1943100"/>
          </a:xfrm>
          <a:prstGeom prst="rect">
            <a:avLst/>
          </a:prstGeom>
          <a:noFill/>
          <a:ln/>
        </p:spPr>
      </p:sp>
      <p:sp>
        <p:nvSpPr>
          <p:cNvPr id="25" name="Text 19"/>
          <p:cNvSpPr/>
          <p:nvPr/>
        </p:nvSpPr>
        <p:spPr>
          <a:xfrm>
            <a:off x="3518340" y="10147300"/>
            <a:ext cx="6452406"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Spells Cast</a:t>
            </a:r>
            <a:endParaRPr lang="en-US" sz="3600" dirty="0"/>
          </a:p>
        </p:txBody>
      </p:sp>
      <p:sp>
        <p:nvSpPr>
          <p:cNvPr id="26" name="Text 20"/>
          <p:cNvSpPr/>
          <p:nvPr/>
        </p:nvSpPr>
        <p:spPr>
          <a:xfrm>
            <a:off x="3518340" y="10871200"/>
            <a:ext cx="643547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DAB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9293711"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168546" y="1231900"/>
            <a:ext cx="11329816" cy="7162800"/>
          </a:xfrm>
          <a:prstGeom prst="rect">
            <a:avLst/>
          </a:prstGeom>
          <a:noFill/>
          <a:ln/>
        </p:spPr>
      </p:sp>
      <p:sp>
        <p:nvSpPr>
          <p:cNvPr id="6" name="Shape 2"/>
          <p:cNvSpPr/>
          <p:nvPr/>
        </p:nvSpPr>
        <p:spPr>
          <a:xfrm>
            <a:off x="1168546" y="1231900"/>
            <a:ext cx="15762670" cy="5537200"/>
          </a:xfrm>
          <a:prstGeom prst="rect">
            <a:avLst/>
          </a:prstGeom>
          <a:noFill/>
          <a:ln/>
        </p:spPr>
      </p:sp>
      <p:sp>
        <p:nvSpPr>
          <p:cNvPr id="7" name="Text 3"/>
          <p:cNvSpPr/>
          <p:nvPr/>
        </p:nvSpPr>
        <p:spPr>
          <a:xfrm>
            <a:off x="1168546" y="1231900"/>
            <a:ext cx="12358645" cy="5130800"/>
          </a:xfrm>
          <a:prstGeom prst="rect">
            <a:avLst/>
          </a:prstGeom>
          <a:noFill/>
          <a:ln/>
        </p:spPr>
        <p:txBody>
          <a:bodyPr wrap="square" lIns="0" tIns="0" rIns="0" bIns="0" rtlCol="0" anchor="t"/>
          <a:lstStyle/>
          <a:p>
            <a:pPr algn="l"/>
            <a:r>
              <a:rPr lang="en-US" sz="24000" dirty="0">
                <a:solidFill>
                  <a:srgbClr val="272727">
                    <a:alpha val="100000"/>
                  </a:srgbClr>
                </a:solidFill>
                <a:latin typeface="Cinzel Bold" pitchFamily="34" charset="0"/>
                <a:ea typeface="Cinzel Bold" pitchFamily="34" charset="-122"/>
                <a:cs typeface="Cinzel Bold" pitchFamily="34" charset="-120"/>
              </a:rPr>
              <a:t>234,567</a:t>
            </a:r>
            <a:endParaRPr lang="en-US" sz="24000" dirty="0"/>
          </a:p>
        </p:txBody>
      </p:sp>
      <p:sp>
        <p:nvSpPr>
          <p:cNvPr id="8" name="Text 4"/>
          <p:cNvSpPr/>
          <p:nvPr/>
        </p:nvSpPr>
        <p:spPr>
          <a:xfrm>
            <a:off x="1168546" y="5549900"/>
            <a:ext cx="16033637" cy="14901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9" name="Text 5"/>
          <p:cNvSpPr/>
          <p:nvPr/>
        </p:nvSpPr>
        <p:spPr>
          <a:xfrm>
            <a:off x="1168546" y="7175500"/>
            <a:ext cx="9407642"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10" name="Image 2" descr="preencoded.png">    </p:cNvPr>
          <p:cNvPicPr>
            <a:picLocks noChangeAspect="1"/>
          </p:cNvPicPr>
          <p:nvPr/>
        </p:nvPicPr>
        <p:blipFill>
          <a:blip r:embed="rId3"/>
          <a:stretch>
            <a:fillRect/>
          </a:stretch>
        </p:blipFill>
        <p:spPr>
          <a:xfrm>
            <a:off x="10300987" y="5676900"/>
            <a:ext cx="12940837" cy="76454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193524" y="6280522"/>
            <a:ext cx="12189356" cy="743547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3391324" y="3263900"/>
            <a:ext cx="7874984" cy="2806700"/>
          </a:xfrm>
          <a:prstGeom prst="rect">
            <a:avLst/>
          </a:prstGeom>
          <a:noFill/>
          <a:ln/>
        </p:spPr>
      </p:sp>
      <p:sp>
        <p:nvSpPr>
          <p:cNvPr id="7" name="Shape 2"/>
          <p:cNvSpPr/>
          <p:nvPr/>
        </p:nvSpPr>
        <p:spPr>
          <a:xfrm>
            <a:off x="3124591" y="3263900"/>
            <a:ext cx="8408451" cy="2197100"/>
          </a:xfrm>
          <a:prstGeom prst="rect">
            <a:avLst/>
          </a:prstGeom>
          <a:noFill/>
          <a:ln/>
        </p:spPr>
      </p:sp>
      <p:sp>
        <p:nvSpPr>
          <p:cNvPr id="8" name="Text 3"/>
          <p:cNvSpPr/>
          <p:nvPr/>
        </p:nvSpPr>
        <p:spPr>
          <a:xfrm>
            <a:off x="3124591" y="3263900"/>
            <a:ext cx="8950385"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233 Coins</a:t>
            </a:r>
            <a:endParaRPr lang="en-US" sz="12800" dirty="0"/>
          </a:p>
        </p:txBody>
      </p:sp>
      <p:sp>
        <p:nvSpPr>
          <p:cNvPr id="9" name="Shape 4"/>
          <p:cNvSpPr/>
          <p:nvPr/>
        </p:nvSpPr>
        <p:spPr>
          <a:xfrm>
            <a:off x="3391324" y="5461000"/>
            <a:ext cx="7874984" cy="609600"/>
          </a:xfrm>
          <a:prstGeom prst="rect">
            <a:avLst/>
          </a:prstGeom>
          <a:noFill/>
          <a:ln/>
        </p:spPr>
      </p:sp>
      <p:sp>
        <p:nvSpPr>
          <p:cNvPr id="10" name="Text 5"/>
          <p:cNvSpPr/>
          <p:nvPr/>
        </p:nvSpPr>
        <p:spPr>
          <a:xfrm>
            <a:off x="3323582" y="54610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1" name="Shape 6"/>
          <p:cNvSpPr/>
          <p:nvPr/>
        </p:nvSpPr>
        <p:spPr>
          <a:xfrm>
            <a:off x="3391324" y="6985000"/>
            <a:ext cx="7874984" cy="2806700"/>
          </a:xfrm>
          <a:prstGeom prst="rect">
            <a:avLst/>
          </a:prstGeom>
          <a:noFill/>
          <a:ln/>
        </p:spPr>
      </p:sp>
      <p:sp>
        <p:nvSpPr>
          <p:cNvPr id="12" name="Shape 7"/>
          <p:cNvSpPr/>
          <p:nvPr/>
        </p:nvSpPr>
        <p:spPr>
          <a:xfrm>
            <a:off x="2807051" y="6985000"/>
            <a:ext cx="9043530" cy="2197100"/>
          </a:xfrm>
          <a:prstGeom prst="rect">
            <a:avLst/>
          </a:prstGeom>
          <a:noFill/>
          <a:ln/>
        </p:spPr>
      </p:sp>
      <p:sp>
        <p:nvSpPr>
          <p:cNvPr id="13" name="Text 8"/>
          <p:cNvSpPr/>
          <p:nvPr/>
        </p:nvSpPr>
        <p:spPr>
          <a:xfrm>
            <a:off x="2807051" y="6985000"/>
            <a:ext cx="9585465"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456 Hours</a:t>
            </a:r>
            <a:endParaRPr lang="en-US" sz="12800" dirty="0"/>
          </a:p>
        </p:txBody>
      </p:sp>
      <p:sp>
        <p:nvSpPr>
          <p:cNvPr id="14" name="Shape 9"/>
          <p:cNvSpPr/>
          <p:nvPr/>
        </p:nvSpPr>
        <p:spPr>
          <a:xfrm>
            <a:off x="3391324" y="9182100"/>
            <a:ext cx="7874984" cy="609600"/>
          </a:xfrm>
          <a:prstGeom prst="rect">
            <a:avLst/>
          </a:prstGeom>
          <a:noFill/>
          <a:ln/>
        </p:spPr>
      </p:sp>
      <p:sp>
        <p:nvSpPr>
          <p:cNvPr id="15" name="Text 10"/>
          <p:cNvSpPr/>
          <p:nvPr/>
        </p:nvSpPr>
        <p:spPr>
          <a:xfrm>
            <a:off x="3323582" y="91821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6" name="Shape 11"/>
          <p:cNvSpPr/>
          <p:nvPr/>
        </p:nvSpPr>
        <p:spPr>
          <a:xfrm>
            <a:off x="13552594" y="3263900"/>
            <a:ext cx="7874984" cy="2806700"/>
          </a:xfrm>
          <a:prstGeom prst="rect">
            <a:avLst/>
          </a:prstGeom>
          <a:noFill/>
          <a:ln/>
        </p:spPr>
      </p:sp>
      <p:sp>
        <p:nvSpPr>
          <p:cNvPr id="17" name="Shape 12"/>
          <p:cNvSpPr/>
          <p:nvPr/>
        </p:nvSpPr>
        <p:spPr>
          <a:xfrm>
            <a:off x="15946843" y="3263900"/>
            <a:ext cx="3086486" cy="2197100"/>
          </a:xfrm>
          <a:prstGeom prst="rect">
            <a:avLst/>
          </a:prstGeom>
          <a:noFill/>
          <a:ln/>
        </p:spPr>
      </p:sp>
      <p:sp>
        <p:nvSpPr>
          <p:cNvPr id="18" name="Text 13"/>
          <p:cNvSpPr/>
          <p:nvPr/>
        </p:nvSpPr>
        <p:spPr>
          <a:xfrm>
            <a:off x="15946843" y="3263900"/>
            <a:ext cx="3628420"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85%</a:t>
            </a:r>
            <a:endParaRPr lang="en-US" sz="12800" dirty="0"/>
          </a:p>
        </p:txBody>
      </p:sp>
      <p:sp>
        <p:nvSpPr>
          <p:cNvPr id="19" name="Shape 14"/>
          <p:cNvSpPr/>
          <p:nvPr/>
        </p:nvSpPr>
        <p:spPr>
          <a:xfrm>
            <a:off x="13552594" y="5461000"/>
            <a:ext cx="7874984" cy="609600"/>
          </a:xfrm>
          <a:prstGeom prst="rect">
            <a:avLst/>
          </a:prstGeom>
          <a:noFill/>
          <a:ln/>
        </p:spPr>
      </p:sp>
      <p:sp>
        <p:nvSpPr>
          <p:cNvPr id="20" name="Text 15"/>
          <p:cNvSpPr/>
          <p:nvPr/>
        </p:nvSpPr>
        <p:spPr>
          <a:xfrm>
            <a:off x="13484852" y="54610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1" name="Shape 16"/>
          <p:cNvSpPr/>
          <p:nvPr/>
        </p:nvSpPr>
        <p:spPr>
          <a:xfrm>
            <a:off x="13552594" y="6985000"/>
            <a:ext cx="7874984" cy="2806700"/>
          </a:xfrm>
          <a:prstGeom prst="rect">
            <a:avLst/>
          </a:prstGeom>
          <a:noFill/>
          <a:ln/>
        </p:spPr>
      </p:sp>
      <p:sp>
        <p:nvSpPr>
          <p:cNvPr id="22" name="Shape 17"/>
          <p:cNvSpPr/>
          <p:nvPr/>
        </p:nvSpPr>
        <p:spPr>
          <a:xfrm>
            <a:off x="14619527" y="6985000"/>
            <a:ext cx="5741118" cy="2197100"/>
          </a:xfrm>
          <a:prstGeom prst="rect">
            <a:avLst/>
          </a:prstGeom>
          <a:noFill/>
          <a:ln/>
        </p:spPr>
      </p:sp>
      <p:sp>
        <p:nvSpPr>
          <p:cNvPr id="23" name="Text 18"/>
          <p:cNvSpPr/>
          <p:nvPr/>
        </p:nvSpPr>
        <p:spPr>
          <a:xfrm>
            <a:off x="14619527" y="6985000"/>
            <a:ext cx="6283052"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535 Km</a:t>
            </a:r>
            <a:endParaRPr lang="en-US" sz="12800" dirty="0"/>
          </a:p>
        </p:txBody>
      </p:sp>
      <p:sp>
        <p:nvSpPr>
          <p:cNvPr id="24" name="Shape 19"/>
          <p:cNvSpPr/>
          <p:nvPr/>
        </p:nvSpPr>
        <p:spPr>
          <a:xfrm>
            <a:off x="13552594" y="9182100"/>
            <a:ext cx="7874984" cy="609600"/>
          </a:xfrm>
          <a:prstGeom prst="rect">
            <a:avLst/>
          </a:prstGeom>
          <a:noFill/>
          <a:ln/>
        </p:spPr>
      </p:sp>
      <p:sp>
        <p:nvSpPr>
          <p:cNvPr id="25" name="Text 20"/>
          <p:cNvSpPr/>
          <p:nvPr/>
        </p:nvSpPr>
        <p:spPr>
          <a:xfrm>
            <a:off x="13484852" y="91821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841922" y="1143000"/>
            <a:ext cx="10690503"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old" pitchFamily="34" charset="0"/>
                <a:ea typeface="Cinzel Bold" pitchFamily="34" charset="-122"/>
                <a:cs typeface="Cinzel Bold"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AF527B">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AF527B">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preencoded.png">    </p:cNvPr>
          <p:cNvPicPr>
            <a:picLocks noChangeAspect="1"/>
          </p:cNvPicPr>
          <p:nvPr/>
        </p:nvPicPr>
        <p:blipFill>
          <a:blip r:embed="rId3"/>
          <a:stretch>
            <a:fillRect/>
          </a:stretch>
        </p:blipFill>
        <p:spPr>
          <a:xfrm>
            <a:off x="3368467" y="3771900"/>
            <a:ext cx="8291591" cy="5511006"/>
          </a:xfrm>
          <a:prstGeom prst="rect">
            <a:avLst/>
          </a:prstGeom>
        </p:spPr>
      </p:pic>
      <p:pic>
        <p:nvPicPr>
          <p:cNvPr id="27" name="Image 3" descr="preencoded.png">    </p:cNvPr>
          <p:cNvPicPr>
            <a:picLocks noChangeAspect="1"/>
          </p:cNvPicPr>
          <p:nvPr/>
        </p:nvPicPr>
        <p:blipFill>
          <a:blip r:embed="rId4"/>
          <a:stretch>
            <a:fillRect/>
          </a:stretch>
        </p:blipFill>
        <p:spPr>
          <a:xfrm>
            <a:off x="4512766" y="4185444"/>
            <a:ext cx="11567" cy="5258445"/>
          </a:xfrm>
          <a:prstGeom prst="rect">
            <a:avLst/>
          </a:prstGeom>
        </p:spPr>
      </p:pic>
      <p:pic>
        <p:nvPicPr>
          <p:cNvPr id="28" name="Image 4" descr="preencoded.png">    </p:cNvPr>
          <p:cNvPicPr>
            <a:picLocks noChangeAspect="1"/>
          </p:cNvPicPr>
          <p:nvPr/>
        </p:nvPicPr>
        <p:blipFill>
          <a:blip r:embed="rId5"/>
          <a:stretch>
            <a:fillRect/>
          </a:stretch>
        </p:blipFill>
        <p:spPr>
          <a:xfrm>
            <a:off x="5651279"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6789795"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7928309"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9066828"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10205341"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1343854"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3355539" y="5483845"/>
            <a:ext cx="8050168" cy="2373585"/>
          </a:xfrm>
          <a:prstGeom prst="rect">
            <a:avLst/>
          </a:prstGeom>
        </p:spPr>
      </p:pic>
      <p:pic>
        <p:nvPicPr>
          <p:cNvPr id="35" name="Image 11" descr="preencoded.png">    </p:cNvPr>
          <p:cNvPicPr>
            <a:picLocks noChangeAspect="1"/>
          </p:cNvPicPr>
          <p:nvPr/>
        </p:nvPicPr>
        <p:blipFill>
          <a:blip r:embed="rId12"/>
          <a:stretch>
            <a:fillRect/>
          </a:stretch>
        </p:blipFill>
        <p:spPr>
          <a:xfrm>
            <a:off x="3369143" y="6359525"/>
            <a:ext cx="8044028" cy="2268538"/>
          </a:xfrm>
          <a:prstGeom prst="rect">
            <a:avLst/>
          </a:prstGeom>
        </p:spPr>
      </p:pic>
      <p:pic>
        <p:nvPicPr>
          <p:cNvPr id="36" name="Image 12" descr="preencoded.png">    </p:cNvPr>
          <p:cNvPicPr>
            <a:picLocks noChangeAspect="1"/>
          </p:cNvPicPr>
          <p:nvPr/>
        </p:nvPicPr>
        <p:blipFill>
          <a:blip r:embed="rId13"/>
          <a:stretch>
            <a:fillRect/>
          </a:stretch>
        </p:blipFill>
        <p:spPr>
          <a:xfrm>
            <a:off x="4441751" y="6055643"/>
            <a:ext cx="153591" cy="153566"/>
          </a:xfrm>
          <a:prstGeom prst="rect">
            <a:avLst/>
          </a:prstGeom>
        </p:spPr>
      </p:pic>
      <p:pic>
        <p:nvPicPr>
          <p:cNvPr id="37" name="Image 13" descr="preencoded.png">    </p:cNvPr>
          <p:cNvPicPr>
            <a:picLocks noChangeAspect="1"/>
          </p:cNvPicPr>
          <p:nvPr/>
        </p:nvPicPr>
        <p:blipFill>
          <a:blip r:embed="rId14"/>
          <a:stretch>
            <a:fillRect/>
          </a:stretch>
        </p:blipFill>
        <p:spPr>
          <a:xfrm>
            <a:off x="4441751" y="6981130"/>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5580267" y="5651277"/>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7415510"/>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6718783" y="7732812"/>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6311826"/>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7861923" y="6733232"/>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420644"/>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8995813" y="7667575"/>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076877"/>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10138955" y="6972449"/>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preencoded.png">    </p:cNvPr>
          <p:cNvPicPr>
            <a:picLocks noChangeAspect="1"/>
          </p:cNvPicPr>
          <p:nvPr/>
        </p:nvPicPr>
        <p:blipFill>
          <a:blip r:embed="rId25"/>
          <a:stretch>
            <a:fillRect/>
          </a:stretch>
        </p:blipFill>
        <p:spPr>
          <a:xfrm>
            <a:off x="14403600" y="4191000"/>
            <a:ext cx="5575997" cy="5575300"/>
          </a:xfrm>
          <a:prstGeom prst="rect">
            <a:avLst/>
          </a:prstGeom>
        </p:spPr>
      </p:pic>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sp>
        <p:nvSpPr>
          <p:cNvPr id="52" name="Shape 24"/>
          <p:cNvSpPr/>
          <p:nvPr/>
        </p:nvSpPr>
        <p:spPr>
          <a:xfrm>
            <a:off x="16264383" y="6365379"/>
            <a:ext cx="1867133" cy="1226566"/>
          </a:xfrm>
          <a:prstGeom prst="rect">
            <a:avLst/>
          </a:prstGeom>
          <a:noFill/>
          <a:ln/>
        </p:spPr>
      </p:sp>
      <p:sp>
        <p:nvSpPr>
          <p:cNvPr id="53" name="Text 25"/>
          <p:cNvSpPr/>
          <p:nvPr/>
        </p:nvSpPr>
        <p:spPr>
          <a:xfrm>
            <a:off x="16264383" y="6261100"/>
            <a:ext cx="2070359"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34.574</a:t>
            </a:r>
            <a:endParaRPr lang="en-US" sz="4800" dirty="0"/>
          </a:p>
        </p:txBody>
      </p:sp>
      <p:sp>
        <p:nvSpPr>
          <p:cNvPr id="54" name="Text 26"/>
          <p:cNvSpPr/>
          <p:nvPr/>
        </p:nvSpPr>
        <p:spPr>
          <a:xfrm>
            <a:off x="16696237" y="708660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5" name="Shape 27"/>
          <p:cNvSpPr/>
          <p:nvPr/>
        </p:nvSpPr>
        <p:spPr>
          <a:xfrm>
            <a:off x="13260457" y="10515600"/>
            <a:ext cx="7874984" cy="2146300"/>
          </a:xfrm>
          <a:prstGeom prst="rect">
            <a:avLst/>
          </a:prstGeom>
          <a:noFill/>
          <a:ln/>
        </p:spPr>
      </p:sp>
      <p:sp>
        <p:nvSpPr>
          <p:cNvPr id="56" name="Shape 28"/>
          <p:cNvSpPr/>
          <p:nvPr/>
        </p:nvSpPr>
        <p:spPr>
          <a:xfrm>
            <a:off x="13260457" y="10515600"/>
            <a:ext cx="7874984" cy="2146300"/>
          </a:xfrm>
          <a:prstGeom prst="rect">
            <a:avLst/>
          </a:prstGeom>
          <a:noFill/>
          <a:ln/>
        </p:spPr>
      </p:sp>
      <p:sp>
        <p:nvSpPr>
          <p:cNvPr id="57" name="Text 29"/>
          <p:cNvSpPr/>
          <p:nvPr/>
        </p:nvSpPr>
        <p:spPr>
          <a:xfrm>
            <a:off x="13158845" y="10515600"/>
            <a:ext cx="8078210"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Treasure Found</a:t>
            </a:r>
            <a:endParaRPr lang="en-US" sz="4800" dirty="0"/>
          </a:p>
        </p:txBody>
      </p:sp>
      <p:sp>
        <p:nvSpPr>
          <p:cNvPr id="58" name="Text 30"/>
          <p:cNvSpPr/>
          <p:nvPr/>
        </p:nvSpPr>
        <p:spPr>
          <a:xfrm>
            <a:off x="13192716" y="114427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59" name="Shape 31"/>
          <p:cNvSpPr/>
          <p:nvPr/>
        </p:nvSpPr>
        <p:spPr>
          <a:xfrm>
            <a:off x="3251606" y="10515600"/>
            <a:ext cx="7874984" cy="2146300"/>
          </a:xfrm>
          <a:prstGeom prst="rect">
            <a:avLst/>
          </a:prstGeom>
          <a:noFill/>
          <a:ln/>
        </p:spPr>
      </p:sp>
      <p:sp>
        <p:nvSpPr>
          <p:cNvPr id="60" name="Shape 32"/>
          <p:cNvSpPr/>
          <p:nvPr/>
        </p:nvSpPr>
        <p:spPr>
          <a:xfrm>
            <a:off x="3251606" y="10515600"/>
            <a:ext cx="7874984" cy="2146300"/>
          </a:xfrm>
          <a:prstGeom prst="rect">
            <a:avLst/>
          </a:prstGeom>
          <a:noFill/>
          <a:ln/>
        </p:spPr>
      </p:sp>
      <p:sp>
        <p:nvSpPr>
          <p:cNvPr id="61" name="Text 33"/>
          <p:cNvSpPr/>
          <p:nvPr/>
        </p:nvSpPr>
        <p:spPr>
          <a:xfrm>
            <a:off x="3149994" y="10515600"/>
            <a:ext cx="8078210"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Spellcasting Progress</a:t>
            </a:r>
            <a:endParaRPr lang="en-US" sz="4800" dirty="0"/>
          </a:p>
        </p:txBody>
      </p:sp>
      <p:sp>
        <p:nvSpPr>
          <p:cNvPr id="62" name="Text 34"/>
          <p:cNvSpPr/>
          <p:nvPr/>
        </p:nvSpPr>
        <p:spPr>
          <a:xfrm>
            <a:off x="3183865" y="114427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069934" y="10566400"/>
            <a:ext cx="8738692" cy="2247900"/>
          </a:xfrm>
          <a:prstGeom prst="rect">
            <a:avLst/>
          </a:prstGeom>
          <a:noFill/>
          <a:ln/>
        </p:spPr>
      </p:sp>
      <p:sp>
        <p:nvSpPr>
          <p:cNvPr id="6" name="Shape 2"/>
          <p:cNvSpPr/>
          <p:nvPr/>
        </p:nvSpPr>
        <p:spPr>
          <a:xfrm>
            <a:off x="13069934" y="10566400"/>
            <a:ext cx="8738692" cy="2247900"/>
          </a:xfrm>
          <a:prstGeom prst="rect">
            <a:avLst/>
          </a:prstGeom>
          <a:noFill/>
          <a:ln/>
        </p:spPr>
      </p:sp>
      <p:sp>
        <p:nvSpPr>
          <p:cNvPr id="7" name="Text 3"/>
          <p:cNvSpPr/>
          <p:nvPr/>
        </p:nvSpPr>
        <p:spPr>
          <a:xfrm>
            <a:off x="13069934" y="10566400"/>
            <a:ext cx="8941918"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A web application</a:t>
            </a:r>
            <a:endParaRPr lang="en-US" sz="4800" dirty="0"/>
          </a:p>
        </p:txBody>
      </p:sp>
      <p:sp>
        <p:nvSpPr>
          <p:cNvPr id="8" name="Text 4"/>
          <p:cNvSpPr/>
          <p:nvPr/>
        </p:nvSpPr>
        <p:spPr>
          <a:xfrm>
            <a:off x="13069934" y="11595100"/>
            <a:ext cx="887417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stretch>
            <a:fillRect/>
          </a:stretch>
        </p:blipFill>
        <p:spPr>
          <a:xfrm>
            <a:off x="254032" y="1333500"/>
            <a:ext cx="13768521" cy="8166100"/>
          </a:xfrm>
          <a:prstGeom prst="rect">
            <a:avLst/>
          </a:prstGeom>
        </p:spPr>
      </p:pic>
      <p:pic>
        <p:nvPicPr>
          <p:cNvPr id="10" name="Image 3" descr="preencoded.png">    </p:cNvPr>
          <p:cNvPicPr>
            <a:picLocks noChangeAspect="1"/>
          </p:cNvPicPr>
          <p:nvPr/>
        </p:nvPicPr>
        <p:blipFill>
          <a:blip r:embed="rId4"/>
          <a:stretch>
            <a:fillRect/>
          </a:stretch>
        </p:blipFill>
        <p:spPr>
          <a:xfrm>
            <a:off x="2184673" y="1676400"/>
            <a:ext cx="9894537" cy="6489700"/>
          </a:xfrm>
          <a:prstGeom prst="rect">
            <a:avLst/>
          </a:prstGeom>
        </p:spPr>
      </p:pic>
      <p:sp>
        <p:nvSpPr>
          <p:cNvPr id="11" name="Text 5"/>
          <p:cNvSpPr/>
          <p:nvPr/>
        </p:nvSpPr>
        <p:spPr>
          <a:xfrm>
            <a:off x="3429429" y="10452100"/>
            <a:ext cx="10690503" cy="30818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Portal to Adventure</a:t>
            </a:r>
            <a:endParaRPr lang="en-US" sz="8000" dirty="0"/>
          </a:p>
        </p:txBody>
      </p:sp>
      <p:pic>
        <p:nvPicPr>
          <p:cNvPr id="12" name="Image 4" descr="preencoded.png">    </p:cNvPr>
          <p:cNvPicPr>
            <a:picLocks noChangeAspect="1"/>
          </p:cNvPicPr>
          <p:nvPr/>
        </p:nvPicPr>
        <p:blipFill>
          <a:blip r:embed="rId5"/>
          <a:stretch>
            <a:fillRect/>
          </a:stretch>
        </p:blipFill>
        <p:spPr>
          <a:xfrm>
            <a:off x="13590699" y="1625600"/>
            <a:ext cx="8535467" cy="75974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193524" y="6280522"/>
            <a:ext cx="12189356" cy="743547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5457832" y="1028700"/>
            <a:ext cx="5474384" cy="11849100"/>
          </a:xfrm>
          <a:prstGeom prst="rect">
            <a:avLst/>
          </a:prstGeom>
        </p:spPr>
      </p:pic>
      <p:pic>
        <p:nvPicPr>
          <p:cNvPr id="7" name="Image 4" descr="preencoded.png">    </p:cNvPr>
          <p:cNvPicPr>
            <a:picLocks noChangeAspect="1"/>
          </p:cNvPicPr>
          <p:nvPr/>
        </p:nvPicPr>
        <p:blipFill>
          <a:blip r:embed="rId5"/>
          <a:stretch>
            <a:fillRect/>
          </a:stretch>
        </p:blipFill>
        <p:spPr>
          <a:xfrm>
            <a:off x="15648356" y="1765300"/>
            <a:ext cx="5106038" cy="10795000"/>
          </a:xfrm>
          <a:prstGeom prst="rect">
            <a:avLst/>
          </a:prstGeom>
        </p:spPr>
      </p:pic>
      <p:pic>
        <p:nvPicPr>
          <p:cNvPr id="8" name="Image 5" descr="preencoded.png">    </p:cNvPr>
          <p:cNvPicPr>
            <a:picLocks noChangeAspect="1"/>
          </p:cNvPicPr>
          <p:nvPr/>
        </p:nvPicPr>
        <p:blipFill>
          <a:blip r:embed="rId6"/>
          <a:stretch>
            <a:fillRect/>
          </a:stretch>
        </p:blipFill>
        <p:spPr>
          <a:xfrm>
            <a:off x="3442130" y="6578600"/>
            <a:ext cx="8749868" cy="6840364"/>
          </a:xfrm>
          <a:prstGeom prst="rect">
            <a:avLst/>
          </a:prstGeom>
        </p:spPr>
      </p:pic>
      <p:sp>
        <p:nvSpPr>
          <p:cNvPr id="9" name="Text 1"/>
          <p:cNvSpPr/>
          <p:nvPr/>
        </p:nvSpPr>
        <p:spPr>
          <a:xfrm>
            <a:off x="2946768" y="3098800"/>
            <a:ext cx="9090103" cy="3183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p:txBody>
      </p:sp>
      <p:sp>
        <p:nvSpPr>
          <p:cNvPr id="10" name="Text 2"/>
          <p:cNvSpPr/>
          <p:nvPr/>
        </p:nvSpPr>
        <p:spPr>
          <a:xfrm>
            <a:off x="2895962" y="1079500"/>
            <a:ext cx="12900579"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The Future of Fantasy</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3081867"/>
          </a:xfrm>
          <a:prstGeom prst="rect">
            <a:avLst/>
          </a:prstGeom>
          <a:noFill/>
          <a:ln/>
        </p:spPr>
        <p:txBody>
          <a:bodyPr wrap="square" lIns="0" tIns="0" rIns="0" bIns="0" rtlCol="0" anchor="t"/>
          <a:lstStyle/>
          <a:p>
            <a:pPr algn="r"/>
            <a:r>
              <a:rPr lang="en-US" sz="8000" dirty="0">
                <a:solidFill>
                  <a:srgbClr val="FFFFFF">
                    <a:alpha val="100000"/>
                  </a:srgbClr>
                </a:solidFill>
                <a:latin typeface="Cinzel Bold" pitchFamily="34" charset="0"/>
                <a:ea typeface="Cinzel Bold" pitchFamily="34" charset="-122"/>
                <a:cs typeface="Cinzel 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0"/>
            <a:ext cx="7646356" cy="13716000"/>
          </a:xfrm>
          <a:prstGeom prst="rect">
            <a:avLst/>
          </a:prstGeom>
        </p:spPr>
      </p:pic>
      <p:sp>
        <p:nvSpPr>
          <p:cNvPr id="6" name="Shape 1"/>
          <p:cNvSpPr/>
          <p:nvPr/>
        </p:nvSpPr>
        <p:spPr>
          <a:xfrm>
            <a:off x="8675184" y="2578100"/>
            <a:ext cx="6604826" cy="3581400"/>
          </a:xfrm>
          <a:prstGeom prst="rect">
            <a:avLst/>
          </a:prstGeom>
          <a:noFill/>
          <a:ln/>
        </p:spPr>
      </p:sp>
      <p:sp>
        <p:nvSpPr>
          <p:cNvPr id="7" name="Shape 2"/>
          <p:cNvSpPr/>
          <p:nvPr/>
        </p:nvSpPr>
        <p:spPr>
          <a:xfrm>
            <a:off x="8675184" y="3270250"/>
            <a:ext cx="647781" cy="2197100"/>
          </a:xfrm>
          <a:prstGeom prst="rect">
            <a:avLst/>
          </a:prstGeom>
          <a:noFill/>
          <a:ln/>
        </p:spPr>
      </p:sp>
      <p:sp>
        <p:nvSpPr>
          <p:cNvPr id="8" name="Text 3"/>
          <p:cNvSpPr/>
          <p:nvPr/>
        </p:nvSpPr>
        <p:spPr>
          <a:xfrm>
            <a:off x="8675184" y="3270250"/>
            <a:ext cx="1189715"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1</a:t>
            </a:r>
            <a:endParaRPr lang="en-US" sz="12800" dirty="0"/>
          </a:p>
        </p:txBody>
      </p:sp>
      <p:sp>
        <p:nvSpPr>
          <p:cNvPr id="9" name="Shape 4"/>
          <p:cNvSpPr/>
          <p:nvPr/>
        </p:nvSpPr>
        <p:spPr>
          <a:xfrm>
            <a:off x="9526191" y="2578100"/>
            <a:ext cx="5753819" cy="3581400"/>
          </a:xfrm>
          <a:prstGeom prst="rect">
            <a:avLst/>
          </a:prstGeom>
          <a:noFill/>
          <a:ln/>
        </p:spPr>
      </p:sp>
      <p:sp>
        <p:nvSpPr>
          <p:cNvPr id="10" name="Text 5"/>
          <p:cNvSpPr/>
          <p:nvPr/>
        </p:nvSpPr>
        <p:spPr>
          <a:xfrm>
            <a:off x="9526191" y="2578100"/>
            <a:ext cx="5957045" cy="18542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Discover the secrets</a:t>
            </a:r>
            <a:endParaRPr lang="en-US" sz="4800" dirty="0"/>
          </a:p>
        </p:txBody>
      </p:sp>
      <p:sp>
        <p:nvSpPr>
          <p:cNvPr id="11" name="Text 6"/>
          <p:cNvSpPr/>
          <p:nvPr/>
        </p:nvSpPr>
        <p:spPr>
          <a:xfrm>
            <a:off x="9526191" y="4330700"/>
            <a:ext cx="588930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2" name="Shape 7"/>
          <p:cNvSpPr/>
          <p:nvPr/>
        </p:nvSpPr>
        <p:spPr>
          <a:xfrm>
            <a:off x="8675184" y="6997700"/>
            <a:ext cx="6604826" cy="4191000"/>
          </a:xfrm>
          <a:prstGeom prst="rect">
            <a:avLst/>
          </a:prstGeom>
          <a:noFill/>
          <a:ln/>
        </p:spPr>
      </p:sp>
      <p:sp>
        <p:nvSpPr>
          <p:cNvPr id="13" name="Shape 8"/>
          <p:cNvSpPr/>
          <p:nvPr/>
        </p:nvSpPr>
        <p:spPr>
          <a:xfrm>
            <a:off x="8675184" y="7994650"/>
            <a:ext cx="927216" cy="2197100"/>
          </a:xfrm>
          <a:prstGeom prst="rect">
            <a:avLst/>
          </a:prstGeom>
          <a:noFill/>
          <a:ln/>
        </p:spPr>
      </p:sp>
      <p:sp>
        <p:nvSpPr>
          <p:cNvPr id="14" name="Text 9"/>
          <p:cNvSpPr/>
          <p:nvPr/>
        </p:nvSpPr>
        <p:spPr>
          <a:xfrm>
            <a:off x="8675184" y="7994650"/>
            <a:ext cx="1469150"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3</a:t>
            </a:r>
            <a:endParaRPr lang="en-US" sz="12800" dirty="0"/>
          </a:p>
        </p:txBody>
      </p:sp>
      <p:sp>
        <p:nvSpPr>
          <p:cNvPr id="15" name="Shape 10"/>
          <p:cNvSpPr/>
          <p:nvPr/>
        </p:nvSpPr>
        <p:spPr>
          <a:xfrm>
            <a:off x="9805626" y="6997700"/>
            <a:ext cx="5474384" cy="4191000"/>
          </a:xfrm>
          <a:prstGeom prst="rect">
            <a:avLst/>
          </a:prstGeom>
          <a:noFill/>
          <a:ln/>
        </p:spPr>
      </p:sp>
      <p:sp>
        <p:nvSpPr>
          <p:cNvPr id="16" name="Text 11"/>
          <p:cNvSpPr/>
          <p:nvPr/>
        </p:nvSpPr>
        <p:spPr>
          <a:xfrm>
            <a:off x="9805626" y="6997700"/>
            <a:ext cx="5677610" cy="18542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Meet the creatures</a:t>
            </a:r>
            <a:endParaRPr lang="en-US" sz="4800" dirty="0"/>
          </a:p>
        </p:txBody>
      </p:sp>
      <p:sp>
        <p:nvSpPr>
          <p:cNvPr id="17" name="Text 12"/>
          <p:cNvSpPr/>
          <p:nvPr/>
        </p:nvSpPr>
        <p:spPr>
          <a:xfrm>
            <a:off x="9805626" y="8750300"/>
            <a:ext cx="56098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8" name="Shape 13"/>
          <p:cNvSpPr/>
          <p:nvPr/>
        </p:nvSpPr>
        <p:spPr>
          <a:xfrm>
            <a:off x="16181822" y="6997700"/>
            <a:ext cx="6604826" cy="4191000"/>
          </a:xfrm>
          <a:prstGeom prst="rect">
            <a:avLst/>
          </a:prstGeom>
          <a:noFill/>
          <a:ln/>
        </p:spPr>
      </p:sp>
      <p:sp>
        <p:nvSpPr>
          <p:cNvPr id="19" name="Shape 14"/>
          <p:cNvSpPr/>
          <p:nvPr/>
        </p:nvSpPr>
        <p:spPr>
          <a:xfrm>
            <a:off x="16181822" y="7994650"/>
            <a:ext cx="1016127" cy="2197100"/>
          </a:xfrm>
          <a:prstGeom prst="rect">
            <a:avLst/>
          </a:prstGeom>
          <a:noFill/>
          <a:ln/>
        </p:spPr>
      </p:sp>
      <p:sp>
        <p:nvSpPr>
          <p:cNvPr id="20" name="Text 15"/>
          <p:cNvSpPr/>
          <p:nvPr/>
        </p:nvSpPr>
        <p:spPr>
          <a:xfrm>
            <a:off x="16181822" y="7994650"/>
            <a:ext cx="1558061"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4</a:t>
            </a:r>
            <a:endParaRPr lang="en-US" sz="12800" dirty="0"/>
          </a:p>
        </p:txBody>
      </p:sp>
      <p:sp>
        <p:nvSpPr>
          <p:cNvPr id="21" name="Shape 16"/>
          <p:cNvSpPr/>
          <p:nvPr/>
        </p:nvSpPr>
        <p:spPr>
          <a:xfrm>
            <a:off x="17401175" y="6997700"/>
            <a:ext cx="5385473" cy="4191000"/>
          </a:xfrm>
          <a:prstGeom prst="rect">
            <a:avLst/>
          </a:prstGeom>
          <a:noFill/>
          <a:ln/>
        </p:spPr>
      </p:sp>
      <p:sp>
        <p:nvSpPr>
          <p:cNvPr id="22" name="Text 17"/>
          <p:cNvSpPr/>
          <p:nvPr/>
        </p:nvSpPr>
        <p:spPr>
          <a:xfrm>
            <a:off x="17401175" y="6997700"/>
            <a:ext cx="5588698" cy="18542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Uncover the magic</a:t>
            </a:r>
            <a:endParaRPr lang="en-US" sz="4800" dirty="0"/>
          </a:p>
        </p:txBody>
      </p:sp>
      <p:sp>
        <p:nvSpPr>
          <p:cNvPr id="23" name="Text 18"/>
          <p:cNvSpPr/>
          <p:nvPr/>
        </p:nvSpPr>
        <p:spPr>
          <a:xfrm>
            <a:off x="17401175" y="8750300"/>
            <a:ext cx="5520957"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4" name="Shape 19"/>
          <p:cNvSpPr/>
          <p:nvPr/>
        </p:nvSpPr>
        <p:spPr>
          <a:xfrm>
            <a:off x="16181822" y="2578100"/>
            <a:ext cx="6604826" cy="3581400"/>
          </a:xfrm>
          <a:prstGeom prst="rect">
            <a:avLst/>
          </a:prstGeom>
          <a:noFill/>
          <a:ln/>
        </p:spPr>
      </p:sp>
      <p:sp>
        <p:nvSpPr>
          <p:cNvPr id="25" name="Shape 20"/>
          <p:cNvSpPr/>
          <p:nvPr/>
        </p:nvSpPr>
        <p:spPr>
          <a:xfrm>
            <a:off x="16181822" y="3270250"/>
            <a:ext cx="1003425" cy="2197100"/>
          </a:xfrm>
          <a:prstGeom prst="rect">
            <a:avLst/>
          </a:prstGeom>
          <a:noFill/>
          <a:ln/>
        </p:spPr>
      </p:sp>
      <p:sp>
        <p:nvSpPr>
          <p:cNvPr id="26" name="Text 21"/>
          <p:cNvSpPr/>
          <p:nvPr/>
        </p:nvSpPr>
        <p:spPr>
          <a:xfrm>
            <a:off x="16181822" y="3270250"/>
            <a:ext cx="1545360"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2</a:t>
            </a:r>
            <a:endParaRPr lang="en-US" sz="12800" dirty="0"/>
          </a:p>
        </p:txBody>
      </p:sp>
      <p:sp>
        <p:nvSpPr>
          <p:cNvPr id="27" name="Shape 22"/>
          <p:cNvSpPr/>
          <p:nvPr/>
        </p:nvSpPr>
        <p:spPr>
          <a:xfrm>
            <a:off x="17388473" y="2578100"/>
            <a:ext cx="5398175" cy="3581400"/>
          </a:xfrm>
          <a:prstGeom prst="rect">
            <a:avLst/>
          </a:prstGeom>
          <a:noFill/>
          <a:ln/>
        </p:spPr>
      </p:sp>
      <p:sp>
        <p:nvSpPr>
          <p:cNvPr id="28" name="Text 23"/>
          <p:cNvSpPr/>
          <p:nvPr/>
        </p:nvSpPr>
        <p:spPr>
          <a:xfrm>
            <a:off x="17388473" y="2578100"/>
            <a:ext cx="5601400" cy="18542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Find your own path</a:t>
            </a:r>
            <a:endParaRPr lang="en-US" sz="4800" dirty="0"/>
          </a:p>
        </p:txBody>
      </p:sp>
      <p:sp>
        <p:nvSpPr>
          <p:cNvPr id="29" name="Text 24"/>
          <p:cNvSpPr/>
          <p:nvPr/>
        </p:nvSpPr>
        <p:spPr>
          <a:xfrm>
            <a:off x="17388473" y="4330700"/>
            <a:ext cx="553365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7578614" y="7734300"/>
            <a:ext cx="8632846" cy="2738967"/>
          </a:xfrm>
          <a:prstGeom prst="rect">
            <a:avLst/>
          </a:prstGeom>
          <a:noFill/>
          <a:ln/>
        </p:spPr>
        <p:txBody>
          <a:bodyPr wrap="square" lIns="0" tIns="0" rIns="0" bIns="0" rtlCol="0" anchor="t"/>
          <a:lstStyle/>
          <a:p>
            <a:pPr algn="ctr"/>
            <a:r>
              <a:rPr lang="en-US" sz="12800" dirty="0">
                <a:solidFill>
                  <a:srgbClr val="272727">
                    <a:alpha val="100000"/>
                  </a:srgbClr>
                </a:solidFill>
                <a:latin typeface="Cinzel Bold" pitchFamily="34" charset="0"/>
                <a:ea typeface="Cinzel Bold" pitchFamily="34" charset="-122"/>
                <a:cs typeface="Cinzel Bold" pitchFamily="34" charset="-120"/>
              </a:rPr>
              <a:t>Welcome</a:t>
            </a:r>
            <a:endParaRPr lang="en-US" sz="12800" dirty="0"/>
          </a:p>
        </p:txBody>
      </p:sp>
      <p:sp>
        <p:nvSpPr>
          <p:cNvPr id="6" name="Text 2"/>
          <p:cNvSpPr/>
          <p:nvPr/>
        </p:nvSpPr>
        <p:spPr>
          <a:xfrm>
            <a:off x="4695354" y="10261600"/>
            <a:ext cx="14399366"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7" name="Image 2" descr="preencoded.png">    </p:cNvPr>
          <p:cNvPicPr>
            <a:picLocks noChangeAspect="1"/>
          </p:cNvPicPr>
          <p:nvPr/>
        </p:nvPicPr>
        <p:blipFill>
          <a:blip r:embed="rId3"/>
          <a:stretch>
            <a:fillRect/>
          </a:stretch>
        </p:blipFill>
        <p:spPr>
          <a:xfrm>
            <a:off x="7328816" y="0"/>
            <a:ext cx="9136975" cy="73276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193524" y="6280522"/>
            <a:ext cx="12189356" cy="743547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508063" y="2933700"/>
            <a:ext cx="14479810" cy="7861300"/>
          </a:xfrm>
          <a:prstGeom prst="rect">
            <a:avLst/>
          </a:prstGeom>
        </p:spPr>
      </p:pic>
      <p:sp>
        <p:nvSpPr>
          <p:cNvPr id="7" name="Text 1"/>
          <p:cNvSpPr/>
          <p:nvPr/>
        </p:nvSpPr>
        <p:spPr>
          <a:xfrm>
            <a:off x="4288903" y="11696700"/>
            <a:ext cx="15821944"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old" pitchFamily="34" charset="0"/>
                <a:ea typeface="Cinzel Bold" pitchFamily="34" charset="-122"/>
                <a:cs typeface="Cinzel Bold" pitchFamily="34" charset="-120"/>
              </a:rPr>
              <a:t>Fantasy Realm at a Glance</a:t>
            </a:r>
            <a:endParaRPr lang="en-US" sz="8000" dirty="0"/>
          </a:p>
        </p:txBody>
      </p:sp>
      <p:sp>
        <p:nvSpPr>
          <p:cNvPr id="8" name="Shape 2"/>
          <p:cNvSpPr/>
          <p:nvPr/>
        </p:nvSpPr>
        <p:spPr>
          <a:xfrm>
            <a:off x="15724565" y="1193800"/>
            <a:ext cx="6935067" cy="3581400"/>
          </a:xfrm>
          <a:prstGeom prst="rect">
            <a:avLst/>
          </a:prstGeom>
          <a:noFill/>
          <a:ln/>
        </p:spPr>
      </p:sp>
      <p:sp>
        <p:nvSpPr>
          <p:cNvPr id="9" name="Shape 3"/>
          <p:cNvSpPr/>
          <p:nvPr/>
        </p:nvSpPr>
        <p:spPr>
          <a:xfrm>
            <a:off x="15724565" y="1193800"/>
            <a:ext cx="6935067" cy="3581400"/>
          </a:xfrm>
          <a:prstGeom prst="rect">
            <a:avLst/>
          </a:prstGeom>
          <a:noFill/>
          <a:ln/>
        </p:spPr>
      </p:sp>
      <p:sp>
        <p:nvSpPr>
          <p:cNvPr id="10" name="Text 4"/>
          <p:cNvSpPr/>
          <p:nvPr/>
        </p:nvSpPr>
        <p:spPr>
          <a:xfrm>
            <a:off x="15724565" y="1193800"/>
            <a:ext cx="7138292" cy="18542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Enchanted Forest</a:t>
            </a:r>
            <a:endParaRPr lang="en-US" sz="4800" dirty="0"/>
          </a:p>
        </p:txBody>
      </p:sp>
      <p:sp>
        <p:nvSpPr>
          <p:cNvPr id="11" name="Text 5"/>
          <p:cNvSpPr/>
          <p:nvPr/>
        </p:nvSpPr>
        <p:spPr>
          <a:xfrm>
            <a:off x="15724565" y="29464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6"/>
          <p:cNvSpPr/>
          <p:nvPr/>
        </p:nvSpPr>
        <p:spPr>
          <a:xfrm>
            <a:off x="15724565" y="4908550"/>
            <a:ext cx="6935067" cy="2755900"/>
          </a:xfrm>
          <a:prstGeom prst="rect">
            <a:avLst/>
          </a:prstGeom>
          <a:noFill/>
          <a:ln/>
        </p:spPr>
      </p:sp>
      <p:sp>
        <p:nvSpPr>
          <p:cNvPr id="13" name="Shape 7"/>
          <p:cNvSpPr/>
          <p:nvPr/>
        </p:nvSpPr>
        <p:spPr>
          <a:xfrm>
            <a:off x="15724565" y="4908550"/>
            <a:ext cx="6935067" cy="2755900"/>
          </a:xfrm>
          <a:prstGeom prst="rect">
            <a:avLst/>
          </a:prstGeom>
          <a:noFill/>
          <a:ln/>
        </p:spPr>
      </p:sp>
      <p:sp>
        <p:nvSpPr>
          <p:cNvPr id="14" name="Text 8"/>
          <p:cNvSpPr/>
          <p:nvPr/>
        </p:nvSpPr>
        <p:spPr>
          <a:xfrm>
            <a:off x="15724565" y="4908550"/>
            <a:ext cx="7138292"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Crystal Caves</a:t>
            </a:r>
            <a:endParaRPr lang="en-US" sz="4800" dirty="0"/>
          </a:p>
        </p:txBody>
      </p:sp>
      <p:sp>
        <p:nvSpPr>
          <p:cNvPr id="15" name="Text 9"/>
          <p:cNvSpPr/>
          <p:nvPr/>
        </p:nvSpPr>
        <p:spPr>
          <a:xfrm>
            <a:off x="15724565" y="583565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10"/>
          <p:cNvSpPr/>
          <p:nvPr/>
        </p:nvSpPr>
        <p:spPr>
          <a:xfrm>
            <a:off x="15724565" y="8235950"/>
            <a:ext cx="6935067" cy="2146300"/>
          </a:xfrm>
          <a:prstGeom prst="rect">
            <a:avLst/>
          </a:prstGeom>
          <a:noFill/>
          <a:ln/>
        </p:spPr>
      </p:sp>
      <p:sp>
        <p:nvSpPr>
          <p:cNvPr id="17" name="Shape 11"/>
          <p:cNvSpPr/>
          <p:nvPr/>
        </p:nvSpPr>
        <p:spPr>
          <a:xfrm>
            <a:off x="15724565" y="8235950"/>
            <a:ext cx="6935067" cy="2146300"/>
          </a:xfrm>
          <a:prstGeom prst="rect">
            <a:avLst/>
          </a:prstGeom>
          <a:noFill/>
          <a:ln/>
        </p:spPr>
      </p:sp>
      <p:sp>
        <p:nvSpPr>
          <p:cNvPr id="18" name="Text 12"/>
          <p:cNvSpPr/>
          <p:nvPr/>
        </p:nvSpPr>
        <p:spPr>
          <a:xfrm>
            <a:off x="15724565" y="8235950"/>
            <a:ext cx="7138292"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Dragon's Lair</a:t>
            </a:r>
            <a:endParaRPr lang="en-US" sz="4800" dirty="0"/>
          </a:p>
        </p:txBody>
      </p:sp>
      <p:sp>
        <p:nvSpPr>
          <p:cNvPr id="19" name="Text 13"/>
          <p:cNvSpPr/>
          <p:nvPr/>
        </p:nvSpPr>
        <p:spPr>
          <a:xfrm>
            <a:off x="15724565" y="916305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6054423" y="965200"/>
            <a:ext cx="12278201"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old" pitchFamily="34" charset="0"/>
                <a:ea typeface="Cinzel Bold" pitchFamily="34" charset="-122"/>
                <a:cs typeface="Cinzel Bold" pitchFamily="34" charset="-120"/>
              </a:rPr>
              <a:t>The Timeline</a:t>
            </a:r>
            <a:endParaRPr lang="en-US" sz="8000" dirty="0"/>
          </a:p>
        </p:txBody>
      </p:sp>
      <p:pic>
        <p:nvPicPr>
          <p:cNvPr id="6" name="Image 2" descr="preencoded.png">    </p:cNvPr>
          <p:cNvPicPr>
            <a:picLocks noChangeAspect="1"/>
          </p:cNvPicPr>
          <p:nvPr/>
        </p:nvPicPr>
        <p:blipFill>
          <a:blip r:embed="rId3"/>
          <a:stretch>
            <a:fillRect/>
          </a:stretch>
        </p:blipFill>
        <p:spPr>
          <a:xfrm>
            <a:off x="927216" y="4470400"/>
            <a:ext cx="22532616" cy="7251700"/>
          </a:xfrm>
          <a:prstGeom prst="rect">
            <a:avLst/>
          </a:prstGeom>
        </p:spPr>
      </p:pic>
      <p:sp>
        <p:nvSpPr>
          <p:cNvPr id="7" name="Shape 2"/>
          <p:cNvSpPr/>
          <p:nvPr/>
        </p:nvSpPr>
        <p:spPr>
          <a:xfrm>
            <a:off x="3035679" y="7200900"/>
            <a:ext cx="18087061" cy="1625600"/>
          </a:xfrm>
          <a:prstGeom prst="rect">
            <a:avLst/>
          </a:prstGeom>
          <a:noFill/>
          <a:ln/>
        </p:spPr>
      </p:sp>
      <p:pic>
        <p:nvPicPr>
          <p:cNvPr id="8" name="Image 3" descr="preencoded.png">    </p:cNvPr>
          <p:cNvPicPr>
            <a:picLocks noChangeAspect="1"/>
          </p:cNvPicPr>
          <p:nvPr/>
        </p:nvPicPr>
        <p:blipFill>
          <a:blip r:embed="rId4"/>
          <a:stretch>
            <a:fillRect/>
          </a:stretch>
        </p:blipFill>
        <p:spPr>
          <a:xfrm>
            <a:off x="3035679" y="7200900"/>
            <a:ext cx="1625803" cy="1625600"/>
          </a:xfrm>
          <a:prstGeom prst="rect">
            <a:avLst/>
          </a:prstGeom>
        </p:spPr>
      </p:pic>
      <p:sp>
        <p:nvSpPr>
          <p:cNvPr id="9" name="Shape 3"/>
          <p:cNvSpPr/>
          <p:nvPr/>
        </p:nvSpPr>
        <p:spPr>
          <a:xfrm>
            <a:off x="3035679" y="7200900"/>
            <a:ext cx="1625803" cy="1625600"/>
          </a:xfrm>
          <a:prstGeom prst="roundRect">
            <a:avLst>
              <a:gd name="adj" fmla="val 781313"/>
            </a:avLst>
          </a:prstGeom>
          <a:noFill/>
          <a:ln w="12700">
            <a:solidFill>
              <a:srgbClr val="AF527B"/>
            </a:solidFill>
            <a:prstDash val="solid"/>
          </a:ln>
        </p:spPr>
      </p:sp>
      <p:sp>
        <p:nvSpPr>
          <p:cNvPr id="10" name="Text 4"/>
          <p:cNvSpPr/>
          <p:nvPr/>
        </p:nvSpPr>
        <p:spPr>
          <a:xfrm>
            <a:off x="2984873" y="7499350"/>
            <a:ext cx="1727416" cy="1028700"/>
          </a:xfrm>
          <a:prstGeom prst="rect">
            <a:avLst/>
          </a:prstGeom>
          <a:noFill/>
          <a:ln/>
        </p:spPr>
        <p:txBody>
          <a:bodyPr wrap="square" lIns="0" tIns="0" rIns="0" bIns="0" rtlCol="0" anchor="ctr"/>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2022</a:t>
            </a:r>
            <a:endParaRPr lang="en-US" sz="4800" dirty="0"/>
          </a:p>
        </p:txBody>
      </p:sp>
      <p:sp>
        <p:nvSpPr>
          <p:cNvPr id="11" name="Shape 5"/>
          <p:cNvSpPr/>
          <p:nvPr/>
        </p:nvSpPr>
        <p:spPr>
          <a:xfrm>
            <a:off x="4661483" y="8013700"/>
            <a:ext cx="3861283" cy="0"/>
          </a:xfrm>
          <a:prstGeom prst="rect">
            <a:avLst/>
          </a:prstGeom>
          <a:noFill/>
          <a:ln/>
        </p:spPr>
      </p:sp>
      <p:pic>
        <p:nvPicPr>
          <p:cNvPr id="12" name="Image 4" descr="preencoded.png">    </p:cNvPr>
          <p:cNvPicPr>
            <a:picLocks noChangeAspect="1"/>
          </p:cNvPicPr>
          <p:nvPr/>
        </p:nvPicPr>
        <p:blipFill>
          <a:blip r:embed="rId5"/>
          <a:stretch>
            <a:fillRect/>
          </a:stretch>
        </p:blipFill>
        <p:spPr>
          <a:xfrm>
            <a:off x="4661483" y="7975600"/>
            <a:ext cx="3861283" cy="38100"/>
          </a:xfrm>
          <a:prstGeom prst="rect">
            <a:avLst/>
          </a:prstGeom>
        </p:spPr>
      </p:pic>
      <p:pic>
        <p:nvPicPr>
          <p:cNvPr id="13" name="Image 5" descr="preencoded.png">    </p:cNvPr>
          <p:cNvPicPr>
            <a:picLocks noChangeAspect="1"/>
          </p:cNvPicPr>
          <p:nvPr/>
        </p:nvPicPr>
        <p:blipFill>
          <a:blip r:embed="rId6"/>
          <a:stretch>
            <a:fillRect/>
          </a:stretch>
        </p:blipFill>
        <p:spPr>
          <a:xfrm>
            <a:off x="8522765" y="7200900"/>
            <a:ext cx="1625803" cy="1625600"/>
          </a:xfrm>
          <a:prstGeom prst="rect">
            <a:avLst/>
          </a:prstGeom>
        </p:spPr>
      </p:pic>
      <p:sp>
        <p:nvSpPr>
          <p:cNvPr id="14" name="Shape 6"/>
          <p:cNvSpPr/>
          <p:nvPr/>
        </p:nvSpPr>
        <p:spPr>
          <a:xfrm>
            <a:off x="8522765" y="7200900"/>
            <a:ext cx="1625803" cy="1625600"/>
          </a:xfrm>
          <a:prstGeom prst="roundRect">
            <a:avLst>
              <a:gd name="adj" fmla="val 781313"/>
            </a:avLst>
          </a:prstGeom>
          <a:noFill/>
          <a:ln w="12700">
            <a:solidFill>
              <a:srgbClr val="AF527B"/>
            </a:solidFill>
            <a:prstDash val="solid"/>
          </a:ln>
        </p:spPr>
      </p:sp>
      <p:sp>
        <p:nvSpPr>
          <p:cNvPr id="15" name="Text 7"/>
          <p:cNvSpPr/>
          <p:nvPr/>
        </p:nvSpPr>
        <p:spPr>
          <a:xfrm>
            <a:off x="8497362" y="7499350"/>
            <a:ext cx="1676610" cy="1028700"/>
          </a:xfrm>
          <a:prstGeom prst="rect">
            <a:avLst/>
          </a:prstGeom>
          <a:noFill/>
          <a:ln/>
        </p:spPr>
        <p:txBody>
          <a:bodyPr wrap="square" lIns="0" tIns="0" rIns="0" bIns="0" rtlCol="0" anchor="ctr"/>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2023</a:t>
            </a:r>
            <a:endParaRPr lang="en-US" sz="4800" dirty="0"/>
          </a:p>
        </p:txBody>
      </p:sp>
      <p:sp>
        <p:nvSpPr>
          <p:cNvPr id="16" name="Shape 8"/>
          <p:cNvSpPr/>
          <p:nvPr/>
        </p:nvSpPr>
        <p:spPr>
          <a:xfrm>
            <a:off x="10148568" y="8013700"/>
            <a:ext cx="3861283" cy="0"/>
          </a:xfrm>
          <a:prstGeom prst="rect">
            <a:avLst/>
          </a:prstGeom>
          <a:noFill/>
          <a:ln/>
        </p:spPr>
      </p:sp>
      <p:pic>
        <p:nvPicPr>
          <p:cNvPr id="17" name="Image 6" descr="preencoded.png">    </p:cNvPr>
          <p:cNvPicPr>
            <a:picLocks noChangeAspect="1"/>
          </p:cNvPicPr>
          <p:nvPr/>
        </p:nvPicPr>
        <p:blipFill>
          <a:blip r:embed="rId7"/>
          <a:stretch>
            <a:fillRect/>
          </a:stretch>
        </p:blipFill>
        <p:spPr>
          <a:xfrm>
            <a:off x="10148568" y="7975600"/>
            <a:ext cx="3861283" cy="38100"/>
          </a:xfrm>
          <a:prstGeom prst="rect">
            <a:avLst/>
          </a:prstGeom>
        </p:spPr>
      </p:pic>
      <p:pic>
        <p:nvPicPr>
          <p:cNvPr id="18" name="Image 7" descr="preencoded.png">    </p:cNvPr>
          <p:cNvPicPr>
            <a:picLocks noChangeAspect="1"/>
          </p:cNvPicPr>
          <p:nvPr/>
        </p:nvPicPr>
        <p:blipFill>
          <a:blip r:embed="rId8"/>
          <a:stretch>
            <a:fillRect/>
          </a:stretch>
        </p:blipFill>
        <p:spPr>
          <a:xfrm>
            <a:off x="14009851" y="7200900"/>
            <a:ext cx="1625803" cy="1625600"/>
          </a:xfrm>
          <a:prstGeom prst="rect">
            <a:avLst/>
          </a:prstGeom>
        </p:spPr>
      </p:pic>
      <p:sp>
        <p:nvSpPr>
          <p:cNvPr id="19" name="Shape 9"/>
          <p:cNvSpPr/>
          <p:nvPr/>
        </p:nvSpPr>
        <p:spPr>
          <a:xfrm>
            <a:off x="14009851" y="7200900"/>
            <a:ext cx="1625803" cy="1625600"/>
          </a:xfrm>
          <a:prstGeom prst="roundRect">
            <a:avLst>
              <a:gd name="adj" fmla="val 781313"/>
            </a:avLst>
          </a:prstGeom>
          <a:noFill/>
          <a:ln w="12700">
            <a:solidFill>
              <a:srgbClr val="AF527B"/>
            </a:solidFill>
            <a:prstDash val="solid"/>
          </a:ln>
        </p:spPr>
      </p:sp>
      <p:sp>
        <p:nvSpPr>
          <p:cNvPr id="20" name="Text 10"/>
          <p:cNvSpPr/>
          <p:nvPr/>
        </p:nvSpPr>
        <p:spPr>
          <a:xfrm>
            <a:off x="13959045" y="7499350"/>
            <a:ext cx="1727416" cy="1028700"/>
          </a:xfrm>
          <a:prstGeom prst="rect">
            <a:avLst/>
          </a:prstGeom>
          <a:noFill/>
          <a:ln/>
        </p:spPr>
        <p:txBody>
          <a:bodyPr wrap="square" lIns="0" tIns="0" rIns="0" bIns="0" rtlCol="0" anchor="ctr"/>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2024</a:t>
            </a:r>
            <a:endParaRPr lang="en-US" sz="4800" dirty="0"/>
          </a:p>
        </p:txBody>
      </p:sp>
      <p:sp>
        <p:nvSpPr>
          <p:cNvPr id="21" name="Shape 11"/>
          <p:cNvSpPr/>
          <p:nvPr/>
        </p:nvSpPr>
        <p:spPr>
          <a:xfrm>
            <a:off x="15635654" y="8013700"/>
            <a:ext cx="3861283" cy="0"/>
          </a:xfrm>
          <a:prstGeom prst="rect">
            <a:avLst/>
          </a:prstGeom>
          <a:noFill/>
          <a:ln/>
        </p:spPr>
      </p:sp>
      <p:pic>
        <p:nvPicPr>
          <p:cNvPr id="22" name="Image 8" descr="preencoded.png">    </p:cNvPr>
          <p:cNvPicPr>
            <a:picLocks noChangeAspect="1"/>
          </p:cNvPicPr>
          <p:nvPr/>
        </p:nvPicPr>
        <p:blipFill>
          <a:blip r:embed="rId9"/>
          <a:stretch>
            <a:fillRect/>
          </a:stretch>
        </p:blipFill>
        <p:spPr>
          <a:xfrm>
            <a:off x="15635654" y="7975600"/>
            <a:ext cx="3861283" cy="38100"/>
          </a:xfrm>
          <a:prstGeom prst="rect">
            <a:avLst/>
          </a:prstGeom>
        </p:spPr>
      </p:pic>
      <p:pic>
        <p:nvPicPr>
          <p:cNvPr id="23" name="Image 9" descr="preencoded.png">    </p:cNvPr>
          <p:cNvPicPr>
            <a:picLocks noChangeAspect="1"/>
          </p:cNvPicPr>
          <p:nvPr/>
        </p:nvPicPr>
        <p:blipFill>
          <a:blip r:embed="rId10"/>
          <a:stretch>
            <a:fillRect/>
          </a:stretch>
        </p:blipFill>
        <p:spPr>
          <a:xfrm>
            <a:off x="19496937" y="7200900"/>
            <a:ext cx="1625803" cy="1625600"/>
          </a:xfrm>
          <a:prstGeom prst="rect">
            <a:avLst/>
          </a:prstGeom>
        </p:spPr>
      </p:pic>
      <p:sp>
        <p:nvSpPr>
          <p:cNvPr id="24" name="Shape 12"/>
          <p:cNvSpPr/>
          <p:nvPr/>
        </p:nvSpPr>
        <p:spPr>
          <a:xfrm>
            <a:off x="19496937" y="7200900"/>
            <a:ext cx="1625803" cy="1625600"/>
          </a:xfrm>
          <a:prstGeom prst="roundRect">
            <a:avLst>
              <a:gd name="adj" fmla="val 781313"/>
            </a:avLst>
          </a:prstGeom>
          <a:noFill/>
          <a:ln w="12700">
            <a:solidFill>
              <a:srgbClr val="AF527B"/>
            </a:solidFill>
            <a:prstDash val="solid"/>
          </a:ln>
        </p:spPr>
      </p:sp>
      <p:sp>
        <p:nvSpPr>
          <p:cNvPr id="25" name="Text 13"/>
          <p:cNvSpPr/>
          <p:nvPr/>
        </p:nvSpPr>
        <p:spPr>
          <a:xfrm>
            <a:off x="19465183" y="7499350"/>
            <a:ext cx="1689311" cy="1028700"/>
          </a:xfrm>
          <a:prstGeom prst="rect">
            <a:avLst/>
          </a:prstGeom>
          <a:noFill/>
          <a:ln/>
        </p:spPr>
        <p:txBody>
          <a:bodyPr wrap="square" lIns="0" tIns="0" rIns="0" bIns="0" rtlCol="0" anchor="ctr"/>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2025</a:t>
            </a:r>
            <a:endParaRPr lang="en-US" sz="4800" dirty="0"/>
          </a:p>
        </p:txBody>
      </p:sp>
      <p:sp>
        <p:nvSpPr>
          <p:cNvPr id="26" name="Shape 14"/>
          <p:cNvSpPr/>
          <p:nvPr/>
        </p:nvSpPr>
        <p:spPr>
          <a:xfrm>
            <a:off x="927216" y="4514850"/>
            <a:ext cx="6096762" cy="2146300"/>
          </a:xfrm>
          <a:prstGeom prst="rect">
            <a:avLst/>
          </a:prstGeom>
          <a:noFill/>
          <a:ln/>
        </p:spPr>
      </p:sp>
      <p:sp>
        <p:nvSpPr>
          <p:cNvPr id="27" name="Shape 15"/>
          <p:cNvSpPr/>
          <p:nvPr/>
        </p:nvSpPr>
        <p:spPr>
          <a:xfrm>
            <a:off x="927216" y="4514850"/>
            <a:ext cx="6096762" cy="2146300"/>
          </a:xfrm>
          <a:prstGeom prst="rect">
            <a:avLst/>
          </a:prstGeom>
          <a:noFill/>
          <a:ln/>
        </p:spPr>
      </p:sp>
      <p:sp>
        <p:nvSpPr>
          <p:cNvPr id="28" name="Text 16"/>
          <p:cNvSpPr/>
          <p:nvPr/>
        </p:nvSpPr>
        <p:spPr>
          <a:xfrm>
            <a:off x="825603" y="4514850"/>
            <a:ext cx="6299987"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Dragon Taming</a:t>
            </a:r>
            <a:endParaRPr lang="en-US" sz="4800" dirty="0"/>
          </a:p>
        </p:txBody>
      </p:sp>
      <p:sp>
        <p:nvSpPr>
          <p:cNvPr id="29" name="Text 17"/>
          <p:cNvSpPr/>
          <p:nvPr/>
        </p:nvSpPr>
        <p:spPr>
          <a:xfrm>
            <a:off x="859474" y="544195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0" name="Shape 18"/>
          <p:cNvSpPr/>
          <p:nvPr/>
        </p:nvSpPr>
        <p:spPr>
          <a:xfrm>
            <a:off x="11926791" y="4102100"/>
            <a:ext cx="6096762" cy="2971800"/>
          </a:xfrm>
          <a:prstGeom prst="rect">
            <a:avLst/>
          </a:prstGeom>
          <a:noFill/>
          <a:ln/>
        </p:spPr>
      </p:sp>
      <p:sp>
        <p:nvSpPr>
          <p:cNvPr id="31" name="Shape 19"/>
          <p:cNvSpPr/>
          <p:nvPr/>
        </p:nvSpPr>
        <p:spPr>
          <a:xfrm>
            <a:off x="11926791" y="4102100"/>
            <a:ext cx="6096762" cy="2971800"/>
          </a:xfrm>
          <a:prstGeom prst="rect">
            <a:avLst/>
          </a:prstGeom>
          <a:noFill/>
          <a:ln/>
        </p:spPr>
      </p:sp>
      <p:sp>
        <p:nvSpPr>
          <p:cNvPr id="32" name="Text 20"/>
          <p:cNvSpPr/>
          <p:nvPr/>
        </p:nvSpPr>
        <p:spPr>
          <a:xfrm>
            <a:off x="11825178" y="4102100"/>
            <a:ext cx="6299987" cy="18542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Unicorn Migration</a:t>
            </a:r>
            <a:endParaRPr lang="en-US" sz="4800" dirty="0"/>
          </a:p>
        </p:txBody>
      </p:sp>
      <p:sp>
        <p:nvSpPr>
          <p:cNvPr id="33" name="Text 21"/>
          <p:cNvSpPr/>
          <p:nvPr/>
        </p:nvSpPr>
        <p:spPr>
          <a:xfrm>
            <a:off x="11859049" y="58547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4" name="Shape 22"/>
          <p:cNvSpPr/>
          <p:nvPr/>
        </p:nvSpPr>
        <p:spPr>
          <a:xfrm>
            <a:off x="17363070" y="9118600"/>
            <a:ext cx="6096762" cy="2971800"/>
          </a:xfrm>
          <a:prstGeom prst="rect">
            <a:avLst/>
          </a:prstGeom>
          <a:noFill/>
          <a:ln/>
        </p:spPr>
      </p:sp>
      <p:sp>
        <p:nvSpPr>
          <p:cNvPr id="35" name="Shape 23"/>
          <p:cNvSpPr/>
          <p:nvPr/>
        </p:nvSpPr>
        <p:spPr>
          <a:xfrm>
            <a:off x="17363070" y="9118600"/>
            <a:ext cx="6096762" cy="2971800"/>
          </a:xfrm>
          <a:prstGeom prst="rect">
            <a:avLst/>
          </a:prstGeom>
          <a:noFill/>
          <a:ln/>
        </p:spPr>
      </p:sp>
      <p:sp>
        <p:nvSpPr>
          <p:cNvPr id="36" name="Text 24"/>
          <p:cNvSpPr/>
          <p:nvPr/>
        </p:nvSpPr>
        <p:spPr>
          <a:xfrm>
            <a:off x="17261457" y="9118600"/>
            <a:ext cx="6299987" cy="18542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Rainbow Sightings</a:t>
            </a:r>
            <a:endParaRPr lang="en-US" sz="4800" dirty="0"/>
          </a:p>
        </p:txBody>
      </p:sp>
      <p:sp>
        <p:nvSpPr>
          <p:cNvPr id="37" name="Text 25"/>
          <p:cNvSpPr/>
          <p:nvPr/>
        </p:nvSpPr>
        <p:spPr>
          <a:xfrm>
            <a:off x="17295328" y="108712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38" name="Shape 26"/>
          <p:cNvSpPr/>
          <p:nvPr/>
        </p:nvSpPr>
        <p:spPr>
          <a:xfrm>
            <a:off x="6490511" y="9531350"/>
            <a:ext cx="6096762" cy="2146300"/>
          </a:xfrm>
          <a:prstGeom prst="rect">
            <a:avLst/>
          </a:prstGeom>
          <a:noFill/>
          <a:ln/>
        </p:spPr>
      </p:sp>
      <p:sp>
        <p:nvSpPr>
          <p:cNvPr id="39" name="Shape 27"/>
          <p:cNvSpPr/>
          <p:nvPr/>
        </p:nvSpPr>
        <p:spPr>
          <a:xfrm>
            <a:off x="6490511" y="9531350"/>
            <a:ext cx="6096762" cy="2146300"/>
          </a:xfrm>
          <a:prstGeom prst="rect">
            <a:avLst/>
          </a:prstGeom>
          <a:noFill/>
          <a:ln/>
        </p:spPr>
      </p:sp>
      <p:sp>
        <p:nvSpPr>
          <p:cNvPr id="40" name="Text 28"/>
          <p:cNvSpPr/>
          <p:nvPr/>
        </p:nvSpPr>
        <p:spPr>
          <a:xfrm>
            <a:off x="6388899" y="9531350"/>
            <a:ext cx="6299987" cy="1028700"/>
          </a:xfrm>
          <a:prstGeom prst="rect">
            <a:avLst/>
          </a:prstGeom>
          <a:noFill/>
          <a:ln/>
        </p:spPr>
        <p:txBody>
          <a:bodyPr wrap="square" lIns="0" tIns="0" rIns="0" bIns="0" rtlCol="0" anchor="t"/>
          <a:lstStyle/>
          <a:p>
            <a:pPr algn="ctr"/>
            <a:r>
              <a:rPr lang="en-US" sz="4800" dirty="0">
                <a:solidFill>
                  <a:srgbClr val="0E0E0E">
                    <a:alpha val="100000"/>
                  </a:srgbClr>
                </a:solidFill>
                <a:latin typeface="Cinzel Bold" pitchFamily="34" charset="0"/>
                <a:ea typeface="Cinzel Bold" pitchFamily="34" charset="-122"/>
                <a:cs typeface="Cinzel Bold" pitchFamily="34" charset="-120"/>
              </a:rPr>
              <a:t>Enchanted Pool</a:t>
            </a:r>
            <a:endParaRPr lang="en-US" sz="4800" dirty="0"/>
          </a:p>
        </p:txBody>
      </p:sp>
      <p:sp>
        <p:nvSpPr>
          <p:cNvPr id="41" name="Text 29"/>
          <p:cNvSpPr/>
          <p:nvPr/>
        </p:nvSpPr>
        <p:spPr>
          <a:xfrm>
            <a:off x="6422769" y="1045845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2981022" y="1435100"/>
            <a:ext cx="10543493" cy="11125200"/>
          </a:xfrm>
          <a:prstGeom prst="roundRect">
            <a:avLst>
              <a:gd name="adj" fmla="val 12055"/>
            </a:avLst>
          </a:prstGeom>
          <a:noFill/>
          <a:ln/>
        </p:spPr>
      </p:sp>
      <p:sp>
        <p:nvSpPr>
          <p:cNvPr id="6" name="Text 2"/>
          <p:cNvSpPr/>
          <p:nvPr/>
        </p:nvSpPr>
        <p:spPr>
          <a:xfrm>
            <a:off x="13793924" y="2247900"/>
            <a:ext cx="9256399" cy="44534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Thank you for choosing EaTemp</a:t>
            </a:r>
            <a:endParaRPr lang="en-US" sz="8000" dirty="0"/>
          </a:p>
        </p:txBody>
      </p:sp>
      <p:sp>
        <p:nvSpPr>
          <p:cNvPr id="7" name="Text 3"/>
          <p:cNvSpPr/>
          <p:nvPr/>
        </p:nvSpPr>
        <p:spPr>
          <a:xfrm>
            <a:off x="13793924" y="6972300"/>
            <a:ext cx="9053173" cy="4910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pic>
        <p:nvPicPr>
          <p:cNvPr id="8" name="Image 2" descr="preencoded.png">    </p:cNvPr>
          <p:cNvPicPr>
            <a:picLocks noChangeAspect="1"/>
          </p:cNvPicPr>
          <p:nvPr/>
        </p:nvPicPr>
        <p:blipFill>
          <a:blip r:embed="rId3"/>
          <a:stretch>
            <a:fillRect/>
          </a:stretch>
        </p:blipFill>
        <p:spPr>
          <a:xfrm>
            <a:off x="0" y="2667000"/>
            <a:ext cx="12590616" cy="9142363"/>
          </a:xfrm>
          <a:prstGeom prst="rect">
            <a:avLst/>
          </a:prstGeom>
        </p:spPr>
      </p:pic>
      <p:sp>
        <p:nvSpPr>
          <p:cNvPr id="9"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193524" y="6280525"/>
            <a:ext cx="12189356" cy="743547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0" y="4381500"/>
            <a:ext cx="9522997" cy="7700439"/>
          </a:xfrm>
          <a:prstGeom prst="rect">
            <a:avLst/>
          </a:prstGeom>
        </p:spPr>
      </p:pic>
      <p:sp>
        <p:nvSpPr>
          <p:cNvPr id="7" name="Text 1"/>
          <p:cNvSpPr/>
          <p:nvPr/>
        </p:nvSpPr>
        <p:spPr>
          <a:xfrm>
            <a:off x="3988298" y="1320800"/>
            <a:ext cx="16965087" cy="2738967"/>
          </a:xfrm>
          <a:prstGeom prst="rect">
            <a:avLst/>
          </a:prstGeom>
          <a:noFill/>
          <a:ln/>
        </p:spPr>
        <p:txBody>
          <a:bodyPr wrap="square" lIns="0" tIns="0" rIns="0" bIns="0" rtlCol="0" anchor="t"/>
          <a:lstStyle/>
          <a:p>
            <a:pPr algn="l"/>
            <a:r>
              <a:rPr lang="en-US" sz="12800" dirty="0">
                <a:solidFill>
                  <a:srgbClr val="272727">
                    <a:alpha val="100000"/>
                  </a:srgbClr>
                </a:solidFill>
                <a:latin typeface="Cinzel Bold" pitchFamily="34" charset="0"/>
                <a:ea typeface="Cinzel Bold" pitchFamily="34" charset="-122"/>
                <a:cs typeface="Cinzel Bold" pitchFamily="34" charset="-120"/>
              </a:rPr>
              <a:t>Table of Contents</a:t>
            </a:r>
            <a:endParaRPr lang="en-US" sz="12800" dirty="0"/>
          </a:p>
        </p:txBody>
      </p:sp>
      <p:sp>
        <p:nvSpPr>
          <p:cNvPr id="8" name="Shape 2"/>
          <p:cNvSpPr/>
          <p:nvPr/>
        </p:nvSpPr>
        <p:spPr>
          <a:xfrm>
            <a:off x="9526191" y="4838700"/>
            <a:ext cx="7316114" cy="1625600"/>
          </a:xfrm>
          <a:prstGeom prst="rect">
            <a:avLst/>
          </a:prstGeom>
          <a:noFill/>
          <a:ln/>
        </p:spPr>
      </p:sp>
      <p:sp>
        <p:nvSpPr>
          <p:cNvPr id="9" name="Shape 3"/>
          <p:cNvSpPr/>
          <p:nvPr/>
        </p:nvSpPr>
        <p:spPr>
          <a:xfrm>
            <a:off x="9526191" y="4838700"/>
            <a:ext cx="1625803" cy="1625600"/>
          </a:xfrm>
          <a:prstGeom prst="roundRect">
            <a:avLst>
              <a:gd name="adj" fmla="val 781313"/>
            </a:avLst>
          </a:prstGeom>
          <a:solidFill>
            <a:srgbClr val="AF527B">
              <a:alpha val="100000"/>
            </a:srgbClr>
          </a:solidFill>
          <a:ln/>
        </p:spPr>
      </p:sp>
      <p:sp>
        <p:nvSpPr>
          <p:cNvPr id="10" name="Text 4"/>
          <p:cNvSpPr/>
          <p:nvPr/>
        </p:nvSpPr>
        <p:spPr>
          <a:xfrm>
            <a:off x="9913589" y="5137150"/>
            <a:ext cx="851006"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01</a:t>
            </a:r>
            <a:endParaRPr lang="en-US" sz="4800" dirty="0"/>
          </a:p>
        </p:txBody>
      </p:sp>
      <p:sp>
        <p:nvSpPr>
          <p:cNvPr id="11" name="Shape 5"/>
          <p:cNvSpPr/>
          <p:nvPr/>
        </p:nvSpPr>
        <p:spPr>
          <a:xfrm>
            <a:off x="11355219" y="4883150"/>
            <a:ext cx="5487086" cy="1536700"/>
          </a:xfrm>
          <a:prstGeom prst="rect">
            <a:avLst/>
          </a:prstGeom>
          <a:noFill/>
          <a:ln/>
        </p:spPr>
      </p:sp>
      <p:sp>
        <p:nvSpPr>
          <p:cNvPr id="12" name="Text 6"/>
          <p:cNvSpPr/>
          <p:nvPr/>
        </p:nvSpPr>
        <p:spPr>
          <a:xfrm>
            <a:off x="11355219" y="4883150"/>
            <a:ext cx="569031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Introduction</a:t>
            </a:r>
            <a:endParaRPr lang="en-US" sz="4800" dirty="0"/>
          </a:p>
        </p:txBody>
      </p:sp>
      <p:sp>
        <p:nvSpPr>
          <p:cNvPr id="13" name="Text 7"/>
          <p:cNvSpPr/>
          <p:nvPr/>
        </p:nvSpPr>
        <p:spPr>
          <a:xfrm>
            <a:off x="11355219" y="5810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4" name="Shape 8"/>
          <p:cNvSpPr/>
          <p:nvPr/>
        </p:nvSpPr>
        <p:spPr>
          <a:xfrm>
            <a:off x="16994724" y="4838700"/>
            <a:ext cx="7316114" cy="1625600"/>
          </a:xfrm>
          <a:prstGeom prst="rect">
            <a:avLst/>
          </a:prstGeom>
          <a:noFill/>
          <a:ln/>
        </p:spPr>
      </p:sp>
      <p:sp>
        <p:nvSpPr>
          <p:cNvPr id="15" name="Shape 9"/>
          <p:cNvSpPr/>
          <p:nvPr/>
        </p:nvSpPr>
        <p:spPr>
          <a:xfrm>
            <a:off x="16994724" y="4838700"/>
            <a:ext cx="1625803" cy="1625600"/>
          </a:xfrm>
          <a:prstGeom prst="roundRect">
            <a:avLst>
              <a:gd name="adj" fmla="val 781313"/>
            </a:avLst>
          </a:prstGeom>
          <a:solidFill>
            <a:srgbClr val="AF527B">
              <a:alpha val="100000"/>
            </a:srgbClr>
          </a:solidFill>
          <a:ln/>
        </p:spPr>
      </p:sp>
      <p:sp>
        <p:nvSpPr>
          <p:cNvPr id="16" name="Text 10"/>
          <p:cNvSpPr/>
          <p:nvPr/>
        </p:nvSpPr>
        <p:spPr>
          <a:xfrm>
            <a:off x="17324965" y="5137150"/>
            <a:ext cx="965321"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02</a:t>
            </a:r>
            <a:endParaRPr lang="en-US" sz="4800" dirty="0"/>
          </a:p>
        </p:txBody>
      </p:sp>
      <p:sp>
        <p:nvSpPr>
          <p:cNvPr id="17" name="Shape 11"/>
          <p:cNvSpPr/>
          <p:nvPr/>
        </p:nvSpPr>
        <p:spPr>
          <a:xfrm>
            <a:off x="18823753" y="4883150"/>
            <a:ext cx="5487086" cy="1536700"/>
          </a:xfrm>
          <a:prstGeom prst="rect">
            <a:avLst/>
          </a:prstGeom>
          <a:noFill/>
          <a:ln/>
        </p:spPr>
      </p:sp>
      <p:sp>
        <p:nvSpPr>
          <p:cNvPr id="18" name="Text 12"/>
          <p:cNvSpPr/>
          <p:nvPr/>
        </p:nvSpPr>
        <p:spPr>
          <a:xfrm>
            <a:off x="18823753" y="4883150"/>
            <a:ext cx="569031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Encounters</a:t>
            </a:r>
            <a:endParaRPr lang="en-US" sz="4800" dirty="0"/>
          </a:p>
        </p:txBody>
      </p:sp>
      <p:sp>
        <p:nvSpPr>
          <p:cNvPr id="19" name="Text 13"/>
          <p:cNvSpPr/>
          <p:nvPr/>
        </p:nvSpPr>
        <p:spPr>
          <a:xfrm>
            <a:off x="18823753" y="5810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0" name="Shape 14"/>
          <p:cNvSpPr/>
          <p:nvPr/>
        </p:nvSpPr>
        <p:spPr>
          <a:xfrm>
            <a:off x="9526191" y="7823200"/>
            <a:ext cx="7316114" cy="1625600"/>
          </a:xfrm>
          <a:prstGeom prst="rect">
            <a:avLst/>
          </a:prstGeom>
          <a:noFill/>
          <a:ln/>
        </p:spPr>
      </p:sp>
      <p:sp>
        <p:nvSpPr>
          <p:cNvPr id="21" name="Shape 15"/>
          <p:cNvSpPr/>
          <p:nvPr/>
        </p:nvSpPr>
        <p:spPr>
          <a:xfrm>
            <a:off x="9526191" y="7823200"/>
            <a:ext cx="1625803" cy="1625600"/>
          </a:xfrm>
          <a:prstGeom prst="roundRect">
            <a:avLst>
              <a:gd name="adj" fmla="val 781313"/>
            </a:avLst>
          </a:prstGeom>
          <a:solidFill>
            <a:srgbClr val="AF527B">
              <a:alpha val="100000"/>
            </a:srgbClr>
          </a:solidFill>
          <a:ln/>
        </p:spPr>
      </p:sp>
      <p:sp>
        <p:nvSpPr>
          <p:cNvPr id="22" name="Text 16"/>
          <p:cNvSpPr/>
          <p:nvPr/>
        </p:nvSpPr>
        <p:spPr>
          <a:xfrm>
            <a:off x="9869133" y="8121650"/>
            <a:ext cx="939917"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03</a:t>
            </a:r>
            <a:endParaRPr lang="en-US" sz="4800" dirty="0"/>
          </a:p>
        </p:txBody>
      </p:sp>
      <p:sp>
        <p:nvSpPr>
          <p:cNvPr id="23" name="Shape 17"/>
          <p:cNvSpPr/>
          <p:nvPr/>
        </p:nvSpPr>
        <p:spPr>
          <a:xfrm>
            <a:off x="11355219" y="7867650"/>
            <a:ext cx="5487086" cy="1536700"/>
          </a:xfrm>
          <a:prstGeom prst="rect">
            <a:avLst/>
          </a:prstGeom>
          <a:noFill/>
          <a:ln/>
        </p:spPr>
      </p:sp>
      <p:sp>
        <p:nvSpPr>
          <p:cNvPr id="24" name="Text 18"/>
          <p:cNvSpPr/>
          <p:nvPr/>
        </p:nvSpPr>
        <p:spPr>
          <a:xfrm>
            <a:off x="11355219" y="7867650"/>
            <a:ext cx="569031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Wonders</a:t>
            </a:r>
            <a:endParaRPr lang="en-US" sz="4800" dirty="0"/>
          </a:p>
        </p:txBody>
      </p:sp>
      <p:sp>
        <p:nvSpPr>
          <p:cNvPr id="25" name="Text 19"/>
          <p:cNvSpPr/>
          <p:nvPr/>
        </p:nvSpPr>
        <p:spPr>
          <a:xfrm>
            <a:off x="11355219" y="87947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6" name="Shape 20"/>
          <p:cNvSpPr/>
          <p:nvPr/>
        </p:nvSpPr>
        <p:spPr>
          <a:xfrm>
            <a:off x="16994724" y="7823200"/>
            <a:ext cx="7316114" cy="1625600"/>
          </a:xfrm>
          <a:prstGeom prst="rect">
            <a:avLst/>
          </a:prstGeom>
          <a:noFill/>
          <a:ln/>
        </p:spPr>
      </p:sp>
      <p:sp>
        <p:nvSpPr>
          <p:cNvPr id="27" name="Shape 21"/>
          <p:cNvSpPr/>
          <p:nvPr/>
        </p:nvSpPr>
        <p:spPr>
          <a:xfrm>
            <a:off x="16994724" y="7823200"/>
            <a:ext cx="1625803" cy="1625600"/>
          </a:xfrm>
          <a:prstGeom prst="roundRect">
            <a:avLst>
              <a:gd name="adj" fmla="val 781313"/>
            </a:avLst>
          </a:prstGeom>
          <a:solidFill>
            <a:srgbClr val="AF527B">
              <a:alpha val="100000"/>
            </a:srgbClr>
          </a:solidFill>
          <a:ln/>
        </p:spPr>
      </p:sp>
      <p:sp>
        <p:nvSpPr>
          <p:cNvPr id="28" name="Text 22"/>
          <p:cNvSpPr/>
          <p:nvPr/>
        </p:nvSpPr>
        <p:spPr>
          <a:xfrm>
            <a:off x="17312264" y="8121650"/>
            <a:ext cx="990724"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04</a:t>
            </a:r>
            <a:endParaRPr lang="en-US" sz="4800" dirty="0"/>
          </a:p>
        </p:txBody>
      </p:sp>
      <p:sp>
        <p:nvSpPr>
          <p:cNvPr id="29" name="Shape 23"/>
          <p:cNvSpPr/>
          <p:nvPr/>
        </p:nvSpPr>
        <p:spPr>
          <a:xfrm>
            <a:off x="18823753" y="7867650"/>
            <a:ext cx="5487086" cy="1536700"/>
          </a:xfrm>
          <a:prstGeom prst="rect">
            <a:avLst/>
          </a:prstGeom>
          <a:noFill/>
          <a:ln/>
        </p:spPr>
      </p:sp>
      <p:sp>
        <p:nvSpPr>
          <p:cNvPr id="30" name="Text 24"/>
          <p:cNvSpPr/>
          <p:nvPr/>
        </p:nvSpPr>
        <p:spPr>
          <a:xfrm>
            <a:off x="18823753" y="7867650"/>
            <a:ext cx="569031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Magic</a:t>
            </a:r>
            <a:endParaRPr lang="en-US" sz="4800" dirty="0"/>
          </a:p>
        </p:txBody>
      </p:sp>
      <p:sp>
        <p:nvSpPr>
          <p:cNvPr id="31" name="Text 25"/>
          <p:cNvSpPr/>
          <p:nvPr/>
        </p:nvSpPr>
        <p:spPr>
          <a:xfrm>
            <a:off x="18823753" y="87947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2" name="Shape 26"/>
          <p:cNvSpPr/>
          <p:nvPr/>
        </p:nvSpPr>
        <p:spPr>
          <a:xfrm>
            <a:off x="9526191" y="10807700"/>
            <a:ext cx="7316114" cy="1625600"/>
          </a:xfrm>
          <a:prstGeom prst="rect">
            <a:avLst/>
          </a:prstGeom>
          <a:noFill/>
          <a:ln/>
        </p:spPr>
      </p:sp>
      <p:sp>
        <p:nvSpPr>
          <p:cNvPr id="33" name="Shape 27"/>
          <p:cNvSpPr/>
          <p:nvPr/>
        </p:nvSpPr>
        <p:spPr>
          <a:xfrm>
            <a:off x="9526191" y="10807700"/>
            <a:ext cx="1625803" cy="1625600"/>
          </a:xfrm>
          <a:prstGeom prst="roundRect">
            <a:avLst>
              <a:gd name="adj" fmla="val 781313"/>
            </a:avLst>
          </a:prstGeom>
          <a:solidFill>
            <a:srgbClr val="AF527B">
              <a:alpha val="100000"/>
            </a:srgbClr>
          </a:solidFill>
          <a:ln/>
        </p:spPr>
      </p:sp>
      <p:sp>
        <p:nvSpPr>
          <p:cNvPr id="34" name="Text 28"/>
          <p:cNvSpPr/>
          <p:nvPr/>
        </p:nvSpPr>
        <p:spPr>
          <a:xfrm>
            <a:off x="9869133" y="11106150"/>
            <a:ext cx="939917"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05</a:t>
            </a:r>
            <a:endParaRPr lang="en-US" sz="4800" dirty="0"/>
          </a:p>
        </p:txBody>
      </p:sp>
      <p:sp>
        <p:nvSpPr>
          <p:cNvPr id="35" name="Shape 29"/>
          <p:cNvSpPr/>
          <p:nvPr/>
        </p:nvSpPr>
        <p:spPr>
          <a:xfrm>
            <a:off x="11355219" y="10852150"/>
            <a:ext cx="5487086" cy="1536700"/>
          </a:xfrm>
          <a:prstGeom prst="rect">
            <a:avLst/>
          </a:prstGeom>
          <a:noFill/>
          <a:ln/>
        </p:spPr>
      </p:sp>
      <p:sp>
        <p:nvSpPr>
          <p:cNvPr id="36" name="Text 30"/>
          <p:cNvSpPr/>
          <p:nvPr/>
        </p:nvSpPr>
        <p:spPr>
          <a:xfrm>
            <a:off x="11355219" y="10852150"/>
            <a:ext cx="569031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Adventure</a:t>
            </a:r>
            <a:endParaRPr lang="en-US" sz="4800" dirty="0"/>
          </a:p>
        </p:txBody>
      </p:sp>
      <p:sp>
        <p:nvSpPr>
          <p:cNvPr id="37" name="Text 31"/>
          <p:cNvSpPr/>
          <p:nvPr/>
        </p:nvSpPr>
        <p:spPr>
          <a:xfrm>
            <a:off x="11355219" y="11779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8" name="Shape 32"/>
          <p:cNvSpPr/>
          <p:nvPr/>
        </p:nvSpPr>
        <p:spPr>
          <a:xfrm>
            <a:off x="16994724" y="10807700"/>
            <a:ext cx="7316114" cy="1625600"/>
          </a:xfrm>
          <a:prstGeom prst="rect">
            <a:avLst/>
          </a:prstGeom>
          <a:noFill/>
          <a:ln/>
        </p:spPr>
      </p:sp>
      <p:sp>
        <p:nvSpPr>
          <p:cNvPr id="39" name="Shape 33"/>
          <p:cNvSpPr/>
          <p:nvPr/>
        </p:nvSpPr>
        <p:spPr>
          <a:xfrm>
            <a:off x="16994724" y="10807700"/>
            <a:ext cx="1625803" cy="1625600"/>
          </a:xfrm>
          <a:prstGeom prst="roundRect">
            <a:avLst>
              <a:gd name="adj" fmla="val 781313"/>
            </a:avLst>
          </a:prstGeom>
          <a:solidFill>
            <a:srgbClr val="AF527B">
              <a:alpha val="100000"/>
            </a:srgbClr>
          </a:solidFill>
          <a:ln/>
        </p:spPr>
      </p:sp>
      <p:sp>
        <p:nvSpPr>
          <p:cNvPr id="40" name="Text 34"/>
          <p:cNvSpPr/>
          <p:nvPr/>
        </p:nvSpPr>
        <p:spPr>
          <a:xfrm>
            <a:off x="17305913" y="11106150"/>
            <a:ext cx="1003425"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06</a:t>
            </a:r>
            <a:endParaRPr lang="en-US" sz="4800" dirty="0"/>
          </a:p>
        </p:txBody>
      </p:sp>
      <p:sp>
        <p:nvSpPr>
          <p:cNvPr id="41" name="Shape 35"/>
          <p:cNvSpPr/>
          <p:nvPr/>
        </p:nvSpPr>
        <p:spPr>
          <a:xfrm>
            <a:off x="18823753" y="10852150"/>
            <a:ext cx="5487086" cy="1536700"/>
          </a:xfrm>
          <a:prstGeom prst="rect">
            <a:avLst/>
          </a:prstGeom>
          <a:noFill/>
          <a:ln/>
        </p:spPr>
      </p:sp>
      <p:sp>
        <p:nvSpPr>
          <p:cNvPr id="42" name="Text 36"/>
          <p:cNvSpPr/>
          <p:nvPr/>
        </p:nvSpPr>
        <p:spPr>
          <a:xfrm>
            <a:off x="18823753" y="10852150"/>
            <a:ext cx="569031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Conclusion</a:t>
            </a:r>
            <a:endParaRPr lang="en-US" sz="4800" dirty="0"/>
          </a:p>
        </p:txBody>
      </p:sp>
      <p:sp>
        <p:nvSpPr>
          <p:cNvPr id="43" name="Text 37"/>
          <p:cNvSpPr/>
          <p:nvPr/>
        </p:nvSpPr>
        <p:spPr>
          <a:xfrm>
            <a:off x="18823753" y="11779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2959470" y="2743200"/>
            <a:ext cx="18590890" cy="1710267"/>
          </a:xfrm>
          <a:prstGeom prst="rect">
            <a:avLst/>
          </a:prstGeom>
          <a:noFill/>
          <a:ln/>
        </p:spPr>
        <p:txBody>
          <a:bodyPr wrap="square" lIns="0" tIns="0" rIns="0" bIns="0" rtlCol="0" anchor="t"/>
          <a:lstStyle/>
          <a:p>
            <a:pPr algn="l"/>
            <a:r>
              <a:rPr lang="en-US" sz="8000" dirty="0">
                <a:solidFill>
                  <a:srgbClr val="272727">
                    <a:alpha val="100000"/>
                  </a:srgbClr>
                </a:solidFill>
                <a:latin typeface="Cinzel Bold" pitchFamily="34" charset="0"/>
                <a:ea typeface="Cinzel Bold" pitchFamily="34" charset="-122"/>
                <a:cs typeface="Cinzel Bold" pitchFamily="34" charset="-120"/>
              </a:rPr>
              <a:t>The Realm of the Extraordinary</a:t>
            </a:r>
            <a:endParaRPr lang="en-US" sz="8000" dirty="0"/>
          </a:p>
        </p:txBody>
      </p:sp>
      <p:sp>
        <p:nvSpPr>
          <p:cNvPr id="6" name="Text 2"/>
          <p:cNvSpPr/>
          <p:nvPr/>
        </p:nvSpPr>
        <p:spPr>
          <a:xfrm>
            <a:off x="2959470"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805626" y="0"/>
            <a:ext cx="14581422"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0"/>
            <a:ext cx="11685461" cy="13716000"/>
          </a:xfrm>
          <a:prstGeom prst="rect">
            <a:avLst/>
          </a:prstGeom>
        </p:spPr>
      </p:pic>
      <p:sp>
        <p:nvSpPr>
          <p:cNvPr id="6" name="Shape 1"/>
          <p:cNvSpPr/>
          <p:nvPr/>
        </p:nvSpPr>
        <p:spPr>
          <a:xfrm>
            <a:off x="13057232" y="2705100"/>
            <a:ext cx="9907238" cy="3467100"/>
          </a:xfrm>
          <a:prstGeom prst="rect">
            <a:avLst/>
          </a:prstGeom>
          <a:noFill/>
          <a:ln/>
        </p:spPr>
      </p:sp>
      <p:pic>
        <p:nvPicPr>
          <p:cNvPr id="7" name="Image 3" descr="preencoded.png">    </p:cNvPr>
          <p:cNvPicPr>
            <a:picLocks noChangeAspect="1"/>
          </p:cNvPicPr>
          <p:nvPr/>
        </p:nvPicPr>
        <p:blipFill>
          <a:blip r:embed="rId4"/>
          <a:stretch>
            <a:fillRect/>
          </a:stretch>
        </p:blipFill>
        <p:spPr>
          <a:xfrm>
            <a:off x="13057232" y="3563156"/>
            <a:ext cx="1625806" cy="1750988"/>
          </a:xfrm>
          <a:prstGeom prst="rect">
            <a:avLst/>
          </a:prstGeom>
        </p:spPr>
      </p:pic>
      <p:sp>
        <p:nvSpPr>
          <p:cNvPr id="8" name="Shape 2"/>
          <p:cNvSpPr/>
          <p:nvPr/>
        </p:nvSpPr>
        <p:spPr>
          <a:xfrm>
            <a:off x="15089486" y="2705100"/>
            <a:ext cx="7874984" cy="3467100"/>
          </a:xfrm>
          <a:prstGeom prst="rect">
            <a:avLst/>
          </a:prstGeom>
          <a:noFill/>
          <a:ln/>
        </p:spPr>
      </p:sp>
      <p:sp>
        <p:nvSpPr>
          <p:cNvPr id="9" name="Text 3"/>
          <p:cNvSpPr/>
          <p:nvPr/>
        </p:nvSpPr>
        <p:spPr>
          <a:xfrm>
            <a:off x="15089486" y="2705100"/>
            <a:ext cx="8078210"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Unicorn Sightings</a:t>
            </a:r>
            <a:endParaRPr lang="en-US" sz="4800" dirty="0"/>
          </a:p>
        </p:txBody>
      </p:sp>
      <p:sp>
        <p:nvSpPr>
          <p:cNvPr id="10" name="Text 4"/>
          <p:cNvSpPr/>
          <p:nvPr/>
        </p:nvSpPr>
        <p:spPr>
          <a:xfrm>
            <a:off x="15089486" y="37338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3057232" y="6858000"/>
            <a:ext cx="9907238" cy="3467100"/>
          </a:xfrm>
          <a:prstGeom prst="rect">
            <a:avLst/>
          </a:prstGeom>
          <a:noFill/>
          <a:ln/>
        </p:spPr>
      </p:sp>
      <p:pic>
        <p:nvPicPr>
          <p:cNvPr id="12" name="Image 4" descr="preencoded.png">    </p:cNvPr>
          <p:cNvPicPr>
            <a:picLocks noChangeAspect="1"/>
          </p:cNvPicPr>
          <p:nvPr/>
        </p:nvPicPr>
        <p:blipFill>
          <a:blip r:embed="rId5"/>
          <a:stretch>
            <a:fillRect/>
          </a:stretch>
        </p:blipFill>
        <p:spPr>
          <a:xfrm>
            <a:off x="13057232" y="7761517"/>
            <a:ext cx="1625806" cy="1660060"/>
          </a:xfrm>
          <a:prstGeom prst="rect">
            <a:avLst/>
          </a:prstGeom>
        </p:spPr>
      </p:pic>
      <p:sp>
        <p:nvSpPr>
          <p:cNvPr id="13" name="Shape 6"/>
          <p:cNvSpPr/>
          <p:nvPr/>
        </p:nvSpPr>
        <p:spPr>
          <a:xfrm>
            <a:off x="15089486" y="6858000"/>
            <a:ext cx="7874984" cy="3467100"/>
          </a:xfrm>
          <a:prstGeom prst="rect">
            <a:avLst/>
          </a:prstGeom>
          <a:noFill/>
          <a:ln/>
        </p:spPr>
      </p:sp>
      <p:sp>
        <p:nvSpPr>
          <p:cNvPr id="14" name="Text 7"/>
          <p:cNvSpPr/>
          <p:nvPr/>
        </p:nvSpPr>
        <p:spPr>
          <a:xfrm>
            <a:off x="15089486" y="6858000"/>
            <a:ext cx="8078210"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Dragon Taming</a:t>
            </a:r>
            <a:endParaRPr lang="en-US" sz="4800" dirty="0"/>
          </a:p>
        </p:txBody>
      </p:sp>
      <p:sp>
        <p:nvSpPr>
          <p:cNvPr id="15" name="Text 8"/>
          <p:cNvSpPr/>
          <p:nvPr/>
        </p:nvSpPr>
        <p:spPr>
          <a:xfrm>
            <a:off x="15089486" y="78867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2193524" y="6280528"/>
            <a:ext cx="12189356" cy="7435472"/>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3543743" y="1384300"/>
            <a:ext cx="8129016" cy="11214100"/>
          </a:xfrm>
          <a:prstGeom prst="rect">
            <a:avLst/>
          </a:prstGeom>
          <a:noFill/>
          <a:ln/>
        </p:spPr>
      </p:sp>
      <p:pic>
        <p:nvPicPr>
          <p:cNvPr id="7" name="Image 3" descr="preencoded.png">    </p:cNvPr>
          <p:cNvPicPr>
            <a:picLocks noChangeAspect="1"/>
          </p:cNvPicPr>
          <p:nvPr/>
        </p:nvPicPr>
        <p:blipFill>
          <a:blip r:embed="rId4"/>
          <a:stretch>
            <a:fillRect/>
          </a:stretch>
        </p:blipFill>
        <p:spPr>
          <a:xfrm>
            <a:off x="6244260" y="1384300"/>
            <a:ext cx="2727982" cy="1625600"/>
          </a:xfrm>
          <a:prstGeom prst="rect">
            <a:avLst/>
          </a:prstGeom>
        </p:spPr>
      </p:pic>
      <p:sp>
        <p:nvSpPr>
          <p:cNvPr id="8" name="Shape 2"/>
          <p:cNvSpPr/>
          <p:nvPr/>
        </p:nvSpPr>
        <p:spPr>
          <a:xfrm>
            <a:off x="4426503" y="3619500"/>
            <a:ext cx="6363495" cy="825500"/>
          </a:xfrm>
          <a:prstGeom prst="rect">
            <a:avLst/>
          </a:prstGeom>
          <a:noFill/>
          <a:ln/>
        </p:spPr>
      </p:sp>
      <p:sp>
        <p:nvSpPr>
          <p:cNvPr id="9" name="Text 3"/>
          <p:cNvSpPr/>
          <p:nvPr/>
        </p:nvSpPr>
        <p:spPr>
          <a:xfrm>
            <a:off x="4426503" y="3619500"/>
            <a:ext cx="6566721"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Unicorn Sightings</a:t>
            </a:r>
            <a:endParaRPr lang="en-US" sz="4800" dirty="0"/>
          </a:p>
        </p:txBody>
      </p:sp>
      <p:sp>
        <p:nvSpPr>
          <p:cNvPr id="10" name="Shape 4"/>
          <p:cNvSpPr/>
          <p:nvPr/>
        </p:nvSpPr>
        <p:spPr>
          <a:xfrm>
            <a:off x="3543743" y="5054600"/>
            <a:ext cx="8129016" cy="1828800"/>
          </a:xfrm>
          <a:prstGeom prst="rect">
            <a:avLst/>
          </a:prstGeom>
          <a:noFill/>
          <a:ln/>
        </p:spPr>
      </p:sp>
      <p:sp>
        <p:nvSpPr>
          <p:cNvPr id="11" name="Text 5"/>
          <p:cNvSpPr/>
          <p:nvPr/>
        </p:nvSpPr>
        <p:spPr>
          <a:xfrm>
            <a:off x="3476001" y="50546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2" name="Image 4" descr="preencoded.png">    </p:cNvPr>
          <p:cNvPicPr>
            <a:picLocks noChangeAspect="1"/>
          </p:cNvPicPr>
          <p:nvPr/>
        </p:nvPicPr>
        <p:blipFill>
          <a:blip r:embed="rId5"/>
          <a:stretch>
            <a:fillRect/>
          </a:stretch>
        </p:blipFill>
        <p:spPr>
          <a:xfrm>
            <a:off x="3543743" y="7493000"/>
            <a:ext cx="8129016" cy="5105400"/>
          </a:xfrm>
          <a:prstGeom prst="rect">
            <a:avLst/>
          </a:prstGeom>
        </p:spPr>
      </p:pic>
      <p:sp>
        <p:nvSpPr>
          <p:cNvPr id="13" name="Shape 6"/>
          <p:cNvSpPr/>
          <p:nvPr/>
        </p:nvSpPr>
        <p:spPr>
          <a:xfrm>
            <a:off x="12663483" y="1384300"/>
            <a:ext cx="8129016" cy="11214100"/>
          </a:xfrm>
          <a:prstGeom prst="rect">
            <a:avLst/>
          </a:prstGeom>
          <a:noFill/>
          <a:ln/>
        </p:spPr>
      </p:sp>
      <p:pic>
        <p:nvPicPr>
          <p:cNvPr id="14" name="Image 5" descr="preencoded.png">    </p:cNvPr>
          <p:cNvPicPr>
            <a:picLocks noChangeAspect="1"/>
          </p:cNvPicPr>
          <p:nvPr/>
        </p:nvPicPr>
        <p:blipFill>
          <a:blip r:embed="rId6"/>
          <a:stretch>
            <a:fillRect/>
          </a:stretch>
        </p:blipFill>
        <p:spPr>
          <a:xfrm>
            <a:off x="15309153" y="1384300"/>
            <a:ext cx="2837679" cy="1625606"/>
          </a:xfrm>
          <a:prstGeom prst="rect">
            <a:avLst/>
          </a:prstGeom>
        </p:spPr>
      </p:pic>
      <p:sp>
        <p:nvSpPr>
          <p:cNvPr id="15" name="Shape 7"/>
          <p:cNvSpPr/>
          <p:nvPr/>
        </p:nvSpPr>
        <p:spPr>
          <a:xfrm>
            <a:off x="14111464" y="3619500"/>
            <a:ext cx="5233054" cy="825500"/>
          </a:xfrm>
          <a:prstGeom prst="rect">
            <a:avLst/>
          </a:prstGeom>
          <a:noFill/>
          <a:ln/>
        </p:spPr>
      </p:sp>
      <p:sp>
        <p:nvSpPr>
          <p:cNvPr id="16" name="Text 8"/>
          <p:cNvSpPr/>
          <p:nvPr/>
        </p:nvSpPr>
        <p:spPr>
          <a:xfrm>
            <a:off x="14111464" y="3619500"/>
            <a:ext cx="5436279" cy="1028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Dragon Taming</a:t>
            </a:r>
            <a:endParaRPr lang="en-US" sz="4800" dirty="0"/>
          </a:p>
        </p:txBody>
      </p:sp>
      <p:sp>
        <p:nvSpPr>
          <p:cNvPr id="17" name="Shape 9"/>
          <p:cNvSpPr/>
          <p:nvPr/>
        </p:nvSpPr>
        <p:spPr>
          <a:xfrm>
            <a:off x="12663483" y="5054600"/>
            <a:ext cx="8129016" cy="1828800"/>
          </a:xfrm>
          <a:prstGeom prst="rect">
            <a:avLst/>
          </a:prstGeom>
          <a:noFill/>
          <a:ln/>
        </p:spPr>
      </p:sp>
      <p:sp>
        <p:nvSpPr>
          <p:cNvPr id="18" name="Text 10"/>
          <p:cNvSpPr/>
          <p:nvPr/>
        </p:nvSpPr>
        <p:spPr>
          <a:xfrm>
            <a:off x="12595741" y="50546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19" name="Image 6" descr="preencoded.png">    </p:cNvPr>
          <p:cNvPicPr>
            <a:picLocks noChangeAspect="1"/>
          </p:cNvPicPr>
          <p:nvPr/>
        </p:nvPicPr>
        <p:blipFill>
          <a:blip r:embed="rId7"/>
          <a:stretch>
            <a:fillRect/>
          </a:stretch>
        </p:blipFill>
        <p:spPr>
          <a:xfrm>
            <a:off x="12663483" y="7493000"/>
            <a:ext cx="8129016" cy="5105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2083060" y="838200"/>
            <a:ext cx="5966698" cy="4437887"/>
          </a:xfrm>
          <a:prstGeom prst="rect">
            <a:avLst/>
          </a:prstGeom>
        </p:spPr>
      </p:pic>
      <p:pic>
        <p:nvPicPr>
          <p:cNvPr id="6" name="Image 3" descr="preencoded.png">    </p:cNvPr>
          <p:cNvPicPr>
            <a:picLocks noChangeAspect="1"/>
          </p:cNvPicPr>
          <p:nvPr/>
        </p:nvPicPr>
        <p:blipFill>
          <a:blip r:embed="rId4"/>
          <a:stretch>
            <a:fillRect/>
          </a:stretch>
        </p:blipFill>
        <p:spPr>
          <a:xfrm>
            <a:off x="7290711" y="5378301"/>
            <a:ext cx="9818327" cy="8228819"/>
          </a:xfrm>
          <a:prstGeom prst="rect">
            <a:avLst/>
          </a:prstGeom>
        </p:spPr>
      </p:pic>
      <p:sp>
        <p:nvSpPr>
          <p:cNvPr id="7" name="Shape 1"/>
          <p:cNvSpPr/>
          <p:nvPr/>
        </p:nvSpPr>
        <p:spPr>
          <a:xfrm>
            <a:off x="6909664" y="1143000"/>
            <a:ext cx="11253607" cy="5054600"/>
          </a:xfrm>
          <a:prstGeom prst="rect">
            <a:avLst/>
          </a:prstGeom>
          <a:noFill/>
          <a:ln/>
        </p:spPr>
      </p:sp>
      <p:sp>
        <p:nvSpPr>
          <p:cNvPr id="8" name="Text 2"/>
          <p:cNvSpPr/>
          <p:nvPr/>
        </p:nvSpPr>
        <p:spPr>
          <a:xfrm>
            <a:off x="6909664" y="1143000"/>
            <a:ext cx="11456832" cy="4330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Fantasy is the gateway to the impossible, the land where the ordinary becomes extraordinary, and the impossible becomes possible. </a:t>
            </a:r>
            <a:endParaRPr lang="en-US" sz="4800" dirty="0"/>
          </a:p>
        </p:txBody>
      </p:sp>
      <p:sp>
        <p:nvSpPr>
          <p:cNvPr id="9" name="Text 3"/>
          <p:cNvSpPr/>
          <p:nvPr/>
        </p:nvSpPr>
        <p:spPr>
          <a:xfrm>
            <a:off x="13603400" y="5575300"/>
            <a:ext cx="4712289" cy="774700"/>
          </a:xfrm>
          <a:prstGeom prst="rect">
            <a:avLst/>
          </a:prstGeom>
          <a:noFill/>
          <a:ln/>
        </p:spPr>
        <p:txBody>
          <a:bodyPr wrap="square" lIns="0" tIns="0" rIns="0" bIns="0" rtlCol="0" anchor="t"/>
          <a:lstStyle/>
          <a:p>
            <a:pPr algn="l"/>
            <a:r>
              <a:rPr lang="en-US" sz="3600" dirty="0">
                <a:solidFill>
                  <a:srgbClr val="0E0E0E">
                    <a:alpha val="100000"/>
                  </a:srgbClr>
                </a:solidFill>
                <a:latin typeface="Cinzel Bold" pitchFamily="34" charset="0"/>
                <a:ea typeface="Cinzel Bold" pitchFamily="34" charset="-122"/>
                <a:cs typeface="Cinzel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5487086" y="2692400"/>
            <a:ext cx="12540461" cy="9420461"/>
          </a:xfrm>
          <a:prstGeom prst="rect">
            <a:avLst/>
          </a:prstGeom>
        </p:spPr>
      </p:pic>
      <p:sp>
        <p:nvSpPr>
          <p:cNvPr id="6" name="Shape 1"/>
          <p:cNvSpPr/>
          <p:nvPr/>
        </p:nvSpPr>
        <p:spPr>
          <a:xfrm>
            <a:off x="3086486" y="1866900"/>
            <a:ext cx="4369346" cy="5219700"/>
          </a:xfrm>
          <a:prstGeom prst="rect">
            <a:avLst/>
          </a:prstGeom>
          <a:noFill/>
          <a:ln/>
        </p:spPr>
      </p:sp>
      <p:sp>
        <p:nvSpPr>
          <p:cNvPr id="7" name="Text 2"/>
          <p:cNvSpPr/>
          <p:nvPr/>
        </p:nvSpPr>
        <p:spPr>
          <a:xfrm>
            <a:off x="3086486" y="1866900"/>
            <a:ext cx="4572572" cy="2679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Dragon Taming Technique</a:t>
            </a:r>
            <a:endParaRPr lang="en-US" sz="4800" dirty="0"/>
          </a:p>
        </p:txBody>
      </p:sp>
      <p:sp>
        <p:nvSpPr>
          <p:cNvPr id="8" name="Text 3"/>
          <p:cNvSpPr/>
          <p:nvPr/>
        </p:nvSpPr>
        <p:spPr>
          <a:xfrm>
            <a:off x="3086486" y="46482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9" name="Shape 4"/>
          <p:cNvSpPr/>
          <p:nvPr/>
        </p:nvSpPr>
        <p:spPr>
          <a:xfrm>
            <a:off x="16931216" y="6527800"/>
            <a:ext cx="4369346" cy="5219700"/>
          </a:xfrm>
          <a:prstGeom prst="rect">
            <a:avLst/>
          </a:prstGeom>
          <a:noFill/>
          <a:ln/>
        </p:spPr>
      </p:sp>
      <p:sp>
        <p:nvSpPr>
          <p:cNvPr id="10" name="Text 5"/>
          <p:cNvSpPr/>
          <p:nvPr/>
        </p:nvSpPr>
        <p:spPr>
          <a:xfrm>
            <a:off x="16931216" y="6527800"/>
            <a:ext cx="4572572" cy="2679700"/>
          </a:xfrm>
          <a:prstGeom prst="rect">
            <a:avLst/>
          </a:prstGeom>
          <a:noFill/>
          <a:ln/>
        </p:spPr>
        <p:txBody>
          <a:bodyPr wrap="square" lIns="0" tIns="0" rIns="0" bIns="0" rtlCol="0" anchor="t"/>
          <a:lstStyle/>
          <a:p>
            <a:pPr algn="l"/>
            <a:r>
              <a:rPr lang="en-US" sz="4800" dirty="0">
                <a:solidFill>
                  <a:srgbClr val="0E0E0E">
                    <a:alpha val="100000"/>
                  </a:srgbClr>
                </a:solidFill>
                <a:latin typeface="Cinzel Bold" pitchFamily="34" charset="0"/>
                <a:ea typeface="Cinzel Bold" pitchFamily="34" charset="-122"/>
                <a:cs typeface="Cinzel Bold" pitchFamily="34" charset="-120"/>
              </a:rPr>
              <a:t>The Art of Unicorn Sighting</a:t>
            </a:r>
            <a:endParaRPr lang="en-US" sz="4800" dirty="0"/>
          </a:p>
        </p:txBody>
      </p:sp>
      <p:sp>
        <p:nvSpPr>
          <p:cNvPr id="11" name="Text 6"/>
          <p:cNvSpPr/>
          <p:nvPr/>
        </p:nvSpPr>
        <p:spPr>
          <a:xfrm>
            <a:off x="16931216" y="93091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EC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2091528" y="749300"/>
            <a:ext cx="20216693" cy="1710267"/>
          </a:xfrm>
          <a:prstGeom prst="rect">
            <a:avLst/>
          </a:prstGeom>
          <a:noFill/>
          <a:ln/>
        </p:spPr>
        <p:txBody>
          <a:bodyPr wrap="square" lIns="0" tIns="0" rIns="0" bIns="0" rtlCol="0" anchor="t"/>
          <a:lstStyle/>
          <a:p>
            <a:pPr algn="ctr"/>
            <a:r>
              <a:rPr lang="en-US" sz="8000" dirty="0">
                <a:solidFill>
                  <a:srgbClr val="272727">
                    <a:alpha val="100000"/>
                  </a:srgbClr>
                </a:solidFill>
                <a:latin typeface="Cinzel Bold" pitchFamily="34" charset="0"/>
                <a:ea typeface="Cinzel Bold" pitchFamily="34" charset="-122"/>
                <a:cs typeface="Cinzel Bold" pitchFamily="34" charset="-120"/>
              </a:rPr>
              <a:t>The Magic of Dragons: A Research</a:t>
            </a:r>
            <a:endParaRPr lang="en-US" sz="8000" dirty="0"/>
          </a:p>
        </p:txBody>
      </p:sp>
      <p:sp>
        <p:nvSpPr>
          <p:cNvPr id="4" name="Shape 1"/>
          <p:cNvSpPr/>
          <p:nvPr/>
        </p:nvSpPr>
        <p:spPr>
          <a:xfrm>
            <a:off x="2146568" y="4025900"/>
            <a:ext cx="8205226" cy="8204200"/>
          </a:xfrm>
          <a:prstGeom prst="rect">
            <a:avLst/>
          </a:prstGeom>
          <a:noFill/>
          <a:ln/>
        </p:spPr>
      </p:sp>
      <p:sp>
        <p:nvSpPr>
          <p:cNvPr id="5" name="Shape 2"/>
          <p:cNvSpPr/>
          <p:nvPr/>
        </p:nvSpPr>
        <p:spPr>
          <a:xfrm>
            <a:off x="2146568" y="4025900"/>
            <a:ext cx="8205226" cy="8204200"/>
          </a:xfrm>
          <a:prstGeom prst="ellipse">
            <a:avLst/>
          </a:prstGeom>
          <a:solidFill>
            <a:srgbClr val="AF527B">
              <a:alpha val="100000"/>
            </a:srgbClr>
          </a:solidFill>
          <a:ln/>
        </p:spPr>
      </p:sp>
      <p:sp>
        <p:nvSpPr>
          <p:cNvPr id="6" name="Shape 3"/>
          <p:cNvSpPr/>
          <p:nvPr/>
        </p:nvSpPr>
        <p:spPr>
          <a:xfrm>
            <a:off x="3175397" y="5918200"/>
            <a:ext cx="6160270" cy="6159500"/>
          </a:xfrm>
          <a:prstGeom prst="ellipse">
            <a:avLst/>
          </a:prstGeom>
          <a:solidFill>
            <a:srgbClr val="FFDABE">
              <a:alpha val="100000"/>
            </a:srgbClr>
          </a:solidFill>
          <a:ln/>
        </p:spPr>
      </p:sp>
      <p:sp>
        <p:nvSpPr>
          <p:cNvPr id="7" name="Shape 4"/>
          <p:cNvSpPr/>
          <p:nvPr/>
        </p:nvSpPr>
        <p:spPr>
          <a:xfrm>
            <a:off x="4204225" y="7797800"/>
            <a:ext cx="4089911" cy="4089400"/>
          </a:xfrm>
          <a:prstGeom prst="ellipse">
            <a:avLst/>
          </a:prstGeom>
          <a:solidFill>
            <a:srgbClr val="FFFFFF">
              <a:alpha val="100000"/>
            </a:srgbClr>
          </a:solidFill>
          <a:ln/>
        </p:spPr>
      </p:sp>
      <p:sp>
        <p:nvSpPr>
          <p:cNvPr id="8" name="Text 5"/>
          <p:cNvSpPr/>
          <p:nvPr/>
        </p:nvSpPr>
        <p:spPr>
          <a:xfrm>
            <a:off x="5436279" y="4521200"/>
            <a:ext cx="1613102" cy="1028700"/>
          </a:xfrm>
          <a:prstGeom prst="rect">
            <a:avLst/>
          </a:prstGeom>
          <a:noFill/>
          <a:ln/>
        </p:spPr>
        <p:txBody>
          <a:bodyPr wrap="square" lIns="0" tIns="0" rIns="0" bIns="0" rtlCol="0" anchor="ctr"/>
          <a:lstStyle/>
          <a:p>
            <a:pPr algn="ctr"/>
            <a:r>
              <a:rPr lang="en-US" sz="4800" dirty="0">
                <a:solidFill>
                  <a:srgbClr val="FFFFFF">
                    <a:alpha val="100000"/>
                  </a:srgbClr>
                </a:solidFill>
                <a:latin typeface="Cinzel Bold" pitchFamily="34" charset="0"/>
                <a:ea typeface="Cinzel Bold" pitchFamily="34" charset="-122"/>
                <a:cs typeface="Cinzel Bold" pitchFamily="34" charset="-120"/>
              </a:rPr>
              <a:t>6.7M</a:t>
            </a:r>
            <a:endParaRPr lang="en-US" sz="4800" dirty="0"/>
          </a:p>
        </p:txBody>
      </p:sp>
      <p:sp>
        <p:nvSpPr>
          <p:cNvPr id="9" name="Text 6"/>
          <p:cNvSpPr/>
          <p:nvPr/>
        </p:nvSpPr>
        <p:spPr>
          <a:xfrm>
            <a:off x="5423578" y="9334500"/>
            <a:ext cx="1651206" cy="1028700"/>
          </a:xfrm>
          <a:prstGeom prst="rect">
            <a:avLst/>
          </a:prstGeom>
          <a:noFill/>
          <a:ln/>
        </p:spPr>
        <p:txBody>
          <a:bodyPr wrap="square" lIns="0" tIns="0" rIns="0" bIns="0" rtlCol="0" anchor="ctr"/>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2.3M</a:t>
            </a:r>
            <a:endParaRPr lang="en-US" sz="4800" dirty="0"/>
          </a:p>
        </p:txBody>
      </p:sp>
      <p:sp>
        <p:nvSpPr>
          <p:cNvPr id="10" name="Text 7"/>
          <p:cNvSpPr/>
          <p:nvPr/>
        </p:nvSpPr>
        <p:spPr>
          <a:xfrm>
            <a:off x="5423578" y="6400800"/>
            <a:ext cx="1651206" cy="1028700"/>
          </a:xfrm>
          <a:prstGeom prst="rect">
            <a:avLst/>
          </a:prstGeom>
          <a:noFill/>
          <a:ln/>
        </p:spPr>
        <p:txBody>
          <a:bodyPr wrap="square" lIns="0" tIns="0" rIns="0" bIns="0" rtlCol="0" anchor="ctr"/>
          <a:lstStyle/>
          <a:p>
            <a:pPr algn="ctr"/>
            <a:r>
              <a:rPr lang="en-US" sz="4800" dirty="0">
                <a:solidFill>
                  <a:srgbClr val="AF527B">
                    <a:alpha val="100000"/>
                  </a:srgbClr>
                </a:solidFill>
                <a:latin typeface="Cinzel Bold" pitchFamily="34" charset="0"/>
                <a:ea typeface="Cinzel Bold" pitchFamily="34" charset="-122"/>
                <a:cs typeface="Cinzel Bold" pitchFamily="34" charset="-120"/>
              </a:rPr>
              <a:t>4.4M</a:t>
            </a:r>
            <a:endParaRPr lang="en-US" sz="4800" dirty="0"/>
          </a:p>
        </p:txBody>
      </p:sp>
      <p:sp>
        <p:nvSpPr>
          <p:cNvPr id="11" name="Shape 8"/>
          <p:cNvSpPr/>
          <p:nvPr/>
        </p:nvSpPr>
        <p:spPr>
          <a:xfrm>
            <a:off x="23370921" y="10515600"/>
            <a:ext cx="1016127" cy="3200400"/>
          </a:xfrm>
          <a:prstGeom prst="rect">
            <a:avLst/>
          </a:prstGeom>
          <a:noFill/>
          <a:ln/>
        </p:spPr>
      </p:sp>
      <p:pic>
        <p:nvPicPr>
          <p:cNvPr id="12"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13" name="Shape 9"/>
          <p:cNvSpPr/>
          <p:nvPr/>
        </p:nvSpPr>
        <p:spPr>
          <a:xfrm>
            <a:off x="12638080" y="3594100"/>
            <a:ext cx="8459257" cy="2540000"/>
          </a:xfrm>
          <a:prstGeom prst="rect">
            <a:avLst/>
          </a:prstGeom>
          <a:noFill/>
          <a:ln/>
        </p:spPr>
      </p:sp>
      <p:pic>
        <p:nvPicPr>
          <p:cNvPr id="14" name="Image 2" descr="preencoded.png">    </p:cNvPr>
          <p:cNvPicPr>
            <a:picLocks noChangeAspect="1"/>
          </p:cNvPicPr>
          <p:nvPr/>
        </p:nvPicPr>
        <p:blipFill>
          <a:blip r:embed="rId3"/>
          <a:stretch>
            <a:fillRect/>
          </a:stretch>
        </p:blipFill>
        <p:spPr>
          <a:xfrm>
            <a:off x="12638080" y="3594100"/>
            <a:ext cx="827489" cy="1016000"/>
          </a:xfrm>
          <a:prstGeom prst="rect">
            <a:avLst/>
          </a:prstGeom>
        </p:spPr>
      </p:pic>
      <p:sp>
        <p:nvSpPr>
          <p:cNvPr id="15" name="Shape 10"/>
          <p:cNvSpPr/>
          <p:nvPr/>
        </p:nvSpPr>
        <p:spPr>
          <a:xfrm>
            <a:off x="12638080" y="4914900"/>
            <a:ext cx="8459257" cy="1219200"/>
          </a:xfrm>
          <a:prstGeom prst="rect">
            <a:avLst/>
          </a:prstGeom>
          <a:noFill/>
          <a:ln/>
        </p:spPr>
      </p:sp>
      <p:sp>
        <p:nvSpPr>
          <p:cNvPr id="16" name="Text 11"/>
          <p:cNvSpPr/>
          <p:nvPr/>
        </p:nvSpPr>
        <p:spPr>
          <a:xfrm>
            <a:off x="12638080" y="49149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17" name="Shape 12"/>
          <p:cNvSpPr/>
          <p:nvPr/>
        </p:nvSpPr>
        <p:spPr>
          <a:xfrm>
            <a:off x="12638080" y="6946900"/>
            <a:ext cx="8459257" cy="2540000"/>
          </a:xfrm>
          <a:prstGeom prst="rect">
            <a:avLst/>
          </a:prstGeom>
          <a:noFill/>
          <a:ln/>
        </p:spPr>
      </p:sp>
      <p:pic>
        <p:nvPicPr>
          <p:cNvPr id="18" name="Image 3" descr="preencoded.png">    </p:cNvPr>
          <p:cNvPicPr>
            <a:picLocks noChangeAspect="1"/>
          </p:cNvPicPr>
          <p:nvPr/>
        </p:nvPicPr>
        <p:blipFill>
          <a:blip r:embed="rId4"/>
          <a:stretch>
            <a:fillRect/>
          </a:stretch>
        </p:blipFill>
        <p:spPr>
          <a:xfrm>
            <a:off x="12638080" y="6946900"/>
            <a:ext cx="792748" cy="1016000"/>
          </a:xfrm>
          <a:prstGeom prst="rect">
            <a:avLst/>
          </a:prstGeom>
        </p:spPr>
      </p:pic>
      <p:sp>
        <p:nvSpPr>
          <p:cNvPr id="19" name="Shape 13"/>
          <p:cNvSpPr/>
          <p:nvPr/>
        </p:nvSpPr>
        <p:spPr>
          <a:xfrm>
            <a:off x="12638080" y="8267700"/>
            <a:ext cx="8459257" cy="1219200"/>
          </a:xfrm>
          <a:prstGeom prst="rect">
            <a:avLst/>
          </a:prstGeom>
          <a:noFill/>
          <a:ln/>
        </p:spPr>
      </p:sp>
      <p:sp>
        <p:nvSpPr>
          <p:cNvPr id="20" name="Text 14"/>
          <p:cNvSpPr/>
          <p:nvPr/>
        </p:nvSpPr>
        <p:spPr>
          <a:xfrm>
            <a:off x="12638080" y="82677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1" name="Shape 15"/>
          <p:cNvSpPr/>
          <p:nvPr/>
        </p:nvSpPr>
        <p:spPr>
          <a:xfrm>
            <a:off x="12638080" y="10299700"/>
            <a:ext cx="8459257" cy="2540004"/>
          </a:xfrm>
          <a:prstGeom prst="rect">
            <a:avLst/>
          </a:prstGeom>
          <a:noFill/>
          <a:ln/>
        </p:spPr>
      </p:sp>
      <p:pic>
        <p:nvPicPr>
          <p:cNvPr id="22" name="Image 4" descr="preencoded.png">    </p:cNvPr>
          <p:cNvPicPr>
            <a:picLocks noChangeAspect="1"/>
          </p:cNvPicPr>
          <p:nvPr/>
        </p:nvPicPr>
        <p:blipFill>
          <a:blip r:embed="rId5"/>
          <a:stretch>
            <a:fillRect/>
          </a:stretch>
        </p:blipFill>
        <p:spPr>
          <a:xfrm>
            <a:off x="12638080" y="10299700"/>
            <a:ext cx="882239" cy="1016000"/>
          </a:xfrm>
          <a:prstGeom prst="rect">
            <a:avLst/>
          </a:prstGeom>
        </p:spPr>
      </p:pic>
      <p:sp>
        <p:nvSpPr>
          <p:cNvPr id="23" name="Shape 16"/>
          <p:cNvSpPr/>
          <p:nvPr/>
        </p:nvSpPr>
        <p:spPr>
          <a:xfrm>
            <a:off x="12638080" y="11620500"/>
            <a:ext cx="8459257" cy="1219200"/>
          </a:xfrm>
          <a:prstGeom prst="rect">
            <a:avLst/>
          </a:prstGeom>
          <a:noFill/>
          <a:ln/>
        </p:spPr>
      </p:sp>
      <p:sp>
        <p:nvSpPr>
          <p:cNvPr id="24" name="Text 17"/>
          <p:cNvSpPr/>
          <p:nvPr/>
        </p:nvSpPr>
        <p:spPr>
          <a:xfrm>
            <a:off x="12638080" y="116205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2023-06-07T02:14:03Z</dcterms:created>
  <dcterms:modified xsi:type="dcterms:W3CDTF">2023-06-07T02:14:03Z</dcterms:modified>
</cp:coreProperties>
</file>