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4-4510-894C-1FF0F46F07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54-4510-894C-1FF0F46F0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tickLblSkip val="1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3D-4909-981D-9BA4AAA4C5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3D-4909-981D-9BA4AAA4C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FA642-D6FE-9DB2-F171-FDB523BB6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68402F0-7A7E-C0AC-54A0-CD79BFA6058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68402F0-7A7E-C0AC-54A0-CD79BFA605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2F114AA4-C6EB-0BA6-70CA-40EB85E8E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Area / Stacked Area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61EF007-E8BD-F38D-F0F7-2CAA8C56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C45A4FF-3DE3-5198-A67E-9E5C23122E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B3CCACF4-D1D8-08B2-8CB9-BAB9B3AE2A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D131687-E1BE-78A6-60DB-E6765330C49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23" name="Chart Placeholder 9">
            <a:extLst>
              <a:ext uri="{FF2B5EF4-FFF2-40B4-BE49-F238E27FC236}">
                <a16:creationId xmlns:a16="http://schemas.microsoft.com/office/drawing/2014/main" id="{3F8E514C-E3A7-5324-201D-D0EBDEFACAD3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EA378350-A86F-B82B-B83D-0FD9A9B58DA6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619728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Area / Stacked 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237</cp:revision>
  <dcterms:created xsi:type="dcterms:W3CDTF">2025-07-09T10:57:17Z</dcterms:created>
  <dcterms:modified xsi:type="dcterms:W3CDTF">2025-10-22T10:05:32Z</dcterms:modified>
  <cp:category/>
</cp:coreProperties>
</file>